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</p:sldIdLst>
  <p:sldSz cx="10693400" cy="7562850"/>
  <p:notesSz cx="10693400" cy="756285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2107" y="-183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19600" y="553770"/>
            <a:ext cx="8928625" cy="655276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255595" y="1810504"/>
            <a:ext cx="702945" cy="567055"/>
          </a:xfrm>
          <a:custGeom>
            <a:avLst/>
            <a:gdLst/>
            <a:ahLst/>
            <a:cxnLst/>
            <a:rect l="l" t="t" r="r" b="b"/>
            <a:pathLst>
              <a:path w="702944" h="567055">
                <a:moveTo>
                  <a:pt x="0" y="270751"/>
                </a:moveTo>
                <a:lnTo>
                  <a:pt x="556285" y="0"/>
                </a:lnTo>
                <a:lnTo>
                  <a:pt x="580701" y="48786"/>
                </a:lnTo>
                <a:lnTo>
                  <a:pt x="605116" y="97570"/>
                </a:lnTo>
                <a:lnTo>
                  <a:pt x="629532" y="146353"/>
                </a:lnTo>
                <a:lnTo>
                  <a:pt x="653948" y="195135"/>
                </a:lnTo>
                <a:lnTo>
                  <a:pt x="678364" y="243916"/>
                </a:lnTo>
                <a:lnTo>
                  <a:pt x="702779" y="292696"/>
                </a:lnTo>
                <a:lnTo>
                  <a:pt x="201904" y="566559"/>
                </a:lnTo>
                <a:lnTo>
                  <a:pt x="0" y="270751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066063" y="3325743"/>
            <a:ext cx="605155" cy="523240"/>
          </a:xfrm>
          <a:custGeom>
            <a:avLst/>
            <a:gdLst/>
            <a:ahLst/>
            <a:cxnLst/>
            <a:rect l="l" t="t" r="r" b="b"/>
            <a:pathLst>
              <a:path w="605155" h="523239">
                <a:moveTo>
                  <a:pt x="0" y="223227"/>
                </a:moveTo>
                <a:lnTo>
                  <a:pt x="458647" y="0"/>
                </a:lnTo>
                <a:lnTo>
                  <a:pt x="482968" y="48830"/>
                </a:lnTo>
                <a:lnTo>
                  <a:pt x="507288" y="97659"/>
                </a:lnTo>
                <a:lnTo>
                  <a:pt x="531609" y="146488"/>
                </a:lnTo>
                <a:lnTo>
                  <a:pt x="555929" y="195316"/>
                </a:lnTo>
                <a:lnTo>
                  <a:pt x="580250" y="244145"/>
                </a:lnTo>
                <a:lnTo>
                  <a:pt x="604570" y="292976"/>
                </a:lnTo>
                <a:lnTo>
                  <a:pt x="193675" y="523036"/>
                </a:lnTo>
                <a:lnTo>
                  <a:pt x="0" y="223227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2259161" y="3720179"/>
            <a:ext cx="662305" cy="548640"/>
          </a:xfrm>
          <a:custGeom>
            <a:avLst/>
            <a:gdLst/>
            <a:ahLst/>
            <a:cxnLst/>
            <a:rect l="l" t="t" r="r" b="b"/>
            <a:pathLst>
              <a:path w="662305" h="548639">
                <a:moveTo>
                  <a:pt x="0" y="251129"/>
                </a:moveTo>
                <a:lnTo>
                  <a:pt x="515988" y="0"/>
                </a:lnTo>
                <a:lnTo>
                  <a:pt x="540360" y="48800"/>
                </a:lnTo>
                <a:lnTo>
                  <a:pt x="564734" y="97602"/>
                </a:lnTo>
                <a:lnTo>
                  <a:pt x="589110" y="146405"/>
                </a:lnTo>
                <a:lnTo>
                  <a:pt x="613486" y="195208"/>
                </a:lnTo>
                <a:lnTo>
                  <a:pt x="637863" y="244010"/>
                </a:lnTo>
                <a:lnTo>
                  <a:pt x="662241" y="292811"/>
                </a:lnTo>
                <a:lnTo>
                  <a:pt x="198513" y="548589"/>
                </a:lnTo>
                <a:lnTo>
                  <a:pt x="0" y="251129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2429014" y="3858407"/>
            <a:ext cx="1149985" cy="883285"/>
          </a:xfrm>
          <a:custGeom>
            <a:avLst/>
            <a:gdLst/>
            <a:ahLst/>
            <a:cxnLst/>
            <a:rect l="l" t="t" r="r" b="b"/>
            <a:pathLst>
              <a:path w="1149985" h="883285">
                <a:moveTo>
                  <a:pt x="0" y="454736"/>
                </a:moveTo>
                <a:lnTo>
                  <a:pt x="934338" y="0"/>
                </a:lnTo>
                <a:lnTo>
                  <a:pt x="958248" y="47578"/>
                </a:lnTo>
                <a:lnTo>
                  <a:pt x="982157" y="95156"/>
                </a:lnTo>
                <a:lnTo>
                  <a:pt x="1006065" y="142735"/>
                </a:lnTo>
                <a:lnTo>
                  <a:pt x="1029973" y="190313"/>
                </a:lnTo>
                <a:lnTo>
                  <a:pt x="1053880" y="237892"/>
                </a:lnTo>
                <a:lnTo>
                  <a:pt x="1077788" y="285470"/>
                </a:lnTo>
                <a:lnTo>
                  <a:pt x="1101696" y="333049"/>
                </a:lnTo>
                <a:lnTo>
                  <a:pt x="1125605" y="380627"/>
                </a:lnTo>
                <a:lnTo>
                  <a:pt x="1149515" y="428205"/>
                </a:lnTo>
                <a:lnTo>
                  <a:pt x="305701" y="882929"/>
                </a:lnTo>
                <a:lnTo>
                  <a:pt x="0" y="454736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2996258" y="5141968"/>
            <a:ext cx="761365" cy="591185"/>
          </a:xfrm>
          <a:custGeom>
            <a:avLst/>
            <a:gdLst/>
            <a:ahLst/>
            <a:cxnLst/>
            <a:rect l="l" t="t" r="r" b="b"/>
            <a:pathLst>
              <a:path w="761364" h="591185">
                <a:moveTo>
                  <a:pt x="0" y="296443"/>
                </a:moveTo>
                <a:lnTo>
                  <a:pt x="615391" y="0"/>
                </a:lnTo>
                <a:lnTo>
                  <a:pt x="639666" y="48855"/>
                </a:lnTo>
                <a:lnTo>
                  <a:pt x="663940" y="97710"/>
                </a:lnTo>
                <a:lnTo>
                  <a:pt x="688213" y="146564"/>
                </a:lnTo>
                <a:lnTo>
                  <a:pt x="712485" y="195418"/>
                </a:lnTo>
                <a:lnTo>
                  <a:pt x="736759" y="244272"/>
                </a:lnTo>
                <a:lnTo>
                  <a:pt x="761034" y="293128"/>
                </a:lnTo>
                <a:lnTo>
                  <a:pt x="205587" y="590702"/>
                </a:lnTo>
                <a:lnTo>
                  <a:pt x="0" y="296443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415438" y="5992743"/>
            <a:ext cx="605155" cy="523240"/>
          </a:xfrm>
          <a:custGeom>
            <a:avLst/>
            <a:gdLst/>
            <a:ahLst/>
            <a:cxnLst/>
            <a:rect l="l" t="t" r="r" b="b"/>
            <a:pathLst>
              <a:path w="605154" h="523240">
                <a:moveTo>
                  <a:pt x="0" y="223227"/>
                </a:moveTo>
                <a:lnTo>
                  <a:pt x="458660" y="0"/>
                </a:lnTo>
                <a:lnTo>
                  <a:pt x="482975" y="48830"/>
                </a:lnTo>
                <a:lnTo>
                  <a:pt x="507292" y="97659"/>
                </a:lnTo>
                <a:lnTo>
                  <a:pt x="531610" y="146488"/>
                </a:lnTo>
                <a:lnTo>
                  <a:pt x="555930" y="195316"/>
                </a:lnTo>
                <a:lnTo>
                  <a:pt x="580250" y="244145"/>
                </a:lnTo>
                <a:lnTo>
                  <a:pt x="604570" y="292976"/>
                </a:lnTo>
                <a:lnTo>
                  <a:pt x="193675" y="523036"/>
                </a:lnTo>
                <a:lnTo>
                  <a:pt x="0" y="223227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646963" y="2662168"/>
            <a:ext cx="605155" cy="523240"/>
          </a:xfrm>
          <a:custGeom>
            <a:avLst/>
            <a:gdLst/>
            <a:ahLst/>
            <a:cxnLst/>
            <a:rect l="l" t="t" r="r" b="b"/>
            <a:pathLst>
              <a:path w="605155" h="523239">
                <a:moveTo>
                  <a:pt x="0" y="223227"/>
                </a:moveTo>
                <a:lnTo>
                  <a:pt x="458647" y="0"/>
                </a:lnTo>
                <a:lnTo>
                  <a:pt x="482968" y="48830"/>
                </a:lnTo>
                <a:lnTo>
                  <a:pt x="507288" y="97659"/>
                </a:lnTo>
                <a:lnTo>
                  <a:pt x="531609" y="146488"/>
                </a:lnTo>
                <a:lnTo>
                  <a:pt x="555929" y="195316"/>
                </a:lnTo>
                <a:lnTo>
                  <a:pt x="580250" y="244145"/>
                </a:lnTo>
                <a:lnTo>
                  <a:pt x="604570" y="292976"/>
                </a:lnTo>
                <a:lnTo>
                  <a:pt x="193675" y="523036"/>
                </a:lnTo>
                <a:lnTo>
                  <a:pt x="0" y="223227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455192" y="2240528"/>
            <a:ext cx="605155" cy="523240"/>
          </a:xfrm>
          <a:custGeom>
            <a:avLst/>
            <a:gdLst/>
            <a:ahLst/>
            <a:cxnLst/>
            <a:rect l="l" t="t" r="r" b="b"/>
            <a:pathLst>
              <a:path w="605155" h="523239">
                <a:moveTo>
                  <a:pt x="0" y="223227"/>
                </a:moveTo>
                <a:lnTo>
                  <a:pt x="458647" y="0"/>
                </a:lnTo>
                <a:lnTo>
                  <a:pt x="482968" y="48830"/>
                </a:lnTo>
                <a:lnTo>
                  <a:pt x="507288" y="97659"/>
                </a:lnTo>
                <a:lnTo>
                  <a:pt x="531609" y="146488"/>
                </a:lnTo>
                <a:lnTo>
                  <a:pt x="555929" y="195316"/>
                </a:lnTo>
                <a:lnTo>
                  <a:pt x="580250" y="244145"/>
                </a:lnTo>
                <a:lnTo>
                  <a:pt x="604570" y="292976"/>
                </a:lnTo>
                <a:lnTo>
                  <a:pt x="193675" y="523036"/>
                </a:lnTo>
                <a:lnTo>
                  <a:pt x="0" y="223227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2789908" y="4753653"/>
            <a:ext cx="819785" cy="615315"/>
          </a:xfrm>
          <a:custGeom>
            <a:avLst/>
            <a:gdLst/>
            <a:ahLst/>
            <a:cxnLst/>
            <a:rect l="l" t="t" r="r" b="b"/>
            <a:pathLst>
              <a:path w="819785" h="615314">
                <a:moveTo>
                  <a:pt x="0" y="322148"/>
                </a:moveTo>
                <a:lnTo>
                  <a:pt x="674471" y="0"/>
                </a:lnTo>
                <a:lnTo>
                  <a:pt x="698639" y="48907"/>
                </a:lnTo>
                <a:lnTo>
                  <a:pt x="722807" y="97814"/>
                </a:lnTo>
                <a:lnTo>
                  <a:pt x="746975" y="146721"/>
                </a:lnTo>
                <a:lnTo>
                  <a:pt x="771143" y="195627"/>
                </a:lnTo>
                <a:lnTo>
                  <a:pt x="795312" y="244531"/>
                </a:lnTo>
                <a:lnTo>
                  <a:pt x="819480" y="293433"/>
                </a:lnTo>
                <a:lnTo>
                  <a:pt x="209499" y="614756"/>
                </a:lnTo>
                <a:lnTo>
                  <a:pt x="0" y="322148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893996" y="1086530"/>
            <a:ext cx="777240" cy="599440"/>
          </a:xfrm>
          <a:custGeom>
            <a:avLst/>
            <a:gdLst/>
            <a:ahLst/>
            <a:cxnLst/>
            <a:rect l="l" t="t" r="r" b="b"/>
            <a:pathLst>
              <a:path w="777239" h="599439">
                <a:moveTo>
                  <a:pt x="0" y="306666"/>
                </a:moveTo>
                <a:lnTo>
                  <a:pt x="630085" y="0"/>
                </a:lnTo>
                <a:lnTo>
                  <a:pt x="654570" y="48748"/>
                </a:lnTo>
                <a:lnTo>
                  <a:pt x="679056" y="97497"/>
                </a:lnTo>
                <a:lnTo>
                  <a:pt x="703541" y="146246"/>
                </a:lnTo>
                <a:lnTo>
                  <a:pt x="728027" y="194995"/>
                </a:lnTo>
                <a:lnTo>
                  <a:pt x="752513" y="243744"/>
                </a:lnTo>
                <a:lnTo>
                  <a:pt x="776998" y="292493"/>
                </a:lnTo>
                <a:lnTo>
                  <a:pt x="208114" y="599439"/>
                </a:lnTo>
                <a:lnTo>
                  <a:pt x="0" y="306666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3217543" y="1557653"/>
            <a:ext cx="381635" cy="354330"/>
          </a:xfrm>
          <a:custGeom>
            <a:avLst/>
            <a:gdLst/>
            <a:ahLst/>
            <a:cxnLst/>
            <a:rect l="l" t="t" r="r" b="b"/>
            <a:pathLst>
              <a:path w="381635" h="354330">
                <a:moveTo>
                  <a:pt x="0" y="0"/>
                </a:moveTo>
                <a:lnTo>
                  <a:pt x="379412" y="0"/>
                </a:lnTo>
                <a:lnTo>
                  <a:pt x="379781" y="54546"/>
                </a:lnTo>
                <a:lnTo>
                  <a:pt x="380152" y="109093"/>
                </a:lnTo>
                <a:lnTo>
                  <a:pt x="380523" y="163641"/>
                </a:lnTo>
                <a:lnTo>
                  <a:pt x="380895" y="218189"/>
                </a:lnTo>
                <a:lnTo>
                  <a:pt x="381265" y="272739"/>
                </a:lnTo>
                <a:lnTo>
                  <a:pt x="381635" y="327291"/>
                </a:lnTo>
                <a:lnTo>
                  <a:pt x="31940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00476" y="1592071"/>
            <a:ext cx="167005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O04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682363" y="1468117"/>
            <a:ext cx="381635" cy="354330"/>
          </a:xfrm>
          <a:custGeom>
            <a:avLst/>
            <a:gdLst/>
            <a:ahLst/>
            <a:cxnLst/>
            <a:rect l="l" t="t" r="r" b="b"/>
            <a:pathLst>
              <a:path w="381635" h="354330">
                <a:moveTo>
                  <a:pt x="0" y="0"/>
                </a:moveTo>
                <a:lnTo>
                  <a:pt x="379412" y="0"/>
                </a:lnTo>
                <a:lnTo>
                  <a:pt x="379781" y="54546"/>
                </a:lnTo>
                <a:lnTo>
                  <a:pt x="380152" y="109093"/>
                </a:lnTo>
                <a:lnTo>
                  <a:pt x="380523" y="163641"/>
                </a:lnTo>
                <a:lnTo>
                  <a:pt x="380895" y="218189"/>
                </a:lnTo>
                <a:lnTo>
                  <a:pt x="381265" y="272739"/>
                </a:lnTo>
                <a:lnTo>
                  <a:pt x="381635" y="327291"/>
                </a:lnTo>
                <a:lnTo>
                  <a:pt x="31940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765295" y="1502156"/>
            <a:ext cx="328801" cy="16619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O05</a:t>
            </a:r>
            <a:endParaRPr sz="500" dirty="0">
              <a:latin typeface="Calibri"/>
              <a:cs typeface="Calibri"/>
            </a:endParaRPr>
          </a:p>
          <a:p>
            <a:pPr marL="12700" marR="5080">
              <a:lnSpc>
                <a:spcPct val="102000"/>
              </a:lnSpc>
            </a:pPr>
            <a:r>
              <a:rPr lang="de-DE" sz="500" dirty="0">
                <a:latin typeface="Calibri"/>
                <a:cs typeface="Calibri"/>
              </a:rPr>
              <a:t>Büro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253988" y="1463675"/>
            <a:ext cx="381635" cy="354330"/>
          </a:xfrm>
          <a:custGeom>
            <a:avLst/>
            <a:gdLst/>
            <a:ahLst/>
            <a:cxnLst/>
            <a:rect l="l" t="t" r="r" b="b"/>
            <a:pathLst>
              <a:path w="381635" h="354330">
                <a:moveTo>
                  <a:pt x="0" y="0"/>
                </a:moveTo>
                <a:lnTo>
                  <a:pt x="379412" y="0"/>
                </a:lnTo>
                <a:lnTo>
                  <a:pt x="379781" y="54546"/>
                </a:lnTo>
                <a:lnTo>
                  <a:pt x="380152" y="109093"/>
                </a:lnTo>
                <a:lnTo>
                  <a:pt x="380523" y="163641"/>
                </a:lnTo>
                <a:lnTo>
                  <a:pt x="380895" y="218189"/>
                </a:lnTo>
                <a:lnTo>
                  <a:pt x="381265" y="272739"/>
                </a:lnTo>
                <a:lnTo>
                  <a:pt x="381635" y="327291"/>
                </a:lnTo>
                <a:lnTo>
                  <a:pt x="31940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336540" y="1497584"/>
            <a:ext cx="189865" cy="16619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Calibri"/>
                <a:cs typeface="Calibri"/>
              </a:rPr>
              <a:t>Y02</a:t>
            </a:r>
          </a:p>
          <a:p>
            <a:pPr marL="12700" marR="5080">
              <a:lnSpc>
                <a:spcPct val="102000"/>
              </a:lnSpc>
            </a:pPr>
            <a:r>
              <a:rPr lang="de-DE" sz="500" dirty="0">
                <a:latin typeface="Calibri"/>
                <a:cs typeface="Calibri"/>
              </a:rPr>
              <a:t>Büro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657088" y="1479550"/>
            <a:ext cx="679450" cy="354330"/>
          </a:xfrm>
          <a:custGeom>
            <a:avLst/>
            <a:gdLst/>
            <a:ahLst/>
            <a:cxnLst/>
            <a:rect l="l" t="t" r="r" b="b"/>
            <a:pathLst>
              <a:path w="679450" h="354330">
                <a:moveTo>
                  <a:pt x="0" y="0"/>
                </a:moveTo>
                <a:lnTo>
                  <a:pt x="675487" y="0"/>
                </a:lnTo>
                <a:lnTo>
                  <a:pt x="676148" y="54546"/>
                </a:lnTo>
                <a:lnTo>
                  <a:pt x="676808" y="109093"/>
                </a:lnTo>
                <a:lnTo>
                  <a:pt x="677468" y="163641"/>
                </a:lnTo>
                <a:lnTo>
                  <a:pt x="678129" y="218189"/>
                </a:lnTo>
                <a:lnTo>
                  <a:pt x="678789" y="272739"/>
                </a:lnTo>
                <a:lnTo>
                  <a:pt x="679450" y="327291"/>
                </a:lnTo>
                <a:lnTo>
                  <a:pt x="56870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888482" y="1503356"/>
            <a:ext cx="295655" cy="1801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Calibri"/>
                <a:cs typeface="Calibri"/>
              </a:rPr>
              <a:t>Y01</a:t>
            </a:r>
            <a:endParaRPr lang="de-DE"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de-DE" sz="500" dirty="0">
                <a:latin typeface="Calibri"/>
                <a:cs typeface="Calibri"/>
              </a:rPr>
              <a:t>Büro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216400" y="1480182"/>
            <a:ext cx="482600" cy="354330"/>
          </a:xfrm>
          <a:custGeom>
            <a:avLst/>
            <a:gdLst/>
            <a:ahLst/>
            <a:cxnLst/>
            <a:rect l="l" t="t" r="r" b="b"/>
            <a:pathLst>
              <a:path w="482600" h="354330">
                <a:moveTo>
                  <a:pt x="0" y="0"/>
                </a:moveTo>
                <a:lnTo>
                  <a:pt x="479793" y="0"/>
                </a:lnTo>
                <a:lnTo>
                  <a:pt x="480257" y="54546"/>
                </a:lnTo>
                <a:lnTo>
                  <a:pt x="480724" y="109093"/>
                </a:lnTo>
                <a:lnTo>
                  <a:pt x="481191" y="163641"/>
                </a:lnTo>
                <a:lnTo>
                  <a:pt x="481660" y="218189"/>
                </a:lnTo>
                <a:lnTo>
                  <a:pt x="482130" y="272739"/>
                </a:lnTo>
                <a:lnTo>
                  <a:pt x="482600" y="327291"/>
                </a:lnTo>
                <a:lnTo>
                  <a:pt x="40398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336411" y="1534833"/>
            <a:ext cx="282575" cy="16619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O06</a:t>
            </a:r>
            <a:endParaRPr sz="500" dirty="0">
              <a:latin typeface="Calibri"/>
              <a:cs typeface="Calibri"/>
            </a:endParaRPr>
          </a:p>
          <a:p>
            <a:pPr marL="12700" marR="5080">
              <a:lnSpc>
                <a:spcPct val="102000"/>
              </a:lnSpc>
            </a:pPr>
            <a:r>
              <a:rPr lang="de-DE" sz="500" dirty="0">
                <a:latin typeface="Calibri"/>
                <a:cs typeface="Calibri"/>
              </a:rPr>
              <a:t>Büro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953632" y="2336800"/>
            <a:ext cx="563245" cy="368300"/>
          </a:xfrm>
          <a:custGeom>
            <a:avLst/>
            <a:gdLst/>
            <a:ahLst/>
            <a:cxnLst/>
            <a:rect l="l" t="t" r="r" b="b"/>
            <a:pathLst>
              <a:path w="563245" h="368300">
                <a:moveTo>
                  <a:pt x="0" y="0"/>
                </a:moveTo>
                <a:lnTo>
                  <a:pt x="559968" y="0"/>
                </a:lnTo>
                <a:lnTo>
                  <a:pt x="560436" y="48599"/>
                </a:lnTo>
                <a:lnTo>
                  <a:pt x="560904" y="97198"/>
                </a:lnTo>
                <a:lnTo>
                  <a:pt x="561372" y="145797"/>
                </a:lnTo>
                <a:lnTo>
                  <a:pt x="561840" y="194397"/>
                </a:lnTo>
                <a:lnTo>
                  <a:pt x="562308" y="242996"/>
                </a:lnTo>
                <a:lnTo>
                  <a:pt x="562776" y="291595"/>
                </a:lnTo>
                <a:lnTo>
                  <a:pt x="563245" y="340194"/>
                </a:lnTo>
                <a:lnTo>
                  <a:pt x="47155" y="36830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5036310" y="2370836"/>
            <a:ext cx="539497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Calibri"/>
                <a:cs typeface="Calibri"/>
              </a:rPr>
              <a:t>Y03</a:t>
            </a: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spc="-5" dirty="0" err="1">
                <a:latin typeface="Calibri"/>
                <a:cs typeface="Calibri"/>
              </a:rPr>
              <a:t>Kopierer</a:t>
            </a:r>
            <a:r>
              <a:rPr lang="de-DE" sz="500" spc="-5" dirty="0">
                <a:latin typeface="Calibri"/>
                <a:cs typeface="Calibri"/>
              </a:rPr>
              <a:t> / Plotter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373753" y="2336800"/>
            <a:ext cx="736600" cy="265430"/>
          </a:xfrm>
          <a:custGeom>
            <a:avLst/>
            <a:gdLst/>
            <a:ahLst/>
            <a:cxnLst/>
            <a:rect l="l" t="t" r="r" b="b"/>
            <a:pathLst>
              <a:path w="736600" h="265430">
                <a:moveTo>
                  <a:pt x="0" y="0"/>
                </a:moveTo>
                <a:lnTo>
                  <a:pt x="732307" y="0"/>
                </a:lnTo>
                <a:lnTo>
                  <a:pt x="733167" y="49034"/>
                </a:lnTo>
                <a:lnTo>
                  <a:pt x="734025" y="98069"/>
                </a:lnTo>
                <a:lnTo>
                  <a:pt x="734882" y="147104"/>
                </a:lnTo>
                <a:lnTo>
                  <a:pt x="735740" y="196138"/>
                </a:lnTo>
                <a:lnTo>
                  <a:pt x="736600" y="245173"/>
                </a:lnTo>
                <a:lnTo>
                  <a:pt x="61658" y="2654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508817" y="2342142"/>
            <a:ext cx="523240" cy="1801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de-DE" sz="500" spc="-5" dirty="0">
                <a:latin typeface="Calibri"/>
                <a:cs typeface="Calibri"/>
              </a:rPr>
              <a:t>O07-A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de-DE" sz="500" spc="-5">
                <a:latin typeface="Calibri"/>
                <a:cs typeface="Calibri"/>
              </a:rPr>
              <a:t>Kreativraum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730748" y="6636873"/>
            <a:ext cx="400067" cy="16619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V08</a:t>
            </a:r>
            <a:endParaRPr sz="500" dirty="0">
              <a:latin typeface="Calibri"/>
              <a:cs typeface="Calibri"/>
            </a:endParaRPr>
          </a:p>
          <a:p>
            <a:pPr marL="34925" marR="5080" indent="-22860">
              <a:lnSpc>
                <a:spcPct val="102000"/>
              </a:lnSpc>
            </a:pPr>
            <a:r>
              <a:rPr lang="de-DE" sz="500" dirty="0">
                <a:latin typeface="Calibri"/>
                <a:cs typeface="Calibri"/>
              </a:rPr>
              <a:t>Sitzungsraum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785100" y="6489700"/>
            <a:ext cx="800100" cy="354330"/>
          </a:xfrm>
          <a:custGeom>
            <a:avLst/>
            <a:gdLst/>
            <a:ahLst/>
            <a:cxnLst/>
            <a:rect l="l" t="t" r="r" b="b"/>
            <a:pathLst>
              <a:path w="800100" h="354329">
                <a:moveTo>
                  <a:pt x="0" y="0"/>
                </a:moveTo>
                <a:lnTo>
                  <a:pt x="795439" y="0"/>
                </a:lnTo>
                <a:lnTo>
                  <a:pt x="796214" y="54546"/>
                </a:lnTo>
                <a:lnTo>
                  <a:pt x="796991" y="109093"/>
                </a:lnTo>
                <a:lnTo>
                  <a:pt x="797769" y="163641"/>
                </a:lnTo>
                <a:lnTo>
                  <a:pt x="798547" y="218189"/>
                </a:lnTo>
                <a:lnTo>
                  <a:pt x="799324" y="272739"/>
                </a:lnTo>
                <a:lnTo>
                  <a:pt x="800100" y="327291"/>
                </a:lnTo>
                <a:lnTo>
                  <a:pt x="66979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867904" y="6523735"/>
            <a:ext cx="52324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V05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lang="de-DE" sz="500" spc="-5" dirty="0">
                <a:latin typeface="Calibri"/>
                <a:cs typeface="Calibri"/>
              </a:rPr>
              <a:t>Sitzungsraum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782050" y="6483350"/>
            <a:ext cx="798830" cy="354330"/>
          </a:xfrm>
          <a:custGeom>
            <a:avLst/>
            <a:gdLst/>
            <a:ahLst/>
            <a:cxnLst/>
            <a:rect l="l" t="t" r="r" b="b"/>
            <a:pathLst>
              <a:path w="798829" h="354329">
                <a:moveTo>
                  <a:pt x="0" y="0"/>
                </a:moveTo>
                <a:lnTo>
                  <a:pt x="794181" y="0"/>
                </a:lnTo>
                <a:lnTo>
                  <a:pt x="794956" y="54546"/>
                </a:lnTo>
                <a:lnTo>
                  <a:pt x="795731" y="109093"/>
                </a:lnTo>
                <a:lnTo>
                  <a:pt x="796505" y="163641"/>
                </a:lnTo>
                <a:lnTo>
                  <a:pt x="797280" y="218189"/>
                </a:lnTo>
                <a:lnTo>
                  <a:pt x="798055" y="272739"/>
                </a:lnTo>
                <a:lnTo>
                  <a:pt x="798830" y="327291"/>
                </a:lnTo>
                <a:lnTo>
                  <a:pt x="66865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8864600" y="6517640"/>
            <a:ext cx="52324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V04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lang="de-DE" sz="500" spc="-5" dirty="0">
                <a:latin typeface="Calibri"/>
                <a:cs typeface="Calibri"/>
              </a:rPr>
              <a:t>Sitzungsraum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025253" y="4034153"/>
            <a:ext cx="838200" cy="354330"/>
          </a:xfrm>
          <a:custGeom>
            <a:avLst/>
            <a:gdLst/>
            <a:ahLst/>
            <a:cxnLst/>
            <a:rect l="l" t="t" r="r" b="b"/>
            <a:pathLst>
              <a:path w="838200" h="354329">
                <a:moveTo>
                  <a:pt x="0" y="0"/>
                </a:moveTo>
                <a:lnTo>
                  <a:pt x="833323" y="0"/>
                </a:lnTo>
                <a:lnTo>
                  <a:pt x="834136" y="54546"/>
                </a:lnTo>
                <a:lnTo>
                  <a:pt x="834948" y="109093"/>
                </a:lnTo>
                <a:lnTo>
                  <a:pt x="835761" y="163641"/>
                </a:lnTo>
                <a:lnTo>
                  <a:pt x="836574" y="218189"/>
                </a:lnTo>
                <a:lnTo>
                  <a:pt x="837387" y="272739"/>
                </a:lnTo>
                <a:lnTo>
                  <a:pt x="838200" y="327291"/>
                </a:lnTo>
                <a:lnTo>
                  <a:pt x="70167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9108440" y="4068571"/>
            <a:ext cx="406400" cy="16619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V01</a:t>
            </a:r>
            <a:endParaRPr sz="500" dirty="0">
              <a:latin typeface="Calibri"/>
              <a:cs typeface="Calibri"/>
            </a:endParaRPr>
          </a:p>
          <a:p>
            <a:pPr marL="12700" marR="5080">
              <a:lnSpc>
                <a:spcPct val="102000"/>
              </a:lnSpc>
            </a:pPr>
            <a:r>
              <a:rPr lang="de-DE" sz="500" dirty="0">
                <a:latin typeface="Calibri"/>
                <a:cs typeface="Calibri"/>
              </a:rPr>
              <a:t>Sitzungsraum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996171" y="5686249"/>
            <a:ext cx="762000" cy="492759"/>
          </a:xfrm>
          <a:custGeom>
            <a:avLst/>
            <a:gdLst/>
            <a:ahLst/>
            <a:cxnLst/>
            <a:rect l="l" t="t" r="r" b="b"/>
            <a:pathLst>
              <a:path w="762000" h="492760">
                <a:moveTo>
                  <a:pt x="0" y="0"/>
                </a:moveTo>
                <a:lnTo>
                  <a:pt x="757567" y="0"/>
                </a:lnTo>
                <a:lnTo>
                  <a:pt x="758058" y="50571"/>
                </a:lnTo>
                <a:lnTo>
                  <a:pt x="758549" y="101142"/>
                </a:lnTo>
                <a:lnTo>
                  <a:pt x="759041" y="151714"/>
                </a:lnTo>
                <a:lnTo>
                  <a:pt x="759533" y="202286"/>
                </a:lnTo>
                <a:lnTo>
                  <a:pt x="760025" y="252859"/>
                </a:lnTo>
                <a:lnTo>
                  <a:pt x="760517" y="303432"/>
                </a:lnTo>
                <a:lnTo>
                  <a:pt x="761011" y="354005"/>
                </a:lnTo>
                <a:lnTo>
                  <a:pt x="761505" y="404580"/>
                </a:lnTo>
                <a:lnTo>
                  <a:pt x="762000" y="455155"/>
                </a:lnTo>
                <a:lnTo>
                  <a:pt x="63792" y="492759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9103868" y="5746496"/>
            <a:ext cx="40068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Calibri"/>
                <a:cs typeface="Calibri"/>
              </a:rPr>
              <a:t>V</a:t>
            </a:r>
            <a:r>
              <a:rPr sz="500" spc="-5" dirty="0">
                <a:latin typeface="Calibri"/>
                <a:cs typeface="Calibri"/>
              </a:rPr>
              <a:t>0</a:t>
            </a:r>
            <a:r>
              <a:rPr sz="500" dirty="0">
                <a:latin typeface="Calibri"/>
                <a:cs typeface="Calibri"/>
              </a:rPr>
              <a:t>3 </a:t>
            </a:r>
            <a:r>
              <a:rPr sz="500" spc="-5" dirty="0">
                <a:latin typeface="Calibri"/>
                <a:cs typeface="Calibri"/>
              </a:rPr>
              <a:t>P</a:t>
            </a:r>
            <a:r>
              <a:rPr sz="500" spc="5" dirty="0">
                <a:latin typeface="Calibri"/>
                <a:cs typeface="Calibri"/>
              </a:rPr>
              <a:t>o</a:t>
            </a:r>
            <a:r>
              <a:rPr sz="500" spc="-10" dirty="0">
                <a:latin typeface="Calibri"/>
                <a:cs typeface="Calibri"/>
              </a:rPr>
              <a:t>s</a:t>
            </a:r>
            <a:r>
              <a:rPr sz="500" spc="5" dirty="0">
                <a:latin typeface="Calibri"/>
                <a:cs typeface="Calibri"/>
              </a:rPr>
              <a:t>t</a:t>
            </a:r>
            <a:r>
              <a:rPr sz="500" spc="-10" dirty="0">
                <a:latin typeface="Calibri"/>
                <a:cs typeface="Calibri"/>
              </a:rPr>
              <a:t>s</a:t>
            </a:r>
            <a:r>
              <a:rPr sz="500" spc="5" dirty="0">
                <a:latin typeface="Calibri"/>
                <a:cs typeface="Calibri"/>
              </a:rPr>
              <a:t>t</a:t>
            </a:r>
            <a:r>
              <a:rPr sz="500" spc="-5" dirty="0">
                <a:latin typeface="Calibri"/>
                <a:cs typeface="Calibri"/>
              </a:rPr>
              <a:t>ell</a:t>
            </a:r>
            <a:r>
              <a:rPr sz="500" dirty="0">
                <a:latin typeface="Calibri"/>
                <a:cs typeface="Calibri"/>
              </a:rPr>
              <a:t>e</a:t>
            </a: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endParaRPr sz="500" dirty="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067800" y="2249803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30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9151111" y="2283968"/>
            <a:ext cx="185420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U08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Calibri"/>
                <a:cs typeface="Calibri"/>
              </a:rPr>
              <a:t>K</a:t>
            </a:r>
            <a:r>
              <a:rPr sz="500" spc="-5" dirty="0">
                <a:latin typeface="Calibri"/>
                <a:cs typeface="Calibri"/>
              </a:rPr>
              <a:t>ü</a:t>
            </a:r>
            <a:r>
              <a:rPr sz="500" dirty="0">
                <a:latin typeface="Calibri"/>
                <a:cs typeface="Calibri"/>
              </a:rPr>
              <a:t>c</a:t>
            </a:r>
            <a:r>
              <a:rPr sz="500" spc="-5" dirty="0">
                <a:latin typeface="Calibri"/>
                <a:cs typeface="Calibri"/>
              </a:rPr>
              <a:t>h</a:t>
            </a:r>
            <a:r>
              <a:rPr sz="500" dirty="0">
                <a:latin typeface="Calibri"/>
                <a:cs typeface="Calibri"/>
              </a:rPr>
              <a:t>e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069068" y="3295650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9203490" y="3320023"/>
            <a:ext cx="220344" cy="18017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de-DE" sz="500" spc="-5" dirty="0">
                <a:latin typeface="Calibri"/>
                <a:cs typeface="Calibri"/>
              </a:rPr>
              <a:t>U10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de-DE" sz="500" spc="-5" dirty="0">
                <a:latin typeface="Calibri"/>
                <a:cs typeface="Calibri"/>
              </a:rPr>
              <a:t>Büro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9070340" y="2884167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30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9154159" y="2917952"/>
            <a:ext cx="350394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U09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lang="de-DE" sz="500" dirty="0" err="1">
                <a:latin typeface="Calibri"/>
                <a:cs typeface="Calibri"/>
              </a:rPr>
              <a:t>Küchenl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</a:p>
        </p:txBody>
      </p:sp>
      <p:sp>
        <p:nvSpPr>
          <p:cNvPr id="35" name="object 35"/>
          <p:cNvSpPr/>
          <p:nvPr/>
        </p:nvSpPr>
        <p:spPr>
          <a:xfrm>
            <a:off x="7730490" y="2212338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30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7813040" y="2245868"/>
            <a:ext cx="167005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U02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8026398" y="3020057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8110219" y="3053588"/>
            <a:ext cx="178435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U01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spc="-5" dirty="0">
                <a:latin typeface="Calibri"/>
                <a:cs typeface="Calibri"/>
              </a:rPr>
              <a:t>Bistro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8034018" y="4291328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8117840" y="4326128"/>
            <a:ext cx="294640" cy="256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latin typeface="Calibri"/>
                <a:cs typeface="Calibri"/>
              </a:rPr>
              <a:t>U11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500" spc="-5" dirty="0">
                <a:latin typeface="Calibri"/>
                <a:cs typeface="Calibri"/>
              </a:rPr>
              <a:t>Lichthof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500" spc="-5" dirty="0">
                <a:latin typeface="Calibri"/>
                <a:cs typeface="Calibri"/>
              </a:rPr>
              <a:t>„Amerika“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713217" y="2778757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30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796531" y="2812796"/>
            <a:ext cx="235585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K01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M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5868667" y="2783838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30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5952235" y="2817368"/>
            <a:ext cx="322580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K02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spc="-5" dirty="0">
                <a:latin typeface="Calibri"/>
                <a:cs typeface="Calibri"/>
              </a:rPr>
              <a:t>Möbellager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5767067" y="3868417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5850128" y="3902455"/>
            <a:ext cx="322580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K08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spc="-5" dirty="0">
                <a:latin typeface="Calibri"/>
                <a:cs typeface="Calibri"/>
              </a:rPr>
              <a:t>Möbellager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4827268" y="3851907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4909820" y="3885691"/>
            <a:ext cx="210820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K07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Z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6579867" y="3854450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6662419" y="3888740"/>
            <a:ext cx="234315" cy="2578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K09</a:t>
            </a:r>
            <a:endParaRPr sz="500">
              <a:latin typeface="Calibri"/>
              <a:cs typeface="Calibri"/>
            </a:endParaRPr>
          </a:p>
          <a:p>
            <a:pPr marL="12700" marR="5080">
              <a:lnSpc>
                <a:spcPct val="102000"/>
              </a:lnSpc>
            </a:pPr>
            <a:r>
              <a:rPr sz="500" spc="-5" dirty="0">
                <a:latin typeface="Calibri"/>
                <a:cs typeface="Calibri"/>
              </a:rPr>
              <a:t>S</a:t>
            </a:r>
            <a:r>
              <a:rPr sz="500" dirty="0">
                <a:latin typeface="Calibri"/>
                <a:cs typeface="Calibri"/>
              </a:rPr>
              <a:t>c</a:t>
            </a:r>
            <a:r>
              <a:rPr sz="500" spc="-5" dirty="0">
                <a:latin typeface="Calibri"/>
                <a:cs typeface="Calibri"/>
              </a:rPr>
              <a:t>h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ott</a:t>
            </a:r>
            <a:r>
              <a:rPr sz="500" dirty="0">
                <a:latin typeface="Calibri"/>
                <a:cs typeface="Calibri"/>
              </a:rPr>
              <a:t>-  </a:t>
            </a:r>
            <a:r>
              <a:rPr sz="500" spc="-5" dirty="0">
                <a:latin typeface="Calibri"/>
                <a:cs typeface="Calibri"/>
              </a:rPr>
              <a:t>lager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5410200" y="2823207"/>
            <a:ext cx="513080" cy="671195"/>
          </a:xfrm>
          <a:custGeom>
            <a:avLst/>
            <a:gdLst/>
            <a:ahLst/>
            <a:cxnLst/>
            <a:rect l="l" t="t" r="r" b="b"/>
            <a:pathLst>
              <a:path w="513079" h="671195">
                <a:moveTo>
                  <a:pt x="0" y="0"/>
                </a:moveTo>
                <a:lnTo>
                  <a:pt x="510095" y="0"/>
                </a:lnTo>
                <a:lnTo>
                  <a:pt x="510343" y="51663"/>
                </a:lnTo>
                <a:lnTo>
                  <a:pt x="510591" y="103327"/>
                </a:lnTo>
                <a:lnTo>
                  <a:pt x="510840" y="154990"/>
                </a:lnTo>
                <a:lnTo>
                  <a:pt x="511089" y="206654"/>
                </a:lnTo>
                <a:lnTo>
                  <a:pt x="511338" y="258317"/>
                </a:lnTo>
                <a:lnTo>
                  <a:pt x="511587" y="309981"/>
                </a:lnTo>
                <a:lnTo>
                  <a:pt x="511836" y="361645"/>
                </a:lnTo>
                <a:lnTo>
                  <a:pt x="512086" y="413308"/>
                </a:lnTo>
                <a:lnTo>
                  <a:pt x="512335" y="464972"/>
                </a:lnTo>
                <a:lnTo>
                  <a:pt x="512583" y="516635"/>
                </a:lnTo>
                <a:lnTo>
                  <a:pt x="512832" y="568299"/>
                </a:lnTo>
                <a:lnTo>
                  <a:pt x="513080" y="619963"/>
                </a:lnTo>
                <a:lnTo>
                  <a:pt x="42951" y="671195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5493511" y="3167833"/>
            <a:ext cx="167005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K03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142228" y="2785107"/>
            <a:ext cx="425450" cy="354330"/>
          </a:xfrm>
          <a:custGeom>
            <a:avLst/>
            <a:gdLst/>
            <a:ahLst/>
            <a:cxnLst/>
            <a:rect l="l" t="t" r="r" b="b"/>
            <a:pathLst>
              <a:path w="425450" h="354330">
                <a:moveTo>
                  <a:pt x="0" y="0"/>
                </a:moveTo>
                <a:lnTo>
                  <a:pt x="422973" y="0"/>
                </a:lnTo>
                <a:lnTo>
                  <a:pt x="423386" y="54546"/>
                </a:lnTo>
                <a:lnTo>
                  <a:pt x="423798" y="109093"/>
                </a:lnTo>
                <a:lnTo>
                  <a:pt x="424211" y="163641"/>
                </a:lnTo>
                <a:lnTo>
                  <a:pt x="424624" y="218189"/>
                </a:lnTo>
                <a:lnTo>
                  <a:pt x="425037" y="272739"/>
                </a:lnTo>
                <a:lnTo>
                  <a:pt x="425450" y="327291"/>
                </a:lnTo>
                <a:lnTo>
                  <a:pt x="35610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5225288" y="2818892"/>
            <a:ext cx="167005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K04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4617082" y="2794000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30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4701032" y="2828036"/>
            <a:ext cx="345440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K05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spc="-5" dirty="0">
                <a:latin typeface="Calibri"/>
                <a:cs typeface="Calibri"/>
              </a:rPr>
              <a:t>Rollenarchiv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4217668" y="3439157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4300220" y="3472688"/>
            <a:ext cx="167005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K06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5270500" y="5431788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29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5353303" y="5466079"/>
            <a:ext cx="167005" cy="180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latin typeface="Calibri"/>
                <a:cs typeface="Calibri"/>
              </a:rPr>
              <a:t>V25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8587740" y="4737100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8671052" y="4771135"/>
            <a:ext cx="26225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oun</a:t>
            </a:r>
            <a:r>
              <a:rPr sz="500" dirty="0">
                <a:latin typeface="Calibri"/>
                <a:cs typeface="Calibri"/>
              </a:rPr>
              <a:t>ge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1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5924550" y="5829932"/>
            <a:ext cx="513080" cy="354330"/>
          </a:xfrm>
          <a:custGeom>
            <a:avLst/>
            <a:gdLst/>
            <a:ahLst/>
            <a:cxnLst/>
            <a:rect l="l" t="t" r="r" b="b"/>
            <a:pathLst>
              <a:path w="513079" h="354329">
                <a:moveTo>
                  <a:pt x="0" y="0"/>
                </a:moveTo>
                <a:lnTo>
                  <a:pt x="510095" y="0"/>
                </a:lnTo>
                <a:lnTo>
                  <a:pt x="510591" y="54546"/>
                </a:lnTo>
                <a:lnTo>
                  <a:pt x="511089" y="109093"/>
                </a:lnTo>
                <a:lnTo>
                  <a:pt x="511587" y="163641"/>
                </a:lnTo>
                <a:lnTo>
                  <a:pt x="512086" y="218189"/>
                </a:lnTo>
                <a:lnTo>
                  <a:pt x="512583" y="272739"/>
                </a:lnTo>
                <a:lnTo>
                  <a:pt x="513080" y="327291"/>
                </a:lnTo>
                <a:lnTo>
                  <a:pt x="42951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6007100" y="5863844"/>
            <a:ext cx="262255" cy="10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oun</a:t>
            </a:r>
            <a:r>
              <a:rPr sz="500" dirty="0">
                <a:latin typeface="Calibri"/>
                <a:cs typeface="Calibri"/>
              </a:rPr>
              <a:t>ge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2</a:t>
            </a:r>
            <a:endParaRPr sz="500">
              <a:latin typeface="Calibri"/>
              <a:cs typeface="Calibri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84137" y="1540793"/>
            <a:ext cx="2809240" cy="5906770"/>
            <a:chOff x="84137" y="1540793"/>
            <a:chExt cx="2809240" cy="5906770"/>
          </a:xfrm>
        </p:grpSpPr>
        <p:sp>
          <p:nvSpPr>
            <p:cNvPr id="66" name="object 66"/>
            <p:cNvSpPr/>
            <p:nvPr/>
          </p:nvSpPr>
          <p:spPr>
            <a:xfrm>
              <a:off x="1895094" y="3023966"/>
              <a:ext cx="613410" cy="527050"/>
            </a:xfrm>
            <a:custGeom>
              <a:avLst/>
              <a:gdLst/>
              <a:ahLst/>
              <a:cxnLst/>
              <a:rect l="l" t="t" r="r" b="b"/>
              <a:pathLst>
                <a:path w="613410" h="527050">
                  <a:moveTo>
                    <a:pt x="0" y="227368"/>
                  </a:moveTo>
                  <a:lnTo>
                    <a:pt x="467169" y="0"/>
                  </a:lnTo>
                  <a:lnTo>
                    <a:pt x="491496" y="48825"/>
                  </a:lnTo>
                  <a:lnTo>
                    <a:pt x="515823" y="97650"/>
                  </a:lnTo>
                  <a:lnTo>
                    <a:pt x="540150" y="146475"/>
                  </a:lnTo>
                  <a:lnTo>
                    <a:pt x="564476" y="195300"/>
                  </a:lnTo>
                  <a:lnTo>
                    <a:pt x="588803" y="244125"/>
                  </a:lnTo>
                  <a:lnTo>
                    <a:pt x="613130" y="292950"/>
                  </a:lnTo>
                  <a:lnTo>
                    <a:pt x="194398" y="526821"/>
                  </a:lnTo>
                  <a:lnTo>
                    <a:pt x="0" y="227368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121186" y="1545555"/>
              <a:ext cx="607060" cy="513715"/>
            </a:xfrm>
            <a:custGeom>
              <a:avLst/>
              <a:gdLst/>
              <a:ahLst/>
              <a:cxnLst/>
              <a:rect l="l" t="t" r="r" b="b"/>
              <a:pathLst>
                <a:path w="607060" h="513714">
                  <a:moveTo>
                    <a:pt x="0" y="227368"/>
                  </a:moveTo>
                  <a:lnTo>
                    <a:pt x="467169" y="0"/>
                  </a:lnTo>
                  <a:lnTo>
                    <a:pt x="490468" y="46716"/>
                  </a:lnTo>
                  <a:lnTo>
                    <a:pt x="513769" y="93430"/>
                  </a:lnTo>
                  <a:lnTo>
                    <a:pt x="537070" y="140144"/>
                  </a:lnTo>
                  <a:lnTo>
                    <a:pt x="560371" y="186858"/>
                  </a:lnTo>
                  <a:lnTo>
                    <a:pt x="583672" y="233572"/>
                  </a:lnTo>
                  <a:lnTo>
                    <a:pt x="606971" y="280289"/>
                  </a:lnTo>
                  <a:lnTo>
                    <a:pt x="187731" y="513118"/>
                  </a:lnTo>
                  <a:lnTo>
                    <a:pt x="0" y="227368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88900" y="6000750"/>
              <a:ext cx="2799715" cy="1441450"/>
            </a:xfrm>
            <a:custGeom>
              <a:avLst/>
              <a:gdLst/>
              <a:ahLst/>
              <a:cxnLst/>
              <a:rect l="l" t="t" r="r" b="b"/>
              <a:pathLst>
                <a:path w="2799715" h="1441450">
                  <a:moveTo>
                    <a:pt x="0" y="0"/>
                  </a:moveTo>
                  <a:lnTo>
                    <a:pt x="2783408" y="0"/>
                  </a:lnTo>
                  <a:lnTo>
                    <a:pt x="2784035" y="51209"/>
                  </a:lnTo>
                  <a:lnTo>
                    <a:pt x="2784662" y="102418"/>
                  </a:lnTo>
                  <a:lnTo>
                    <a:pt x="2785289" y="153627"/>
                  </a:lnTo>
                  <a:lnTo>
                    <a:pt x="2785916" y="204837"/>
                  </a:lnTo>
                  <a:lnTo>
                    <a:pt x="2786544" y="256046"/>
                  </a:lnTo>
                  <a:lnTo>
                    <a:pt x="2787171" y="307255"/>
                  </a:lnTo>
                  <a:lnTo>
                    <a:pt x="2787798" y="358465"/>
                  </a:lnTo>
                  <a:lnTo>
                    <a:pt x="2788425" y="409674"/>
                  </a:lnTo>
                  <a:lnTo>
                    <a:pt x="2792815" y="768139"/>
                  </a:lnTo>
                  <a:lnTo>
                    <a:pt x="2793443" y="819349"/>
                  </a:lnTo>
                  <a:lnTo>
                    <a:pt x="2799087" y="1280233"/>
                  </a:lnTo>
                  <a:lnTo>
                    <a:pt x="2799715" y="1331442"/>
                  </a:lnTo>
                  <a:lnTo>
                    <a:pt x="234365" y="144145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234298" y="6791518"/>
            <a:ext cx="2398395" cy="37997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91820">
              <a:lnSpc>
                <a:spcPct val="101699"/>
              </a:lnSpc>
              <a:spcBef>
                <a:spcPts val="75"/>
              </a:spcBef>
            </a:pPr>
            <a:r>
              <a:rPr sz="1200" spc="-15" dirty="0">
                <a:latin typeface="Calibri"/>
                <a:cs typeface="Calibri"/>
              </a:rPr>
              <a:t>Verkehrsverbund </a:t>
            </a:r>
            <a:r>
              <a:rPr sz="1200" spc="-5" dirty="0">
                <a:latin typeface="Calibri"/>
                <a:cs typeface="Calibri"/>
              </a:rPr>
              <a:t>Rhein-Ruhr </a:t>
            </a:r>
            <a:r>
              <a:rPr sz="1200" spc="-254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WEKA</a:t>
            </a:r>
            <a:r>
              <a:rPr sz="1200" spc="-5" dirty="0">
                <a:latin typeface="Calibri"/>
                <a:cs typeface="Calibri"/>
              </a:rPr>
              <a:t> KARRÉE,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2.Etage</a:t>
            </a:r>
            <a:endParaRPr sz="1200" dirty="0">
              <a:latin typeface="Calibri"/>
              <a:cs typeface="Calibri"/>
            </a:endParaRPr>
          </a:p>
        </p:txBody>
      </p:sp>
      <p:pic>
        <p:nvPicPr>
          <p:cNvPr id="70" name="object 7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6044" y="6050914"/>
            <a:ext cx="588948" cy="647065"/>
          </a:xfrm>
          <a:prstGeom prst="rect">
            <a:avLst/>
          </a:prstGeom>
        </p:spPr>
      </p:pic>
      <p:sp>
        <p:nvSpPr>
          <p:cNvPr id="71" name="object 71"/>
          <p:cNvSpPr txBox="1"/>
          <p:nvPr/>
        </p:nvSpPr>
        <p:spPr>
          <a:xfrm>
            <a:off x="7512811" y="7236968"/>
            <a:ext cx="10706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" dirty="0">
                <a:latin typeface="Calibri"/>
                <a:cs typeface="Calibri"/>
              </a:rPr>
              <a:t>Zutrittskontrolle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7338057" y="3491545"/>
            <a:ext cx="2809240" cy="3898900"/>
            <a:chOff x="7338057" y="3491545"/>
            <a:chExt cx="2809240" cy="3898900"/>
          </a:xfrm>
        </p:grpSpPr>
        <p:pic>
          <p:nvPicPr>
            <p:cNvPr id="73" name="object 7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38057" y="7289163"/>
              <a:ext cx="144779" cy="100965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9787890" y="3496307"/>
              <a:ext cx="354330" cy="1098550"/>
            </a:xfrm>
            <a:custGeom>
              <a:avLst/>
              <a:gdLst/>
              <a:ahLst/>
              <a:cxnLst/>
              <a:rect l="l" t="t" r="r" b="b"/>
              <a:pathLst>
                <a:path w="354329" h="1098550">
                  <a:moveTo>
                    <a:pt x="0" y="1098550"/>
                  </a:moveTo>
                  <a:lnTo>
                    <a:pt x="0" y="6400"/>
                  </a:lnTo>
                  <a:lnTo>
                    <a:pt x="54546" y="5334"/>
                  </a:lnTo>
                  <a:lnTo>
                    <a:pt x="109093" y="4267"/>
                  </a:lnTo>
                  <a:lnTo>
                    <a:pt x="163641" y="3200"/>
                  </a:lnTo>
                  <a:lnTo>
                    <a:pt x="218189" y="2133"/>
                  </a:lnTo>
                  <a:lnTo>
                    <a:pt x="272739" y="1066"/>
                  </a:lnTo>
                  <a:lnTo>
                    <a:pt x="327291" y="0"/>
                  </a:lnTo>
                  <a:lnTo>
                    <a:pt x="354330" y="1006589"/>
                  </a:lnTo>
                  <a:lnTo>
                    <a:pt x="0" y="109855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5798311" y="7188200"/>
            <a:ext cx="791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latin typeface="Calibri"/>
                <a:cs typeface="Calibri"/>
              </a:rPr>
              <a:t>Augustastraße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9850501" y="3792657"/>
            <a:ext cx="152400" cy="7188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b="1" spc="-5" dirty="0">
                <a:latin typeface="Calibri"/>
                <a:cs typeface="Calibri"/>
              </a:rPr>
              <a:t>Weberstraße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1152743" y="3267710"/>
            <a:ext cx="8716010" cy="1971675"/>
            <a:chOff x="1152743" y="3267710"/>
            <a:chExt cx="8716010" cy="1971675"/>
          </a:xfrm>
        </p:grpSpPr>
        <p:pic>
          <p:nvPicPr>
            <p:cNvPr id="78" name="object 7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52743" y="3267710"/>
              <a:ext cx="749020" cy="1144409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9025253" y="4879975"/>
              <a:ext cx="838200" cy="354330"/>
            </a:xfrm>
            <a:custGeom>
              <a:avLst/>
              <a:gdLst/>
              <a:ahLst/>
              <a:cxnLst/>
              <a:rect l="l" t="t" r="r" b="b"/>
              <a:pathLst>
                <a:path w="838200" h="354329">
                  <a:moveTo>
                    <a:pt x="0" y="0"/>
                  </a:moveTo>
                  <a:lnTo>
                    <a:pt x="833323" y="0"/>
                  </a:lnTo>
                  <a:lnTo>
                    <a:pt x="834136" y="54546"/>
                  </a:lnTo>
                  <a:lnTo>
                    <a:pt x="834948" y="109093"/>
                  </a:lnTo>
                  <a:lnTo>
                    <a:pt x="835761" y="163641"/>
                  </a:lnTo>
                  <a:lnTo>
                    <a:pt x="836574" y="218189"/>
                  </a:lnTo>
                  <a:lnTo>
                    <a:pt x="837387" y="272739"/>
                  </a:lnTo>
                  <a:lnTo>
                    <a:pt x="838200" y="327291"/>
                  </a:lnTo>
                  <a:lnTo>
                    <a:pt x="70167" y="35433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4033520" y="4769611"/>
            <a:ext cx="18669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590"/>
              </a:lnSpc>
              <a:spcBef>
                <a:spcPts val="100"/>
              </a:spcBef>
            </a:pPr>
            <a:r>
              <a:rPr sz="500" spc="-5" dirty="0">
                <a:latin typeface="Arial"/>
                <a:cs typeface="Arial"/>
              </a:rPr>
              <a:t>V16</a:t>
            </a:r>
            <a:endParaRPr sz="500" dirty="0">
              <a:latin typeface="Arial"/>
              <a:cs typeface="Arial"/>
            </a:endParaRPr>
          </a:p>
          <a:p>
            <a:pPr marL="12700">
              <a:lnSpc>
                <a:spcPts val="590"/>
              </a:lnSpc>
            </a:pPr>
            <a:r>
              <a:rPr lang="de-DE" sz="500" spc="-5" dirty="0">
                <a:latin typeface="Arial"/>
                <a:cs typeface="Arial"/>
              </a:rPr>
              <a:t>Lager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139002" y="5000807"/>
            <a:ext cx="361188" cy="14042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470"/>
              </a:lnSpc>
              <a:spcBef>
                <a:spcPts val="95"/>
              </a:spcBef>
            </a:pPr>
            <a:r>
              <a:rPr sz="500" spc="-10" dirty="0">
                <a:latin typeface="Arial"/>
                <a:cs typeface="Arial"/>
              </a:rPr>
              <a:t>V17</a:t>
            </a:r>
            <a:endParaRPr sz="500" dirty="0">
              <a:latin typeface="Arial"/>
              <a:cs typeface="Arial"/>
            </a:endParaRPr>
          </a:p>
          <a:p>
            <a:pPr marL="12700">
              <a:lnSpc>
                <a:spcPts val="470"/>
              </a:lnSpc>
            </a:pPr>
            <a:r>
              <a:rPr sz="500" spc="-5" dirty="0" err="1">
                <a:latin typeface="Arial"/>
                <a:cs typeface="Arial"/>
              </a:rPr>
              <a:t>P</a:t>
            </a:r>
            <a:r>
              <a:rPr sz="500" spc="-10" dirty="0" err="1">
                <a:latin typeface="Arial"/>
                <a:cs typeface="Arial"/>
              </a:rPr>
              <a:t>ut</a:t>
            </a:r>
            <a:r>
              <a:rPr sz="500" dirty="0" err="1">
                <a:latin typeface="Arial"/>
                <a:cs typeface="Arial"/>
              </a:rPr>
              <a:t>z</a:t>
            </a:r>
            <a:r>
              <a:rPr sz="500" spc="-5" dirty="0" err="1">
                <a:latin typeface="Arial"/>
                <a:cs typeface="Arial"/>
              </a:rPr>
              <a:t>r</a:t>
            </a:r>
            <a:r>
              <a:rPr lang="de-DE" sz="500" spc="-5" dirty="0" err="1">
                <a:latin typeface="Arial"/>
                <a:cs typeface="Arial"/>
              </a:rPr>
              <a:t>aum</a:t>
            </a:r>
            <a:r>
              <a:rPr lang="de-DE" sz="500" spc="-5" dirty="0">
                <a:latin typeface="Arial"/>
                <a:cs typeface="Arial"/>
              </a:rPr>
              <a:t> </a:t>
            </a:r>
            <a:r>
              <a:rPr sz="500" spc="-5" dirty="0">
                <a:latin typeface="Arial"/>
                <a:cs typeface="Arial"/>
              </a:rPr>
              <a:t>.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152391" y="5202428"/>
            <a:ext cx="18542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latin typeface="Calibri"/>
                <a:cs typeface="Calibri"/>
              </a:rPr>
              <a:t>V18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500" dirty="0">
                <a:latin typeface="Calibri"/>
                <a:cs typeface="Calibri"/>
              </a:rPr>
              <a:t>K</a:t>
            </a:r>
            <a:r>
              <a:rPr sz="500" spc="-5" dirty="0">
                <a:latin typeface="Calibri"/>
                <a:cs typeface="Calibri"/>
              </a:rPr>
              <a:t>ü</a:t>
            </a:r>
            <a:r>
              <a:rPr sz="500" dirty="0">
                <a:latin typeface="Calibri"/>
                <a:cs typeface="Calibri"/>
              </a:rPr>
              <a:t>c</a:t>
            </a:r>
            <a:r>
              <a:rPr sz="500" spc="-5" dirty="0">
                <a:latin typeface="Calibri"/>
                <a:cs typeface="Calibri"/>
              </a:rPr>
              <a:t>h</a:t>
            </a:r>
            <a:r>
              <a:rPr sz="500" dirty="0">
                <a:latin typeface="Calibri"/>
                <a:cs typeface="Calibri"/>
              </a:rPr>
              <a:t>e</a:t>
            </a:r>
          </a:p>
        </p:txBody>
      </p:sp>
      <p:sp>
        <p:nvSpPr>
          <p:cNvPr id="83" name="object 83"/>
          <p:cNvSpPr txBox="1"/>
          <p:nvPr/>
        </p:nvSpPr>
        <p:spPr>
          <a:xfrm>
            <a:off x="4074667" y="5449316"/>
            <a:ext cx="12763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Calibri"/>
                <a:cs typeface="Calibri"/>
              </a:rPr>
              <a:t>V</a:t>
            </a:r>
            <a:r>
              <a:rPr sz="500" spc="-5" dirty="0">
                <a:latin typeface="Calibri"/>
                <a:cs typeface="Calibri"/>
              </a:rPr>
              <a:t>19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500" spc="-5" dirty="0">
                <a:latin typeface="Calibri"/>
                <a:cs typeface="Calibri"/>
              </a:rPr>
              <a:t>WC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4208779" y="5790691"/>
            <a:ext cx="12763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Calibri"/>
                <a:cs typeface="Calibri"/>
              </a:rPr>
              <a:t>V</a:t>
            </a:r>
            <a:r>
              <a:rPr sz="500" spc="-5" dirty="0">
                <a:latin typeface="Calibri"/>
                <a:cs typeface="Calibri"/>
              </a:rPr>
              <a:t>20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500" spc="-5" dirty="0">
                <a:latin typeface="Calibri"/>
                <a:cs typeface="Calibri"/>
              </a:rPr>
              <a:t>WC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515103" y="5818123"/>
            <a:ext cx="17081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latin typeface="Calibri"/>
                <a:cs typeface="Calibri"/>
              </a:rPr>
              <a:t>V21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500" spc="-5" dirty="0">
                <a:latin typeface="Calibri"/>
                <a:cs typeface="Calibri"/>
              </a:rPr>
              <a:t>W</a:t>
            </a:r>
            <a:r>
              <a:rPr sz="500" dirty="0">
                <a:latin typeface="Calibri"/>
                <a:cs typeface="Calibri"/>
              </a:rPr>
              <a:t>C H</a:t>
            </a:r>
          </a:p>
        </p:txBody>
      </p:sp>
      <p:sp>
        <p:nvSpPr>
          <p:cNvPr id="86" name="object 86"/>
          <p:cNvSpPr txBox="1"/>
          <p:nvPr/>
        </p:nvSpPr>
        <p:spPr>
          <a:xfrm>
            <a:off x="4908296" y="5819648"/>
            <a:ext cx="17018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latin typeface="Calibri"/>
                <a:cs typeface="Calibri"/>
              </a:rPr>
              <a:t>V23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500" spc="-5" dirty="0">
                <a:latin typeface="Calibri"/>
                <a:cs typeface="Calibri"/>
              </a:rPr>
              <a:t>W</a:t>
            </a:r>
            <a:r>
              <a:rPr sz="500" dirty="0">
                <a:latin typeface="Calibri"/>
                <a:cs typeface="Calibri"/>
              </a:rPr>
              <a:t>C D</a:t>
            </a:r>
          </a:p>
        </p:txBody>
      </p:sp>
      <p:sp>
        <p:nvSpPr>
          <p:cNvPr id="87" name="object 87"/>
          <p:cNvSpPr txBox="1"/>
          <p:nvPr/>
        </p:nvSpPr>
        <p:spPr>
          <a:xfrm>
            <a:off x="8160511" y="5310632"/>
            <a:ext cx="25844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dirty="0">
                <a:latin typeface="Calibri"/>
                <a:cs typeface="Calibri"/>
              </a:rPr>
              <a:t>V</a:t>
            </a:r>
            <a:r>
              <a:rPr sz="500" spc="-5" dirty="0">
                <a:latin typeface="Calibri"/>
                <a:cs typeface="Calibri"/>
              </a:rPr>
              <a:t>2</a:t>
            </a:r>
            <a:r>
              <a:rPr sz="500" dirty="0">
                <a:latin typeface="Calibri"/>
                <a:cs typeface="Calibri"/>
              </a:rPr>
              <a:t>7 </a:t>
            </a:r>
            <a:r>
              <a:rPr sz="350" spc="-10" dirty="0">
                <a:latin typeface="Calibri"/>
                <a:cs typeface="Calibri"/>
              </a:rPr>
              <a:t>(V</a:t>
            </a:r>
            <a:r>
              <a:rPr sz="350" spc="-5" dirty="0">
                <a:latin typeface="Calibri"/>
                <a:cs typeface="Calibri"/>
              </a:rPr>
              <a:t>28)</a:t>
            </a:r>
            <a:endParaRPr sz="35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500" spc="-5" dirty="0">
                <a:latin typeface="Calibri"/>
                <a:cs typeface="Calibri"/>
              </a:rPr>
              <a:t>Empfang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8160510" y="5516172"/>
            <a:ext cx="378967" cy="8733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0"/>
              </a:spcBef>
            </a:pPr>
            <a:endParaRPr sz="500" dirty="0">
              <a:latin typeface="Calibri"/>
              <a:cs typeface="Calibri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9108440" y="4914391"/>
            <a:ext cx="406400" cy="1655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" spc="-5" dirty="0">
                <a:latin typeface="Calibri"/>
                <a:cs typeface="Calibri"/>
              </a:rPr>
              <a:t>V02</a:t>
            </a:r>
            <a:endParaRPr sz="500" dirty="0">
              <a:latin typeface="Calibri"/>
              <a:cs typeface="Calibri"/>
            </a:endParaRPr>
          </a:p>
          <a:p>
            <a:pPr marL="12700" marR="5080">
              <a:lnSpc>
                <a:spcPct val="102000"/>
              </a:lnSpc>
              <a:spcBef>
                <a:spcPts val="5"/>
              </a:spcBef>
            </a:pPr>
            <a:r>
              <a:rPr lang="de-DE" sz="500" dirty="0">
                <a:latin typeface="Calibri"/>
                <a:cs typeface="Calibri"/>
              </a:rPr>
              <a:t>Sitzungsraum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6985000" y="6487158"/>
            <a:ext cx="800100" cy="354330"/>
          </a:xfrm>
          <a:custGeom>
            <a:avLst/>
            <a:gdLst/>
            <a:ahLst/>
            <a:cxnLst/>
            <a:rect l="l" t="t" r="r" b="b"/>
            <a:pathLst>
              <a:path w="800100" h="354329">
                <a:moveTo>
                  <a:pt x="0" y="0"/>
                </a:moveTo>
                <a:lnTo>
                  <a:pt x="795439" y="0"/>
                </a:lnTo>
                <a:lnTo>
                  <a:pt x="796214" y="54546"/>
                </a:lnTo>
                <a:lnTo>
                  <a:pt x="796991" y="109093"/>
                </a:lnTo>
                <a:lnTo>
                  <a:pt x="797769" y="163641"/>
                </a:lnTo>
                <a:lnTo>
                  <a:pt x="798547" y="218189"/>
                </a:lnTo>
                <a:lnTo>
                  <a:pt x="799324" y="272739"/>
                </a:lnTo>
                <a:lnTo>
                  <a:pt x="800100" y="327291"/>
                </a:lnTo>
                <a:lnTo>
                  <a:pt x="66979" y="35433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7067804" y="6520688"/>
            <a:ext cx="52324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V06</a:t>
            </a:r>
            <a:endParaRPr sz="5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lang="de-DE" sz="500" spc="-5" dirty="0">
                <a:latin typeface="Calibri"/>
                <a:cs typeface="Calibri"/>
              </a:rPr>
              <a:t>Sitzungsraum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7690482" y="6343013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4">
                <a:moveTo>
                  <a:pt x="0" y="0"/>
                </a:moveTo>
                <a:lnTo>
                  <a:pt x="0" y="10731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7690482" y="6687184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5">
                <a:moveTo>
                  <a:pt x="0" y="0"/>
                </a:moveTo>
                <a:lnTo>
                  <a:pt x="0" y="10731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690482" y="6522082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5">
                <a:moveTo>
                  <a:pt x="0" y="0"/>
                </a:moveTo>
                <a:lnTo>
                  <a:pt x="0" y="10731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7690482" y="6837042"/>
            <a:ext cx="0" cy="107314"/>
          </a:xfrm>
          <a:custGeom>
            <a:avLst/>
            <a:gdLst/>
            <a:ahLst/>
            <a:cxnLst/>
            <a:rect l="l" t="t" r="r" b="b"/>
            <a:pathLst>
              <a:path h="107315">
                <a:moveTo>
                  <a:pt x="0" y="0"/>
                </a:moveTo>
                <a:lnTo>
                  <a:pt x="0" y="10731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 txBox="1"/>
          <p:nvPr/>
        </p:nvSpPr>
        <p:spPr>
          <a:xfrm>
            <a:off x="8203183" y="2459227"/>
            <a:ext cx="13144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b="1" spc="-5" dirty="0">
                <a:latin typeface="Calibri"/>
                <a:cs typeface="Calibri"/>
              </a:rPr>
              <a:t>U0</a:t>
            </a:r>
            <a:r>
              <a:rPr sz="500" b="1" dirty="0">
                <a:latin typeface="Calibri"/>
                <a:cs typeface="Calibri"/>
              </a:rPr>
              <a:t>3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8439404" y="2442464"/>
            <a:ext cx="13144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b="1" spc="-5" dirty="0">
                <a:latin typeface="Calibri"/>
                <a:cs typeface="Calibri"/>
              </a:rPr>
              <a:t>U0</a:t>
            </a:r>
            <a:r>
              <a:rPr sz="500" b="1" dirty="0">
                <a:latin typeface="Calibri"/>
                <a:cs typeface="Calibri"/>
              </a:rPr>
              <a:t>4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8231883" y="2526154"/>
            <a:ext cx="407034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00" spc="-10" dirty="0">
                <a:latin typeface="Calibri"/>
                <a:cs typeface="Calibri"/>
              </a:rPr>
              <a:t>Du</a:t>
            </a:r>
            <a:r>
              <a:rPr sz="400" spc="-5" dirty="0">
                <a:latin typeface="Calibri"/>
                <a:cs typeface="Calibri"/>
              </a:rPr>
              <a:t>s</a:t>
            </a:r>
            <a:r>
              <a:rPr sz="400" spc="5" dirty="0">
                <a:latin typeface="Calibri"/>
                <a:cs typeface="Calibri"/>
              </a:rPr>
              <a:t>c</a:t>
            </a:r>
            <a:r>
              <a:rPr sz="400" spc="-10" dirty="0">
                <a:latin typeface="Calibri"/>
                <a:cs typeface="Calibri"/>
              </a:rPr>
              <a:t>h</a:t>
            </a:r>
            <a:r>
              <a:rPr sz="400" spc="-5" dirty="0">
                <a:latin typeface="Calibri"/>
                <a:cs typeface="Calibri"/>
              </a:rPr>
              <a:t>e</a:t>
            </a:r>
            <a:r>
              <a:rPr sz="400" dirty="0">
                <a:latin typeface="Calibri"/>
                <a:cs typeface="Calibri"/>
              </a:rPr>
              <a:t>       </a:t>
            </a:r>
            <a:r>
              <a:rPr sz="400" spc="-45" dirty="0">
                <a:latin typeface="Calibri"/>
                <a:cs typeface="Calibri"/>
              </a:rPr>
              <a:t> </a:t>
            </a:r>
            <a:r>
              <a:rPr sz="750" spc="-7" baseline="5555" dirty="0">
                <a:latin typeface="Calibri"/>
                <a:cs typeface="Calibri"/>
              </a:rPr>
              <a:t>W</a:t>
            </a:r>
            <a:r>
              <a:rPr sz="750" baseline="5555" dirty="0">
                <a:latin typeface="Calibri"/>
                <a:cs typeface="Calibri"/>
              </a:rPr>
              <a:t>C H</a:t>
            </a:r>
          </a:p>
        </p:txBody>
      </p:sp>
      <p:sp>
        <p:nvSpPr>
          <p:cNvPr id="99" name="object 99"/>
          <p:cNvSpPr txBox="1"/>
          <p:nvPr/>
        </p:nvSpPr>
        <p:spPr>
          <a:xfrm>
            <a:off x="8754871" y="2459227"/>
            <a:ext cx="170180" cy="1803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b="1" spc="-5" dirty="0">
                <a:latin typeface="Calibri"/>
                <a:cs typeface="Calibri"/>
              </a:rPr>
              <a:t>U06</a:t>
            </a:r>
            <a:endParaRPr sz="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spc="-5" dirty="0">
                <a:latin typeface="Calibri"/>
                <a:cs typeface="Calibri"/>
              </a:rPr>
              <a:t>W</a:t>
            </a:r>
            <a:r>
              <a:rPr sz="500" dirty="0">
                <a:latin typeface="Calibri"/>
                <a:cs typeface="Calibri"/>
              </a:rPr>
              <a:t>C D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9251695" y="6084823"/>
            <a:ext cx="18669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Calibri"/>
                <a:cs typeface="Calibri"/>
              </a:rPr>
              <a:t>V</a:t>
            </a:r>
            <a:r>
              <a:rPr sz="500" spc="-5" dirty="0">
                <a:latin typeface="Calibri"/>
                <a:cs typeface="Calibri"/>
              </a:rPr>
              <a:t>03</a:t>
            </a:r>
            <a:r>
              <a:rPr sz="500" dirty="0">
                <a:latin typeface="Calibri"/>
                <a:cs typeface="Calibri"/>
              </a:rPr>
              <a:t>-A</a:t>
            </a: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500" spc="-5" dirty="0">
                <a:latin typeface="Calibri"/>
                <a:cs typeface="Calibri"/>
              </a:rPr>
              <a:t>Lager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101" name="object 101"/>
          <p:cNvSpPr/>
          <p:nvPr/>
        </p:nvSpPr>
        <p:spPr>
          <a:xfrm>
            <a:off x="5066028" y="6629400"/>
            <a:ext cx="800100" cy="354330"/>
          </a:xfrm>
          <a:custGeom>
            <a:avLst/>
            <a:gdLst/>
            <a:ahLst/>
            <a:cxnLst/>
            <a:rect l="l" t="t" r="r" b="b"/>
            <a:pathLst>
              <a:path w="800100" h="354329">
                <a:moveTo>
                  <a:pt x="0" y="0"/>
                </a:moveTo>
                <a:lnTo>
                  <a:pt x="795439" y="0"/>
                </a:lnTo>
                <a:lnTo>
                  <a:pt x="796214" y="54546"/>
                </a:lnTo>
                <a:lnTo>
                  <a:pt x="796991" y="109093"/>
                </a:lnTo>
                <a:lnTo>
                  <a:pt x="797769" y="163641"/>
                </a:lnTo>
                <a:lnTo>
                  <a:pt x="798547" y="218189"/>
                </a:lnTo>
                <a:lnTo>
                  <a:pt x="799324" y="272739"/>
                </a:lnTo>
                <a:lnTo>
                  <a:pt x="800100" y="327291"/>
                </a:lnTo>
                <a:lnTo>
                  <a:pt x="66979" y="354329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 txBox="1"/>
          <p:nvPr/>
        </p:nvSpPr>
        <p:spPr>
          <a:xfrm>
            <a:off x="5149088" y="6663944"/>
            <a:ext cx="406400" cy="16619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V07</a:t>
            </a:r>
            <a:endParaRPr sz="500" dirty="0">
              <a:latin typeface="Calibri"/>
              <a:cs typeface="Calibri"/>
            </a:endParaRPr>
          </a:p>
          <a:p>
            <a:pPr marL="12700" marR="5080">
              <a:lnSpc>
                <a:spcPct val="102000"/>
              </a:lnSpc>
            </a:pPr>
            <a:r>
              <a:rPr lang="de-DE" sz="500" dirty="0">
                <a:latin typeface="Calibri"/>
                <a:cs typeface="Calibri"/>
              </a:rPr>
              <a:t>Sitzungsraum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8906636" y="4196246"/>
            <a:ext cx="89535" cy="24066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80"/>
              </a:lnSpc>
            </a:pPr>
            <a:r>
              <a:rPr sz="500" spc="-5" dirty="0">
                <a:latin typeface="Calibri"/>
                <a:cs typeface="Calibri"/>
              </a:rPr>
              <a:t>F</a:t>
            </a: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u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V</a:t>
            </a:r>
            <a:r>
              <a:rPr sz="500" spc="-5" dirty="0">
                <a:latin typeface="Calibri"/>
                <a:cs typeface="Calibri"/>
              </a:rPr>
              <a:t>29</a:t>
            </a:r>
            <a:endParaRPr sz="500" dirty="0">
              <a:latin typeface="Calibri"/>
              <a:cs typeface="Calibri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5575808" y="6063488"/>
            <a:ext cx="24066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F</a:t>
            </a: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u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V</a:t>
            </a:r>
            <a:r>
              <a:rPr sz="500" spc="-5" dirty="0">
                <a:latin typeface="Calibri"/>
                <a:cs typeface="Calibri"/>
              </a:rPr>
              <a:t>31</a:t>
            </a:r>
            <a:endParaRPr sz="500">
              <a:latin typeface="Calibri"/>
              <a:cs typeface="Calibri"/>
            </a:endParaRPr>
          </a:p>
        </p:txBody>
      </p:sp>
      <p:grpSp>
        <p:nvGrpSpPr>
          <p:cNvPr id="105" name="object 105"/>
          <p:cNvGrpSpPr/>
          <p:nvPr/>
        </p:nvGrpSpPr>
        <p:grpSpPr>
          <a:xfrm>
            <a:off x="1994216" y="1262062"/>
            <a:ext cx="7028180" cy="4638040"/>
            <a:chOff x="1994216" y="1262062"/>
            <a:chExt cx="7028180" cy="4638040"/>
          </a:xfrm>
        </p:grpSpPr>
        <p:pic>
          <p:nvPicPr>
            <p:cNvPr id="106" name="object 10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07036" y="5206174"/>
              <a:ext cx="126172" cy="200913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89840" y="2633862"/>
              <a:ext cx="131280" cy="221578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8943744" y="2666944"/>
              <a:ext cx="76835" cy="52705"/>
            </a:xfrm>
            <a:custGeom>
              <a:avLst/>
              <a:gdLst/>
              <a:ahLst/>
              <a:cxnLst/>
              <a:rect l="l" t="t" r="r" b="b"/>
              <a:pathLst>
                <a:path w="76834" h="52705">
                  <a:moveTo>
                    <a:pt x="76784" y="0"/>
                  </a:moveTo>
                  <a:lnTo>
                    <a:pt x="0" y="2679"/>
                  </a:lnTo>
                  <a:lnTo>
                    <a:pt x="40170" y="52108"/>
                  </a:lnTo>
                  <a:lnTo>
                    <a:pt x="7678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8943744" y="2666945"/>
              <a:ext cx="76835" cy="52705"/>
            </a:xfrm>
            <a:custGeom>
              <a:avLst/>
              <a:gdLst/>
              <a:ahLst/>
              <a:cxnLst/>
              <a:rect l="l" t="t" r="r" b="b"/>
              <a:pathLst>
                <a:path w="76834" h="52705">
                  <a:moveTo>
                    <a:pt x="0" y="2679"/>
                  </a:moveTo>
                  <a:lnTo>
                    <a:pt x="76784" y="0"/>
                  </a:lnTo>
                  <a:lnTo>
                    <a:pt x="40170" y="52108"/>
                  </a:lnTo>
                  <a:lnTo>
                    <a:pt x="0" y="267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1995803" y="1263650"/>
              <a:ext cx="71120" cy="45085"/>
            </a:xfrm>
            <a:custGeom>
              <a:avLst/>
              <a:gdLst/>
              <a:ahLst/>
              <a:cxnLst/>
              <a:rect l="l" t="t" r="r" b="b"/>
              <a:pathLst>
                <a:path w="71119" h="45084">
                  <a:moveTo>
                    <a:pt x="35559" y="0"/>
                  </a:moveTo>
                  <a:lnTo>
                    <a:pt x="0" y="45085"/>
                  </a:lnTo>
                  <a:lnTo>
                    <a:pt x="71119" y="45085"/>
                  </a:lnTo>
                  <a:lnTo>
                    <a:pt x="3555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1995803" y="1263650"/>
              <a:ext cx="71120" cy="45085"/>
            </a:xfrm>
            <a:custGeom>
              <a:avLst/>
              <a:gdLst/>
              <a:ahLst/>
              <a:cxnLst/>
              <a:rect l="l" t="t" r="r" b="b"/>
              <a:pathLst>
                <a:path w="71119" h="45084">
                  <a:moveTo>
                    <a:pt x="71119" y="45085"/>
                  </a:moveTo>
                  <a:lnTo>
                    <a:pt x="0" y="45085"/>
                  </a:lnTo>
                  <a:lnTo>
                    <a:pt x="35559" y="0"/>
                  </a:lnTo>
                  <a:lnTo>
                    <a:pt x="71119" y="4508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7658732" y="2742563"/>
              <a:ext cx="71120" cy="45085"/>
            </a:xfrm>
            <a:custGeom>
              <a:avLst/>
              <a:gdLst/>
              <a:ahLst/>
              <a:cxnLst/>
              <a:rect l="l" t="t" r="r" b="b"/>
              <a:pathLst>
                <a:path w="71120" h="45085">
                  <a:moveTo>
                    <a:pt x="35560" y="0"/>
                  </a:moveTo>
                  <a:lnTo>
                    <a:pt x="0" y="45085"/>
                  </a:lnTo>
                  <a:lnTo>
                    <a:pt x="71120" y="4508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7658732" y="2742565"/>
              <a:ext cx="71120" cy="45085"/>
            </a:xfrm>
            <a:custGeom>
              <a:avLst/>
              <a:gdLst/>
              <a:ahLst/>
              <a:cxnLst/>
              <a:rect l="l" t="t" r="r" b="b"/>
              <a:pathLst>
                <a:path w="71120" h="45085">
                  <a:moveTo>
                    <a:pt x="71120" y="45085"/>
                  </a:moveTo>
                  <a:lnTo>
                    <a:pt x="0" y="45085"/>
                  </a:lnTo>
                  <a:lnTo>
                    <a:pt x="35560" y="0"/>
                  </a:lnTo>
                  <a:lnTo>
                    <a:pt x="71120" y="4508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7524750" y="5843903"/>
              <a:ext cx="88900" cy="54610"/>
            </a:xfrm>
            <a:custGeom>
              <a:avLst/>
              <a:gdLst/>
              <a:ahLst/>
              <a:cxnLst/>
              <a:rect l="l" t="t" r="r" b="b"/>
              <a:pathLst>
                <a:path w="88900" h="54610">
                  <a:moveTo>
                    <a:pt x="44450" y="0"/>
                  </a:moveTo>
                  <a:lnTo>
                    <a:pt x="0" y="54610"/>
                  </a:lnTo>
                  <a:lnTo>
                    <a:pt x="88900" y="54610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7524750" y="5843903"/>
              <a:ext cx="88900" cy="54610"/>
            </a:xfrm>
            <a:custGeom>
              <a:avLst/>
              <a:gdLst/>
              <a:ahLst/>
              <a:cxnLst/>
              <a:rect l="l" t="t" r="r" b="b"/>
              <a:pathLst>
                <a:path w="88900" h="54610">
                  <a:moveTo>
                    <a:pt x="88900" y="54610"/>
                  </a:moveTo>
                  <a:lnTo>
                    <a:pt x="0" y="54610"/>
                  </a:lnTo>
                  <a:lnTo>
                    <a:pt x="44450" y="0"/>
                  </a:lnTo>
                  <a:lnTo>
                    <a:pt x="88900" y="5461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6" name="object 116"/>
          <p:cNvSpPr txBox="1"/>
          <p:nvPr/>
        </p:nvSpPr>
        <p:spPr>
          <a:xfrm>
            <a:off x="8547607" y="2687827"/>
            <a:ext cx="24511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F</a:t>
            </a: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u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U</a:t>
            </a:r>
            <a:r>
              <a:rPr sz="500" spc="-5" dirty="0">
                <a:latin typeface="Calibri"/>
                <a:cs typeface="Calibri"/>
              </a:rPr>
              <a:t>12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2969767" y="2184908"/>
            <a:ext cx="246379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F</a:t>
            </a: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u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O</a:t>
            </a:r>
            <a:r>
              <a:rPr sz="500" spc="-5" dirty="0">
                <a:latin typeface="Calibri"/>
                <a:cs typeface="Calibri"/>
              </a:rPr>
              <a:t>07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4940300" y="2148332"/>
            <a:ext cx="23622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F</a:t>
            </a: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u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spc="5" dirty="0">
                <a:latin typeface="Calibri"/>
                <a:cs typeface="Calibri"/>
              </a:rPr>
              <a:t>Y</a:t>
            </a:r>
            <a:r>
              <a:rPr sz="500" spc="-5" dirty="0">
                <a:latin typeface="Calibri"/>
                <a:cs typeface="Calibri"/>
              </a:rPr>
              <a:t>04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2286507" y="1742948"/>
            <a:ext cx="7188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lang="de-DE" sz="500" spc="-5" dirty="0">
                <a:latin typeface="Calibri"/>
                <a:cs typeface="Calibri"/>
              </a:rPr>
              <a:t>W11</a:t>
            </a:r>
            <a:endParaRPr sz="500" dirty="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sz="500" dirty="0">
                <a:latin typeface="Calibri"/>
                <a:cs typeface="Calibri"/>
              </a:rPr>
              <a:t>Küche</a:t>
            </a:r>
          </a:p>
          <a:p>
            <a:pPr marL="285750">
              <a:lnSpc>
                <a:spcPct val="100000"/>
              </a:lnSpc>
            </a:pPr>
            <a:r>
              <a:rPr sz="750" baseline="5555" dirty="0">
                <a:latin typeface="Calibri"/>
                <a:cs typeface="Calibri"/>
              </a:rPr>
              <a:t>O01       </a:t>
            </a:r>
            <a:r>
              <a:rPr sz="750" spc="22" baseline="5555" dirty="0">
                <a:latin typeface="Calibri"/>
                <a:cs typeface="Calibri"/>
              </a:rPr>
              <a:t> </a:t>
            </a:r>
            <a:r>
              <a:rPr sz="500" b="1" spc="-5" dirty="0">
                <a:latin typeface="Calibri"/>
                <a:cs typeface="Calibri"/>
              </a:rPr>
              <a:t>O02</a:t>
            </a:r>
            <a:endParaRPr sz="500" dirty="0">
              <a:latin typeface="Calibri"/>
              <a:cs typeface="Calibri"/>
            </a:endParaRPr>
          </a:p>
          <a:p>
            <a:pPr marL="285750">
              <a:lnSpc>
                <a:spcPct val="100000"/>
              </a:lnSpc>
            </a:pPr>
            <a:r>
              <a:rPr sz="750" baseline="5555" dirty="0">
                <a:latin typeface="Calibri"/>
                <a:cs typeface="Calibri"/>
              </a:rPr>
              <a:t>WC H    </a:t>
            </a:r>
            <a:r>
              <a:rPr sz="750" spc="82" baseline="555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WC</a:t>
            </a:r>
            <a:r>
              <a:rPr sz="500" spc="-1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H</a:t>
            </a:r>
          </a:p>
        </p:txBody>
      </p:sp>
      <p:sp>
        <p:nvSpPr>
          <p:cNvPr id="120" name="object 120"/>
          <p:cNvSpPr txBox="1"/>
          <p:nvPr/>
        </p:nvSpPr>
        <p:spPr>
          <a:xfrm>
            <a:off x="7154671" y="5828792"/>
            <a:ext cx="345440" cy="86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" b="1" spc="-10" dirty="0">
                <a:latin typeface="Arial"/>
                <a:cs typeface="Arial"/>
              </a:rPr>
              <a:t>Ein</a:t>
            </a:r>
            <a:r>
              <a:rPr sz="400" b="1" spc="5" dirty="0">
                <a:latin typeface="Arial"/>
                <a:cs typeface="Arial"/>
              </a:rPr>
              <a:t>g</a:t>
            </a:r>
            <a:r>
              <a:rPr sz="400" b="1" spc="-10" dirty="0">
                <a:latin typeface="Arial"/>
                <a:cs typeface="Arial"/>
              </a:rPr>
              <a:t>an</a:t>
            </a:r>
            <a:r>
              <a:rPr sz="400" b="1" spc="-5" dirty="0">
                <a:latin typeface="Arial"/>
                <a:cs typeface="Arial"/>
              </a:rPr>
              <a:t>g</a:t>
            </a:r>
            <a:r>
              <a:rPr sz="400" b="1" spc="5" dirty="0">
                <a:latin typeface="Arial"/>
                <a:cs typeface="Arial"/>
              </a:rPr>
              <a:t> </a:t>
            </a:r>
            <a:r>
              <a:rPr sz="400" b="1" spc="-10" dirty="0">
                <a:latin typeface="Arial"/>
                <a:cs typeface="Arial"/>
              </a:rPr>
              <a:t>V</a:t>
            </a:r>
            <a:r>
              <a:rPr sz="400" b="1" spc="-5" dirty="0">
                <a:latin typeface="Arial"/>
                <a:cs typeface="Arial"/>
              </a:rPr>
              <a:t>RR</a:t>
            </a:r>
            <a:endParaRPr sz="400">
              <a:latin typeface="Arial"/>
              <a:cs typeface="Arial"/>
            </a:endParaRPr>
          </a:p>
        </p:txBody>
      </p:sp>
      <p:grpSp>
        <p:nvGrpSpPr>
          <p:cNvPr id="121" name="object 121"/>
          <p:cNvGrpSpPr/>
          <p:nvPr/>
        </p:nvGrpSpPr>
        <p:grpSpPr>
          <a:xfrm>
            <a:off x="3136581" y="1107755"/>
            <a:ext cx="2694305" cy="899160"/>
            <a:chOff x="3136581" y="1107755"/>
            <a:chExt cx="2694305" cy="899160"/>
          </a:xfrm>
        </p:grpSpPr>
        <p:sp>
          <p:nvSpPr>
            <p:cNvPr id="122" name="object 122"/>
            <p:cNvSpPr/>
            <p:nvPr/>
          </p:nvSpPr>
          <p:spPr>
            <a:xfrm>
              <a:off x="5765800" y="1955800"/>
              <a:ext cx="63500" cy="49530"/>
            </a:xfrm>
            <a:custGeom>
              <a:avLst/>
              <a:gdLst/>
              <a:ahLst/>
              <a:cxnLst/>
              <a:rect l="l" t="t" r="r" b="b"/>
              <a:pathLst>
                <a:path w="63500" h="49530">
                  <a:moveTo>
                    <a:pt x="31750" y="0"/>
                  </a:moveTo>
                  <a:lnTo>
                    <a:pt x="0" y="49529"/>
                  </a:lnTo>
                  <a:lnTo>
                    <a:pt x="63500" y="49529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5765800" y="1955800"/>
              <a:ext cx="63500" cy="49530"/>
            </a:xfrm>
            <a:custGeom>
              <a:avLst/>
              <a:gdLst/>
              <a:ahLst/>
              <a:cxnLst/>
              <a:rect l="l" t="t" r="r" b="b"/>
              <a:pathLst>
                <a:path w="63500" h="49530">
                  <a:moveTo>
                    <a:pt x="63500" y="49529"/>
                  </a:moveTo>
                  <a:lnTo>
                    <a:pt x="0" y="49529"/>
                  </a:lnTo>
                  <a:lnTo>
                    <a:pt x="31750" y="0"/>
                  </a:lnTo>
                  <a:lnTo>
                    <a:pt x="63500" y="4952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3141343" y="1112517"/>
              <a:ext cx="787400" cy="354330"/>
            </a:xfrm>
            <a:custGeom>
              <a:avLst/>
              <a:gdLst/>
              <a:ahLst/>
              <a:cxnLst/>
              <a:rect l="l" t="t" r="r" b="b"/>
              <a:pathLst>
                <a:path w="787400" h="354330">
                  <a:moveTo>
                    <a:pt x="0" y="0"/>
                  </a:moveTo>
                  <a:lnTo>
                    <a:pt x="782815" y="0"/>
                  </a:lnTo>
                  <a:lnTo>
                    <a:pt x="783578" y="54546"/>
                  </a:lnTo>
                  <a:lnTo>
                    <a:pt x="784342" y="109093"/>
                  </a:lnTo>
                  <a:lnTo>
                    <a:pt x="785107" y="163641"/>
                  </a:lnTo>
                  <a:lnTo>
                    <a:pt x="785872" y="218189"/>
                  </a:lnTo>
                  <a:lnTo>
                    <a:pt x="786637" y="272739"/>
                  </a:lnTo>
                  <a:lnTo>
                    <a:pt x="787400" y="327291"/>
                  </a:lnTo>
                  <a:lnTo>
                    <a:pt x="65913" y="354330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5" name="object 125"/>
          <p:cNvSpPr txBox="1"/>
          <p:nvPr/>
        </p:nvSpPr>
        <p:spPr>
          <a:xfrm>
            <a:off x="6723380" y="5808979"/>
            <a:ext cx="208279" cy="1485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" b="1" spc="-5" dirty="0">
                <a:latin typeface="Calibri"/>
                <a:cs typeface="Calibri"/>
              </a:rPr>
              <a:t>V26</a:t>
            </a:r>
            <a:endParaRPr sz="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400" b="1" spc="-5" dirty="0">
                <a:latin typeface="Calibri"/>
                <a:cs typeface="Calibri"/>
              </a:rPr>
              <a:t>Kopierer</a:t>
            </a:r>
            <a:endParaRPr sz="400">
              <a:latin typeface="Calibri"/>
              <a:cs typeface="Calibri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3678428" y="4761991"/>
            <a:ext cx="144272" cy="2212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50" dirty="0">
                <a:latin typeface="Calibri"/>
                <a:cs typeface="Calibri"/>
              </a:rPr>
              <a:t>V15</a:t>
            </a: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lang="de-DE" sz="450" dirty="0">
                <a:latin typeface="Calibri"/>
                <a:cs typeface="Calibri"/>
              </a:rPr>
              <a:t>Lager</a:t>
            </a:r>
            <a:r>
              <a:rPr sz="450" b="1" spc="-5" dirty="0">
                <a:latin typeface="Calibri"/>
                <a:cs typeface="Calibri"/>
              </a:rPr>
              <a:t>.</a:t>
            </a:r>
            <a:endParaRPr sz="450" dirty="0">
              <a:latin typeface="Calibri"/>
              <a:cs typeface="Calibri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2012695" y="1076960"/>
            <a:ext cx="259715" cy="11874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3299"/>
              </a:lnSpc>
              <a:spcBef>
                <a:spcPts val="85"/>
              </a:spcBef>
            </a:pPr>
            <a:r>
              <a:rPr sz="300" b="1" spc="-5" dirty="0">
                <a:latin typeface="Calibri"/>
                <a:cs typeface="Calibri"/>
              </a:rPr>
              <a:t>Notausgang </a:t>
            </a:r>
            <a:r>
              <a:rPr sz="300" b="1" dirty="0">
                <a:latin typeface="Calibri"/>
                <a:cs typeface="Calibri"/>
              </a:rPr>
              <a:t> </a:t>
            </a:r>
            <a:r>
              <a:rPr sz="300" b="1" spc="-5" dirty="0">
                <a:latin typeface="Calibri"/>
                <a:cs typeface="Calibri"/>
              </a:rPr>
              <a:t>T</a:t>
            </a:r>
            <a:r>
              <a:rPr sz="300" b="1" dirty="0">
                <a:latin typeface="Calibri"/>
                <a:cs typeface="Calibri"/>
              </a:rPr>
              <a:t>r</a:t>
            </a:r>
            <a:r>
              <a:rPr sz="300" b="1" spc="5" dirty="0">
                <a:latin typeface="Calibri"/>
                <a:cs typeface="Calibri"/>
              </a:rPr>
              <a:t>e</a:t>
            </a:r>
            <a:r>
              <a:rPr sz="300" b="1" spc="-5" dirty="0">
                <a:latin typeface="Calibri"/>
                <a:cs typeface="Calibri"/>
              </a:rPr>
              <a:t>pp</a:t>
            </a:r>
            <a:r>
              <a:rPr sz="300" b="1" spc="5" dirty="0">
                <a:latin typeface="Calibri"/>
                <a:cs typeface="Calibri"/>
              </a:rPr>
              <a:t>e</a:t>
            </a:r>
            <a:r>
              <a:rPr sz="300" b="1" spc="-5" dirty="0">
                <a:latin typeface="Calibri"/>
                <a:cs typeface="Calibri"/>
              </a:rPr>
              <a:t>nh</a:t>
            </a:r>
            <a:r>
              <a:rPr sz="300" b="1" spc="5" dirty="0">
                <a:latin typeface="Calibri"/>
                <a:cs typeface="Calibri"/>
              </a:rPr>
              <a:t>a</a:t>
            </a:r>
            <a:r>
              <a:rPr sz="300" b="1" spc="-5" dirty="0">
                <a:latin typeface="Calibri"/>
                <a:cs typeface="Calibri"/>
              </a:rPr>
              <a:t>u</a:t>
            </a:r>
            <a:r>
              <a:rPr sz="300" b="1" dirty="0">
                <a:latin typeface="Calibri"/>
                <a:cs typeface="Calibri"/>
              </a:rPr>
              <a:t>s 3</a:t>
            </a:r>
            <a:endParaRPr sz="300">
              <a:latin typeface="Calibri"/>
              <a:cs typeface="Calibri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7340600" y="5158232"/>
            <a:ext cx="419100" cy="1803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0"/>
              </a:spcBef>
            </a:pPr>
            <a:r>
              <a:rPr sz="500" b="1" spc="-5" dirty="0">
                <a:latin typeface="Calibri"/>
                <a:cs typeface="Calibri"/>
              </a:rPr>
              <a:t>Notausgang </a:t>
            </a:r>
            <a:r>
              <a:rPr sz="500" b="1" dirty="0">
                <a:latin typeface="Calibri"/>
                <a:cs typeface="Calibri"/>
              </a:rPr>
              <a:t> Tr</a:t>
            </a:r>
            <a:r>
              <a:rPr sz="500" b="1" spc="-5" dirty="0">
                <a:latin typeface="Calibri"/>
                <a:cs typeface="Calibri"/>
              </a:rPr>
              <a:t>e</a:t>
            </a:r>
            <a:r>
              <a:rPr sz="500" b="1" spc="-10" dirty="0">
                <a:latin typeface="Calibri"/>
                <a:cs typeface="Calibri"/>
              </a:rPr>
              <a:t>p</a:t>
            </a:r>
            <a:r>
              <a:rPr sz="500" b="1" spc="5" dirty="0">
                <a:latin typeface="Calibri"/>
                <a:cs typeface="Calibri"/>
              </a:rPr>
              <a:t>p</a:t>
            </a:r>
            <a:r>
              <a:rPr sz="500" b="1" spc="-15" dirty="0">
                <a:latin typeface="Calibri"/>
                <a:cs typeface="Calibri"/>
              </a:rPr>
              <a:t>e</a:t>
            </a:r>
            <a:r>
              <a:rPr sz="500" b="1" spc="5" dirty="0">
                <a:latin typeface="Calibri"/>
                <a:cs typeface="Calibri"/>
              </a:rPr>
              <a:t>n</a:t>
            </a:r>
            <a:r>
              <a:rPr sz="500" b="1" spc="-10" dirty="0">
                <a:latin typeface="Calibri"/>
                <a:cs typeface="Calibri"/>
              </a:rPr>
              <a:t>h</a:t>
            </a:r>
            <a:r>
              <a:rPr sz="500" b="1" dirty="0">
                <a:latin typeface="Calibri"/>
                <a:cs typeface="Calibri"/>
              </a:rPr>
              <a:t>a</a:t>
            </a:r>
            <a:r>
              <a:rPr sz="500" b="1" spc="-10" dirty="0">
                <a:latin typeface="Calibri"/>
                <a:cs typeface="Calibri"/>
              </a:rPr>
              <a:t>u</a:t>
            </a:r>
            <a:r>
              <a:rPr sz="500" b="1" dirty="0">
                <a:latin typeface="Calibri"/>
                <a:cs typeface="Calibri"/>
              </a:rPr>
              <a:t>s</a:t>
            </a:r>
            <a:r>
              <a:rPr sz="500" b="1" spc="10" dirty="0">
                <a:latin typeface="Calibri"/>
                <a:cs typeface="Calibri"/>
              </a:rPr>
              <a:t> </a:t>
            </a:r>
            <a:r>
              <a:rPr sz="500" b="1" dirty="0">
                <a:latin typeface="Calibri"/>
                <a:cs typeface="Calibri"/>
              </a:rPr>
              <a:t>4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6700519" y="1183640"/>
            <a:ext cx="419100" cy="1803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0"/>
              </a:spcBef>
            </a:pPr>
            <a:r>
              <a:rPr sz="500" b="1" spc="-5" dirty="0">
                <a:latin typeface="Calibri"/>
                <a:cs typeface="Calibri"/>
              </a:rPr>
              <a:t>Notausgang </a:t>
            </a:r>
            <a:r>
              <a:rPr sz="500" b="1" dirty="0">
                <a:latin typeface="Calibri"/>
                <a:cs typeface="Calibri"/>
              </a:rPr>
              <a:t> Tr</a:t>
            </a:r>
            <a:r>
              <a:rPr sz="500" b="1" spc="-5" dirty="0">
                <a:latin typeface="Calibri"/>
                <a:cs typeface="Calibri"/>
              </a:rPr>
              <a:t>e</a:t>
            </a:r>
            <a:r>
              <a:rPr sz="500" b="1" spc="-10" dirty="0">
                <a:latin typeface="Calibri"/>
                <a:cs typeface="Calibri"/>
              </a:rPr>
              <a:t>p</a:t>
            </a:r>
            <a:r>
              <a:rPr sz="500" b="1" spc="5" dirty="0">
                <a:latin typeface="Calibri"/>
                <a:cs typeface="Calibri"/>
              </a:rPr>
              <a:t>p</a:t>
            </a:r>
            <a:r>
              <a:rPr sz="500" b="1" spc="-15" dirty="0">
                <a:latin typeface="Calibri"/>
                <a:cs typeface="Calibri"/>
              </a:rPr>
              <a:t>e</a:t>
            </a:r>
            <a:r>
              <a:rPr sz="500" b="1" spc="5" dirty="0">
                <a:latin typeface="Calibri"/>
                <a:cs typeface="Calibri"/>
              </a:rPr>
              <a:t>n</a:t>
            </a:r>
            <a:r>
              <a:rPr sz="500" b="1" spc="-10" dirty="0">
                <a:latin typeface="Calibri"/>
                <a:cs typeface="Calibri"/>
              </a:rPr>
              <a:t>h</a:t>
            </a:r>
            <a:r>
              <a:rPr sz="500" b="1" dirty="0">
                <a:latin typeface="Calibri"/>
                <a:cs typeface="Calibri"/>
              </a:rPr>
              <a:t>a</a:t>
            </a:r>
            <a:r>
              <a:rPr sz="500" b="1" spc="-10" dirty="0">
                <a:latin typeface="Calibri"/>
                <a:cs typeface="Calibri"/>
              </a:rPr>
              <a:t>u</a:t>
            </a:r>
            <a:r>
              <a:rPr sz="500" b="1" dirty="0">
                <a:latin typeface="Calibri"/>
                <a:cs typeface="Calibri"/>
              </a:rPr>
              <a:t>s</a:t>
            </a:r>
            <a:r>
              <a:rPr sz="500" b="1" spc="5" dirty="0">
                <a:latin typeface="Calibri"/>
                <a:cs typeface="Calibri"/>
              </a:rPr>
              <a:t> </a:t>
            </a:r>
            <a:r>
              <a:rPr sz="500" b="1" dirty="0">
                <a:latin typeface="Calibri"/>
                <a:cs typeface="Calibri"/>
              </a:rPr>
              <a:t>1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5848603" y="6308852"/>
            <a:ext cx="419100" cy="18034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0"/>
              </a:spcBef>
            </a:pPr>
            <a:r>
              <a:rPr sz="500" b="1" spc="-5" dirty="0">
                <a:latin typeface="Calibri"/>
                <a:cs typeface="Calibri"/>
              </a:rPr>
              <a:t>Notausgang </a:t>
            </a:r>
            <a:r>
              <a:rPr sz="500" b="1" dirty="0">
                <a:latin typeface="Calibri"/>
                <a:cs typeface="Calibri"/>
              </a:rPr>
              <a:t> Tr</a:t>
            </a:r>
            <a:r>
              <a:rPr sz="500" b="1" spc="-5" dirty="0">
                <a:latin typeface="Calibri"/>
                <a:cs typeface="Calibri"/>
              </a:rPr>
              <a:t>e</a:t>
            </a:r>
            <a:r>
              <a:rPr sz="500" b="1" spc="-10" dirty="0">
                <a:latin typeface="Calibri"/>
                <a:cs typeface="Calibri"/>
              </a:rPr>
              <a:t>p</a:t>
            </a:r>
            <a:r>
              <a:rPr sz="500" b="1" spc="5" dirty="0">
                <a:latin typeface="Calibri"/>
                <a:cs typeface="Calibri"/>
              </a:rPr>
              <a:t>p</a:t>
            </a:r>
            <a:r>
              <a:rPr sz="500" b="1" spc="-15" dirty="0">
                <a:latin typeface="Calibri"/>
                <a:cs typeface="Calibri"/>
              </a:rPr>
              <a:t>e</a:t>
            </a:r>
            <a:r>
              <a:rPr sz="500" b="1" spc="5" dirty="0">
                <a:latin typeface="Calibri"/>
                <a:cs typeface="Calibri"/>
              </a:rPr>
              <a:t>n</a:t>
            </a:r>
            <a:r>
              <a:rPr sz="500" b="1" spc="-10" dirty="0">
                <a:latin typeface="Calibri"/>
                <a:cs typeface="Calibri"/>
              </a:rPr>
              <a:t>h</a:t>
            </a:r>
            <a:r>
              <a:rPr sz="500" b="1" dirty="0">
                <a:latin typeface="Calibri"/>
                <a:cs typeface="Calibri"/>
              </a:rPr>
              <a:t>a</a:t>
            </a:r>
            <a:r>
              <a:rPr sz="500" b="1" spc="-10" dirty="0">
                <a:latin typeface="Calibri"/>
                <a:cs typeface="Calibri"/>
              </a:rPr>
              <a:t>u</a:t>
            </a:r>
            <a:r>
              <a:rPr sz="500" b="1" dirty="0">
                <a:latin typeface="Calibri"/>
                <a:cs typeface="Calibri"/>
              </a:rPr>
              <a:t>s</a:t>
            </a:r>
            <a:r>
              <a:rPr sz="500" b="1" spc="5" dirty="0">
                <a:latin typeface="Calibri"/>
                <a:cs typeface="Calibri"/>
              </a:rPr>
              <a:t> </a:t>
            </a:r>
            <a:r>
              <a:rPr sz="500" b="1" dirty="0">
                <a:latin typeface="Calibri"/>
                <a:cs typeface="Calibri"/>
              </a:rPr>
              <a:t>5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6761035" y="6491714"/>
            <a:ext cx="89535" cy="3060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80"/>
              </a:lnSpc>
            </a:pPr>
            <a:r>
              <a:rPr sz="500" spc="-5" dirty="0">
                <a:latin typeface="Calibri"/>
                <a:cs typeface="Calibri"/>
              </a:rPr>
              <a:t>Garderobe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8660701" y="5351001"/>
            <a:ext cx="89535" cy="3060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580"/>
              </a:lnSpc>
            </a:pPr>
            <a:r>
              <a:rPr sz="500" spc="-5" dirty="0">
                <a:latin typeface="Calibri"/>
                <a:cs typeface="Calibri"/>
              </a:rPr>
              <a:t>Garderobe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3224276" y="1147064"/>
            <a:ext cx="387985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dirty="0">
                <a:latin typeface="Calibri"/>
                <a:cs typeface="Calibri"/>
              </a:rPr>
              <a:t>O</a:t>
            </a:r>
            <a:r>
              <a:rPr sz="500" spc="-5" dirty="0">
                <a:latin typeface="Calibri"/>
                <a:cs typeface="Calibri"/>
              </a:rPr>
              <a:t>0</a:t>
            </a:r>
            <a:r>
              <a:rPr sz="500" dirty="0">
                <a:latin typeface="Calibri"/>
                <a:cs typeface="Calibri"/>
              </a:rPr>
              <a:t>3 P</a:t>
            </a:r>
            <a:r>
              <a:rPr sz="500" spc="-5" dirty="0">
                <a:latin typeface="Calibri"/>
                <a:cs typeface="Calibri"/>
              </a:rPr>
              <a:t>u</a:t>
            </a:r>
            <a:r>
              <a:rPr sz="500" spc="-15" dirty="0">
                <a:latin typeface="Calibri"/>
                <a:cs typeface="Calibri"/>
              </a:rPr>
              <a:t>t</a:t>
            </a:r>
            <a:r>
              <a:rPr sz="500" dirty="0">
                <a:latin typeface="Calibri"/>
                <a:cs typeface="Calibri"/>
              </a:rPr>
              <a:t>zl</a:t>
            </a:r>
            <a:r>
              <a:rPr sz="500" spc="-15" dirty="0">
                <a:latin typeface="Calibri"/>
                <a:cs typeface="Calibri"/>
              </a:rPr>
              <a:t>a</a:t>
            </a:r>
            <a:r>
              <a:rPr sz="500" dirty="0">
                <a:latin typeface="Calibri"/>
                <a:cs typeface="Calibri"/>
              </a:rPr>
              <a:t>g</a:t>
            </a:r>
            <a:r>
              <a:rPr sz="500" spc="-15" dirty="0">
                <a:latin typeface="Calibri"/>
                <a:cs typeface="Calibri"/>
              </a:rPr>
              <a:t>e</a:t>
            </a:r>
            <a:r>
              <a:rPr sz="500" dirty="0">
                <a:latin typeface="Calibri"/>
                <a:cs typeface="Calibri"/>
              </a:rPr>
              <a:t>r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784083" y="6051296"/>
            <a:ext cx="24130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latin typeface="Calibri"/>
                <a:cs typeface="Calibri"/>
              </a:rPr>
              <a:t>F</a:t>
            </a:r>
            <a:r>
              <a:rPr sz="500" dirty="0">
                <a:latin typeface="Calibri"/>
                <a:cs typeface="Calibri"/>
              </a:rPr>
              <a:t>l</a:t>
            </a:r>
            <a:r>
              <a:rPr sz="500" spc="-5" dirty="0">
                <a:latin typeface="Calibri"/>
                <a:cs typeface="Calibri"/>
              </a:rPr>
              <a:t>u</a:t>
            </a:r>
            <a:r>
              <a:rPr sz="500" dirty="0">
                <a:latin typeface="Calibri"/>
                <a:cs typeface="Calibri"/>
              </a:rPr>
              <a:t>r</a:t>
            </a:r>
            <a:r>
              <a:rPr sz="500" spc="-5" dirty="0">
                <a:latin typeface="Calibri"/>
                <a:cs typeface="Calibri"/>
              </a:rPr>
              <a:t> </a:t>
            </a:r>
            <a:r>
              <a:rPr sz="500" dirty="0">
                <a:latin typeface="Calibri"/>
                <a:cs typeface="Calibri"/>
              </a:rPr>
              <a:t>V</a:t>
            </a:r>
            <a:r>
              <a:rPr sz="500" spc="-5" dirty="0">
                <a:latin typeface="Calibri"/>
                <a:cs typeface="Calibri"/>
              </a:rPr>
              <a:t>3</a:t>
            </a:r>
            <a:r>
              <a:rPr sz="500" dirty="0">
                <a:latin typeface="Calibri"/>
                <a:cs typeface="Calibri"/>
              </a:rPr>
              <a:t>0</a:t>
            </a:r>
            <a:endParaRPr sz="500">
              <a:latin typeface="Calibri"/>
              <a:cs typeface="Calibri"/>
            </a:endParaRPr>
          </a:p>
        </p:txBody>
      </p:sp>
      <p:sp>
        <p:nvSpPr>
          <p:cNvPr id="135" name="Textfeld 134">
            <a:extLst>
              <a:ext uri="{FF2B5EF4-FFF2-40B4-BE49-F238E27FC236}">
                <a16:creationId xmlns:a16="http://schemas.microsoft.com/office/drawing/2014/main" id="{5AB4C1FE-8B28-4018-A670-55877739D89A}"/>
              </a:ext>
            </a:extLst>
          </p:cNvPr>
          <p:cNvSpPr txBox="1"/>
          <p:nvPr/>
        </p:nvSpPr>
        <p:spPr>
          <a:xfrm>
            <a:off x="4303720" y="6629396"/>
            <a:ext cx="4177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/>
              <a:t>V09</a:t>
            </a:r>
          </a:p>
          <a:p>
            <a:r>
              <a:rPr lang="de-DE" sz="500" dirty="0" err="1"/>
              <a:t>Flexbüro</a:t>
            </a:r>
            <a:endParaRPr lang="de-DE" sz="500" dirty="0"/>
          </a:p>
        </p:txBody>
      </p:sp>
      <p:sp>
        <p:nvSpPr>
          <p:cNvPr id="136" name="Textfeld 135">
            <a:extLst>
              <a:ext uri="{FF2B5EF4-FFF2-40B4-BE49-F238E27FC236}">
                <a16:creationId xmlns:a16="http://schemas.microsoft.com/office/drawing/2014/main" id="{DEB2AD4D-4F9E-47B4-A13C-530357E1417A}"/>
              </a:ext>
            </a:extLst>
          </p:cNvPr>
          <p:cNvSpPr txBox="1"/>
          <p:nvPr/>
        </p:nvSpPr>
        <p:spPr>
          <a:xfrm>
            <a:off x="3801178" y="6560344"/>
            <a:ext cx="516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/>
              <a:t>V10</a:t>
            </a:r>
          </a:p>
          <a:p>
            <a:r>
              <a:rPr lang="de-DE" sz="500" dirty="0"/>
              <a:t>Kreativraum</a:t>
            </a:r>
          </a:p>
        </p:txBody>
      </p:sp>
      <p:sp>
        <p:nvSpPr>
          <p:cNvPr id="137" name="Textfeld 136">
            <a:extLst>
              <a:ext uri="{FF2B5EF4-FFF2-40B4-BE49-F238E27FC236}">
                <a16:creationId xmlns:a16="http://schemas.microsoft.com/office/drawing/2014/main" id="{31ED9FF6-E1CB-480E-A650-91D676E30EDF}"/>
              </a:ext>
            </a:extLst>
          </p:cNvPr>
          <p:cNvSpPr txBox="1"/>
          <p:nvPr/>
        </p:nvSpPr>
        <p:spPr>
          <a:xfrm rot="19954955">
            <a:off x="2412263" y="3894534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W03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38" name="Textfeld 137">
            <a:extLst>
              <a:ext uri="{FF2B5EF4-FFF2-40B4-BE49-F238E27FC236}">
                <a16:creationId xmlns:a16="http://schemas.microsoft.com/office/drawing/2014/main" id="{B774D6E2-7746-4BE8-A14E-4F645A432621}"/>
              </a:ext>
            </a:extLst>
          </p:cNvPr>
          <p:cNvSpPr txBox="1"/>
          <p:nvPr/>
        </p:nvSpPr>
        <p:spPr>
          <a:xfrm rot="19979791">
            <a:off x="2213947" y="3445854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W04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39" name="Textfeld 138">
            <a:extLst>
              <a:ext uri="{FF2B5EF4-FFF2-40B4-BE49-F238E27FC236}">
                <a16:creationId xmlns:a16="http://schemas.microsoft.com/office/drawing/2014/main" id="{225EBB03-4646-4E2B-9505-5C49A71C8A95}"/>
              </a:ext>
            </a:extLst>
          </p:cNvPr>
          <p:cNvSpPr txBox="1"/>
          <p:nvPr/>
        </p:nvSpPr>
        <p:spPr>
          <a:xfrm rot="19990316">
            <a:off x="1994692" y="3128166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W05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40" name="Textfeld 139">
            <a:extLst>
              <a:ext uri="{FF2B5EF4-FFF2-40B4-BE49-F238E27FC236}">
                <a16:creationId xmlns:a16="http://schemas.microsoft.com/office/drawing/2014/main" id="{D13AE2CD-7307-44B4-A8DC-1D3F39F16104}"/>
              </a:ext>
            </a:extLst>
          </p:cNvPr>
          <p:cNvSpPr txBox="1"/>
          <p:nvPr/>
        </p:nvSpPr>
        <p:spPr>
          <a:xfrm rot="20044695">
            <a:off x="2599835" y="4289008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W02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41" name="Textfeld 140">
            <a:extLst>
              <a:ext uri="{FF2B5EF4-FFF2-40B4-BE49-F238E27FC236}">
                <a16:creationId xmlns:a16="http://schemas.microsoft.com/office/drawing/2014/main" id="{96AEF506-3393-4177-9D3A-07F016B0564D}"/>
              </a:ext>
            </a:extLst>
          </p:cNvPr>
          <p:cNvSpPr txBox="1"/>
          <p:nvPr/>
        </p:nvSpPr>
        <p:spPr>
          <a:xfrm rot="20007102">
            <a:off x="2772113" y="4646500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W01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42" name="Textfeld 141">
            <a:extLst>
              <a:ext uri="{FF2B5EF4-FFF2-40B4-BE49-F238E27FC236}">
                <a16:creationId xmlns:a16="http://schemas.microsoft.com/office/drawing/2014/main" id="{FC9721C7-1003-455D-B6E7-1BD55D57524B}"/>
              </a:ext>
            </a:extLst>
          </p:cNvPr>
          <p:cNvSpPr txBox="1"/>
          <p:nvPr/>
        </p:nvSpPr>
        <p:spPr>
          <a:xfrm rot="20050210">
            <a:off x="2971510" y="4955409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V14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43" name="Textfeld 142">
            <a:extLst>
              <a:ext uri="{FF2B5EF4-FFF2-40B4-BE49-F238E27FC236}">
                <a16:creationId xmlns:a16="http://schemas.microsoft.com/office/drawing/2014/main" id="{2DED6651-4DB8-4EAA-B7EB-C581C61FD2E5}"/>
              </a:ext>
            </a:extLst>
          </p:cNvPr>
          <p:cNvSpPr txBox="1"/>
          <p:nvPr/>
        </p:nvSpPr>
        <p:spPr>
          <a:xfrm rot="20010786">
            <a:off x="3061383" y="5301329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V13</a:t>
            </a:r>
          </a:p>
          <a:p>
            <a:r>
              <a:rPr lang="de-DE" sz="500" dirty="0"/>
              <a:t>Kreativraum</a:t>
            </a:r>
          </a:p>
        </p:txBody>
      </p:sp>
      <p:sp>
        <p:nvSpPr>
          <p:cNvPr id="144" name="Textfeld 143">
            <a:extLst>
              <a:ext uri="{FF2B5EF4-FFF2-40B4-BE49-F238E27FC236}">
                <a16:creationId xmlns:a16="http://schemas.microsoft.com/office/drawing/2014/main" id="{21238EAB-079C-4F32-91D9-E38AD669661B}"/>
              </a:ext>
            </a:extLst>
          </p:cNvPr>
          <p:cNvSpPr txBox="1"/>
          <p:nvPr/>
        </p:nvSpPr>
        <p:spPr>
          <a:xfrm rot="20014497">
            <a:off x="3312188" y="5756354"/>
            <a:ext cx="4106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V12</a:t>
            </a:r>
          </a:p>
          <a:p>
            <a:r>
              <a:rPr lang="de-DE" sz="500" dirty="0" err="1"/>
              <a:t>Flexbüro</a:t>
            </a:r>
            <a:endParaRPr lang="de-DE" sz="500" dirty="0"/>
          </a:p>
        </p:txBody>
      </p:sp>
      <p:sp>
        <p:nvSpPr>
          <p:cNvPr id="145" name="Textfeld 144">
            <a:extLst>
              <a:ext uri="{FF2B5EF4-FFF2-40B4-BE49-F238E27FC236}">
                <a16:creationId xmlns:a16="http://schemas.microsoft.com/office/drawing/2014/main" id="{552E807D-6050-42AF-9E92-ED6D05451259}"/>
              </a:ext>
            </a:extLst>
          </p:cNvPr>
          <p:cNvSpPr txBox="1"/>
          <p:nvPr/>
        </p:nvSpPr>
        <p:spPr>
          <a:xfrm rot="19933933">
            <a:off x="3478409" y="6149132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V11</a:t>
            </a:r>
          </a:p>
          <a:p>
            <a:r>
              <a:rPr lang="de-DE" sz="500" dirty="0"/>
              <a:t>Kreativraum</a:t>
            </a:r>
          </a:p>
        </p:txBody>
      </p:sp>
      <p:sp>
        <p:nvSpPr>
          <p:cNvPr id="146" name="Textfeld 145">
            <a:extLst>
              <a:ext uri="{FF2B5EF4-FFF2-40B4-BE49-F238E27FC236}">
                <a16:creationId xmlns:a16="http://schemas.microsoft.com/office/drawing/2014/main" id="{E12B492D-784B-4459-A092-B76AAD9B84FA}"/>
              </a:ext>
            </a:extLst>
          </p:cNvPr>
          <p:cNvSpPr txBox="1"/>
          <p:nvPr/>
        </p:nvSpPr>
        <p:spPr>
          <a:xfrm rot="20082577">
            <a:off x="1091039" y="1273810"/>
            <a:ext cx="3241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W10</a:t>
            </a:r>
          </a:p>
          <a:p>
            <a:r>
              <a:rPr lang="de-DE" sz="500" dirty="0"/>
              <a:t>Büro </a:t>
            </a:r>
          </a:p>
        </p:txBody>
      </p:sp>
      <p:sp>
        <p:nvSpPr>
          <p:cNvPr id="147" name="Textfeld 146">
            <a:extLst>
              <a:ext uri="{FF2B5EF4-FFF2-40B4-BE49-F238E27FC236}">
                <a16:creationId xmlns:a16="http://schemas.microsoft.com/office/drawing/2014/main" id="{8097BD5E-61E1-49AC-AD5C-6EF8E21D6271}"/>
              </a:ext>
            </a:extLst>
          </p:cNvPr>
          <p:cNvSpPr txBox="1"/>
          <p:nvPr/>
        </p:nvSpPr>
        <p:spPr>
          <a:xfrm rot="20007738">
            <a:off x="1288849" y="1643226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W09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48" name="Textfeld 147">
            <a:extLst>
              <a:ext uri="{FF2B5EF4-FFF2-40B4-BE49-F238E27FC236}">
                <a16:creationId xmlns:a16="http://schemas.microsoft.com/office/drawing/2014/main" id="{D333EE78-A006-40E5-B2EB-8C4CF651B28C}"/>
              </a:ext>
            </a:extLst>
          </p:cNvPr>
          <p:cNvSpPr txBox="1"/>
          <p:nvPr/>
        </p:nvSpPr>
        <p:spPr>
          <a:xfrm rot="20031840">
            <a:off x="1469897" y="2017093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W08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49" name="Textfeld 148">
            <a:extLst>
              <a:ext uri="{FF2B5EF4-FFF2-40B4-BE49-F238E27FC236}">
                <a16:creationId xmlns:a16="http://schemas.microsoft.com/office/drawing/2014/main" id="{032E1DD3-F48E-40CE-A966-EAC9338145CD}"/>
              </a:ext>
            </a:extLst>
          </p:cNvPr>
          <p:cNvSpPr txBox="1"/>
          <p:nvPr/>
        </p:nvSpPr>
        <p:spPr>
          <a:xfrm rot="20085219">
            <a:off x="1642907" y="2438351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W07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50" name="Textfeld 149">
            <a:extLst>
              <a:ext uri="{FF2B5EF4-FFF2-40B4-BE49-F238E27FC236}">
                <a16:creationId xmlns:a16="http://schemas.microsoft.com/office/drawing/2014/main" id="{5F2A3748-95A4-46FC-B95C-EF4C8571D89B}"/>
              </a:ext>
            </a:extLst>
          </p:cNvPr>
          <p:cNvSpPr txBox="1"/>
          <p:nvPr/>
        </p:nvSpPr>
        <p:spPr>
          <a:xfrm rot="19944164">
            <a:off x="1824759" y="2799587"/>
            <a:ext cx="3097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00" dirty="0"/>
              <a:t>W06</a:t>
            </a:r>
          </a:p>
          <a:p>
            <a:r>
              <a:rPr lang="de-DE" sz="500" dirty="0"/>
              <a:t>Büro</a:t>
            </a:r>
          </a:p>
        </p:txBody>
      </p:sp>
      <p:sp>
        <p:nvSpPr>
          <p:cNvPr id="151" name="Textfeld 150">
            <a:extLst>
              <a:ext uri="{FF2B5EF4-FFF2-40B4-BE49-F238E27FC236}">
                <a16:creationId xmlns:a16="http://schemas.microsoft.com/office/drawing/2014/main" id="{777D2B28-0609-4F74-8BD1-AF303F266B63}"/>
              </a:ext>
            </a:extLst>
          </p:cNvPr>
          <p:cNvSpPr txBox="1"/>
          <p:nvPr/>
        </p:nvSpPr>
        <p:spPr>
          <a:xfrm>
            <a:off x="4184099" y="3203158"/>
            <a:ext cx="52184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/>
              <a:t>Kopierpapier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5B174EF2-A7B4-496C-8039-066E5F32818B}"/>
              </a:ext>
            </a:extLst>
          </p:cNvPr>
          <p:cNvSpPr txBox="1"/>
          <p:nvPr/>
        </p:nvSpPr>
        <p:spPr>
          <a:xfrm rot="5400000">
            <a:off x="8919987" y="1331933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GHH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d094099-d62e-4375-b08c-925f283ab4f1" xsi:nil="true"/>
    <lcf76f155ced4ddcb4097134ff3c332f xmlns="5705ffe8-5eb9-4b96-85d8-74d39a562d7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125826A68435E4C8A244B80AE352592" ma:contentTypeVersion="14" ma:contentTypeDescription="Ein neues Dokument erstellen." ma:contentTypeScope="" ma:versionID="c780c973c7e00685eeae23441e112e1f">
  <xsd:schema xmlns:xsd="http://www.w3.org/2001/XMLSchema" xmlns:xs="http://www.w3.org/2001/XMLSchema" xmlns:p="http://schemas.microsoft.com/office/2006/metadata/properties" xmlns:ns2="5705ffe8-5eb9-4b96-85d8-74d39a562d7d" xmlns:ns3="fd094099-d62e-4375-b08c-925f283ab4f1" targetNamespace="http://schemas.microsoft.com/office/2006/metadata/properties" ma:root="true" ma:fieldsID="112a5ab9961633165d662e006525d35a" ns2:_="" ns3:_="">
    <xsd:import namespace="5705ffe8-5eb9-4b96-85d8-74d39a562d7d"/>
    <xsd:import namespace="fd094099-d62e-4375-b08c-925f283ab4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05ffe8-5eb9-4b96-85d8-74d39a562d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ildmarkierungen" ma:readOnly="false" ma:fieldId="{5cf76f15-5ced-4ddc-b409-7134ff3c332f}" ma:taxonomyMulti="true" ma:sspId="f323552f-dcff-4fa9-8a69-f10a42a9bf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094099-d62e-4375-b08c-925f283ab4f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fadacf6-eaa3-4af7-8d13-458fa851f7c3}" ma:internalName="TaxCatchAll" ma:showField="CatchAllData" ma:web="fd094099-d62e-4375-b08c-925f283ab4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FA109E-8AE8-4EB0-8E07-4D04935B218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B40AE6-DC92-4D08-A32D-B0B2AB8D9695}">
  <ds:schemaRefs>
    <ds:schemaRef ds:uri="http://purl.org/dc/dcmitype/"/>
    <ds:schemaRef ds:uri="http://schemas.microsoft.com/office/2006/documentManagement/types"/>
    <ds:schemaRef ds:uri="http://www.w3.org/XML/1998/namespace"/>
    <ds:schemaRef ds:uri="03bb862b-958d-4d30-bcdd-16cc41164be1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4B020F0-15D4-47BE-A0C6-31BAD817FA3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196</Words>
  <Application>Microsoft Office PowerPoint</Application>
  <PresentationFormat>Benutzerdefiniert</PresentationFormat>
  <Paragraphs>147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Grundmann, Tim</dc:creator>
  <cp:lastModifiedBy>Brandt, Alexandra</cp:lastModifiedBy>
  <cp:revision>17</cp:revision>
  <dcterms:created xsi:type="dcterms:W3CDTF">2021-03-03T12:13:29Z</dcterms:created>
  <dcterms:modified xsi:type="dcterms:W3CDTF">2026-06-19T06:40:02Z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2021-02-25T00:00:00Z</vt:filetime>
  </property>
  <property fmtid="{D5CDD505-2E9C-101B-9397-08002B2CF9AE}" pid="3" name="Creator">
    <vt:lpwstr>Acrobat PDFMaker 21 für Word</vt:lpwstr>
  </property>
  <property fmtid="{D5CDD505-2E9C-101B-9397-08002B2CF9AE}" pid="4" name="LastSaved">
    <vt:filetime>2021-03-03T00:00:00Z</vt:filetime>
  </property>
  <property fmtid="{D5CDD505-2E9C-101B-9397-08002B2CF9AE}" pid="5" name="ContentTypeId">
    <vt:lpwstr>0x010100A125826A68435E4C8A244B80AE352592</vt:lpwstr>
  </property>
  <property fmtid="{D5CDD505-2E9C-101B-9397-08002B2CF9AE}" pid="6" name="VRRKategorie">
    <vt:lpwstr/>
  </property>
</Properties>
</file>