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</p:sldIdLst>
  <p:sldSz cx="20104100" cy="14224000"/>
  <p:notesSz cx="9926638" cy="6797675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4146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4409440"/>
            <a:ext cx="17088486" cy="2987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7965440"/>
            <a:ext cx="14072870" cy="3556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3271520"/>
            <a:ext cx="8745284" cy="93878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3271520"/>
            <a:ext cx="8745284" cy="93878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11.png"/><Relationship Id="rId299" Type="http://schemas.openxmlformats.org/officeDocument/2006/relationships/image" Target="../media/image293.png"/><Relationship Id="rId21" Type="http://schemas.openxmlformats.org/officeDocument/2006/relationships/image" Target="../media/image15.png"/><Relationship Id="rId63" Type="http://schemas.openxmlformats.org/officeDocument/2006/relationships/image" Target="../media/image57.png"/><Relationship Id="rId159" Type="http://schemas.openxmlformats.org/officeDocument/2006/relationships/image" Target="../media/image153.png"/><Relationship Id="rId170" Type="http://schemas.openxmlformats.org/officeDocument/2006/relationships/image" Target="../media/image164.png"/><Relationship Id="rId226" Type="http://schemas.openxmlformats.org/officeDocument/2006/relationships/image" Target="../media/image220.png"/><Relationship Id="rId268" Type="http://schemas.openxmlformats.org/officeDocument/2006/relationships/image" Target="../media/image262.png"/><Relationship Id="rId32" Type="http://schemas.openxmlformats.org/officeDocument/2006/relationships/image" Target="../media/image26.png"/><Relationship Id="rId74" Type="http://schemas.openxmlformats.org/officeDocument/2006/relationships/image" Target="../media/image68.png"/><Relationship Id="rId128" Type="http://schemas.openxmlformats.org/officeDocument/2006/relationships/image" Target="../media/image122.png"/><Relationship Id="rId5" Type="http://schemas.openxmlformats.org/officeDocument/2006/relationships/slideLayout" Target="../slideLayouts/slideLayout5.xml"/><Relationship Id="rId181" Type="http://schemas.openxmlformats.org/officeDocument/2006/relationships/image" Target="../media/image175.png"/><Relationship Id="rId237" Type="http://schemas.openxmlformats.org/officeDocument/2006/relationships/image" Target="../media/image231.png"/><Relationship Id="rId279" Type="http://schemas.openxmlformats.org/officeDocument/2006/relationships/image" Target="../media/image273.png"/><Relationship Id="rId43" Type="http://schemas.openxmlformats.org/officeDocument/2006/relationships/image" Target="../media/image37.png"/><Relationship Id="rId139" Type="http://schemas.openxmlformats.org/officeDocument/2006/relationships/image" Target="../media/image133.png"/><Relationship Id="rId290" Type="http://schemas.openxmlformats.org/officeDocument/2006/relationships/image" Target="../media/image284.png"/><Relationship Id="rId85" Type="http://schemas.openxmlformats.org/officeDocument/2006/relationships/image" Target="../media/image79.png"/><Relationship Id="rId150" Type="http://schemas.openxmlformats.org/officeDocument/2006/relationships/image" Target="../media/image144.png"/><Relationship Id="rId192" Type="http://schemas.openxmlformats.org/officeDocument/2006/relationships/image" Target="../media/image186.png"/><Relationship Id="rId206" Type="http://schemas.openxmlformats.org/officeDocument/2006/relationships/image" Target="../media/image200.png"/><Relationship Id="rId248" Type="http://schemas.openxmlformats.org/officeDocument/2006/relationships/image" Target="../media/image242.png"/><Relationship Id="rId12" Type="http://schemas.openxmlformats.org/officeDocument/2006/relationships/image" Target="../media/image6.png"/><Relationship Id="rId108" Type="http://schemas.openxmlformats.org/officeDocument/2006/relationships/image" Target="../media/image102.png"/><Relationship Id="rId54" Type="http://schemas.openxmlformats.org/officeDocument/2006/relationships/image" Target="../media/image48.png"/><Relationship Id="rId96" Type="http://schemas.openxmlformats.org/officeDocument/2006/relationships/image" Target="../media/image90.png"/><Relationship Id="rId161" Type="http://schemas.openxmlformats.org/officeDocument/2006/relationships/image" Target="../media/image155.png"/><Relationship Id="rId217" Type="http://schemas.openxmlformats.org/officeDocument/2006/relationships/image" Target="../media/image211.png"/><Relationship Id="rId6" Type="http://schemas.openxmlformats.org/officeDocument/2006/relationships/theme" Target="../theme/theme1.xml"/><Relationship Id="rId238" Type="http://schemas.openxmlformats.org/officeDocument/2006/relationships/image" Target="../media/image232.png"/><Relationship Id="rId259" Type="http://schemas.openxmlformats.org/officeDocument/2006/relationships/image" Target="../media/image253.png"/><Relationship Id="rId23" Type="http://schemas.openxmlformats.org/officeDocument/2006/relationships/image" Target="../media/image17.png"/><Relationship Id="rId119" Type="http://schemas.openxmlformats.org/officeDocument/2006/relationships/image" Target="../media/image113.png"/><Relationship Id="rId270" Type="http://schemas.openxmlformats.org/officeDocument/2006/relationships/image" Target="../media/image264.png"/><Relationship Id="rId291" Type="http://schemas.openxmlformats.org/officeDocument/2006/relationships/image" Target="../media/image285.png"/><Relationship Id="rId44" Type="http://schemas.openxmlformats.org/officeDocument/2006/relationships/image" Target="../media/image38.png"/><Relationship Id="rId65" Type="http://schemas.openxmlformats.org/officeDocument/2006/relationships/image" Target="../media/image59.png"/><Relationship Id="rId86" Type="http://schemas.openxmlformats.org/officeDocument/2006/relationships/image" Target="../media/image80.png"/><Relationship Id="rId130" Type="http://schemas.openxmlformats.org/officeDocument/2006/relationships/image" Target="../media/image124.png"/><Relationship Id="rId151" Type="http://schemas.openxmlformats.org/officeDocument/2006/relationships/image" Target="../media/image145.png"/><Relationship Id="rId172" Type="http://schemas.openxmlformats.org/officeDocument/2006/relationships/image" Target="../media/image166.png"/><Relationship Id="rId193" Type="http://schemas.openxmlformats.org/officeDocument/2006/relationships/image" Target="../media/image187.png"/><Relationship Id="rId207" Type="http://schemas.openxmlformats.org/officeDocument/2006/relationships/image" Target="../media/image201.png"/><Relationship Id="rId228" Type="http://schemas.openxmlformats.org/officeDocument/2006/relationships/image" Target="../media/image222.png"/><Relationship Id="rId249" Type="http://schemas.openxmlformats.org/officeDocument/2006/relationships/image" Target="../media/image243.png"/><Relationship Id="rId13" Type="http://schemas.openxmlformats.org/officeDocument/2006/relationships/image" Target="../media/image7.png"/><Relationship Id="rId109" Type="http://schemas.openxmlformats.org/officeDocument/2006/relationships/image" Target="../media/image103.png"/><Relationship Id="rId260" Type="http://schemas.openxmlformats.org/officeDocument/2006/relationships/image" Target="../media/image254.png"/><Relationship Id="rId281" Type="http://schemas.openxmlformats.org/officeDocument/2006/relationships/image" Target="../media/image275.png"/><Relationship Id="rId34" Type="http://schemas.openxmlformats.org/officeDocument/2006/relationships/image" Target="../media/image28.png"/><Relationship Id="rId55" Type="http://schemas.openxmlformats.org/officeDocument/2006/relationships/image" Target="../media/image49.png"/><Relationship Id="rId76" Type="http://schemas.openxmlformats.org/officeDocument/2006/relationships/image" Target="../media/image70.png"/><Relationship Id="rId97" Type="http://schemas.openxmlformats.org/officeDocument/2006/relationships/image" Target="../media/image91.png"/><Relationship Id="rId120" Type="http://schemas.openxmlformats.org/officeDocument/2006/relationships/image" Target="../media/image114.png"/><Relationship Id="rId141" Type="http://schemas.openxmlformats.org/officeDocument/2006/relationships/image" Target="../media/image135.png"/><Relationship Id="rId7" Type="http://schemas.openxmlformats.org/officeDocument/2006/relationships/image" Target="../media/image1.jpg"/><Relationship Id="rId162" Type="http://schemas.openxmlformats.org/officeDocument/2006/relationships/image" Target="../media/image156.png"/><Relationship Id="rId183" Type="http://schemas.openxmlformats.org/officeDocument/2006/relationships/image" Target="../media/image177.png"/><Relationship Id="rId218" Type="http://schemas.openxmlformats.org/officeDocument/2006/relationships/image" Target="../media/image212.png"/><Relationship Id="rId239" Type="http://schemas.openxmlformats.org/officeDocument/2006/relationships/image" Target="../media/image233.png"/><Relationship Id="rId250" Type="http://schemas.openxmlformats.org/officeDocument/2006/relationships/image" Target="../media/image244.png"/><Relationship Id="rId271" Type="http://schemas.openxmlformats.org/officeDocument/2006/relationships/image" Target="../media/image265.png"/><Relationship Id="rId292" Type="http://schemas.openxmlformats.org/officeDocument/2006/relationships/image" Target="../media/image286.png"/><Relationship Id="rId24" Type="http://schemas.openxmlformats.org/officeDocument/2006/relationships/image" Target="../media/image18.png"/><Relationship Id="rId45" Type="http://schemas.openxmlformats.org/officeDocument/2006/relationships/image" Target="../media/image39.png"/><Relationship Id="rId66" Type="http://schemas.openxmlformats.org/officeDocument/2006/relationships/image" Target="../media/image60.png"/><Relationship Id="rId87" Type="http://schemas.openxmlformats.org/officeDocument/2006/relationships/image" Target="../media/image81.png"/><Relationship Id="rId110" Type="http://schemas.openxmlformats.org/officeDocument/2006/relationships/image" Target="../media/image104.png"/><Relationship Id="rId131" Type="http://schemas.openxmlformats.org/officeDocument/2006/relationships/image" Target="../media/image125.png"/><Relationship Id="rId152" Type="http://schemas.openxmlformats.org/officeDocument/2006/relationships/image" Target="../media/image146.png"/><Relationship Id="rId173" Type="http://schemas.openxmlformats.org/officeDocument/2006/relationships/image" Target="../media/image167.png"/><Relationship Id="rId194" Type="http://schemas.openxmlformats.org/officeDocument/2006/relationships/image" Target="../media/image188.png"/><Relationship Id="rId208" Type="http://schemas.openxmlformats.org/officeDocument/2006/relationships/image" Target="../media/image202.png"/><Relationship Id="rId229" Type="http://schemas.openxmlformats.org/officeDocument/2006/relationships/image" Target="../media/image223.png"/><Relationship Id="rId240" Type="http://schemas.openxmlformats.org/officeDocument/2006/relationships/image" Target="../media/image234.png"/><Relationship Id="rId261" Type="http://schemas.openxmlformats.org/officeDocument/2006/relationships/image" Target="../media/image255.png"/><Relationship Id="rId14" Type="http://schemas.openxmlformats.org/officeDocument/2006/relationships/image" Target="../media/image8.png"/><Relationship Id="rId35" Type="http://schemas.openxmlformats.org/officeDocument/2006/relationships/image" Target="../media/image29.png"/><Relationship Id="rId56" Type="http://schemas.openxmlformats.org/officeDocument/2006/relationships/image" Target="../media/image50.png"/><Relationship Id="rId77" Type="http://schemas.openxmlformats.org/officeDocument/2006/relationships/image" Target="../media/image71.png"/><Relationship Id="rId100" Type="http://schemas.openxmlformats.org/officeDocument/2006/relationships/image" Target="../media/image94.png"/><Relationship Id="rId282" Type="http://schemas.openxmlformats.org/officeDocument/2006/relationships/image" Target="../media/image276.png"/><Relationship Id="rId8" Type="http://schemas.openxmlformats.org/officeDocument/2006/relationships/image" Target="../media/image2.png"/><Relationship Id="rId98" Type="http://schemas.openxmlformats.org/officeDocument/2006/relationships/image" Target="../media/image92.png"/><Relationship Id="rId121" Type="http://schemas.openxmlformats.org/officeDocument/2006/relationships/image" Target="../media/image115.png"/><Relationship Id="rId142" Type="http://schemas.openxmlformats.org/officeDocument/2006/relationships/image" Target="../media/image136.png"/><Relationship Id="rId163" Type="http://schemas.openxmlformats.org/officeDocument/2006/relationships/image" Target="../media/image157.png"/><Relationship Id="rId184" Type="http://schemas.openxmlformats.org/officeDocument/2006/relationships/image" Target="../media/image178.png"/><Relationship Id="rId219" Type="http://schemas.openxmlformats.org/officeDocument/2006/relationships/image" Target="../media/image213.png"/><Relationship Id="rId230" Type="http://schemas.openxmlformats.org/officeDocument/2006/relationships/image" Target="../media/image224.png"/><Relationship Id="rId251" Type="http://schemas.openxmlformats.org/officeDocument/2006/relationships/image" Target="../media/image245.png"/><Relationship Id="rId25" Type="http://schemas.openxmlformats.org/officeDocument/2006/relationships/image" Target="../media/image19.png"/><Relationship Id="rId46" Type="http://schemas.openxmlformats.org/officeDocument/2006/relationships/image" Target="../media/image40.png"/><Relationship Id="rId67" Type="http://schemas.openxmlformats.org/officeDocument/2006/relationships/image" Target="../media/image61.png"/><Relationship Id="rId272" Type="http://schemas.openxmlformats.org/officeDocument/2006/relationships/image" Target="../media/image266.png"/><Relationship Id="rId293" Type="http://schemas.openxmlformats.org/officeDocument/2006/relationships/image" Target="../media/image287.png"/><Relationship Id="rId88" Type="http://schemas.openxmlformats.org/officeDocument/2006/relationships/image" Target="../media/image82.png"/><Relationship Id="rId111" Type="http://schemas.openxmlformats.org/officeDocument/2006/relationships/image" Target="../media/image105.png"/><Relationship Id="rId132" Type="http://schemas.openxmlformats.org/officeDocument/2006/relationships/image" Target="../media/image126.png"/><Relationship Id="rId153" Type="http://schemas.openxmlformats.org/officeDocument/2006/relationships/image" Target="../media/image147.png"/><Relationship Id="rId174" Type="http://schemas.openxmlformats.org/officeDocument/2006/relationships/image" Target="../media/image168.png"/><Relationship Id="rId195" Type="http://schemas.openxmlformats.org/officeDocument/2006/relationships/image" Target="../media/image189.png"/><Relationship Id="rId209" Type="http://schemas.openxmlformats.org/officeDocument/2006/relationships/image" Target="../media/image203.png"/><Relationship Id="rId220" Type="http://schemas.openxmlformats.org/officeDocument/2006/relationships/image" Target="../media/image214.png"/><Relationship Id="rId241" Type="http://schemas.openxmlformats.org/officeDocument/2006/relationships/image" Target="../media/image235.png"/><Relationship Id="rId15" Type="http://schemas.openxmlformats.org/officeDocument/2006/relationships/image" Target="../media/image9.png"/><Relationship Id="rId36" Type="http://schemas.openxmlformats.org/officeDocument/2006/relationships/image" Target="../media/image30.png"/><Relationship Id="rId57" Type="http://schemas.openxmlformats.org/officeDocument/2006/relationships/image" Target="../media/image51.png"/><Relationship Id="rId262" Type="http://schemas.openxmlformats.org/officeDocument/2006/relationships/image" Target="../media/image256.png"/><Relationship Id="rId283" Type="http://schemas.openxmlformats.org/officeDocument/2006/relationships/image" Target="../media/image277.png"/><Relationship Id="rId78" Type="http://schemas.openxmlformats.org/officeDocument/2006/relationships/image" Target="../media/image72.png"/><Relationship Id="rId99" Type="http://schemas.openxmlformats.org/officeDocument/2006/relationships/image" Target="../media/image93.png"/><Relationship Id="rId101" Type="http://schemas.openxmlformats.org/officeDocument/2006/relationships/image" Target="../media/image95.png"/><Relationship Id="rId122" Type="http://schemas.openxmlformats.org/officeDocument/2006/relationships/image" Target="../media/image116.png"/><Relationship Id="rId143" Type="http://schemas.openxmlformats.org/officeDocument/2006/relationships/image" Target="../media/image137.png"/><Relationship Id="rId164" Type="http://schemas.openxmlformats.org/officeDocument/2006/relationships/image" Target="../media/image158.png"/><Relationship Id="rId185" Type="http://schemas.openxmlformats.org/officeDocument/2006/relationships/image" Target="../media/image179.png"/><Relationship Id="rId9" Type="http://schemas.openxmlformats.org/officeDocument/2006/relationships/image" Target="../media/image3.png"/><Relationship Id="rId210" Type="http://schemas.openxmlformats.org/officeDocument/2006/relationships/image" Target="../media/image204.png"/><Relationship Id="rId26" Type="http://schemas.openxmlformats.org/officeDocument/2006/relationships/image" Target="../media/image20.png"/><Relationship Id="rId231" Type="http://schemas.openxmlformats.org/officeDocument/2006/relationships/image" Target="../media/image225.png"/><Relationship Id="rId252" Type="http://schemas.openxmlformats.org/officeDocument/2006/relationships/image" Target="../media/image246.png"/><Relationship Id="rId273" Type="http://schemas.openxmlformats.org/officeDocument/2006/relationships/image" Target="../media/image267.png"/><Relationship Id="rId294" Type="http://schemas.openxmlformats.org/officeDocument/2006/relationships/image" Target="../media/image288.png"/><Relationship Id="rId47" Type="http://schemas.openxmlformats.org/officeDocument/2006/relationships/image" Target="../media/image41.png"/><Relationship Id="rId68" Type="http://schemas.openxmlformats.org/officeDocument/2006/relationships/image" Target="../media/image62.png"/><Relationship Id="rId89" Type="http://schemas.openxmlformats.org/officeDocument/2006/relationships/image" Target="../media/image83.png"/><Relationship Id="rId112" Type="http://schemas.openxmlformats.org/officeDocument/2006/relationships/image" Target="../media/image106.png"/><Relationship Id="rId133" Type="http://schemas.openxmlformats.org/officeDocument/2006/relationships/image" Target="../media/image127.png"/><Relationship Id="rId154" Type="http://schemas.openxmlformats.org/officeDocument/2006/relationships/image" Target="../media/image148.png"/><Relationship Id="rId175" Type="http://schemas.openxmlformats.org/officeDocument/2006/relationships/image" Target="../media/image169.png"/><Relationship Id="rId196" Type="http://schemas.openxmlformats.org/officeDocument/2006/relationships/image" Target="../media/image190.png"/><Relationship Id="rId200" Type="http://schemas.openxmlformats.org/officeDocument/2006/relationships/image" Target="../media/image194.png"/><Relationship Id="rId16" Type="http://schemas.openxmlformats.org/officeDocument/2006/relationships/image" Target="../media/image10.png"/><Relationship Id="rId221" Type="http://schemas.openxmlformats.org/officeDocument/2006/relationships/image" Target="../media/image215.png"/><Relationship Id="rId242" Type="http://schemas.openxmlformats.org/officeDocument/2006/relationships/image" Target="../media/image236.png"/><Relationship Id="rId263" Type="http://schemas.openxmlformats.org/officeDocument/2006/relationships/image" Target="../media/image257.png"/><Relationship Id="rId284" Type="http://schemas.openxmlformats.org/officeDocument/2006/relationships/image" Target="../media/image278.png"/><Relationship Id="rId37" Type="http://schemas.openxmlformats.org/officeDocument/2006/relationships/image" Target="../media/image31.png"/><Relationship Id="rId58" Type="http://schemas.openxmlformats.org/officeDocument/2006/relationships/image" Target="../media/image52.png"/><Relationship Id="rId79" Type="http://schemas.openxmlformats.org/officeDocument/2006/relationships/image" Target="../media/image73.png"/><Relationship Id="rId102" Type="http://schemas.openxmlformats.org/officeDocument/2006/relationships/image" Target="../media/image96.png"/><Relationship Id="rId123" Type="http://schemas.openxmlformats.org/officeDocument/2006/relationships/image" Target="../media/image117.png"/><Relationship Id="rId144" Type="http://schemas.openxmlformats.org/officeDocument/2006/relationships/image" Target="../media/image138.png"/><Relationship Id="rId90" Type="http://schemas.openxmlformats.org/officeDocument/2006/relationships/image" Target="../media/image84.png"/><Relationship Id="rId165" Type="http://schemas.openxmlformats.org/officeDocument/2006/relationships/image" Target="../media/image159.png"/><Relationship Id="rId186" Type="http://schemas.openxmlformats.org/officeDocument/2006/relationships/image" Target="../media/image180.png"/><Relationship Id="rId211" Type="http://schemas.openxmlformats.org/officeDocument/2006/relationships/image" Target="../media/image205.png"/><Relationship Id="rId232" Type="http://schemas.openxmlformats.org/officeDocument/2006/relationships/image" Target="../media/image226.png"/><Relationship Id="rId253" Type="http://schemas.openxmlformats.org/officeDocument/2006/relationships/image" Target="../media/image247.png"/><Relationship Id="rId274" Type="http://schemas.openxmlformats.org/officeDocument/2006/relationships/image" Target="../media/image268.png"/><Relationship Id="rId295" Type="http://schemas.openxmlformats.org/officeDocument/2006/relationships/image" Target="../media/image289.png"/><Relationship Id="rId27" Type="http://schemas.openxmlformats.org/officeDocument/2006/relationships/image" Target="../media/image21.png"/><Relationship Id="rId48" Type="http://schemas.openxmlformats.org/officeDocument/2006/relationships/image" Target="../media/image42.png"/><Relationship Id="rId69" Type="http://schemas.openxmlformats.org/officeDocument/2006/relationships/image" Target="../media/image63.png"/><Relationship Id="rId113" Type="http://schemas.openxmlformats.org/officeDocument/2006/relationships/image" Target="../media/image107.png"/><Relationship Id="rId134" Type="http://schemas.openxmlformats.org/officeDocument/2006/relationships/image" Target="../media/image128.png"/><Relationship Id="rId80" Type="http://schemas.openxmlformats.org/officeDocument/2006/relationships/image" Target="../media/image74.png"/><Relationship Id="rId155" Type="http://schemas.openxmlformats.org/officeDocument/2006/relationships/image" Target="../media/image149.png"/><Relationship Id="rId176" Type="http://schemas.openxmlformats.org/officeDocument/2006/relationships/image" Target="../media/image170.png"/><Relationship Id="rId197" Type="http://schemas.openxmlformats.org/officeDocument/2006/relationships/image" Target="../media/image191.png"/><Relationship Id="rId201" Type="http://schemas.openxmlformats.org/officeDocument/2006/relationships/image" Target="../media/image195.png"/><Relationship Id="rId222" Type="http://schemas.openxmlformats.org/officeDocument/2006/relationships/image" Target="../media/image216.png"/><Relationship Id="rId243" Type="http://schemas.openxmlformats.org/officeDocument/2006/relationships/image" Target="../media/image237.png"/><Relationship Id="rId264" Type="http://schemas.openxmlformats.org/officeDocument/2006/relationships/image" Target="../media/image258.png"/><Relationship Id="rId285" Type="http://schemas.openxmlformats.org/officeDocument/2006/relationships/image" Target="../media/image279.png"/><Relationship Id="rId17" Type="http://schemas.openxmlformats.org/officeDocument/2006/relationships/image" Target="../media/image11.png"/><Relationship Id="rId38" Type="http://schemas.openxmlformats.org/officeDocument/2006/relationships/image" Target="../media/image32.png"/><Relationship Id="rId59" Type="http://schemas.openxmlformats.org/officeDocument/2006/relationships/image" Target="../media/image53.png"/><Relationship Id="rId103" Type="http://schemas.openxmlformats.org/officeDocument/2006/relationships/image" Target="../media/image97.png"/><Relationship Id="rId124" Type="http://schemas.openxmlformats.org/officeDocument/2006/relationships/image" Target="../media/image118.png"/><Relationship Id="rId70" Type="http://schemas.openxmlformats.org/officeDocument/2006/relationships/image" Target="../media/image64.png"/><Relationship Id="rId91" Type="http://schemas.openxmlformats.org/officeDocument/2006/relationships/image" Target="../media/image85.png"/><Relationship Id="rId145" Type="http://schemas.openxmlformats.org/officeDocument/2006/relationships/image" Target="../media/image139.png"/><Relationship Id="rId166" Type="http://schemas.openxmlformats.org/officeDocument/2006/relationships/image" Target="../media/image160.png"/><Relationship Id="rId187" Type="http://schemas.openxmlformats.org/officeDocument/2006/relationships/image" Target="../media/image181.png"/><Relationship Id="rId1" Type="http://schemas.openxmlformats.org/officeDocument/2006/relationships/slideLayout" Target="../slideLayouts/slideLayout1.xml"/><Relationship Id="rId212" Type="http://schemas.openxmlformats.org/officeDocument/2006/relationships/image" Target="../media/image206.png"/><Relationship Id="rId233" Type="http://schemas.openxmlformats.org/officeDocument/2006/relationships/image" Target="../media/image227.png"/><Relationship Id="rId254" Type="http://schemas.openxmlformats.org/officeDocument/2006/relationships/image" Target="../media/image248.png"/><Relationship Id="rId28" Type="http://schemas.openxmlformats.org/officeDocument/2006/relationships/image" Target="../media/image22.png"/><Relationship Id="rId49" Type="http://schemas.openxmlformats.org/officeDocument/2006/relationships/image" Target="../media/image43.png"/><Relationship Id="rId114" Type="http://schemas.openxmlformats.org/officeDocument/2006/relationships/image" Target="../media/image108.png"/><Relationship Id="rId275" Type="http://schemas.openxmlformats.org/officeDocument/2006/relationships/image" Target="../media/image269.png"/><Relationship Id="rId296" Type="http://schemas.openxmlformats.org/officeDocument/2006/relationships/image" Target="../media/image290.png"/><Relationship Id="rId300" Type="http://schemas.openxmlformats.org/officeDocument/2006/relationships/image" Target="../media/image294.png"/><Relationship Id="rId60" Type="http://schemas.openxmlformats.org/officeDocument/2006/relationships/image" Target="../media/image54.png"/><Relationship Id="rId81" Type="http://schemas.openxmlformats.org/officeDocument/2006/relationships/image" Target="../media/image75.png"/><Relationship Id="rId135" Type="http://schemas.openxmlformats.org/officeDocument/2006/relationships/image" Target="../media/image129.png"/><Relationship Id="rId156" Type="http://schemas.openxmlformats.org/officeDocument/2006/relationships/image" Target="../media/image150.png"/><Relationship Id="rId177" Type="http://schemas.openxmlformats.org/officeDocument/2006/relationships/image" Target="../media/image171.png"/><Relationship Id="rId198" Type="http://schemas.openxmlformats.org/officeDocument/2006/relationships/image" Target="../media/image192.png"/><Relationship Id="rId202" Type="http://schemas.openxmlformats.org/officeDocument/2006/relationships/image" Target="../media/image196.png"/><Relationship Id="rId223" Type="http://schemas.openxmlformats.org/officeDocument/2006/relationships/image" Target="../media/image217.png"/><Relationship Id="rId244" Type="http://schemas.openxmlformats.org/officeDocument/2006/relationships/image" Target="../media/image238.png"/><Relationship Id="rId18" Type="http://schemas.openxmlformats.org/officeDocument/2006/relationships/image" Target="../media/image12.png"/><Relationship Id="rId39" Type="http://schemas.openxmlformats.org/officeDocument/2006/relationships/image" Target="../media/image33.png"/><Relationship Id="rId265" Type="http://schemas.openxmlformats.org/officeDocument/2006/relationships/image" Target="../media/image259.png"/><Relationship Id="rId286" Type="http://schemas.openxmlformats.org/officeDocument/2006/relationships/image" Target="../media/image280.png"/><Relationship Id="rId50" Type="http://schemas.openxmlformats.org/officeDocument/2006/relationships/image" Target="../media/image44.png"/><Relationship Id="rId104" Type="http://schemas.openxmlformats.org/officeDocument/2006/relationships/image" Target="../media/image98.png"/><Relationship Id="rId125" Type="http://schemas.openxmlformats.org/officeDocument/2006/relationships/image" Target="../media/image119.png"/><Relationship Id="rId146" Type="http://schemas.openxmlformats.org/officeDocument/2006/relationships/image" Target="../media/image140.png"/><Relationship Id="rId167" Type="http://schemas.openxmlformats.org/officeDocument/2006/relationships/image" Target="../media/image161.png"/><Relationship Id="rId188" Type="http://schemas.openxmlformats.org/officeDocument/2006/relationships/image" Target="../media/image182.png"/><Relationship Id="rId71" Type="http://schemas.openxmlformats.org/officeDocument/2006/relationships/image" Target="../media/image65.png"/><Relationship Id="rId92" Type="http://schemas.openxmlformats.org/officeDocument/2006/relationships/image" Target="../media/image86.png"/><Relationship Id="rId213" Type="http://schemas.openxmlformats.org/officeDocument/2006/relationships/image" Target="../media/image207.png"/><Relationship Id="rId234" Type="http://schemas.openxmlformats.org/officeDocument/2006/relationships/image" Target="../media/image228.png"/><Relationship Id="rId2" Type="http://schemas.openxmlformats.org/officeDocument/2006/relationships/slideLayout" Target="../slideLayouts/slideLayout2.xml"/><Relationship Id="rId29" Type="http://schemas.openxmlformats.org/officeDocument/2006/relationships/image" Target="../media/image23.png"/><Relationship Id="rId255" Type="http://schemas.openxmlformats.org/officeDocument/2006/relationships/image" Target="../media/image249.png"/><Relationship Id="rId276" Type="http://schemas.openxmlformats.org/officeDocument/2006/relationships/image" Target="../media/image270.png"/><Relationship Id="rId297" Type="http://schemas.openxmlformats.org/officeDocument/2006/relationships/image" Target="../media/image291.png"/><Relationship Id="rId40" Type="http://schemas.openxmlformats.org/officeDocument/2006/relationships/image" Target="../media/image34.png"/><Relationship Id="rId115" Type="http://schemas.openxmlformats.org/officeDocument/2006/relationships/image" Target="../media/image109.png"/><Relationship Id="rId136" Type="http://schemas.openxmlformats.org/officeDocument/2006/relationships/image" Target="../media/image130.png"/><Relationship Id="rId157" Type="http://schemas.openxmlformats.org/officeDocument/2006/relationships/image" Target="../media/image151.png"/><Relationship Id="rId178" Type="http://schemas.openxmlformats.org/officeDocument/2006/relationships/image" Target="../media/image172.png"/><Relationship Id="rId301" Type="http://schemas.openxmlformats.org/officeDocument/2006/relationships/image" Target="../media/image295.png"/><Relationship Id="rId61" Type="http://schemas.openxmlformats.org/officeDocument/2006/relationships/image" Target="../media/image55.png"/><Relationship Id="rId82" Type="http://schemas.openxmlformats.org/officeDocument/2006/relationships/image" Target="../media/image76.png"/><Relationship Id="rId199" Type="http://schemas.openxmlformats.org/officeDocument/2006/relationships/image" Target="../media/image193.png"/><Relationship Id="rId203" Type="http://schemas.openxmlformats.org/officeDocument/2006/relationships/image" Target="../media/image197.png"/><Relationship Id="rId19" Type="http://schemas.openxmlformats.org/officeDocument/2006/relationships/image" Target="../media/image13.png"/><Relationship Id="rId224" Type="http://schemas.openxmlformats.org/officeDocument/2006/relationships/image" Target="../media/image218.png"/><Relationship Id="rId245" Type="http://schemas.openxmlformats.org/officeDocument/2006/relationships/image" Target="../media/image239.png"/><Relationship Id="rId266" Type="http://schemas.openxmlformats.org/officeDocument/2006/relationships/image" Target="../media/image260.png"/><Relationship Id="rId287" Type="http://schemas.openxmlformats.org/officeDocument/2006/relationships/image" Target="../media/image281.png"/><Relationship Id="rId30" Type="http://schemas.openxmlformats.org/officeDocument/2006/relationships/image" Target="../media/image24.png"/><Relationship Id="rId105" Type="http://schemas.openxmlformats.org/officeDocument/2006/relationships/image" Target="../media/image99.png"/><Relationship Id="rId126" Type="http://schemas.openxmlformats.org/officeDocument/2006/relationships/image" Target="../media/image120.png"/><Relationship Id="rId147" Type="http://schemas.openxmlformats.org/officeDocument/2006/relationships/image" Target="../media/image141.png"/><Relationship Id="rId168" Type="http://schemas.openxmlformats.org/officeDocument/2006/relationships/image" Target="../media/image162.png"/><Relationship Id="rId51" Type="http://schemas.openxmlformats.org/officeDocument/2006/relationships/image" Target="../media/image45.png"/><Relationship Id="rId72" Type="http://schemas.openxmlformats.org/officeDocument/2006/relationships/image" Target="../media/image66.png"/><Relationship Id="rId93" Type="http://schemas.openxmlformats.org/officeDocument/2006/relationships/image" Target="../media/image87.png"/><Relationship Id="rId189" Type="http://schemas.openxmlformats.org/officeDocument/2006/relationships/image" Target="../media/image183.png"/><Relationship Id="rId3" Type="http://schemas.openxmlformats.org/officeDocument/2006/relationships/slideLayout" Target="../slideLayouts/slideLayout3.xml"/><Relationship Id="rId214" Type="http://schemas.openxmlformats.org/officeDocument/2006/relationships/image" Target="../media/image208.png"/><Relationship Id="rId235" Type="http://schemas.openxmlformats.org/officeDocument/2006/relationships/image" Target="../media/image229.png"/><Relationship Id="rId256" Type="http://schemas.openxmlformats.org/officeDocument/2006/relationships/image" Target="../media/image250.png"/><Relationship Id="rId277" Type="http://schemas.openxmlformats.org/officeDocument/2006/relationships/image" Target="../media/image271.png"/><Relationship Id="rId298" Type="http://schemas.openxmlformats.org/officeDocument/2006/relationships/image" Target="../media/image292.png"/><Relationship Id="rId116" Type="http://schemas.openxmlformats.org/officeDocument/2006/relationships/image" Target="../media/image110.png"/><Relationship Id="rId137" Type="http://schemas.openxmlformats.org/officeDocument/2006/relationships/image" Target="../media/image131.png"/><Relationship Id="rId158" Type="http://schemas.openxmlformats.org/officeDocument/2006/relationships/image" Target="../media/image152.png"/><Relationship Id="rId302" Type="http://schemas.openxmlformats.org/officeDocument/2006/relationships/image" Target="../media/image296.png"/><Relationship Id="rId20" Type="http://schemas.openxmlformats.org/officeDocument/2006/relationships/image" Target="../media/image14.png"/><Relationship Id="rId41" Type="http://schemas.openxmlformats.org/officeDocument/2006/relationships/image" Target="../media/image35.png"/><Relationship Id="rId62" Type="http://schemas.openxmlformats.org/officeDocument/2006/relationships/image" Target="../media/image56.png"/><Relationship Id="rId83" Type="http://schemas.openxmlformats.org/officeDocument/2006/relationships/image" Target="../media/image77.png"/><Relationship Id="rId179" Type="http://schemas.openxmlformats.org/officeDocument/2006/relationships/image" Target="../media/image173.png"/><Relationship Id="rId190" Type="http://schemas.openxmlformats.org/officeDocument/2006/relationships/image" Target="../media/image184.png"/><Relationship Id="rId204" Type="http://schemas.openxmlformats.org/officeDocument/2006/relationships/image" Target="../media/image198.png"/><Relationship Id="rId225" Type="http://schemas.openxmlformats.org/officeDocument/2006/relationships/image" Target="../media/image219.png"/><Relationship Id="rId246" Type="http://schemas.openxmlformats.org/officeDocument/2006/relationships/image" Target="../media/image240.png"/><Relationship Id="rId267" Type="http://schemas.openxmlformats.org/officeDocument/2006/relationships/image" Target="../media/image261.png"/><Relationship Id="rId288" Type="http://schemas.openxmlformats.org/officeDocument/2006/relationships/image" Target="../media/image282.png"/><Relationship Id="rId106" Type="http://schemas.openxmlformats.org/officeDocument/2006/relationships/image" Target="../media/image100.png"/><Relationship Id="rId127" Type="http://schemas.openxmlformats.org/officeDocument/2006/relationships/image" Target="../media/image121.png"/><Relationship Id="rId10" Type="http://schemas.openxmlformats.org/officeDocument/2006/relationships/image" Target="../media/image4.png"/><Relationship Id="rId31" Type="http://schemas.openxmlformats.org/officeDocument/2006/relationships/image" Target="../media/image25.png"/><Relationship Id="rId52" Type="http://schemas.openxmlformats.org/officeDocument/2006/relationships/image" Target="../media/image46.png"/><Relationship Id="rId73" Type="http://schemas.openxmlformats.org/officeDocument/2006/relationships/image" Target="../media/image67.png"/><Relationship Id="rId94" Type="http://schemas.openxmlformats.org/officeDocument/2006/relationships/image" Target="../media/image88.png"/><Relationship Id="rId148" Type="http://schemas.openxmlformats.org/officeDocument/2006/relationships/image" Target="../media/image142.png"/><Relationship Id="rId169" Type="http://schemas.openxmlformats.org/officeDocument/2006/relationships/image" Target="../media/image163.png"/><Relationship Id="rId4" Type="http://schemas.openxmlformats.org/officeDocument/2006/relationships/slideLayout" Target="../slideLayouts/slideLayout4.xml"/><Relationship Id="rId180" Type="http://schemas.openxmlformats.org/officeDocument/2006/relationships/image" Target="../media/image174.png"/><Relationship Id="rId215" Type="http://schemas.openxmlformats.org/officeDocument/2006/relationships/image" Target="../media/image209.png"/><Relationship Id="rId236" Type="http://schemas.openxmlformats.org/officeDocument/2006/relationships/image" Target="../media/image230.png"/><Relationship Id="rId257" Type="http://schemas.openxmlformats.org/officeDocument/2006/relationships/image" Target="../media/image251.png"/><Relationship Id="rId278" Type="http://schemas.openxmlformats.org/officeDocument/2006/relationships/image" Target="../media/image272.png"/><Relationship Id="rId303" Type="http://schemas.openxmlformats.org/officeDocument/2006/relationships/image" Target="../media/image297.png"/><Relationship Id="rId42" Type="http://schemas.openxmlformats.org/officeDocument/2006/relationships/image" Target="../media/image36.png"/><Relationship Id="rId84" Type="http://schemas.openxmlformats.org/officeDocument/2006/relationships/image" Target="../media/image78.png"/><Relationship Id="rId138" Type="http://schemas.openxmlformats.org/officeDocument/2006/relationships/image" Target="../media/image132.png"/><Relationship Id="rId191" Type="http://schemas.openxmlformats.org/officeDocument/2006/relationships/image" Target="../media/image185.png"/><Relationship Id="rId205" Type="http://schemas.openxmlformats.org/officeDocument/2006/relationships/image" Target="../media/image199.png"/><Relationship Id="rId247" Type="http://schemas.openxmlformats.org/officeDocument/2006/relationships/image" Target="../media/image241.png"/><Relationship Id="rId107" Type="http://schemas.openxmlformats.org/officeDocument/2006/relationships/image" Target="../media/image101.png"/><Relationship Id="rId289" Type="http://schemas.openxmlformats.org/officeDocument/2006/relationships/image" Target="../media/image283.png"/><Relationship Id="rId11" Type="http://schemas.openxmlformats.org/officeDocument/2006/relationships/image" Target="../media/image5.png"/><Relationship Id="rId53" Type="http://schemas.openxmlformats.org/officeDocument/2006/relationships/image" Target="../media/image47.png"/><Relationship Id="rId149" Type="http://schemas.openxmlformats.org/officeDocument/2006/relationships/image" Target="../media/image143.png"/><Relationship Id="rId95" Type="http://schemas.openxmlformats.org/officeDocument/2006/relationships/image" Target="../media/image89.png"/><Relationship Id="rId160" Type="http://schemas.openxmlformats.org/officeDocument/2006/relationships/image" Target="../media/image154.png"/><Relationship Id="rId216" Type="http://schemas.openxmlformats.org/officeDocument/2006/relationships/image" Target="../media/image210.png"/><Relationship Id="rId258" Type="http://schemas.openxmlformats.org/officeDocument/2006/relationships/image" Target="../media/image252.png"/><Relationship Id="rId22" Type="http://schemas.openxmlformats.org/officeDocument/2006/relationships/image" Target="../media/image16.png"/><Relationship Id="rId64" Type="http://schemas.openxmlformats.org/officeDocument/2006/relationships/image" Target="../media/image58.png"/><Relationship Id="rId118" Type="http://schemas.openxmlformats.org/officeDocument/2006/relationships/image" Target="../media/image112.png"/><Relationship Id="rId171" Type="http://schemas.openxmlformats.org/officeDocument/2006/relationships/image" Target="../media/image165.png"/><Relationship Id="rId227" Type="http://schemas.openxmlformats.org/officeDocument/2006/relationships/image" Target="../media/image221.png"/><Relationship Id="rId269" Type="http://schemas.openxmlformats.org/officeDocument/2006/relationships/image" Target="../media/image263.png"/><Relationship Id="rId33" Type="http://schemas.openxmlformats.org/officeDocument/2006/relationships/image" Target="../media/image27.png"/><Relationship Id="rId129" Type="http://schemas.openxmlformats.org/officeDocument/2006/relationships/image" Target="../media/image123.png"/><Relationship Id="rId280" Type="http://schemas.openxmlformats.org/officeDocument/2006/relationships/image" Target="../media/image274.png"/><Relationship Id="rId75" Type="http://schemas.openxmlformats.org/officeDocument/2006/relationships/image" Target="../media/image69.png"/><Relationship Id="rId140" Type="http://schemas.openxmlformats.org/officeDocument/2006/relationships/image" Target="../media/image134.png"/><Relationship Id="rId182" Type="http://schemas.openxmlformats.org/officeDocument/2006/relationships/image" Target="../media/image17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8904742" y="13135024"/>
            <a:ext cx="380990" cy="38099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1871653" y="7645710"/>
            <a:ext cx="377825" cy="20955"/>
          </a:xfrm>
          <a:custGeom>
            <a:avLst/>
            <a:gdLst/>
            <a:ahLst/>
            <a:cxnLst/>
            <a:rect l="l" t="t" r="r" b="b"/>
            <a:pathLst>
              <a:path w="377825" h="20954">
                <a:moveTo>
                  <a:pt x="377332" y="0"/>
                </a:moveTo>
                <a:lnTo>
                  <a:pt x="0" y="0"/>
                </a:lnTo>
                <a:lnTo>
                  <a:pt x="0" y="20789"/>
                </a:lnTo>
                <a:lnTo>
                  <a:pt x="377332" y="20789"/>
                </a:lnTo>
                <a:lnTo>
                  <a:pt x="37733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987796" y="7610663"/>
            <a:ext cx="103478" cy="101940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15209126" y="7557180"/>
            <a:ext cx="1089660" cy="90170"/>
          </a:xfrm>
          <a:custGeom>
            <a:avLst/>
            <a:gdLst/>
            <a:ahLst/>
            <a:cxnLst/>
            <a:rect l="l" t="t" r="r" b="b"/>
            <a:pathLst>
              <a:path w="1089659" h="90170">
                <a:moveTo>
                  <a:pt x="1089571" y="50800"/>
                </a:moveTo>
                <a:lnTo>
                  <a:pt x="284340" y="50800"/>
                </a:lnTo>
                <a:lnTo>
                  <a:pt x="284340" y="0"/>
                </a:lnTo>
                <a:lnTo>
                  <a:pt x="240715" y="0"/>
                </a:lnTo>
                <a:lnTo>
                  <a:pt x="240715" y="50800"/>
                </a:lnTo>
                <a:lnTo>
                  <a:pt x="0" y="50800"/>
                </a:lnTo>
                <a:lnTo>
                  <a:pt x="0" y="90170"/>
                </a:lnTo>
                <a:lnTo>
                  <a:pt x="1089571" y="90170"/>
                </a:lnTo>
                <a:lnTo>
                  <a:pt x="1089571" y="508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5449836" y="7557325"/>
            <a:ext cx="0" cy="50800"/>
          </a:xfrm>
          <a:custGeom>
            <a:avLst/>
            <a:gdLst/>
            <a:ahLst/>
            <a:cxnLst/>
            <a:rect l="l" t="t" r="r" b="b"/>
            <a:pathLst>
              <a:path h="50800">
                <a:moveTo>
                  <a:pt x="0" y="0"/>
                </a:moveTo>
                <a:lnTo>
                  <a:pt x="0" y="504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15449836" y="7557325"/>
            <a:ext cx="43815" cy="0"/>
          </a:xfrm>
          <a:custGeom>
            <a:avLst/>
            <a:gdLst/>
            <a:ahLst/>
            <a:cxnLst/>
            <a:rect l="l" t="t" r="r" b="b"/>
            <a:pathLst>
              <a:path w="43815">
                <a:moveTo>
                  <a:pt x="4362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15493459" y="7557326"/>
            <a:ext cx="0" cy="50800"/>
          </a:xfrm>
          <a:custGeom>
            <a:avLst/>
            <a:gdLst/>
            <a:ahLst/>
            <a:cxnLst/>
            <a:rect l="l" t="t" r="r" b="b"/>
            <a:pathLst>
              <a:path h="50800">
                <a:moveTo>
                  <a:pt x="0" y="504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15493453" y="7607795"/>
            <a:ext cx="805815" cy="0"/>
          </a:xfrm>
          <a:custGeom>
            <a:avLst/>
            <a:gdLst/>
            <a:ahLst/>
            <a:cxnLst/>
            <a:rect l="l" t="t" r="r" b="b"/>
            <a:pathLst>
              <a:path w="805815">
                <a:moveTo>
                  <a:pt x="8052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16298685" y="7607799"/>
            <a:ext cx="635" cy="40640"/>
          </a:xfrm>
          <a:custGeom>
            <a:avLst/>
            <a:gdLst/>
            <a:ahLst/>
            <a:cxnLst/>
            <a:rect l="l" t="t" r="r" b="b"/>
            <a:pathLst>
              <a:path w="634" h="40640">
                <a:moveTo>
                  <a:pt x="38" y="4037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15449836" y="7648171"/>
            <a:ext cx="848994" cy="0"/>
          </a:xfrm>
          <a:custGeom>
            <a:avLst/>
            <a:gdLst/>
            <a:ahLst/>
            <a:cxnLst/>
            <a:rect l="l" t="t" r="r" b="b"/>
            <a:pathLst>
              <a:path w="848994">
                <a:moveTo>
                  <a:pt x="0" y="0"/>
                </a:moveTo>
                <a:lnTo>
                  <a:pt x="84888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15209135" y="7648171"/>
            <a:ext cx="241300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0" y="0"/>
                </a:moveTo>
                <a:lnTo>
                  <a:pt x="2406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15209135" y="7607795"/>
            <a:ext cx="0" cy="40640"/>
          </a:xfrm>
          <a:custGeom>
            <a:avLst/>
            <a:gdLst/>
            <a:ahLst/>
            <a:cxnLst/>
            <a:rect l="l" t="t" r="r" b="b"/>
            <a:pathLst>
              <a:path h="40640">
                <a:moveTo>
                  <a:pt x="0" y="0"/>
                </a:moveTo>
                <a:lnTo>
                  <a:pt x="0" y="403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15209138" y="7607795"/>
            <a:ext cx="241300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2406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10935951" y="12587194"/>
            <a:ext cx="32384" cy="34290"/>
          </a:xfrm>
          <a:custGeom>
            <a:avLst/>
            <a:gdLst/>
            <a:ahLst/>
            <a:cxnLst/>
            <a:rect l="l" t="t" r="r" b="b"/>
            <a:pathLst>
              <a:path w="32384" h="34290">
                <a:moveTo>
                  <a:pt x="32079" y="0"/>
                </a:moveTo>
                <a:lnTo>
                  <a:pt x="0" y="16077"/>
                </a:lnTo>
                <a:lnTo>
                  <a:pt x="0" y="17690"/>
                </a:lnTo>
                <a:lnTo>
                  <a:pt x="32079" y="33806"/>
                </a:lnTo>
                <a:lnTo>
                  <a:pt x="32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10957595" y="12048439"/>
            <a:ext cx="34290" cy="34290"/>
          </a:xfrm>
          <a:custGeom>
            <a:avLst/>
            <a:gdLst/>
            <a:ahLst/>
            <a:cxnLst/>
            <a:rect l="l" t="t" r="r" b="b"/>
            <a:pathLst>
              <a:path w="34290" h="34290">
                <a:moveTo>
                  <a:pt x="0" y="0"/>
                </a:moveTo>
                <a:lnTo>
                  <a:pt x="0" y="33806"/>
                </a:lnTo>
                <a:lnTo>
                  <a:pt x="33666" y="1691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11162624" y="12587285"/>
            <a:ext cx="33655" cy="33655"/>
          </a:xfrm>
          <a:custGeom>
            <a:avLst/>
            <a:gdLst/>
            <a:ahLst/>
            <a:cxnLst/>
            <a:rect l="l" t="t" r="r" b="b"/>
            <a:pathLst>
              <a:path w="33654" h="33654">
                <a:moveTo>
                  <a:pt x="16801" y="0"/>
                </a:moveTo>
                <a:lnTo>
                  <a:pt x="13868" y="253"/>
                </a:lnTo>
                <a:lnTo>
                  <a:pt x="0" y="16801"/>
                </a:lnTo>
                <a:lnTo>
                  <a:pt x="253" y="19709"/>
                </a:lnTo>
                <a:lnTo>
                  <a:pt x="16801" y="33616"/>
                </a:lnTo>
                <a:lnTo>
                  <a:pt x="19722" y="33362"/>
                </a:lnTo>
                <a:lnTo>
                  <a:pt x="33603" y="16801"/>
                </a:lnTo>
                <a:lnTo>
                  <a:pt x="1680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10343889" y="7604651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40">
                <a:moveTo>
                  <a:pt x="825" y="0"/>
                </a:moveTo>
                <a:lnTo>
                  <a:pt x="0" y="2514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10343889" y="7611379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40">
                <a:moveTo>
                  <a:pt x="825" y="0"/>
                </a:moveTo>
                <a:lnTo>
                  <a:pt x="0" y="2514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10343889" y="7618110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40">
                <a:moveTo>
                  <a:pt x="825" y="0"/>
                </a:moveTo>
                <a:lnTo>
                  <a:pt x="0" y="2514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10343889" y="7624839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40">
                <a:moveTo>
                  <a:pt x="825" y="0"/>
                </a:moveTo>
                <a:lnTo>
                  <a:pt x="0" y="2514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10343889" y="7631569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40">
                <a:moveTo>
                  <a:pt x="825" y="0"/>
                </a:moveTo>
                <a:lnTo>
                  <a:pt x="0" y="2514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g object 37"/>
          <p:cNvSpPr/>
          <p:nvPr/>
        </p:nvSpPr>
        <p:spPr>
          <a:xfrm>
            <a:off x="10359511" y="7603805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40">
                <a:moveTo>
                  <a:pt x="825" y="0"/>
                </a:moveTo>
                <a:lnTo>
                  <a:pt x="0" y="2514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10350746" y="759847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10359125" y="7611425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1015" y="0"/>
                </a:moveTo>
                <a:lnTo>
                  <a:pt x="0" y="3022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g object 40"/>
          <p:cNvSpPr/>
          <p:nvPr/>
        </p:nvSpPr>
        <p:spPr>
          <a:xfrm>
            <a:off x="10350746" y="760456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g object 41"/>
          <p:cNvSpPr/>
          <p:nvPr/>
        </p:nvSpPr>
        <p:spPr>
          <a:xfrm>
            <a:off x="10359125" y="7617520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1015" y="0"/>
                </a:moveTo>
                <a:lnTo>
                  <a:pt x="0" y="3022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g object 42"/>
          <p:cNvSpPr/>
          <p:nvPr/>
        </p:nvSpPr>
        <p:spPr>
          <a:xfrm>
            <a:off x="10350746" y="7610663"/>
            <a:ext cx="17145" cy="18415"/>
          </a:xfrm>
          <a:custGeom>
            <a:avLst/>
            <a:gdLst/>
            <a:ahLst/>
            <a:cxnLst/>
            <a:rect l="l" t="t" r="r" b="b"/>
            <a:pathLst>
              <a:path w="17145" h="18415">
                <a:moveTo>
                  <a:pt x="8267" y="0"/>
                </a:moveTo>
                <a:lnTo>
                  <a:pt x="2425" y="2641"/>
                </a:lnTo>
                <a:lnTo>
                  <a:pt x="0" y="9016"/>
                </a:lnTo>
                <a:lnTo>
                  <a:pt x="2425" y="15392"/>
                </a:lnTo>
                <a:lnTo>
                  <a:pt x="8267" y="18033"/>
                </a:lnTo>
                <a:lnTo>
                  <a:pt x="14109" y="15392"/>
                </a:lnTo>
                <a:lnTo>
                  <a:pt x="16534" y="9016"/>
                </a:lnTo>
                <a:lnTo>
                  <a:pt x="14109" y="2641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g object 43"/>
          <p:cNvSpPr/>
          <p:nvPr/>
        </p:nvSpPr>
        <p:spPr>
          <a:xfrm>
            <a:off x="10359125" y="7625140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1015" y="0"/>
                </a:moveTo>
                <a:lnTo>
                  <a:pt x="0" y="1511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g object 44"/>
          <p:cNvSpPr/>
          <p:nvPr/>
        </p:nvSpPr>
        <p:spPr>
          <a:xfrm>
            <a:off x="10350746" y="761828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g object 45"/>
          <p:cNvSpPr/>
          <p:nvPr/>
        </p:nvSpPr>
        <p:spPr>
          <a:xfrm>
            <a:off x="10359132" y="7631236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990" y="0"/>
                </a:moveTo>
                <a:lnTo>
                  <a:pt x="0" y="3022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g object 46"/>
          <p:cNvSpPr/>
          <p:nvPr/>
        </p:nvSpPr>
        <p:spPr>
          <a:xfrm>
            <a:off x="10350746" y="7624377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bg object 47"/>
          <p:cNvSpPr/>
          <p:nvPr/>
        </p:nvSpPr>
        <p:spPr>
          <a:xfrm>
            <a:off x="10359125" y="7608372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1015" y="3047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bg object 48"/>
          <p:cNvSpPr/>
          <p:nvPr/>
        </p:nvSpPr>
        <p:spPr>
          <a:xfrm>
            <a:off x="10350746" y="759999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bg object 49"/>
          <p:cNvSpPr/>
          <p:nvPr/>
        </p:nvSpPr>
        <p:spPr>
          <a:xfrm>
            <a:off x="10359125" y="7615995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1015" y="1523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bg object 50"/>
          <p:cNvSpPr/>
          <p:nvPr/>
        </p:nvSpPr>
        <p:spPr>
          <a:xfrm>
            <a:off x="10350746" y="760608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bg object 51"/>
          <p:cNvSpPr/>
          <p:nvPr/>
        </p:nvSpPr>
        <p:spPr>
          <a:xfrm>
            <a:off x="10359125" y="7622089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1015" y="3047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bg object 52"/>
          <p:cNvSpPr/>
          <p:nvPr/>
        </p:nvSpPr>
        <p:spPr>
          <a:xfrm>
            <a:off x="10350746" y="7612187"/>
            <a:ext cx="17145" cy="18415"/>
          </a:xfrm>
          <a:custGeom>
            <a:avLst/>
            <a:gdLst/>
            <a:ahLst/>
            <a:cxnLst/>
            <a:rect l="l" t="t" r="r" b="b"/>
            <a:pathLst>
              <a:path w="17145" h="18415">
                <a:moveTo>
                  <a:pt x="8267" y="0"/>
                </a:moveTo>
                <a:lnTo>
                  <a:pt x="2425" y="2641"/>
                </a:lnTo>
                <a:lnTo>
                  <a:pt x="0" y="9016"/>
                </a:lnTo>
                <a:lnTo>
                  <a:pt x="2425" y="15392"/>
                </a:lnTo>
                <a:lnTo>
                  <a:pt x="8267" y="18033"/>
                </a:lnTo>
                <a:lnTo>
                  <a:pt x="14109" y="15392"/>
                </a:lnTo>
                <a:lnTo>
                  <a:pt x="16534" y="9016"/>
                </a:lnTo>
                <a:lnTo>
                  <a:pt x="14109" y="2641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bg object 53"/>
          <p:cNvSpPr/>
          <p:nvPr/>
        </p:nvSpPr>
        <p:spPr>
          <a:xfrm>
            <a:off x="10359125" y="7628183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1015" y="3047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bg object 54"/>
          <p:cNvSpPr/>
          <p:nvPr/>
        </p:nvSpPr>
        <p:spPr>
          <a:xfrm>
            <a:off x="10350746" y="761980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bg object 55"/>
          <p:cNvSpPr/>
          <p:nvPr/>
        </p:nvSpPr>
        <p:spPr>
          <a:xfrm>
            <a:off x="10359132" y="7635807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70">
                <a:moveTo>
                  <a:pt x="685" y="1015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bg object 56"/>
          <p:cNvSpPr/>
          <p:nvPr/>
        </p:nvSpPr>
        <p:spPr>
          <a:xfrm>
            <a:off x="10350746" y="7625902"/>
            <a:ext cx="17145" cy="18415"/>
          </a:xfrm>
          <a:custGeom>
            <a:avLst/>
            <a:gdLst/>
            <a:ahLst/>
            <a:cxnLst/>
            <a:rect l="l" t="t" r="r" b="b"/>
            <a:pathLst>
              <a:path w="17145" h="18415">
                <a:moveTo>
                  <a:pt x="8267" y="0"/>
                </a:moveTo>
                <a:lnTo>
                  <a:pt x="2425" y="2641"/>
                </a:lnTo>
                <a:lnTo>
                  <a:pt x="0" y="9016"/>
                </a:lnTo>
                <a:lnTo>
                  <a:pt x="2425" y="15392"/>
                </a:lnTo>
                <a:lnTo>
                  <a:pt x="8267" y="18033"/>
                </a:lnTo>
                <a:lnTo>
                  <a:pt x="14109" y="15392"/>
                </a:lnTo>
                <a:lnTo>
                  <a:pt x="16534" y="9016"/>
                </a:lnTo>
                <a:lnTo>
                  <a:pt x="14109" y="2641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bg object 57"/>
          <p:cNvSpPr/>
          <p:nvPr/>
        </p:nvSpPr>
        <p:spPr>
          <a:xfrm>
            <a:off x="10343883" y="7607293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863" y="2603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bg object 58"/>
          <p:cNvSpPr/>
          <p:nvPr/>
        </p:nvSpPr>
        <p:spPr>
          <a:xfrm>
            <a:off x="10343883" y="7614260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863" y="2603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bg object 59"/>
          <p:cNvSpPr/>
          <p:nvPr/>
        </p:nvSpPr>
        <p:spPr>
          <a:xfrm>
            <a:off x="10343883" y="7621227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863" y="2603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bg object 60"/>
          <p:cNvSpPr/>
          <p:nvPr/>
        </p:nvSpPr>
        <p:spPr>
          <a:xfrm>
            <a:off x="10343883" y="7628195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863" y="2603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bg object 61"/>
          <p:cNvSpPr/>
          <p:nvPr/>
        </p:nvSpPr>
        <p:spPr>
          <a:xfrm>
            <a:off x="10343883" y="7635162"/>
            <a:ext cx="635" cy="1905"/>
          </a:xfrm>
          <a:custGeom>
            <a:avLst/>
            <a:gdLst/>
            <a:ahLst/>
            <a:cxnLst/>
            <a:rect l="l" t="t" r="r" b="b"/>
            <a:pathLst>
              <a:path w="634" h="1904">
                <a:moveTo>
                  <a:pt x="571" y="1727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bg object 62"/>
          <p:cNvSpPr/>
          <p:nvPr/>
        </p:nvSpPr>
        <p:spPr>
          <a:xfrm>
            <a:off x="10344752" y="7603805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70">
                <a:moveTo>
                  <a:pt x="2552" y="0"/>
                </a:moveTo>
                <a:lnTo>
                  <a:pt x="0" y="863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bg object 63"/>
          <p:cNvSpPr/>
          <p:nvPr/>
        </p:nvSpPr>
        <p:spPr>
          <a:xfrm>
            <a:off x="10344763" y="7606413"/>
            <a:ext cx="15875" cy="5715"/>
          </a:xfrm>
          <a:custGeom>
            <a:avLst/>
            <a:gdLst/>
            <a:ahLst/>
            <a:cxnLst/>
            <a:rect l="l" t="t" r="r" b="b"/>
            <a:pathLst>
              <a:path w="15875" h="5715">
                <a:moveTo>
                  <a:pt x="15366" y="0"/>
                </a:moveTo>
                <a:lnTo>
                  <a:pt x="0" y="5219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bg object 64"/>
          <p:cNvSpPr/>
          <p:nvPr/>
        </p:nvSpPr>
        <p:spPr>
          <a:xfrm>
            <a:off x="10344763" y="7613379"/>
            <a:ext cx="15875" cy="5715"/>
          </a:xfrm>
          <a:custGeom>
            <a:avLst/>
            <a:gdLst/>
            <a:ahLst/>
            <a:cxnLst/>
            <a:rect l="l" t="t" r="r" b="b"/>
            <a:pathLst>
              <a:path w="15875" h="5715">
                <a:moveTo>
                  <a:pt x="15366" y="0"/>
                </a:moveTo>
                <a:lnTo>
                  <a:pt x="0" y="5219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bg object 65"/>
          <p:cNvSpPr/>
          <p:nvPr/>
        </p:nvSpPr>
        <p:spPr>
          <a:xfrm>
            <a:off x="10344768" y="7620347"/>
            <a:ext cx="15875" cy="5715"/>
          </a:xfrm>
          <a:custGeom>
            <a:avLst/>
            <a:gdLst/>
            <a:ahLst/>
            <a:cxnLst/>
            <a:rect l="l" t="t" r="r" b="b"/>
            <a:pathLst>
              <a:path w="15875" h="5715">
                <a:moveTo>
                  <a:pt x="15379" y="0"/>
                </a:moveTo>
                <a:lnTo>
                  <a:pt x="0" y="5219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bg object 66"/>
          <p:cNvSpPr/>
          <p:nvPr/>
        </p:nvSpPr>
        <p:spPr>
          <a:xfrm>
            <a:off x="10344781" y="7627297"/>
            <a:ext cx="15875" cy="5715"/>
          </a:xfrm>
          <a:custGeom>
            <a:avLst/>
            <a:gdLst/>
            <a:ahLst/>
            <a:cxnLst/>
            <a:rect l="l" t="t" r="r" b="b"/>
            <a:pathLst>
              <a:path w="15875" h="5715">
                <a:moveTo>
                  <a:pt x="15366" y="0"/>
                </a:moveTo>
                <a:lnTo>
                  <a:pt x="0" y="5232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bg object 67"/>
          <p:cNvSpPr/>
          <p:nvPr/>
        </p:nvSpPr>
        <p:spPr>
          <a:xfrm>
            <a:off x="10352443" y="7634264"/>
            <a:ext cx="8255" cy="3175"/>
          </a:xfrm>
          <a:custGeom>
            <a:avLst/>
            <a:gdLst/>
            <a:ahLst/>
            <a:cxnLst/>
            <a:rect l="l" t="t" r="r" b="b"/>
            <a:pathLst>
              <a:path w="8254" h="3175">
                <a:moveTo>
                  <a:pt x="7721" y="0"/>
                </a:moveTo>
                <a:lnTo>
                  <a:pt x="0" y="2628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bg object 68"/>
          <p:cNvSpPr/>
          <p:nvPr/>
        </p:nvSpPr>
        <p:spPr>
          <a:xfrm>
            <a:off x="10347303" y="7603802"/>
            <a:ext cx="13335" cy="4445"/>
          </a:xfrm>
          <a:custGeom>
            <a:avLst/>
            <a:gdLst/>
            <a:ahLst/>
            <a:cxnLst/>
            <a:rect l="l" t="t" r="r" b="b"/>
            <a:pathLst>
              <a:path w="13334" h="4445">
                <a:moveTo>
                  <a:pt x="12826" y="4343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bg object 69"/>
          <p:cNvSpPr/>
          <p:nvPr/>
        </p:nvSpPr>
        <p:spPr>
          <a:xfrm>
            <a:off x="10344745" y="7609893"/>
            <a:ext cx="15875" cy="5715"/>
          </a:xfrm>
          <a:custGeom>
            <a:avLst/>
            <a:gdLst/>
            <a:ahLst/>
            <a:cxnLst/>
            <a:rect l="l" t="t" r="r" b="b"/>
            <a:pathLst>
              <a:path w="15875" h="5715">
                <a:moveTo>
                  <a:pt x="15366" y="5219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bg object 70"/>
          <p:cNvSpPr/>
          <p:nvPr/>
        </p:nvSpPr>
        <p:spPr>
          <a:xfrm>
            <a:off x="10344733" y="7616861"/>
            <a:ext cx="15875" cy="5715"/>
          </a:xfrm>
          <a:custGeom>
            <a:avLst/>
            <a:gdLst/>
            <a:ahLst/>
            <a:cxnLst/>
            <a:rect l="l" t="t" r="r" b="b"/>
            <a:pathLst>
              <a:path w="15875" h="5715">
                <a:moveTo>
                  <a:pt x="15379" y="5219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bg object 71"/>
          <p:cNvSpPr/>
          <p:nvPr/>
        </p:nvSpPr>
        <p:spPr>
          <a:xfrm>
            <a:off x="10344729" y="7623827"/>
            <a:ext cx="15875" cy="5715"/>
          </a:xfrm>
          <a:custGeom>
            <a:avLst/>
            <a:gdLst/>
            <a:ahLst/>
            <a:cxnLst/>
            <a:rect l="l" t="t" r="r" b="b"/>
            <a:pathLst>
              <a:path w="15875" h="5715">
                <a:moveTo>
                  <a:pt x="15366" y="5219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bg object 72"/>
          <p:cNvSpPr/>
          <p:nvPr/>
        </p:nvSpPr>
        <p:spPr>
          <a:xfrm>
            <a:off x="10344716" y="7630781"/>
            <a:ext cx="15875" cy="5715"/>
          </a:xfrm>
          <a:custGeom>
            <a:avLst/>
            <a:gdLst/>
            <a:ahLst/>
            <a:cxnLst/>
            <a:rect l="l" t="t" r="r" b="b"/>
            <a:pathLst>
              <a:path w="15875" h="5715">
                <a:moveTo>
                  <a:pt x="15379" y="5232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bg object 73"/>
          <p:cNvSpPr/>
          <p:nvPr/>
        </p:nvSpPr>
        <p:spPr>
          <a:xfrm>
            <a:off x="7448362" y="4753317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825" y="0"/>
                </a:moveTo>
                <a:lnTo>
                  <a:pt x="0" y="2514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bg object 74"/>
          <p:cNvSpPr/>
          <p:nvPr/>
        </p:nvSpPr>
        <p:spPr>
          <a:xfrm>
            <a:off x="7448362" y="4760047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825" y="0"/>
                </a:moveTo>
                <a:lnTo>
                  <a:pt x="0" y="2514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bg object 75"/>
          <p:cNvSpPr/>
          <p:nvPr/>
        </p:nvSpPr>
        <p:spPr>
          <a:xfrm>
            <a:off x="7448362" y="4766778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825" y="0"/>
                </a:moveTo>
                <a:lnTo>
                  <a:pt x="0" y="2514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bg object 76"/>
          <p:cNvSpPr/>
          <p:nvPr/>
        </p:nvSpPr>
        <p:spPr>
          <a:xfrm>
            <a:off x="7448362" y="4773507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825" y="0"/>
                </a:moveTo>
                <a:lnTo>
                  <a:pt x="0" y="2539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bg object 77"/>
          <p:cNvSpPr/>
          <p:nvPr/>
        </p:nvSpPr>
        <p:spPr>
          <a:xfrm>
            <a:off x="7448362" y="4780237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825" y="0"/>
                </a:moveTo>
                <a:lnTo>
                  <a:pt x="0" y="2539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bg object 78"/>
          <p:cNvSpPr/>
          <p:nvPr/>
        </p:nvSpPr>
        <p:spPr>
          <a:xfrm>
            <a:off x="7463997" y="4752473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812" y="0"/>
                </a:moveTo>
                <a:lnTo>
                  <a:pt x="0" y="2539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bg object 79"/>
          <p:cNvSpPr/>
          <p:nvPr/>
        </p:nvSpPr>
        <p:spPr>
          <a:xfrm>
            <a:off x="7455219" y="4745616"/>
            <a:ext cx="17145" cy="18415"/>
          </a:xfrm>
          <a:custGeom>
            <a:avLst/>
            <a:gdLst/>
            <a:ahLst/>
            <a:cxnLst/>
            <a:rect l="l" t="t" r="r" b="b"/>
            <a:pathLst>
              <a:path w="17145" h="18414">
                <a:moveTo>
                  <a:pt x="8267" y="0"/>
                </a:moveTo>
                <a:lnTo>
                  <a:pt x="2425" y="2641"/>
                </a:lnTo>
                <a:lnTo>
                  <a:pt x="0" y="9016"/>
                </a:lnTo>
                <a:lnTo>
                  <a:pt x="2425" y="15392"/>
                </a:lnTo>
                <a:lnTo>
                  <a:pt x="8267" y="18033"/>
                </a:lnTo>
                <a:lnTo>
                  <a:pt x="14109" y="15392"/>
                </a:lnTo>
                <a:lnTo>
                  <a:pt x="16534" y="9016"/>
                </a:lnTo>
                <a:lnTo>
                  <a:pt x="14109" y="2641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bg object 80"/>
          <p:cNvSpPr/>
          <p:nvPr/>
        </p:nvSpPr>
        <p:spPr>
          <a:xfrm>
            <a:off x="7463604" y="4760093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990" y="0"/>
                </a:moveTo>
                <a:lnTo>
                  <a:pt x="0" y="1523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bg object 81"/>
          <p:cNvSpPr/>
          <p:nvPr/>
        </p:nvSpPr>
        <p:spPr>
          <a:xfrm>
            <a:off x="7455219" y="475323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bg object 82"/>
          <p:cNvSpPr/>
          <p:nvPr/>
        </p:nvSpPr>
        <p:spPr>
          <a:xfrm>
            <a:off x="7463604" y="4766189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990" y="0"/>
                </a:moveTo>
                <a:lnTo>
                  <a:pt x="0" y="3047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bg object 83"/>
          <p:cNvSpPr/>
          <p:nvPr/>
        </p:nvSpPr>
        <p:spPr>
          <a:xfrm>
            <a:off x="7455219" y="475932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bg object 84"/>
          <p:cNvSpPr/>
          <p:nvPr/>
        </p:nvSpPr>
        <p:spPr>
          <a:xfrm>
            <a:off x="7463604" y="4772286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990" y="0"/>
                </a:moveTo>
                <a:lnTo>
                  <a:pt x="0" y="3022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bg object 85"/>
          <p:cNvSpPr/>
          <p:nvPr/>
        </p:nvSpPr>
        <p:spPr>
          <a:xfrm>
            <a:off x="7455219" y="476694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bg object 86"/>
          <p:cNvSpPr/>
          <p:nvPr/>
        </p:nvSpPr>
        <p:spPr>
          <a:xfrm>
            <a:off x="7463604" y="4779904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990" y="0"/>
                </a:moveTo>
                <a:lnTo>
                  <a:pt x="0" y="3022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bg object 87"/>
          <p:cNvSpPr/>
          <p:nvPr/>
        </p:nvSpPr>
        <p:spPr>
          <a:xfrm>
            <a:off x="7455219" y="477304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bg object 88"/>
          <p:cNvSpPr/>
          <p:nvPr/>
        </p:nvSpPr>
        <p:spPr>
          <a:xfrm>
            <a:off x="7463604" y="4757041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990" y="3047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bg object 89"/>
          <p:cNvSpPr/>
          <p:nvPr/>
        </p:nvSpPr>
        <p:spPr>
          <a:xfrm>
            <a:off x="7455219" y="4747139"/>
            <a:ext cx="17145" cy="18415"/>
          </a:xfrm>
          <a:custGeom>
            <a:avLst/>
            <a:gdLst/>
            <a:ahLst/>
            <a:cxnLst/>
            <a:rect l="l" t="t" r="r" b="b"/>
            <a:pathLst>
              <a:path w="17145" h="18414">
                <a:moveTo>
                  <a:pt x="8267" y="0"/>
                </a:moveTo>
                <a:lnTo>
                  <a:pt x="2425" y="2641"/>
                </a:lnTo>
                <a:lnTo>
                  <a:pt x="0" y="9016"/>
                </a:lnTo>
                <a:lnTo>
                  <a:pt x="2425" y="15392"/>
                </a:lnTo>
                <a:lnTo>
                  <a:pt x="8267" y="18033"/>
                </a:lnTo>
                <a:lnTo>
                  <a:pt x="14109" y="15392"/>
                </a:lnTo>
                <a:lnTo>
                  <a:pt x="16534" y="9016"/>
                </a:lnTo>
                <a:lnTo>
                  <a:pt x="14109" y="2641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bg object 90"/>
          <p:cNvSpPr/>
          <p:nvPr/>
        </p:nvSpPr>
        <p:spPr>
          <a:xfrm>
            <a:off x="7463604" y="4763138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990" y="3047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bg object 91"/>
          <p:cNvSpPr/>
          <p:nvPr/>
        </p:nvSpPr>
        <p:spPr>
          <a:xfrm>
            <a:off x="7455219" y="475475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bg object 92"/>
          <p:cNvSpPr/>
          <p:nvPr/>
        </p:nvSpPr>
        <p:spPr>
          <a:xfrm>
            <a:off x="7463604" y="4770759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990" y="1523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bg object 93"/>
          <p:cNvSpPr/>
          <p:nvPr/>
        </p:nvSpPr>
        <p:spPr>
          <a:xfrm>
            <a:off x="7455219" y="476085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bg object 94"/>
          <p:cNvSpPr/>
          <p:nvPr/>
        </p:nvSpPr>
        <p:spPr>
          <a:xfrm>
            <a:off x="7463604" y="4776854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990" y="3047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bg object 95"/>
          <p:cNvSpPr/>
          <p:nvPr/>
        </p:nvSpPr>
        <p:spPr>
          <a:xfrm>
            <a:off x="7455219" y="476847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bg object 96"/>
          <p:cNvSpPr/>
          <p:nvPr/>
        </p:nvSpPr>
        <p:spPr>
          <a:xfrm>
            <a:off x="7463604" y="4784475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70">
                <a:moveTo>
                  <a:pt x="685" y="1015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bg object 97"/>
          <p:cNvSpPr/>
          <p:nvPr/>
        </p:nvSpPr>
        <p:spPr>
          <a:xfrm>
            <a:off x="7455219" y="477456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bg object 98"/>
          <p:cNvSpPr/>
          <p:nvPr/>
        </p:nvSpPr>
        <p:spPr>
          <a:xfrm>
            <a:off x="7448356" y="4755799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863" y="2489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bg object 99"/>
          <p:cNvSpPr/>
          <p:nvPr/>
        </p:nvSpPr>
        <p:spPr>
          <a:xfrm>
            <a:off x="7448356" y="4762448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863" y="2489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bg object 100"/>
          <p:cNvSpPr/>
          <p:nvPr/>
        </p:nvSpPr>
        <p:spPr>
          <a:xfrm>
            <a:off x="7448356" y="4769098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863" y="2489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bg object 101"/>
          <p:cNvSpPr/>
          <p:nvPr/>
        </p:nvSpPr>
        <p:spPr>
          <a:xfrm>
            <a:off x="7448356" y="4775749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863" y="2489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bg object 102"/>
          <p:cNvSpPr/>
          <p:nvPr/>
        </p:nvSpPr>
        <p:spPr>
          <a:xfrm>
            <a:off x="7448356" y="4782417"/>
            <a:ext cx="635" cy="1905"/>
          </a:xfrm>
          <a:custGeom>
            <a:avLst/>
            <a:gdLst/>
            <a:ahLst/>
            <a:cxnLst/>
            <a:rect l="l" t="t" r="r" b="b"/>
            <a:pathLst>
              <a:path w="634" h="1904">
                <a:moveTo>
                  <a:pt x="571" y="1650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bg object 103"/>
          <p:cNvSpPr/>
          <p:nvPr/>
        </p:nvSpPr>
        <p:spPr>
          <a:xfrm>
            <a:off x="7449216" y="4752473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70">
                <a:moveTo>
                  <a:pt x="2578" y="0"/>
                </a:moveTo>
                <a:lnTo>
                  <a:pt x="0" y="838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bg object 104"/>
          <p:cNvSpPr/>
          <p:nvPr/>
        </p:nvSpPr>
        <p:spPr>
          <a:xfrm>
            <a:off x="7449236" y="4754962"/>
            <a:ext cx="15875" cy="5080"/>
          </a:xfrm>
          <a:custGeom>
            <a:avLst/>
            <a:gdLst/>
            <a:ahLst/>
            <a:cxnLst/>
            <a:rect l="l" t="t" r="r" b="b"/>
            <a:pathLst>
              <a:path w="15875" h="5079">
                <a:moveTo>
                  <a:pt x="15366" y="0"/>
                </a:moveTo>
                <a:lnTo>
                  <a:pt x="0" y="499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bg object 105"/>
          <p:cNvSpPr/>
          <p:nvPr/>
        </p:nvSpPr>
        <p:spPr>
          <a:xfrm>
            <a:off x="7449241" y="4761612"/>
            <a:ext cx="15875" cy="5080"/>
          </a:xfrm>
          <a:custGeom>
            <a:avLst/>
            <a:gdLst/>
            <a:ahLst/>
            <a:cxnLst/>
            <a:rect l="l" t="t" r="r" b="b"/>
            <a:pathLst>
              <a:path w="15875" h="5079">
                <a:moveTo>
                  <a:pt x="15379" y="0"/>
                </a:moveTo>
                <a:lnTo>
                  <a:pt x="0" y="4978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bg object 106"/>
          <p:cNvSpPr/>
          <p:nvPr/>
        </p:nvSpPr>
        <p:spPr>
          <a:xfrm>
            <a:off x="7449254" y="4768262"/>
            <a:ext cx="15875" cy="5080"/>
          </a:xfrm>
          <a:custGeom>
            <a:avLst/>
            <a:gdLst/>
            <a:ahLst/>
            <a:cxnLst/>
            <a:rect l="l" t="t" r="r" b="b"/>
            <a:pathLst>
              <a:path w="15875" h="5079">
                <a:moveTo>
                  <a:pt x="15366" y="0"/>
                </a:moveTo>
                <a:lnTo>
                  <a:pt x="0" y="4978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bg object 107"/>
          <p:cNvSpPr/>
          <p:nvPr/>
        </p:nvSpPr>
        <p:spPr>
          <a:xfrm>
            <a:off x="7449258" y="4774913"/>
            <a:ext cx="15875" cy="5080"/>
          </a:xfrm>
          <a:custGeom>
            <a:avLst/>
            <a:gdLst/>
            <a:ahLst/>
            <a:cxnLst/>
            <a:rect l="l" t="t" r="r" b="b"/>
            <a:pathLst>
              <a:path w="15875" h="5079">
                <a:moveTo>
                  <a:pt x="15379" y="0"/>
                </a:moveTo>
                <a:lnTo>
                  <a:pt x="0" y="4978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bg object 108"/>
          <p:cNvSpPr/>
          <p:nvPr/>
        </p:nvSpPr>
        <p:spPr>
          <a:xfrm>
            <a:off x="7456916" y="4781563"/>
            <a:ext cx="8255" cy="2540"/>
          </a:xfrm>
          <a:custGeom>
            <a:avLst/>
            <a:gdLst/>
            <a:ahLst/>
            <a:cxnLst/>
            <a:rect l="l" t="t" r="r" b="b"/>
            <a:pathLst>
              <a:path w="8254" h="2539">
                <a:moveTo>
                  <a:pt x="7721" y="0"/>
                </a:moveTo>
                <a:lnTo>
                  <a:pt x="0" y="2501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bg object 109"/>
          <p:cNvSpPr/>
          <p:nvPr/>
        </p:nvSpPr>
        <p:spPr>
          <a:xfrm>
            <a:off x="7451789" y="4752468"/>
            <a:ext cx="13335" cy="4445"/>
          </a:xfrm>
          <a:custGeom>
            <a:avLst/>
            <a:gdLst/>
            <a:ahLst/>
            <a:cxnLst/>
            <a:rect l="l" t="t" r="r" b="b"/>
            <a:pathLst>
              <a:path w="13334" h="4445">
                <a:moveTo>
                  <a:pt x="12813" y="4165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bg object 110"/>
          <p:cNvSpPr/>
          <p:nvPr/>
        </p:nvSpPr>
        <p:spPr>
          <a:xfrm>
            <a:off x="7449218" y="4758292"/>
            <a:ext cx="15875" cy="5080"/>
          </a:xfrm>
          <a:custGeom>
            <a:avLst/>
            <a:gdLst/>
            <a:ahLst/>
            <a:cxnLst/>
            <a:rect l="l" t="t" r="r" b="b"/>
            <a:pathLst>
              <a:path w="15875" h="5079">
                <a:moveTo>
                  <a:pt x="15366" y="4990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bg object 111"/>
          <p:cNvSpPr/>
          <p:nvPr/>
        </p:nvSpPr>
        <p:spPr>
          <a:xfrm>
            <a:off x="7449218" y="4764939"/>
            <a:ext cx="15875" cy="5080"/>
          </a:xfrm>
          <a:custGeom>
            <a:avLst/>
            <a:gdLst/>
            <a:ahLst/>
            <a:cxnLst/>
            <a:rect l="l" t="t" r="r" b="b"/>
            <a:pathLst>
              <a:path w="15875" h="5079">
                <a:moveTo>
                  <a:pt x="15366" y="4978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bg object 112"/>
          <p:cNvSpPr/>
          <p:nvPr/>
        </p:nvSpPr>
        <p:spPr>
          <a:xfrm>
            <a:off x="7449202" y="4771588"/>
            <a:ext cx="15875" cy="5080"/>
          </a:xfrm>
          <a:custGeom>
            <a:avLst/>
            <a:gdLst/>
            <a:ahLst/>
            <a:cxnLst/>
            <a:rect l="l" t="t" r="r" b="b"/>
            <a:pathLst>
              <a:path w="15875" h="5079">
                <a:moveTo>
                  <a:pt x="15366" y="4978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bg object 113"/>
          <p:cNvSpPr/>
          <p:nvPr/>
        </p:nvSpPr>
        <p:spPr>
          <a:xfrm>
            <a:off x="7449202" y="4778238"/>
            <a:ext cx="15875" cy="5080"/>
          </a:xfrm>
          <a:custGeom>
            <a:avLst/>
            <a:gdLst/>
            <a:ahLst/>
            <a:cxnLst/>
            <a:rect l="l" t="t" r="r" b="b"/>
            <a:pathLst>
              <a:path w="15875" h="5079">
                <a:moveTo>
                  <a:pt x="15366" y="4978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bg object 114"/>
          <p:cNvSpPr/>
          <p:nvPr/>
        </p:nvSpPr>
        <p:spPr>
          <a:xfrm>
            <a:off x="11706309" y="4753317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825" y="0"/>
                </a:moveTo>
                <a:lnTo>
                  <a:pt x="0" y="2514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bg object 115"/>
          <p:cNvSpPr/>
          <p:nvPr/>
        </p:nvSpPr>
        <p:spPr>
          <a:xfrm>
            <a:off x="11706311" y="4760047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825" y="0"/>
                </a:moveTo>
                <a:lnTo>
                  <a:pt x="0" y="2514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bg object 116"/>
          <p:cNvSpPr/>
          <p:nvPr/>
        </p:nvSpPr>
        <p:spPr>
          <a:xfrm>
            <a:off x="11706312" y="4766778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825" y="0"/>
                </a:moveTo>
                <a:lnTo>
                  <a:pt x="0" y="2514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bg object 117"/>
          <p:cNvSpPr/>
          <p:nvPr/>
        </p:nvSpPr>
        <p:spPr>
          <a:xfrm>
            <a:off x="11706312" y="4773507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825" y="0"/>
                </a:moveTo>
                <a:lnTo>
                  <a:pt x="0" y="2539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bg object 118"/>
          <p:cNvSpPr/>
          <p:nvPr/>
        </p:nvSpPr>
        <p:spPr>
          <a:xfrm>
            <a:off x="11706313" y="4780237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825" y="0"/>
                </a:moveTo>
                <a:lnTo>
                  <a:pt x="0" y="2539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bg object 119"/>
          <p:cNvSpPr/>
          <p:nvPr/>
        </p:nvSpPr>
        <p:spPr>
          <a:xfrm>
            <a:off x="11721936" y="4752473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825" y="0"/>
                </a:moveTo>
                <a:lnTo>
                  <a:pt x="0" y="2539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bg object 120"/>
          <p:cNvSpPr/>
          <p:nvPr/>
        </p:nvSpPr>
        <p:spPr>
          <a:xfrm>
            <a:off x="11713167" y="4745616"/>
            <a:ext cx="17145" cy="18415"/>
          </a:xfrm>
          <a:custGeom>
            <a:avLst/>
            <a:gdLst/>
            <a:ahLst/>
            <a:cxnLst/>
            <a:rect l="l" t="t" r="r" b="b"/>
            <a:pathLst>
              <a:path w="17145" h="18414">
                <a:moveTo>
                  <a:pt x="8267" y="0"/>
                </a:moveTo>
                <a:lnTo>
                  <a:pt x="2425" y="2641"/>
                </a:lnTo>
                <a:lnTo>
                  <a:pt x="0" y="9016"/>
                </a:lnTo>
                <a:lnTo>
                  <a:pt x="2425" y="15392"/>
                </a:lnTo>
                <a:lnTo>
                  <a:pt x="8267" y="18033"/>
                </a:lnTo>
                <a:lnTo>
                  <a:pt x="14109" y="15392"/>
                </a:lnTo>
                <a:lnTo>
                  <a:pt x="16534" y="9016"/>
                </a:lnTo>
                <a:lnTo>
                  <a:pt x="14109" y="2641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bg object 121"/>
          <p:cNvSpPr/>
          <p:nvPr/>
        </p:nvSpPr>
        <p:spPr>
          <a:xfrm>
            <a:off x="11721546" y="4760093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1015" y="0"/>
                </a:moveTo>
                <a:lnTo>
                  <a:pt x="0" y="1523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bg object 122"/>
          <p:cNvSpPr/>
          <p:nvPr/>
        </p:nvSpPr>
        <p:spPr>
          <a:xfrm>
            <a:off x="11713167" y="4753234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bg object 123"/>
          <p:cNvSpPr/>
          <p:nvPr/>
        </p:nvSpPr>
        <p:spPr>
          <a:xfrm>
            <a:off x="11721546" y="4766189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1015" y="0"/>
                </a:moveTo>
                <a:lnTo>
                  <a:pt x="0" y="3047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bg object 124"/>
          <p:cNvSpPr/>
          <p:nvPr/>
        </p:nvSpPr>
        <p:spPr>
          <a:xfrm>
            <a:off x="11713167" y="475932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bg object 125"/>
          <p:cNvSpPr/>
          <p:nvPr/>
        </p:nvSpPr>
        <p:spPr>
          <a:xfrm>
            <a:off x="11721546" y="4772286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1015" y="0"/>
                </a:moveTo>
                <a:lnTo>
                  <a:pt x="0" y="3022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bg object 126"/>
          <p:cNvSpPr/>
          <p:nvPr/>
        </p:nvSpPr>
        <p:spPr>
          <a:xfrm>
            <a:off x="11713167" y="476694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bg object 127"/>
          <p:cNvSpPr/>
          <p:nvPr/>
        </p:nvSpPr>
        <p:spPr>
          <a:xfrm>
            <a:off x="11721546" y="4779904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1015" y="0"/>
                </a:moveTo>
                <a:lnTo>
                  <a:pt x="0" y="3022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bg object 128"/>
          <p:cNvSpPr/>
          <p:nvPr/>
        </p:nvSpPr>
        <p:spPr>
          <a:xfrm>
            <a:off x="11713167" y="477304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bg object 129"/>
          <p:cNvSpPr/>
          <p:nvPr/>
        </p:nvSpPr>
        <p:spPr>
          <a:xfrm>
            <a:off x="11721546" y="4757041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1015" y="3047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bg object 130"/>
          <p:cNvSpPr/>
          <p:nvPr/>
        </p:nvSpPr>
        <p:spPr>
          <a:xfrm>
            <a:off x="11713167" y="4747139"/>
            <a:ext cx="17145" cy="18415"/>
          </a:xfrm>
          <a:custGeom>
            <a:avLst/>
            <a:gdLst/>
            <a:ahLst/>
            <a:cxnLst/>
            <a:rect l="l" t="t" r="r" b="b"/>
            <a:pathLst>
              <a:path w="17145" h="18414">
                <a:moveTo>
                  <a:pt x="8267" y="0"/>
                </a:moveTo>
                <a:lnTo>
                  <a:pt x="2425" y="2641"/>
                </a:lnTo>
                <a:lnTo>
                  <a:pt x="0" y="9016"/>
                </a:lnTo>
                <a:lnTo>
                  <a:pt x="2425" y="15392"/>
                </a:lnTo>
                <a:lnTo>
                  <a:pt x="8267" y="18033"/>
                </a:lnTo>
                <a:lnTo>
                  <a:pt x="14109" y="15392"/>
                </a:lnTo>
                <a:lnTo>
                  <a:pt x="16534" y="9016"/>
                </a:lnTo>
                <a:lnTo>
                  <a:pt x="14109" y="2641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bg object 131"/>
          <p:cNvSpPr/>
          <p:nvPr/>
        </p:nvSpPr>
        <p:spPr>
          <a:xfrm>
            <a:off x="11721546" y="4763138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1015" y="3047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bg object 132"/>
          <p:cNvSpPr/>
          <p:nvPr/>
        </p:nvSpPr>
        <p:spPr>
          <a:xfrm>
            <a:off x="11713167" y="4754758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bg object 133"/>
          <p:cNvSpPr/>
          <p:nvPr/>
        </p:nvSpPr>
        <p:spPr>
          <a:xfrm>
            <a:off x="11721546" y="4770759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1015" y="1523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bg object 134"/>
          <p:cNvSpPr/>
          <p:nvPr/>
        </p:nvSpPr>
        <p:spPr>
          <a:xfrm>
            <a:off x="11713167" y="476085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bg object 135"/>
          <p:cNvSpPr/>
          <p:nvPr/>
        </p:nvSpPr>
        <p:spPr>
          <a:xfrm>
            <a:off x="11721546" y="4776854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1015" y="3047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bg object 136"/>
          <p:cNvSpPr/>
          <p:nvPr/>
        </p:nvSpPr>
        <p:spPr>
          <a:xfrm>
            <a:off x="11713167" y="476847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bg object 137"/>
          <p:cNvSpPr/>
          <p:nvPr/>
        </p:nvSpPr>
        <p:spPr>
          <a:xfrm>
            <a:off x="11721553" y="4784475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70">
                <a:moveTo>
                  <a:pt x="685" y="1015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bg object 138"/>
          <p:cNvSpPr/>
          <p:nvPr/>
        </p:nvSpPr>
        <p:spPr>
          <a:xfrm>
            <a:off x="11713167" y="477456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bg object 139"/>
          <p:cNvSpPr/>
          <p:nvPr/>
        </p:nvSpPr>
        <p:spPr>
          <a:xfrm>
            <a:off x="11706303" y="4755799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863" y="2489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bg object 140"/>
          <p:cNvSpPr/>
          <p:nvPr/>
        </p:nvSpPr>
        <p:spPr>
          <a:xfrm>
            <a:off x="11706304" y="4762448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863" y="2489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bg object 141"/>
          <p:cNvSpPr/>
          <p:nvPr/>
        </p:nvSpPr>
        <p:spPr>
          <a:xfrm>
            <a:off x="11706306" y="4769098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863" y="2489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bg object 142"/>
          <p:cNvSpPr/>
          <p:nvPr/>
        </p:nvSpPr>
        <p:spPr>
          <a:xfrm>
            <a:off x="11706306" y="4775749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863" y="2489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bg object 143"/>
          <p:cNvSpPr/>
          <p:nvPr/>
        </p:nvSpPr>
        <p:spPr>
          <a:xfrm>
            <a:off x="11706307" y="4782417"/>
            <a:ext cx="635" cy="1905"/>
          </a:xfrm>
          <a:custGeom>
            <a:avLst/>
            <a:gdLst/>
            <a:ahLst/>
            <a:cxnLst/>
            <a:rect l="l" t="t" r="r" b="b"/>
            <a:pathLst>
              <a:path w="634" h="1904">
                <a:moveTo>
                  <a:pt x="571" y="1650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bg object 144"/>
          <p:cNvSpPr/>
          <p:nvPr/>
        </p:nvSpPr>
        <p:spPr>
          <a:xfrm>
            <a:off x="11707177" y="4752473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70">
                <a:moveTo>
                  <a:pt x="2552" y="0"/>
                </a:moveTo>
                <a:lnTo>
                  <a:pt x="0" y="838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bg object 145"/>
          <p:cNvSpPr/>
          <p:nvPr/>
        </p:nvSpPr>
        <p:spPr>
          <a:xfrm>
            <a:off x="11707177" y="4754962"/>
            <a:ext cx="15875" cy="5080"/>
          </a:xfrm>
          <a:custGeom>
            <a:avLst/>
            <a:gdLst/>
            <a:ahLst/>
            <a:cxnLst/>
            <a:rect l="l" t="t" r="r" b="b"/>
            <a:pathLst>
              <a:path w="15875" h="5079">
                <a:moveTo>
                  <a:pt x="15379" y="0"/>
                </a:moveTo>
                <a:lnTo>
                  <a:pt x="0" y="499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bg object 146"/>
          <p:cNvSpPr/>
          <p:nvPr/>
        </p:nvSpPr>
        <p:spPr>
          <a:xfrm>
            <a:off x="11707189" y="4761612"/>
            <a:ext cx="15875" cy="5080"/>
          </a:xfrm>
          <a:custGeom>
            <a:avLst/>
            <a:gdLst/>
            <a:ahLst/>
            <a:cxnLst/>
            <a:rect l="l" t="t" r="r" b="b"/>
            <a:pathLst>
              <a:path w="15875" h="5079">
                <a:moveTo>
                  <a:pt x="15366" y="0"/>
                </a:moveTo>
                <a:lnTo>
                  <a:pt x="0" y="4978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bg object 147"/>
          <p:cNvSpPr/>
          <p:nvPr/>
        </p:nvSpPr>
        <p:spPr>
          <a:xfrm>
            <a:off x="11707195" y="4768262"/>
            <a:ext cx="15875" cy="5080"/>
          </a:xfrm>
          <a:custGeom>
            <a:avLst/>
            <a:gdLst/>
            <a:ahLst/>
            <a:cxnLst/>
            <a:rect l="l" t="t" r="r" b="b"/>
            <a:pathLst>
              <a:path w="15875" h="5079">
                <a:moveTo>
                  <a:pt x="15379" y="0"/>
                </a:moveTo>
                <a:lnTo>
                  <a:pt x="0" y="4978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bg object 148"/>
          <p:cNvSpPr/>
          <p:nvPr/>
        </p:nvSpPr>
        <p:spPr>
          <a:xfrm>
            <a:off x="11707208" y="4774913"/>
            <a:ext cx="15875" cy="5080"/>
          </a:xfrm>
          <a:custGeom>
            <a:avLst/>
            <a:gdLst/>
            <a:ahLst/>
            <a:cxnLst/>
            <a:rect l="l" t="t" r="r" b="b"/>
            <a:pathLst>
              <a:path w="15875" h="5079">
                <a:moveTo>
                  <a:pt x="15366" y="0"/>
                </a:moveTo>
                <a:lnTo>
                  <a:pt x="0" y="4978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bg object 149"/>
          <p:cNvSpPr/>
          <p:nvPr/>
        </p:nvSpPr>
        <p:spPr>
          <a:xfrm>
            <a:off x="11714871" y="4781563"/>
            <a:ext cx="8255" cy="2540"/>
          </a:xfrm>
          <a:custGeom>
            <a:avLst/>
            <a:gdLst/>
            <a:ahLst/>
            <a:cxnLst/>
            <a:rect l="l" t="t" r="r" b="b"/>
            <a:pathLst>
              <a:path w="8254" h="2539">
                <a:moveTo>
                  <a:pt x="7721" y="0"/>
                </a:moveTo>
                <a:lnTo>
                  <a:pt x="0" y="2501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bg object 150"/>
          <p:cNvSpPr/>
          <p:nvPr/>
        </p:nvSpPr>
        <p:spPr>
          <a:xfrm>
            <a:off x="11709728" y="4752468"/>
            <a:ext cx="13335" cy="4445"/>
          </a:xfrm>
          <a:custGeom>
            <a:avLst/>
            <a:gdLst/>
            <a:ahLst/>
            <a:cxnLst/>
            <a:rect l="l" t="t" r="r" b="b"/>
            <a:pathLst>
              <a:path w="13334" h="4445">
                <a:moveTo>
                  <a:pt x="12813" y="4165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bg object 151"/>
          <p:cNvSpPr/>
          <p:nvPr/>
        </p:nvSpPr>
        <p:spPr>
          <a:xfrm>
            <a:off x="11707175" y="4758292"/>
            <a:ext cx="15875" cy="5080"/>
          </a:xfrm>
          <a:custGeom>
            <a:avLst/>
            <a:gdLst/>
            <a:ahLst/>
            <a:cxnLst/>
            <a:rect l="l" t="t" r="r" b="b"/>
            <a:pathLst>
              <a:path w="15875" h="5079">
                <a:moveTo>
                  <a:pt x="15366" y="4990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bg object 152"/>
          <p:cNvSpPr/>
          <p:nvPr/>
        </p:nvSpPr>
        <p:spPr>
          <a:xfrm>
            <a:off x="11707164" y="4764939"/>
            <a:ext cx="15875" cy="5080"/>
          </a:xfrm>
          <a:custGeom>
            <a:avLst/>
            <a:gdLst/>
            <a:ahLst/>
            <a:cxnLst/>
            <a:rect l="l" t="t" r="r" b="b"/>
            <a:pathLst>
              <a:path w="15875" h="5079">
                <a:moveTo>
                  <a:pt x="15379" y="4978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bg object 153"/>
          <p:cNvSpPr/>
          <p:nvPr/>
        </p:nvSpPr>
        <p:spPr>
          <a:xfrm>
            <a:off x="11707160" y="4771588"/>
            <a:ext cx="15875" cy="5080"/>
          </a:xfrm>
          <a:custGeom>
            <a:avLst/>
            <a:gdLst/>
            <a:ahLst/>
            <a:cxnLst/>
            <a:rect l="l" t="t" r="r" b="b"/>
            <a:pathLst>
              <a:path w="15875" h="5079">
                <a:moveTo>
                  <a:pt x="15366" y="4978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bg object 154"/>
          <p:cNvSpPr/>
          <p:nvPr/>
        </p:nvSpPr>
        <p:spPr>
          <a:xfrm>
            <a:off x="11707149" y="4778238"/>
            <a:ext cx="15875" cy="5080"/>
          </a:xfrm>
          <a:custGeom>
            <a:avLst/>
            <a:gdLst/>
            <a:ahLst/>
            <a:cxnLst/>
            <a:rect l="l" t="t" r="r" b="b"/>
            <a:pathLst>
              <a:path w="15875" h="5079">
                <a:moveTo>
                  <a:pt x="15379" y="4978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bg object 155"/>
          <p:cNvSpPr/>
          <p:nvPr/>
        </p:nvSpPr>
        <p:spPr>
          <a:xfrm>
            <a:off x="16547674" y="366969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273"/>
                </a:moveTo>
                <a:lnTo>
                  <a:pt x="6095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bg object 156"/>
          <p:cNvSpPr/>
          <p:nvPr/>
        </p:nvSpPr>
        <p:spPr>
          <a:xfrm>
            <a:off x="16537518" y="3659285"/>
            <a:ext cx="16510" cy="17145"/>
          </a:xfrm>
          <a:custGeom>
            <a:avLst/>
            <a:gdLst/>
            <a:ahLst/>
            <a:cxnLst/>
            <a:rect l="l" t="t" r="r" b="b"/>
            <a:pathLst>
              <a:path w="16509" h="17145">
                <a:moveTo>
                  <a:pt x="0" y="16687"/>
                </a:moveTo>
                <a:lnTo>
                  <a:pt x="16255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bg object 157"/>
          <p:cNvSpPr/>
          <p:nvPr/>
        </p:nvSpPr>
        <p:spPr>
          <a:xfrm>
            <a:off x="16527380" y="3648845"/>
            <a:ext cx="26670" cy="27305"/>
          </a:xfrm>
          <a:custGeom>
            <a:avLst/>
            <a:gdLst/>
            <a:ahLst/>
            <a:cxnLst/>
            <a:rect l="l" t="t" r="r" b="b"/>
            <a:pathLst>
              <a:path w="26669" h="27304">
                <a:moveTo>
                  <a:pt x="0" y="27126"/>
                </a:moveTo>
                <a:lnTo>
                  <a:pt x="26389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bg object 158"/>
          <p:cNvSpPr/>
          <p:nvPr/>
        </p:nvSpPr>
        <p:spPr>
          <a:xfrm>
            <a:off x="16517225" y="3638406"/>
            <a:ext cx="36830" cy="38100"/>
          </a:xfrm>
          <a:custGeom>
            <a:avLst/>
            <a:gdLst/>
            <a:ahLst/>
            <a:cxnLst/>
            <a:rect l="l" t="t" r="r" b="b"/>
            <a:pathLst>
              <a:path w="36830" h="38100">
                <a:moveTo>
                  <a:pt x="0" y="37565"/>
                </a:moveTo>
                <a:lnTo>
                  <a:pt x="36549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bg object 159"/>
          <p:cNvSpPr/>
          <p:nvPr/>
        </p:nvSpPr>
        <p:spPr>
          <a:xfrm>
            <a:off x="16514407" y="3627986"/>
            <a:ext cx="39370" cy="40640"/>
          </a:xfrm>
          <a:custGeom>
            <a:avLst/>
            <a:gdLst/>
            <a:ahLst/>
            <a:cxnLst/>
            <a:rect l="l" t="t" r="r" b="b"/>
            <a:pathLst>
              <a:path w="39369" h="40639">
                <a:moveTo>
                  <a:pt x="0" y="40461"/>
                </a:moveTo>
                <a:lnTo>
                  <a:pt x="39369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bg object 160"/>
          <p:cNvSpPr/>
          <p:nvPr/>
        </p:nvSpPr>
        <p:spPr>
          <a:xfrm>
            <a:off x="16514407" y="3618640"/>
            <a:ext cx="38735" cy="39370"/>
          </a:xfrm>
          <a:custGeom>
            <a:avLst/>
            <a:gdLst/>
            <a:ahLst/>
            <a:cxnLst/>
            <a:rect l="l" t="t" r="r" b="b"/>
            <a:pathLst>
              <a:path w="38734" h="39370">
                <a:moveTo>
                  <a:pt x="0" y="39369"/>
                </a:moveTo>
                <a:lnTo>
                  <a:pt x="38289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bg object 161"/>
          <p:cNvSpPr/>
          <p:nvPr/>
        </p:nvSpPr>
        <p:spPr>
          <a:xfrm>
            <a:off x="16514407" y="3618646"/>
            <a:ext cx="28575" cy="29209"/>
          </a:xfrm>
          <a:custGeom>
            <a:avLst/>
            <a:gdLst/>
            <a:ahLst/>
            <a:cxnLst/>
            <a:rect l="l" t="t" r="r" b="b"/>
            <a:pathLst>
              <a:path w="28575" h="29210">
                <a:moveTo>
                  <a:pt x="0" y="28942"/>
                </a:moveTo>
                <a:lnTo>
                  <a:pt x="28142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bg object 162"/>
          <p:cNvSpPr/>
          <p:nvPr/>
        </p:nvSpPr>
        <p:spPr>
          <a:xfrm>
            <a:off x="16514407" y="3618647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5" h="19050">
                <a:moveTo>
                  <a:pt x="0" y="18503"/>
                </a:moveTo>
                <a:lnTo>
                  <a:pt x="17995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bg object 163"/>
          <p:cNvSpPr/>
          <p:nvPr/>
        </p:nvSpPr>
        <p:spPr>
          <a:xfrm>
            <a:off x="16514407" y="3618647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0" y="8064"/>
                </a:moveTo>
                <a:lnTo>
                  <a:pt x="7848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bg object 164"/>
          <p:cNvSpPr/>
          <p:nvPr/>
        </p:nvSpPr>
        <p:spPr>
          <a:xfrm>
            <a:off x="16553762" y="3618649"/>
            <a:ext cx="635" cy="635"/>
          </a:xfrm>
          <a:custGeom>
            <a:avLst/>
            <a:gdLst/>
            <a:ahLst/>
            <a:cxnLst/>
            <a:rect l="l" t="t" r="r" b="b"/>
            <a:pathLst>
              <a:path w="634" h="635">
                <a:moveTo>
                  <a:pt x="12" y="12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bg object 165"/>
          <p:cNvSpPr/>
          <p:nvPr/>
        </p:nvSpPr>
        <p:spPr>
          <a:xfrm>
            <a:off x="16543602" y="3618649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10172" y="10451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bg object 166"/>
          <p:cNvSpPr/>
          <p:nvPr/>
        </p:nvSpPr>
        <p:spPr>
          <a:xfrm>
            <a:off x="16533468" y="3618648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20306" y="20890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bg object 167"/>
          <p:cNvSpPr/>
          <p:nvPr/>
        </p:nvSpPr>
        <p:spPr>
          <a:xfrm>
            <a:off x="16523308" y="3618642"/>
            <a:ext cx="30480" cy="31750"/>
          </a:xfrm>
          <a:custGeom>
            <a:avLst/>
            <a:gdLst/>
            <a:ahLst/>
            <a:cxnLst/>
            <a:rect l="l" t="t" r="r" b="b"/>
            <a:pathLst>
              <a:path w="30480" h="31750">
                <a:moveTo>
                  <a:pt x="30466" y="31317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bg object 168"/>
          <p:cNvSpPr/>
          <p:nvPr/>
        </p:nvSpPr>
        <p:spPr>
          <a:xfrm>
            <a:off x="16514406" y="3619937"/>
            <a:ext cx="39370" cy="40640"/>
          </a:xfrm>
          <a:custGeom>
            <a:avLst/>
            <a:gdLst/>
            <a:ahLst/>
            <a:cxnLst/>
            <a:rect l="l" t="t" r="r" b="b"/>
            <a:pathLst>
              <a:path w="39369" h="40639">
                <a:moveTo>
                  <a:pt x="39369" y="40461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bg object 169"/>
          <p:cNvSpPr/>
          <p:nvPr/>
        </p:nvSpPr>
        <p:spPr>
          <a:xfrm>
            <a:off x="16514406" y="3630376"/>
            <a:ext cx="39370" cy="40640"/>
          </a:xfrm>
          <a:custGeom>
            <a:avLst/>
            <a:gdLst/>
            <a:ahLst/>
            <a:cxnLst/>
            <a:rect l="l" t="t" r="r" b="b"/>
            <a:pathLst>
              <a:path w="39369" h="40639">
                <a:moveTo>
                  <a:pt x="39369" y="40461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bg object 170"/>
          <p:cNvSpPr/>
          <p:nvPr/>
        </p:nvSpPr>
        <p:spPr>
          <a:xfrm>
            <a:off x="16514403" y="3640794"/>
            <a:ext cx="34290" cy="35560"/>
          </a:xfrm>
          <a:custGeom>
            <a:avLst/>
            <a:gdLst/>
            <a:ahLst/>
            <a:cxnLst/>
            <a:rect l="l" t="t" r="r" b="b"/>
            <a:pathLst>
              <a:path w="34290" h="35560">
                <a:moveTo>
                  <a:pt x="34225" y="35178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bg object 171"/>
          <p:cNvSpPr/>
          <p:nvPr/>
        </p:nvSpPr>
        <p:spPr>
          <a:xfrm>
            <a:off x="16514413" y="3651233"/>
            <a:ext cx="24130" cy="24765"/>
          </a:xfrm>
          <a:custGeom>
            <a:avLst/>
            <a:gdLst/>
            <a:ahLst/>
            <a:cxnLst/>
            <a:rect l="l" t="t" r="r" b="b"/>
            <a:pathLst>
              <a:path w="24130" h="24764">
                <a:moveTo>
                  <a:pt x="24078" y="24738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bg object 172"/>
          <p:cNvSpPr/>
          <p:nvPr/>
        </p:nvSpPr>
        <p:spPr>
          <a:xfrm>
            <a:off x="16514405" y="3661672"/>
            <a:ext cx="13970" cy="14604"/>
          </a:xfrm>
          <a:custGeom>
            <a:avLst/>
            <a:gdLst/>
            <a:ahLst/>
            <a:cxnLst/>
            <a:rect l="l" t="t" r="r" b="b"/>
            <a:pathLst>
              <a:path w="13969" h="14604">
                <a:moveTo>
                  <a:pt x="13931" y="14299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bg object 173"/>
          <p:cNvSpPr/>
          <p:nvPr/>
        </p:nvSpPr>
        <p:spPr>
          <a:xfrm>
            <a:off x="16514410" y="3672086"/>
            <a:ext cx="3810" cy="4445"/>
          </a:xfrm>
          <a:custGeom>
            <a:avLst/>
            <a:gdLst/>
            <a:ahLst/>
            <a:cxnLst/>
            <a:rect l="l" t="t" r="r" b="b"/>
            <a:pathLst>
              <a:path w="3809" h="4445">
                <a:moveTo>
                  <a:pt x="3771" y="3886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bg object 174"/>
          <p:cNvSpPr/>
          <p:nvPr/>
        </p:nvSpPr>
        <p:spPr>
          <a:xfrm>
            <a:off x="16549834" y="3846134"/>
            <a:ext cx="4445" cy="4445"/>
          </a:xfrm>
          <a:custGeom>
            <a:avLst/>
            <a:gdLst/>
            <a:ahLst/>
            <a:cxnLst/>
            <a:rect l="l" t="t" r="r" b="b"/>
            <a:pathLst>
              <a:path w="4444" h="4445">
                <a:moveTo>
                  <a:pt x="0" y="3987"/>
                </a:moveTo>
                <a:lnTo>
                  <a:pt x="3936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bg object 175"/>
          <p:cNvSpPr/>
          <p:nvPr/>
        </p:nvSpPr>
        <p:spPr>
          <a:xfrm>
            <a:off x="16539678" y="3835858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0" y="14261"/>
                </a:moveTo>
                <a:lnTo>
                  <a:pt x="14096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bg object 176"/>
          <p:cNvSpPr/>
          <p:nvPr/>
        </p:nvSpPr>
        <p:spPr>
          <a:xfrm>
            <a:off x="16529539" y="3825584"/>
            <a:ext cx="24765" cy="24765"/>
          </a:xfrm>
          <a:custGeom>
            <a:avLst/>
            <a:gdLst/>
            <a:ahLst/>
            <a:cxnLst/>
            <a:rect l="l" t="t" r="r" b="b"/>
            <a:pathLst>
              <a:path w="24765" h="24764">
                <a:moveTo>
                  <a:pt x="0" y="24535"/>
                </a:moveTo>
                <a:lnTo>
                  <a:pt x="2423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bg object 177"/>
          <p:cNvSpPr/>
          <p:nvPr/>
        </p:nvSpPr>
        <p:spPr>
          <a:xfrm>
            <a:off x="16519385" y="3815322"/>
            <a:ext cx="34925" cy="34925"/>
          </a:xfrm>
          <a:custGeom>
            <a:avLst/>
            <a:gdLst/>
            <a:ahLst/>
            <a:cxnLst/>
            <a:rect l="l" t="t" r="r" b="b"/>
            <a:pathLst>
              <a:path w="34925" h="34925">
                <a:moveTo>
                  <a:pt x="0" y="34797"/>
                </a:moveTo>
                <a:lnTo>
                  <a:pt x="3439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bg object 178"/>
          <p:cNvSpPr/>
          <p:nvPr/>
        </p:nvSpPr>
        <p:spPr>
          <a:xfrm>
            <a:off x="16514407" y="3805041"/>
            <a:ext cx="39370" cy="40005"/>
          </a:xfrm>
          <a:custGeom>
            <a:avLst/>
            <a:gdLst/>
            <a:ahLst/>
            <a:cxnLst/>
            <a:rect l="l" t="t" r="r" b="b"/>
            <a:pathLst>
              <a:path w="39369" h="40004">
                <a:moveTo>
                  <a:pt x="0" y="39838"/>
                </a:moveTo>
                <a:lnTo>
                  <a:pt x="39369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bg object 179"/>
          <p:cNvSpPr/>
          <p:nvPr/>
        </p:nvSpPr>
        <p:spPr>
          <a:xfrm>
            <a:off x="16514407" y="3794764"/>
            <a:ext cx="39370" cy="40005"/>
          </a:xfrm>
          <a:custGeom>
            <a:avLst/>
            <a:gdLst/>
            <a:ahLst/>
            <a:cxnLst/>
            <a:rect l="l" t="t" r="r" b="b"/>
            <a:pathLst>
              <a:path w="39369" h="40004">
                <a:moveTo>
                  <a:pt x="0" y="39838"/>
                </a:moveTo>
                <a:lnTo>
                  <a:pt x="39369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bg object 180"/>
          <p:cNvSpPr/>
          <p:nvPr/>
        </p:nvSpPr>
        <p:spPr>
          <a:xfrm>
            <a:off x="16514407" y="3793900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80" h="30479">
                <a:moveTo>
                  <a:pt x="0" y="30441"/>
                </a:moveTo>
                <a:lnTo>
                  <a:pt x="30085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bg object 181"/>
          <p:cNvSpPr/>
          <p:nvPr/>
        </p:nvSpPr>
        <p:spPr>
          <a:xfrm>
            <a:off x="16514407" y="3793897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19" h="20320">
                <a:moveTo>
                  <a:pt x="0" y="20167"/>
                </a:moveTo>
                <a:lnTo>
                  <a:pt x="19925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bg object 182"/>
          <p:cNvSpPr/>
          <p:nvPr/>
        </p:nvSpPr>
        <p:spPr>
          <a:xfrm>
            <a:off x="16514407" y="3793895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0" y="9893"/>
                </a:moveTo>
                <a:lnTo>
                  <a:pt x="9791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bg object 183"/>
          <p:cNvSpPr/>
          <p:nvPr/>
        </p:nvSpPr>
        <p:spPr>
          <a:xfrm>
            <a:off x="16551806" y="3793899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1968" y="1981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bg object 184"/>
          <p:cNvSpPr/>
          <p:nvPr/>
        </p:nvSpPr>
        <p:spPr>
          <a:xfrm>
            <a:off x="16541672" y="379389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2102" y="12242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bg object 185"/>
          <p:cNvSpPr/>
          <p:nvPr/>
        </p:nvSpPr>
        <p:spPr>
          <a:xfrm>
            <a:off x="16531512" y="3793897"/>
            <a:ext cx="22860" cy="22860"/>
          </a:xfrm>
          <a:custGeom>
            <a:avLst/>
            <a:gdLst/>
            <a:ahLst/>
            <a:cxnLst/>
            <a:rect l="l" t="t" r="r" b="b"/>
            <a:pathLst>
              <a:path w="22859" h="22860">
                <a:moveTo>
                  <a:pt x="22262" y="22516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bg object 186"/>
          <p:cNvSpPr/>
          <p:nvPr/>
        </p:nvSpPr>
        <p:spPr>
          <a:xfrm>
            <a:off x="16521365" y="3793895"/>
            <a:ext cx="33020" cy="33020"/>
          </a:xfrm>
          <a:custGeom>
            <a:avLst/>
            <a:gdLst/>
            <a:ahLst/>
            <a:cxnLst/>
            <a:rect l="l" t="t" r="r" b="b"/>
            <a:pathLst>
              <a:path w="33019" h="33020">
                <a:moveTo>
                  <a:pt x="32409" y="32777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bg object 187"/>
          <p:cNvSpPr/>
          <p:nvPr/>
        </p:nvSpPr>
        <p:spPr>
          <a:xfrm>
            <a:off x="16514406" y="3797109"/>
            <a:ext cx="39370" cy="40005"/>
          </a:xfrm>
          <a:custGeom>
            <a:avLst/>
            <a:gdLst/>
            <a:ahLst/>
            <a:cxnLst/>
            <a:rect l="l" t="t" r="r" b="b"/>
            <a:pathLst>
              <a:path w="39369" h="40004">
                <a:moveTo>
                  <a:pt x="39369" y="39838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bg object 188"/>
          <p:cNvSpPr/>
          <p:nvPr/>
        </p:nvSpPr>
        <p:spPr>
          <a:xfrm>
            <a:off x="16514406" y="3807386"/>
            <a:ext cx="39370" cy="40005"/>
          </a:xfrm>
          <a:custGeom>
            <a:avLst/>
            <a:gdLst/>
            <a:ahLst/>
            <a:cxnLst/>
            <a:rect l="l" t="t" r="r" b="b"/>
            <a:pathLst>
              <a:path w="39369" h="40004">
                <a:moveTo>
                  <a:pt x="39369" y="39838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bg object 189"/>
          <p:cNvSpPr/>
          <p:nvPr/>
        </p:nvSpPr>
        <p:spPr>
          <a:xfrm>
            <a:off x="16514403" y="3817650"/>
            <a:ext cx="32384" cy="33020"/>
          </a:xfrm>
          <a:custGeom>
            <a:avLst/>
            <a:gdLst/>
            <a:ahLst/>
            <a:cxnLst/>
            <a:rect l="l" t="t" r="r" b="b"/>
            <a:pathLst>
              <a:path w="32384" h="33020">
                <a:moveTo>
                  <a:pt x="32066" y="32460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bg object 190"/>
          <p:cNvSpPr/>
          <p:nvPr/>
        </p:nvSpPr>
        <p:spPr>
          <a:xfrm>
            <a:off x="16514412" y="3827922"/>
            <a:ext cx="22225" cy="22225"/>
          </a:xfrm>
          <a:custGeom>
            <a:avLst/>
            <a:gdLst/>
            <a:ahLst/>
            <a:cxnLst/>
            <a:rect l="l" t="t" r="r" b="b"/>
            <a:pathLst>
              <a:path w="22225" h="22225">
                <a:moveTo>
                  <a:pt x="21919" y="22186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bg object 191"/>
          <p:cNvSpPr/>
          <p:nvPr/>
        </p:nvSpPr>
        <p:spPr>
          <a:xfrm>
            <a:off x="16514405" y="3838196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5" h="12064">
                <a:moveTo>
                  <a:pt x="11772" y="11912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bg object 192"/>
          <p:cNvSpPr/>
          <p:nvPr/>
        </p:nvSpPr>
        <p:spPr>
          <a:xfrm>
            <a:off x="16514410" y="3848457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1612" y="1650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bg object 193"/>
          <p:cNvSpPr/>
          <p:nvPr/>
        </p:nvSpPr>
        <p:spPr>
          <a:xfrm>
            <a:off x="16551780" y="4024437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2044"/>
                </a:moveTo>
                <a:lnTo>
                  <a:pt x="1993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bg object 194"/>
          <p:cNvSpPr/>
          <p:nvPr/>
        </p:nvSpPr>
        <p:spPr>
          <a:xfrm>
            <a:off x="16541624" y="4013998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0" y="12483"/>
                </a:moveTo>
                <a:lnTo>
                  <a:pt x="12153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bg object 195"/>
          <p:cNvSpPr/>
          <p:nvPr/>
        </p:nvSpPr>
        <p:spPr>
          <a:xfrm>
            <a:off x="16531469" y="4003559"/>
            <a:ext cx="22860" cy="23495"/>
          </a:xfrm>
          <a:custGeom>
            <a:avLst/>
            <a:gdLst/>
            <a:ahLst/>
            <a:cxnLst/>
            <a:rect l="l" t="t" r="r" b="b"/>
            <a:pathLst>
              <a:path w="22859" h="23495">
                <a:moveTo>
                  <a:pt x="0" y="22922"/>
                </a:moveTo>
                <a:lnTo>
                  <a:pt x="2230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bg object 196"/>
          <p:cNvSpPr/>
          <p:nvPr/>
        </p:nvSpPr>
        <p:spPr>
          <a:xfrm>
            <a:off x="16521331" y="3993132"/>
            <a:ext cx="33020" cy="33655"/>
          </a:xfrm>
          <a:custGeom>
            <a:avLst/>
            <a:gdLst/>
            <a:ahLst/>
            <a:cxnLst/>
            <a:rect l="l" t="t" r="r" b="b"/>
            <a:pathLst>
              <a:path w="33019" h="33654">
                <a:moveTo>
                  <a:pt x="0" y="33349"/>
                </a:moveTo>
                <a:lnTo>
                  <a:pt x="32447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bg object 197"/>
          <p:cNvSpPr/>
          <p:nvPr/>
        </p:nvSpPr>
        <p:spPr>
          <a:xfrm>
            <a:off x="16514407" y="3982700"/>
            <a:ext cx="39370" cy="40640"/>
          </a:xfrm>
          <a:custGeom>
            <a:avLst/>
            <a:gdLst/>
            <a:ahLst/>
            <a:cxnLst/>
            <a:rect l="l" t="t" r="r" b="b"/>
            <a:pathLst>
              <a:path w="39369" h="40639">
                <a:moveTo>
                  <a:pt x="0" y="40461"/>
                </a:moveTo>
                <a:lnTo>
                  <a:pt x="39369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bg object 198"/>
          <p:cNvSpPr/>
          <p:nvPr/>
        </p:nvSpPr>
        <p:spPr>
          <a:xfrm>
            <a:off x="16514407" y="3972253"/>
            <a:ext cx="39370" cy="40640"/>
          </a:xfrm>
          <a:custGeom>
            <a:avLst/>
            <a:gdLst/>
            <a:ahLst/>
            <a:cxnLst/>
            <a:rect l="l" t="t" r="r" b="b"/>
            <a:pathLst>
              <a:path w="39369" h="40639">
                <a:moveTo>
                  <a:pt x="0" y="40486"/>
                </a:moveTo>
                <a:lnTo>
                  <a:pt x="39369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bg object 199"/>
          <p:cNvSpPr/>
          <p:nvPr/>
        </p:nvSpPr>
        <p:spPr>
          <a:xfrm>
            <a:off x="16514407" y="3969154"/>
            <a:ext cx="32384" cy="33655"/>
          </a:xfrm>
          <a:custGeom>
            <a:avLst/>
            <a:gdLst/>
            <a:ahLst/>
            <a:cxnLst/>
            <a:rect l="l" t="t" r="r" b="b"/>
            <a:pathLst>
              <a:path w="32384" h="33654">
                <a:moveTo>
                  <a:pt x="0" y="33146"/>
                </a:moveTo>
                <a:lnTo>
                  <a:pt x="32244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bg object 200"/>
          <p:cNvSpPr/>
          <p:nvPr/>
        </p:nvSpPr>
        <p:spPr>
          <a:xfrm>
            <a:off x="16514407" y="3969157"/>
            <a:ext cx="22225" cy="22860"/>
          </a:xfrm>
          <a:custGeom>
            <a:avLst/>
            <a:gdLst/>
            <a:ahLst/>
            <a:cxnLst/>
            <a:rect l="l" t="t" r="r" b="b"/>
            <a:pathLst>
              <a:path w="22225" h="22860">
                <a:moveTo>
                  <a:pt x="0" y="22707"/>
                </a:moveTo>
                <a:lnTo>
                  <a:pt x="22084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bg object 201"/>
          <p:cNvSpPr/>
          <p:nvPr/>
        </p:nvSpPr>
        <p:spPr>
          <a:xfrm>
            <a:off x="16514407" y="3969162"/>
            <a:ext cx="12065" cy="12700"/>
          </a:xfrm>
          <a:custGeom>
            <a:avLst/>
            <a:gdLst/>
            <a:ahLst/>
            <a:cxnLst/>
            <a:rect l="l" t="t" r="r" b="b"/>
            <a:pathLst>
              <a:path w="12065" h="12700">
                <a:moveTo>
                  <a:pt x="0" y="12280"/>
                </a:moveTo>
                <a:lnTo>
                  <a:pt x="1195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bg object 202"/>
          <p:cNvSpPr/>
          <p:nvPr/>
        </p:nvSpPr>
        <p:spPr>
          <a:xfrm>
            <a:off x="16514407" y="396916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1841"/>
                </a:moveTo>
                <a:lnTo>
                  <a:pt x="179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bg object 203"/>
          <p:cNvSpPr/>
          <p:nvPr/>
        </p:nvSpPr>
        <p:spPr>
          <a:xfrm>
            <a:off x="16549647" y="3969152"/>
            <a:ext cx="4445" cy="4445"/>
          </a:xfrm>
          <a:custGeom>
            <a:avLst/>
            <a:gdLst/>
            <a:ahLst/>
            <a:cxnLst/>
            <a:rect l="l" t="t" r="r" b="b"/>
            <a:pathLst>
              <a:path w="4444" h="4445">
                <a:moveTo>
                  <a:pt x="4127" y="4241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bg object 204"/>
          <p:cNvSpPr/>
          <p:nvPr/>
        </p:nvSpPr>
        <p:spPr>
          <a:xfrm>
            <a:off x="16539513" y="3969158"/>
            <a:ext cx="14604" cy="15240"/>
          </a:xfrm>
          <a:custGeom>
            <a:avLst/>
            <a:gdLst/>
            <a:ahLst/>
            <a:cxnLst/>
            <a:rect l="l" t="t" r="r" b="b"/>
            <a:pathLst>
              <a:path w="14605" h="15239">
                <a:moveTo>
                  <a:pt x="14261" y="14655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bg object 205"/>
          <p:cNvSpPr/>
          <p:nvPr/>
        </p:nvSpPr>
        <p:spPr>
          <a:xfrm>
            <a:off x="16529353" y="3969158"/>
            <a:ext cx="24765" cy="25400"/>
          </a:xfrm>
          <a:custGeom>
            <a:avLst/>
            <a:gdLst/>
            <a:ahLst/>
            <a:cxnLst/>
            <a:rect l="l" t="t" r="r" b="b"/>
            <a:pathLst>
              <a:path w="24765" h="25400">
                <a:moveTo>
                  <a:pt x="24421" y="25094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bg object 206"/>
          <p:cNvSpPr/>
          <p:nvPr/>
        </p:nvSpPr>
        <p:spPr>
          <a:xfrm>
            <a:off x="16519206" y="3969158"/>
            <a:ext cx="34925" cy="35560"/>
          </a:xfrm>
          <a:custGeom>
            <a:avLst/>
            <a:gdLst/>
            <a:ahLst/>
            <a:cxnLst/>
            <a:rect l="l" t="t" r="r" b="b"/>
            <a:pathLst>
              <a:path w="34925" h="35560">
                <a:moveTo>
                  <a:pt x="34568" y="35533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bg object 207"/>
          <p:cNvSpPr/>
          <p:nvPr/>
        </p:nvSpPr>
        <p:spPr>
          <a:xfrm>
            <a:off x="16514406" y="3974651"/>
            <a:ext cx="39370" cy="40640"/>
          </a:xfrm>
          <a:custGeom>
            <a:avLst/>
            <a:gdLst/>
            <a:ahLst/>
            <a:cxnLst/>
            <a:rect l="l" t="t" r="r" b="b"/>
            <a:pathLst>
              <a:path w="39369" h="40639">
                <a:moveTo>
                  <a:pt x="39369" y="40461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bg object 208"/>
          <p:cNvSpPr/>
          <p:nvPr/>
        </p:nvSpPr>
        <p:spPr>
          <a:xfrm>
            <a:off x="16514406" y="3985090"/>
            <a:ext cx="39370" cy="40640"/>
          </a:xfrm>
          <a:custGeom>
            <a:avLst/>
            <a:gdLst/>
            <a:ahLst/>
            <a:cxnLst/>
            <a:rect l="l" t="t" r="r" b="b"/>
            <a:pathLst>
              <a:path w="39369" h="40639">
                <a:moveTo>
                  <a:pt x="39369" y="40461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bg object 209"/>
          <p:cNvSpPr/>
          <p:nvPr/>
        </p:nvSpPr>
        <p:spPr>
          <a:xfrm>
            <a:off x="16514405" y="3995507"/>
            <a:ext cx="30480" cy="31115"/>
          </a:xfrm>
          <a:custGeom>
            <a:avLst/>
            <a:gdLst/>
            <a:ahLst/>
            <a:cxnLst/>
            <a:rect l="l" t="t" r="r" b="b"/>
            <a:pathLst>
              <a:path w="30480" h="31114">
                <a:moveTo>
                  <a:pt x="30136" y="30974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bg object 210"/>
          <p:cNvSpPr/>
          <p:nvPr/>
        </p:nvSpPr>
        <p:spPr>
          <a:xfrm>
            <a:off x="16514410" y="4005946"/>
            <a:ext cx="20320" cy="20955"/>
          </a:xfrm>
          <a:custGeom>
            <a:avLst/>
            <a:gdLst/>
            <a:ahLst/>
            <a:cxnLst/>
            <a:rect l="l" t="t" r="r" b="b"/>
            <a:pathLst>
              <a:path w="20319" h="20954">
                <a:moveTo>
                  <a:pt x="19976" y="20535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bg object 211"/>
          <p:cNvSpPr/>
          <p:nvPr/>
        </p:nvSpPr>
        <p:spPr>
          <a:xfrm>
            <a:off x="16514403" y="4016386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9829" y="10096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bg object 212"/>
          <p:cNvSpPr/>
          <p:nvPr/>
        </p:nvSpPr>
        <p:spPr>
          <a:xfrm>
            <a:off x="10343884" y="7604650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40">
                <a:moveTo>
                  <a:pt x="812" y="0"/>
                </a:moveTo>
                <a:lnTo>
                  <a:pt x="0" y="2514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bg object 213"/>
          <p:cNvSpPr/>
          <p:nvPr/>
        </p:nvSpPr>
        <p:spPr>
          <a:xfrm>
            <a:off x="10343884" y="7611379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40">
                <a:moveTo>
                  <a:pt x="812" y="0"/>
                </a:moveTo>
                <a:lnTo>
                  <a:pt x="0" y="2539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bg object 214"/>
          <p:cNvSpPr/>
          <p:nvPr/>
        </p:nvSpPr>
        <p:spPr>
          <a:xfrm>
            <a:off x="10343884" y="7618109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40">
                <a:moveTo>
                  <a:pt x="812" y="0"/>
                </a:moveTo>
                <a:lnTo>
                  <a:pt x="0" y="2539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bg object 215"/>
          <p:cNvSpPr/>
          <p:nvPr/>
        </p:nvSpPr>
        <p:spPr>
          <a:xfrm>
            <a:off x="10343884" y="7624839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40">
                <a:moveTo>
                  <a:pt x="812" y="0"/>
                </a:moveTo>
                <a:lnTo>
                  <a:pt x="0" y="2539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bg object 216"/>
          <p:cNvSpPr/>
          <p:nvPr/>
        </p:nvSpPr>
        <p:spPr>
          <a:xfrm>
            <a:off x="10343884" y="7631569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40">
                <a:moveTo>
                  <a:pt x="812" y="0"/>
                </a:moveTo>
                <a:lnTo>
                  <a:pt x="0" y="2539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bg object 217"/>
          <p:cNvSpPr/>
          <p:nvPr/>
        </p:nvSpPr>
        <p:spPr>
          <a:xfrm>
            <a:off x="10359511" y="7603805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40">
                <a:moveTo>
                  <a:pt x="825" y="0"/>
                </a:moveTo>
                <a:lnTo>
                  <a:pt x="0" y="2539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bg object 218"/>
          <p:cNvSpPr/>
          <p:nvPr/>
        </p:nvSpPr>
        <p:spPr>
          <a:xfrm>
            <a:off x="10350746" y="759846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bg object 219"/>
          <p:cNvSpPr/>
          <p:nvPr/>
        </p:nvSpPr>
        <p:spPr>
          <a:xfrm>
            <a:off x="10359125" y="7611424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1015" y="0"/>
                </a:moveTo>
                <a:lnTo>
                  <a:pt x="0" y="3022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bg object 220"/>
          <p:cNvSpPr/>
          <p:nvPr/>
        </p:nvSpPr>
        <p:spPr>
          <a:xfrm>
            <a:off x="10350746" y="760456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bg object 221"/>
          <p:cNvSpPr/>
          <p:nvPr/>
        </p:nvSpPr>
        <p:spPr>
          <a:xfrm>
            <a:off x="10359125" y="7617520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1015" y="0"/>
                </a:moveTo>
                <a:lnTo>
                  <a:pt x="0" y="3022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bg object 222"/>
          <p:cNvSpPr/>
          <p:nvPr/>
        </p:nvSpPr>
        <p:spPr>
          <a:xfrm>
            <a:off x="10350746" y="7610662"/>
            <a:ext cx="17145" cy="18415"/>
          </a:xfrm>
          <a:custGeom>
            <a:avLst/>
            <a:gdLst/>
            <a:ahLst/>
            <a:cxnLst/>
            <a:rect l="l" t="t" r="r" b="b"/>
            <a:pathLst>
              <a:path w="17145" h="18415">
                <a:moveTo>
                  <a:pt x="8267" y="0"/>
                </a:moveTo>
                <a:lnTo>
                  <a:pt x="2425" y="2641"/>
                </a:lnTo>
                <a:lnTo>
                  <a:pt x="0" y="9016"/>
                </a:lnTo>
                <a:lnTo>
                  <a:pt x="2425" y="15392"/>
                </a:lnTo>
                <a:lnTo>
                  <a:pt x="8267" y="18033"/>
                </a:lnTo>
                <a:lnTo>
                  <a:pt x="14109" y="15392"/>
                </a:lnTo>
                <a:lnTo>
                  <a:pt x="16534" y="9016"/>
                </a:lnTo>
                <a:lnTo>
                  <a:pt x="14109" y="2641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bg object 223"/>
          <p:cNvSpPr/>
          <p:nvPr/>
        </p:nvSpPr>
        <p:spPr>
          <a:xfrm>
            <a:off x="10359125" y="7625140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1015" y="0"/>
                </a:moveTo>
                <a:lnTo>
                  <a:pt x="0" y="1511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bg object 224"/>
          <p:cNvSpPr/>
          <p:nvPr/>
        </p:nvSpPr>
        <p:spPr>
          <a:xfrm>
            <a:off x="10350746" y="761828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bg object 225"/>
          <p:cNvSpPr/>
          <p:nvPr/>
        </p:nvSpPr>
        <p:spPr>
          <a:xfrm>
            <a:off x="10359125" y="7631236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1015" y="0"/>
                </a:moveTo>
                <a:lnTo>
                  <a:pt x="0" y="3022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bg object 226"/>
          <p:cNvSpPr/>
          <p:nvPr/>
        </p:nvSpPr>
        <p:spPr>
          <a:xfrm>
            <a:off x="10350746" y="7624378"/>
            <a:ext cx="17145" cy="18415"/>
          </a:xfrm>
          <a:custGeom>
            <a:avLst/>
            <a:gdLst/>
            <a:ahLst/>
            <a:cxnLst/>
            <a:rect l="l" t="t" r="r" b="b"/>
            <a:pathLst>
              <a:path w="17145" h="18415">
                <a:moveTo>
                  <a:pt x="8267" y="0"/>
                </a:moveTo>
                <a:lnTo>
                  <a:pt x="2425" y="2641"/>
                </a:lnTo>
                <a:lnTo>
                  <a:pt x="0" y="9016"/>
                </a:lnTo>
                <a:lnTo>
                  <a:pt x="2425" y="15392"/>
                </a:lnTo>
                <a:lnTo>
                  <a:pt x="8267" y="18033"/>
                </a:lnTo>
                <a:lnTo>
                  <a:pt x="14109" y="15392"/>
                </a:lnTo>
                <a:lnTo>
                  <a:pt x="16534" y="9016"/>
                </a:lnTo>
                <a:lnTo>
                  <a:pt x="14109" y="2641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bg object 227"/>
          <p:cNvSpPr/>
          <p:nvPr/>
        </p:nvSpPr>
        <p:spPr>
          <a:xfrm>
            <a:off x="10359125" y="7608378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1015" y="3022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bg object 228"/>
          <p:cNvSpPr/>
          <p:nvPr/>
        </p:nvSpPr>
        <p:spPr>
          <a:xfrm>
            <a:off x="10350746" y="759999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bg object 229"/>
          <p:cNvSpPr/>
          <p:nvPr/>
        </p:nvSpPr>
        <p:spPr>
          <a:xfrm>
            <a:off x="10359125" y="7615998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1015" y="1511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bg object 230"/>
          <p:cNvSpPr/>
          <p:nvPr/>
        </p:nvSpPr>
        <p:spPr>
          <a:xfrm>
            <a:off x="10350746" y="760608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bg object 231"/>
          <p:cNvSpPr/>
          <p:nvPr/>
        </p:nvSpPr>
        <p:spPr>
          <a:xfrm>
            <a:off x="10359125" y="7622088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1015" y="3047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bg object 232"/>
          <p:cNvSpPr/>
          <p:nvPr/>
        </p:nvSpPr>
        <p:spPr>
          <a:xfrm>
            <a:off x="10350746" y="7613709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bg object 233"/>
          <p:cNvSpPr/>
          <p:nvPr/>
        </p:nvSpPr>
        <p:spPr>
          <a:xfrm>
            <a:off x="10359125" y="7628183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1015" y="3047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bg object 234"/>
          <p:cNvSpPr/>
          <p:nvPr/>
        </p:nvSpPr>
        <p:spPr>
          <a:xfrm>
            <a:off x="10350746" y="7619805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5">
                <a:moveTo>
                  <a:pt x="8267" y="0"/>
                </a:moveTo>
                <a:lnTo>
                  <a:pt x="2425" y="2425"/>
                </a:lnTo>
                <a:lnTo>
                  <a:pt x="0" y="8267"/>
                </a:lnTo>
                <a:lnTo>
                  <a:pt x="2425" y="14109"/>
                </a:lnTo>
                <a:lnTo>
                  <a:pt x="8267" y="16534"/>
                </a:lnTo>
                <a:lnTo>
                  <a:pt x="14109" y="14109"/>
                </a:lnTo>
                <a:lnTo>
                  <a:pt x="16534" y="8267"/>
                </a:lnTo>
                <a:lnTo>
                  <a:pt x="14109" y="2425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bg object 235"/>
          <p:cNvSpPr/>
          <p:nvPr/>
        </p:nvSpPr>
        <p:spPr>
          <a:xfrm>
            <a:off x="10359129" y="7635806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70">
                <a:moveTo>
                  <a:pt x="647" y="1015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bg object 236"/>
          <p:cNvSpPr/>
          <p:nvPr/>
        </p:nvSpPr>
        <p:spPr>
          <a:xfrm>
            <a:off x="10350746" y="7625902"/>
            <a:ext cx="17145" cy="18415"/>
          </a:xfrm>
          <a:custGeom>
            <a:avLst/>
            <a:gdLst/>
            <a:ahLst/>
            <a:cxnLst/>
            <a:rect l="l" t="t" r="r" b="b"/>
            <a:pathLst>
              <a:path w="17145" h="18415">
                <a:moveTo>
                  <a:pt x="8267" y="0"/>
                </a:moveTo>
                <a:lnTo>
                  <a:pt x="2425" y="2641"/>
                </a:lnTo>
                <a:lnTo>
                  <a:pt x="0" y="9016"/>
                </a:lnTo>
                <a:lnTo>
                  <a:pt x="2425" y="15392"/>
                </a:lnTo>
                <a:lnTo>
                  <a:pt x="8267" y="18033"/>
                </a:lnTo>
                <a:lnTo>
                  <a:pt x="14109" y="15392"/>
                </a:lnTo>
                <a:lnTo>
                  <a:pt x="16534" y="9016"/>
                </a:lnTo>
                <a:lnTo>
                  <a:pt x="14109" y="2641"/>
                </a:lnTo>
                <a:lnTo>
                  <a:pt x="8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bg object 237"/>
          <p:cNvSpPr/>
          <p:nvPr/>
        </p:nvSpPr>
        <p:spPr>
          <a:xfrm>
            <a:off x="10343891" y="7607293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838" y="2603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bg object 238"/>
          <p:cNvSpPr/>
          <p:nvPr/>
        </p:nvSpPr>
        <p:spPr>
          <a:xfrm>
            <a:off x="10343891" y="7614273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838" y="2590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bg object 239"/>
          <p:cNvSpPr/>
          <p:nvPr/>
        </p:nvSpPr>
        <p:spPr>
          <a:xfrm>
            <a:off x="10343891" y="7621240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838" y="2590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bg object 240"/>
          <p:cNvSpPr/>
          <p:nvPr/>
        </p:nvSpPr>
        <p:spPr>
          <a:xfrm>
            <a:off x="10343891" y="7628212"/>
            <a:ext cx="1270" cy="3175"/>
          </a:xfrm>
          <a:custGeom>
            <a:avLst/>
            <a:gdLst/>
            <a:ahLst/>
            <a:cxnLst/>
            <a:rect l="l" t="t" r="r" b="b"/>
            <a:pathLst>
              <a:path w="1270" h="3175">
                <a:moveTo>
                  <a:pt x="838" y="2603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bg object 241"/>
          <p:cNvSpPr/>
          <p:nvPr/>
        </p:nvSpPr>
        <p:spPr>
          <a:xfrm>
            <a:off x="10343883" y="7635179"/>
            <a:ext cx="635" cy="1905"/>
          </a:xfrm>
          <a:custGeom>
            <a:avLst/>
            <a:gdLst/>
            <a:ahLst/>
            <a:cxnLst/>
            <a:rect l="l" t="t" r="r" b="b"/>
            <a:pathLst>
              <a:path w="634" h="1904">
                <a:moveTo>
                  <a:pt x="571" y="1727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bg object 242"/>
          <p:cNvSpPr/>
          <p:nvPr/>
        </p:nvSpPr>
        <p:spPr>
          <a:xfrm>
            <a:off x="10344752" y="7603805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70">
                <a:moveTo>
                  <a:pt x="2552" y="0"/>
                </a:moveTo>
                <a:lnTo>
                  <a:pt x="0" y="876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bg object 243"/>
          <p:cNvSpPr/>
          <p:nvPr/>
        </p:nvSpPr>
        <p:spPr>
          <a:xfrm>
            <a:off x="10344745" y="7606431"/>
            <a:ext cx="15875" cy="5715"/>
          </a:xfrm>
          <a:custGeom>
            <a:avLst/>
            <a:gdLst/>
            <a:ahLst/>
            <a:cxnLst/>
            <a:rect l="l" t="t" r="r" b="b"/>
            <a:pathLst>
              <a:path w="15875" h="5715">
                <a:moveTo>
                  <a:pt x="15366" y="0"/>
                </a:moveTo>
                <a:lnTo>
                  <a:pt x="0" y="5219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bg object 244"/>
          <p:cNvSpPr/>
          <p:nvPr/>
        </p:nvSpPr>
        <p:spPr>
          <a:xfrm>
            <a:off x="10344763" y="7613379"/>
            <a:ext cx="15875" cy="5715"/>
          </a:xfrm>
          <a:custGeom>
            <a:avLst/>
            <a:gdLst/>
            <a:ahLst/>
            <a:cxnLst/>
            <a:rect l="l" t="t" r="r" b="b"/>
            <a:pathLst>
              <a:path w="15875" h="5715">
                <a:moveTo>
                  <a:pt x="15366" y="0"/>
                </a:moveTo>
                <a:lnTo>
                  <a:pt x="0" y="5232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bg object 245"/>
          <p:cNvSpPr/>
          <p:nvPr/>
        </p:nvSpPr>
        <p:spPr>
          <a:xfrm>
            <a:off x="10344763" y="7620347"/>
            <a:ext cx="15875" cy="5715"/>
          </a:xfrm>
          <a:custGeom>
            <a:avLst/>
            <a:gdLst/>
            <a:ahLst/>
            <a:cxnLst/>
            <a:rect l="l" t="t" r="r" b="b"/>
            <a:pathLst>
              <a:path w="15875" h="5715">
                <a:moveTo>
                  <a:pt x="15366" y="0"/>
                </a:moveTo>
                <a:lnTo>
                  <a:pt x="0" y="5232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bg object 246"/>
          <p:cNvSpPr/>
          <p:nvPr/>
        </p:nvSpPr>
        <p:spPr>
          <a:xfrm>
            <a:off x="10344768" y="7627314"/>
            <a:ext cx="15875" cy="5715"/>
          </a:xfrm>
          <a:custGeom>
            <a:avLst/>
            <a:gdLst/>
            <a:ahLst/>
            <a:cxnLst/>
            <a:rect l="l" t="t" r="r" b="b"/>
            <a:pathLst>
              <a:path w="15875" h="5715">
                <a:moveTo>
                  <a:pt x="15379" y="0"/>
                </a:moveTo>
                <a:lnTo>
                  <a:pt x="0" y="5232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bg object 247"/>
          <p:cNvSpPr/>
          <p:nvPr/>
        </p:nvSpPr>
        <p:spPr>
          <a:xfrm>
            <a:off x="10352439" y="7634281"/>
            <a:ext cx="8255" cy="3175"/>
          </a:xfrm>
          <a:custGeom>
            <a:avLst/>
            <a:gdLst/>
            <a:ahLst/>
            <a:cxnLst/>
            <a:rect l="l" t="t" r="r" b="b"/>
            <a:pathLst>
              <a:path w="8254" h="3175">
                <a:moveTo>
                  <a:pt x="7708" y="0"/>
                </a:moveTo>
                <a:lnTo>
                  <a:pt x="0" y="2628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bg object 248"/>
          <p:cNvSpPr/>
          <p:nvPr/>
        </p:nvSpPr>
        <p:spPr>
          <a:xfrm>
            <a:off x="10347298" y="7603807"/>
            <a:ext cx="13335" cy="4445"/>
          </a:xfrm>
          <a:custGeom>
            <a:avLst/>
            <a:gdLst/>
            <a:ahLst/>
            <a:cxnLst/>
            <a:rect l="l" t="t" r="r" b="b"/>
            <a:pathLst>
              <a:path w="13334" h="4445">
                <a:moveTo>
                  <a:pt x="12813" y="4355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bg object 249"/>
          <p:cNvSpPr/>
          <p:nvPr/>
        </p:nvSpPr>
        <p:spPr>
          <a:xfrm>
            <a:off x="10344733" y="7609911"/>
            <a:ext cx="15875" cy="5715"/>
          </a:xfrm>
          <a:custGeom>
            <a:avLst/>
            <a:gdLst/>
            <a:ahLst/>
            <a:cxnLst/>
            <a:rect l="l" t="t" r="r" b="b"/>
            <a:pathLst>
              <a:path w="15875" h="5715">
                <a:moveTo>
                  <a:pt x="15379" y="5219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bg object 250"/>
          <p:cNvSpPr/>
          <p:nvPr/>
        </p:nvSpPr>
        <p:spPr>
          <a:xfrm>
            <a:off x="10344729" y="7616866"/>
            <a:ext cx="15875" cy="5715"/>
          </a:xfrm>
          <a:custGeom>
            <a:avLst/>
            <a:gdLst/>
            <a:ahLst/>
            <a:cxnLst/>
            <a:rect l="l" t="t" r="r" b="b"/>
            <a:pathLst>
              <a:path w="15875" h="5715">
                <a:moveTo>
                  <a:pt x="15366" y="5232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bg object 251"/>
          <p:cNvSpPr/>
          <p:nvPr/>
        </p:nvSpPr>
        <p:spPr>
          <a:xfrm>
            <a:off x="10344716" y="7623832"/>
            <a:ext cx="15875" cy="5715"/>
          </a:xfrm>
          <a:custGeom>
            <a:avLst/>
            <a:gdLst/>
            <a:ahLst/>
            <a:cxnLst/>
            <a:rect l="l" t="t" r="r" b="b"/>
            <a:pathLst>
              <a:path w="15875" h="5715">
                <a:moveTo>
                  <a:pt x="15379" y="5232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bg object 252"/>
          <p:cNvSpPr/>
          <p:nvPr/>
        </p:nvSpPr>
        <p:spPr>
          <a:xfrm>
            <a:off x="10344711" y="7630799"/>
            <a:ext cx="15875" cy="5715"/>
          </a:xfrm>
          <a:custGeom>
            <a:avLst/>
            <a:gdLst/>
            <a:ahLst/>
            <a:cxnLst/>
            <a:rect l="l" t="t" r="r" b="b"/>
            <a:pathLst>
              <a:path w="15875" h="5715">
                <a:moveTo>
                  <a:pt x="15366" y="5232"/>
                </a:moveTo>
                <a:lnTo>
                  <a:pt x="0" y="0"/>
                </a:lnTo>
              </a:path>
            </a:pathLst>
          </a:custGeom>
          <a:ln w="1690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bg object 253"/>
          <p:cNvSpPr/>
          <p:nvPr/>
        </p:nvSpPr>
        <p:spPr>
          <a:xfrm>
            <a:off x="10935951" y="12587194"/>
            <a:ext cx="32384" cy="34290"/>
          </a:xfrm>
          <a:custGeom>
            <a:avLst/>
            <a:gdLst/>
            <a:ahLst/>
            <a:cxnLst/>
            <a:rect l="l" t="t" r="r" b="b"/>
            <a:pathLst>
              <a:path w="32384" h="34290">
                <a:moveTo>
                  <a:pt x="32079" y="0"/>
                </a:moveTo>
                <a:lnTo>
                  <a:pt x="0" y="16077"/>
                </a:lnTo>
                <a:lnTo>
                  <a:pt x="0" y="17690"/>
                </a:lnTo>
                <a:lnTo>
                  <a:pt x="32079" y="33806"/>
                </a:lnTo>
                <a:lnTo>
                  <a:pt x="32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bg object 254"/>
          <p:cNvSpPr/>
          <p:nvPr/>
        </p:nvSpPr>
        <p:spPr>
          <a:xfrm>
            <a:off x="10957595" y="12048439"/>
            <a:ext cx="34290" cy="34290"/>
          </a:xfrm>
          <a:custGeom>
            <a:avLst/>
            <a:gdLst/>
            <a:ahLst/>
            <a:cxnLst/>
            <a:rect l="l" t="t" r="r" b="b"/>
            <a:pathLst>
              <a:path w="34290" h="34290">
                <a:moveTo>
                  <a:pt x="0" y="0"/>
                </a:moveTo>
                <a:lnTo>
                  <a:pt x="0" y="33806"/>
                </a:lnTo>
                <a:lnTo>
                  <a:pt x="33666" y="1691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bg object 255"/>
          <p:cNvSpPr/>
          <p:nvPr/>
        </p:nvSpPr>
        <p:spPr>
          <a:xfrm>
            <a:off x="11162624" y="12587259"/>
            <a:ext cx="33655" cy="33655"/>
          </a:xfrm>
          <a:custGeom>
            <a:avLst/>
            <a:gdLst/>
            <a:ahLst/>
            <a:cxnLst/>
            <a:rect l="l" t="t" r="r" b="b"/>
            <a:pathLst>
              <a:path w="33654" h="33654">
                <a:moveTo>
                  <a:pt x="16801" y="0"/>
                </a:moveTo>
                <a:lnTo>
                  <a:pt x="13868" y="279"/>
                </a:lnTo>
                <a:lnTo>
                  <a:pt x="0" y="16814"/>
                </a:lnTo>
                <a:lnTo>
                  <a:pt x="253" y="19735"/>
                </a:lnTo>
                <a:lnTo>
                  <a:pt x="16801" y="33641"/>
                </a:lnTo>
                <a:lnTo>
                  <a:pt x="19722" y="33374"/>
                </a:lnTo>
                <a:lnTo>
                  <a:pt x="33603" y="16814"/>
                </a:lnTo>
                <a:lnTo>
                  <a:pt x="1680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bg object 256"/>
          <p:cNvSpPr/>
          <p:nvPr/>
        </p:nvSpPr>
        <p:spPr>
          <a:xfrm>
            <a:off x="11711635" y="11874710"/>
            <a:ext cx="97155" cy="942340"/>
          </a:xfrm>
          <a:custGeom>
            <a:avLst/>
            <a:gdLst/>
            <a:ahLst/>
            <a:cxnLst/>
            <a:rect l="l" t="t" r="r" b="b"/>
            <a:pathLst>
              <a:path w="97154" h="942340">
                <a:moveTo>
                  <a:pt x="93243" y="0"/>
                </a:moveTo>
                <a:lnTo>
                  <a:pt x="12" y="0"/>
                </a:lnTo>
                <a:lnTo>
                  <a:pt x="12" y="379374"/>
                </a:lnTo>
                <a:lnTo>
                  <a:pt x="24523" y="23545"/>
                </a:lnTo>
                <a:lnTo>
                  <a:pt x="93243" y="0"/>
                </a:lnTo>
                <a:close/>
              </a:path>
              <a:path w="97154" h="942340">
                <a:moveTo>
                  <a:pt x="97040" y="421373"/>
                </a:moveTo>
                <a:lnTo>
                  <a:pt x="0" y="421373"/>
                </a:lnTo>
                <a:lnTo>
                  <a:pt x="0" y="941806"/>
                </a:lnTo>
                <a:lnTo>
                  <a:pt x="26123" y="453110"/>
                </a:lnTo>
                <a:lnTo>
                  <a:pt x="97040" y="421373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bg object 257"/>
          <p:cNvSpPr/>
          <p:nvPr/>
        </p:nvSpPr>
        <p:spPr>
          <a:xfrm>
            <a:off x="12794927" y="10459475"/>
            <a:ext cx="92710" cy="360045"/>
          </a:xfrm>
          <a:custGeom>
            <a:avLst/>
            <a:gdLst/>
            <a:ahLst/>
            <a:cxnLst/>
            <a:rect l="l" t="t" r="r" b="b"/>
            <a:pathLst>
              <a:path w="92709" h="360045">
                <a:moveTo>
                  <a:pt x="4394" y="0"/>
                </a:moveTo>
                <a:lnTo>
                  <a:pt x="0" y="0"/>
                </a:lnTo>
                <a:lnTo>
                  <a:pt x="0" y="360048"/>
                </a:lnTo>
                <a:lnTo>
                  <a:pt x="92110" y="175636"/>
                </a:lnTo>
                <a:lnTo>
                  <a:pt x="439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bg object 258"/>
          <p:cNvSpPr/>
          <p:nvPr/>
        </p:nvSpPr>
        <p:spPr>
          <a:xfrm>
            <a:off x="12784090" y="8445877"/>
            <a:ext cx="114935" cy="358775"/>
          </a:xfrm>
          <a:custGeom>
            <a:avLst/>
            <a:gdLst/>
            <a:ahLst/>
            <a:cxnLst/>
            <a:rect l="l" t="t" r="r" b="b"/>
            <a:pathLst>
              <a:path w="114934" h="358775">
                <a:moveTo>
                  <a:pt x="0" y="0"/>
                </a:moveTo>
                <a:lnTo>
                  <a:pt x="0" y="358372"/>
                </a:lnTo>
                <a:lnTo>
                  <a:pt x="114309" y="179598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bg object 259"/>
          <p:cNvSpPr/>
          <p:nvPr/>
        </p:nvSpPr>
        <p:spPr>
          <a:xfrm>
            <a:off x="12887033" y="10459468"/>
            <a:ext cx="92710" cy="360680"/>
          </a:xfrm>
          <a:custGeom>
            <a:avLst/>
            <a:gdLst/>
            <a:ahLst/>
            <a:cxnLst/>
            <a:rect l="l" t="t" r="r" b="b"/>
            <a:pathLst>
              <a:path w="92709" h="360679">
                <a:moveTo>
                  <a:pt x="92110" y="0"/>
                </a:moveTo>
                <a:lnTo>
                  <a:pt x="87716" y="0"/>
                </a:lnTo>
                <a:lnTo>
                  <a:pt x="0" y="175636"/>
                </a:lnTo>
                <a:lnTo>
                  <a:pt x="92110" y="360061"/>
                </a:lnTo>
                <a:lnTo>
                  <a:pt x="921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bg object 260"/>
          <p:cNvSpPr/>
          <p:nvPr/>
        </p:nvSpPr>
        <p:spPr>
          <a:xfrm>
            <a:off x="12898399" y="8445872"/>
            <a:ext cx="114935" cy="360045"/>
          </a:xfrm>
          <a:custGeom>
            <a:avLst/>
            <a:gdLst/>
            <a:ahLst/>
            <a:cxnLst/>
            <a:rect l="l" t="t" r="r" b="b"/>
            <a:pathLst>
              <a:path w="114934" h="360045">
                <a:moveTo>
                  <a:pt x="114868" y="0"/>
                </a:moveTo>
                <a:lnTo>
                  <a:pt x="0" y="179598"/>
                </a:lnTo>
                <a:lnTo>
                  <a:pt x="114868" y="360048"/>
                </a:lnTo>
                <a:lnTo>
                  <a:pt x="11486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bg object 261"/>
          <p:cNvSpPr/>
          <p:nvPr/>
        </p:nvSpPr>
        <p:spPr>
          <a:xfrm>
            <a:off x="12757074" y="3320917"/>
            <a:ext cx="306705" cy="276860"/>
          </a:xfrm>
          <a:custGeom>
            <a:avLst/>
            <a:gdLst/>
            <a:ahLst/>
            <a:cxnLst/>
            <a:rect l="l" t="t" r="r" b="b"/>
            <a:pathLst>
              <a:path w="306705" h="276860">
                <a:moveTo>
                  <a:pt x="306222" y="276707"/>
                </a:moveTo>
                <a:lnTo>
                  <a:pt x="153098" y="138341"/>
                </a:lnTo>
                <a:lnTo>
                  <a:pt x="0" y="276707"/>
                </a:lnTo>
                <a:lnTo>
                  <a:pt x="306222" y="276707"/>
                </a:lnTo>
                <a:close/>
              </a:path>
              <a:path w="306705" h="276860">
                <a:moveTo>
                  <a:pt x="306222" y="0"/>
                </a:moveTo>
                <a:lnTo>
                  <a:pt x="0" y="0"/>
                </a:lnTo>
                <a:lnTo>
                  <a:pt x="153098" y="138328"/>
                </a:lnTo>
                <a:lnTo>
                  <a:pt x="3062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bg object 262"/>
          <p:cNvSpPr/>
          <p:nvPr/>
        </p:nvSpPr>
        <p:spPr>
          <a:xfrm>
            <a:off x="12757074" y="2741607"/>
            <a:ext cx="306705" cy="276860"/>
          </a:xfrm>
          <a:custGeom>
            <a:avLst/>
            <a:gdLst/>
            <a:ahLst/>
            <a:cxnLst/>
            <a:rect l="l" t="t" r="r" b="b"/>
            <a:pathLst>
              <a:path w="306705" h="276860">
                <a:moveTo>
                  <a:pt x="306222" y="276694"/>
                </a:moveTo>
                <a:lnTo>
                  <a:pt x="153098" y="138353"/>
                </a:lnTo>
                <a:lnTo>
                  <a:pt x="0" y="276694"/>
                </a:lnTo>
                <a:lnTo>
                  <a:pt x="306222" y="276694"/>
                </a:lnTo>
                <a:close/>
              </a:path>
              <a:path w="306705" h="276860">
                <a:moveTo>
                  <a:pt x="306222" y="0"/>
                </a:moveTo>
                <a:lnTo>
                  <a:pt x="0" y="0"/>
                </a:lnTo>
                <a:lnTo>
                  <a:pt x="153098" y="138341"/>
                </a:lnTo>
                <a:lnTo>
                  <a:pt x="3062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bg object 263"/>
          <p:cNvSpPr/>
          <p:nvPr/>
        </p:nvSpPr>
        <p:spPr>
          <a:xfrm>
            <a:off x="13166404" y="10459475"/>
            <a:ext cx="92710" cy="360045"/>
          </a:xfrm>
          <a:custGeom>
            <a:avLst/>
            <a:gdLst/>
            <a:ahLst/>
            <a:cxnLst/>
            <a:rect l="l" t="t" r="r" b="b"/>
            <a:pathLst>
              <a:path w="92709" h="360045">
                <a:moveTo>
                  <a:pt x="0" y="0"/>
                </a:moveTo>
                <a:lnTo>
                  <a:pt x="0" y="360048"/>
                </a:lnTo>
                <a:lnTo>
                  <a:pt x="92110" y="18003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bg object 264"/>
          <p:cNvSpPr/>
          <p:nvPr/>
        </p:nvSpPr>
        <p:spPr>
          <a:xfrm>
            <a:off x="13208218" y="8445877"/>
            <a:ext cx="115570" cy="360045"/>
          </a:xfrm>
          <a:custGeom>
            <a:avLst/>
            <a:gdLst/>
            <a:ahLst/>
            <a:cxnLst/>
            <a:rect l="l" t="t" r="r" b="b"/>
            <a:pathLst>
              <a:path w="115569" h="360045">
                <a:moveTo>
                  <a:pt x="0" y="0"/>
                </a:moveTo>
                <a:lnTo>
                  <a:pt x="0" y="360035"/>
                </a:lnTo>
                <a:lnTo>
                  <a:pt x="115122" y="18001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bg object 265"/>
          <p:cNvSpPr/>
          <p:nvPr/>
        </p:nvSpPr>
        <p:spPr>
          <a:xfrm>
            <a:off x="13258508" y="10459468"/>
            <a:ext cx="92710" cy="360680"/>
          </a:xfrm>
          <a:custGeom>
            <a:avLst/>
            <a:gdLst/>
            <a:ahLst/>
            <a:cxnLst/>
            <a:rect l="l" t="t" r="r" b="b"/>
            <a:pathLst>
              <a:path w="92709" h="360679">
                <a:moveTo>
                  <a:pt x="92085" y="0"/>
                </a:moveTo>
                <a:lnTo>
                  <a:pt x="0" y="180030"/>
                </a:lnTo>
                <a:lnTo>
                  <a:pt x="92085" y="360061"/>
                </a:lnTo>
                <a:lnTo>
                  <a:pt x="920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bg object 266"/>
          <p:cNvSpPr/>
          <p:nvPr/>
        </p:nvSpPr>
        <p:spPr>
          <a:xfrm>
            <a:off x="13323346" y="8451319"/>
            <a:ext cx="111760" cy="349250"/>
          </a:xfrm>
          <a:custGeom>
            <a:avLst/>
            <a:gdLst/>
            <a:ahLst/>
            <a:cxnLst/>
            <a:rect l="l" t="t" r="r" b="b"/>
            <a:pathLst>
              <a:path w="111759" h="349250">
                <a:moveTo>
                  <a:pt x="111630" y="0"/>
                </a:moveTo>
                <a:lnTo>
                  <a:pt x="0" y="174569"/>
                </a:lnTo>
                <a:lnTo>
                  <a:pt x="111630" y="349139"/>
                </a:lnTo>
                <a:lnTo>
                  <a:pt x="1116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bg object 267"/>
          <p:cNvSpPr/>
          <p:nvPr/>
        </p:nvSpPr>
        <p:spPr>
          <a:xfrm>
            <a:off x="11392960" y="3329855"/>
            <a:ext cx="356870" cy="385445"/>
          </a:xfrm>
          <a:custGeom>
            <a:avLst/>
            <a:gdLst/>
            <a:ahLst/>
            <a:cxnLst/>
            <a:rect l="l" t="t" r="r" b="b"/>
            <a:pathLst>
              <a:path w="356870" h="385445">
                <a:moveTo>
                  <a:pt x="356302" y="0"/>
                </a:moveTo>
                <a:lnTo>
                  <a:pt x="0" y="0"/>
                </a:lnTo>
                <a:lnTo>
                  <a:pt x="0" y="385346"/>
                </a:lnTo>
                <a:lnTo>
                  <a:pt x="77188" y="103654"/>
                </a:lnTo>
                <a:lnTo>
                  <a:pt x="356302" y="0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bg object 268"/>
          <p:cNvSpPr/>
          <p:nvPr/>
        </p:nvSpPr>
        <p:spPr>
          <a:xfrm>
            <a:off x="12738379" y="9571783"/>
            <a:ext cx="207645" cy="372110"/>
          </a:xfrm>
          <a:custGeom>
            <a:avLst/>
            <a:gdLst/>
            <a:ahLst/>
            <a:cxnLst/>
            <a:rect l="l" t="t" r="r" b="b"/>
            <a:pathLst>
              <a:path w="207645" h="372109">
                <a:moveTo>
                  <a:pt x="207525" y="0"/>
                </a:moveTo>
                <a:lnTo>
                  <a:pt x="177" y="0"/>
                </a:lnTo>
                <a:lnTo>
                  <a:pt x="0" y="371770"/>
                </a:lnTo>
                <a:lnTo>
                  <a:pt x="77201" y="88796"/>
                </a:lnTo>
                <a:lnTo>
                  <a:pt x="207525" y="0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bg object 269"/>
          <p:cNvSpPr/>
          <p:nvPr/>
        </p:nvSpPr>
        <p:spPr>
          <a:xfrm>
            <a:off x="4370721" y="2985440"/>
            <a:ext cx="295910" cy="274955"/>
          </a:xfrm>
          <a:custGeom>
            <a:avLst/>
            <a:gdLst/>
            <a:ahLst/>
            <a:cxnLst/>
            <a:rect l="l" t="t" r="r" b="b"/>
            <a:pathLst>
              <a:path w="295910" h="274954">
                <a:moveTo>
                  <a:pt x="287279" y="0"/>
                </a:moveTo>
                <a:lnTo>
                  <a:pt x="278986" y="257625"/>
                </a:lnTo>
                <a:lnTo>
                  <a:pt x="0" y="265601"/>
                </a:lnTo>
                <a:lnTo>
                  <a:pt x="0" y="274528"/>
                </a:lnTo>
                <a:lnTo>
                  <a:pt x="295889" y="274528"/>
                </a:lnTo>
                <a:lnTo>
                  <a:pt x="295889" y="1663"/>
                </a:lnTo>
                <a:lnTo>
                  <a:pt x="2872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bg object 270"/>
          <p:cNvSpPr/>
          <p:nvPr/>
        </p:nvSpPr>
        <p:spPr>
          <a:xfrm>
            <a:off x="12892803" y="9386649"/>
            <a:ext cx="57785" cy="138430"/>
          </a:xfrm>
          <a:custGeom>
            <a:avLst/>
            <a:gdLst/>
            <a:ahLst/>
            <a:cxnLst/>
            <a:rect l="l" t="t" r="r" b="b"/>
            <a:pathLst>
              <a:path w="57784" h="138429">
                <a:moveTo>
                  <a:pt x="51763" y="88"/>
                </a:moveTo>
                <a:lnTo>
                  <a:pt x="28955" y="0"/>
                </a:lnTo>
                <a:lnTo>
                  <a:pt x="0" y="82738"/>
                </a:lnTo>
                <a:lnTo>
                  <a:pt x="35381" y="67092"/>
                </a:lnTo>
                <a:lnTo>
                  <a:pt x="25437" y="117040"/>
                </a:lnTo>
                <a:lnTo>
                  <a:pt x="18046" y="107121"/>
                </a:lnTo>
                <a:lnTo>
                  <a:pt x="22300" y="138007"/>
                </a:lnTo>
                <a:lnTo>
                  <a:pt x="44017" y="115846"/>
                </a:lnTo>
                <a:lnTo>
                  <a:pt x="32993" y="117903"/>
                </a:lnTo>
                <a:lnTo>
                  <a:pt x="57326" y="47407"/>
                </a:lnTo>
                <a:lnTo>
                  <a:pt x="19570" y="62698"/>
                </a:lnTo>
                <a:lnTo>
                  <a:pt x="51763" y="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71" name="bg object 27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343400" y="2979343"/>
            <a:ext cx="397644" cy="476728"/>
          </a:xfrm>
          <a:prstGeom prst="rect">
            <a:avLst/>
          </a:prstGeom>
        </p:spPr>
      </p:pic>
      <p:sp>
        <p:nvSpPr>
          <p:cNvPr id="272" name="bg object 272"/>
          <p:cNvSpPr/>
          <p:nvPr/>
        </p:nvSpPr>
        <p:spPr>
          <a:xfrm>
            <a:off x="13854684" y="7566299"/>
            <a:ext cx="1135380" cy="2496185"/>
          </a:xfrm>
          <a:custGeom>
            <a:avLst/>
            <a:gdLst/>
            <a:ahLst/>
            <a:cxnLst/>
            <a:rect l="l" t="t" r="r" b="b"/>
            <a:pathLst>
              <a:path w="1135380" h="2496184">
                <a:moveTo>
                  <a:pt x="1134785" y="168"/>
                </a:moveTo>
                <a:lnTo>
                  <a:pt x="-350" y="168"/>
                </a:lnTo>
                <a:lnTo>
                  <a:pt x="-350" y="2496036"/>
                </a:lnTo>
                <a:lnTo>
                  <a:pt x="1134785" y="2496036"/>
                </a:lnTo>
                <a:lnTo>
                  <a:pt x="1134785" y="168"/>
                </a:lnTo>
                <a:close/>
              </a:path>
            </a:pathLst>
          </a:custGeom>
          <a:solidFill>
            <a:srgbClr val="C7C7C7">
              <a:alpha val="5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73" name="bg object 27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981200" y="3233847"/>
            <a:ext cx="173681" cy="118592"/>
          </a:xfrm>
          <a:prstGeom prst="rect">
            <a:avLst/>
          </a:prstGeom>
        </p:spPr>
      </p:pic>
      <p:sp>
        <p:nvSpPr>
          <p:cNvPr id="274" name="bg object 274"/>
          <p:cNvSpPr/>
          <p:nvPr/>
        </p:nvSpPr>
        <p:spPr>
          <a:xfrm>
            <a:off x="5858524" y="3450208"/>
            <a:ext cx="185420" cy="53975"/>
          </a:xfrm>
          <a:custGeom>
            <a:avLst/>
            <a:gdLst/>
            <a:ahLst/>
            <a:cxnLst/>
            <a:rect l="l" t="t" r="r" b="b"/>
            <a:pathLst>
              <a:path w="185420" h="53975">
                <a:moveTo>
                  <a:pt x="185135" y="0"/>
                </a:moveTo>
                <a:lnTo>
                  <a:pt x="63" y="1562"/>
                </a:lnTo>
                <a:lnTo>
                  <a:pt x="0" y="24827"/>
                </a:lnTo>
                <a:lnTo>
                  <a:pt x="16814" y="24827"/>
                </a:lnTo>
                <a:lnTo>
                  <a:pt x="16750" y="53821"/>
                </a:lnTo>
                <a:lnTo>
                  <a:pt x="168181" y="52729"/>
                </a:lnTo>
                <a:lnTo>
                  <a:pt x="168245" y="23253"/>
                </a:lnTo>
                <a:lnTo>
                  <a:pt x="185072" y="23138"/>
                </a:lnTo>
                <a:lnTo>
                  <a:pt x="18513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bg object 275"/>
          <p:cNvSpPr/>
          <p:nvPr/>
        </p:nvSpPr>
        <p:spPr>
          <a:xfrm>
            <a:off x="6228663" y="3446612"/>
            <a:ext cx="236220" cy="55244"/>
          </a:xfrm>
          <a:custGeom>
            <a:avLst/>
            <a:gdLst/>
            <a:ahLst/>
            <a:cxnLst/>
            <a:rect l="l" t="t" r="r" b="b"/>
            <a:pathLst>
              <a:path w="236220" h="55245">
                <a:moveTo>
                  <a:pt x="235604" y="0"/>
                </a:moveTo>
                <a:lnTo>
                  <a:pt x="50" y="1993"/>
                </a:lnTo>
                <a:lnTo>
                  <a:pt x="0" y="25259"/>
                </a:lnTo>
                <a:lnTo>
                  <a:pt x="16827" y="25259"/>
                </a:lnTo>
                <a:lnTo>
                  <a:pt x="16763" y="54722"/>
                </a:lnTo>
                <a:lnTo>
                  <a:pt x="218663" y="53262"/>
                </a:lnTo>
                <a:lnTo>
                  <a:pt x="218726" y="23786"/>
                </a:lnTo>
                <a:lnTo>
                  <a:pt x="235553" y="23672"/>
                </a:lnTo>
                <a:lnTo>
                  <a:pt x="23560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bg object 276"/>
          <p:cNvSpPr/>
          <p:nvPr/>
        </p:nvSpPr>
        <p:spPr>
          <a:xfrm>
            <a:off x="2113724" y="2741620"/>
            <a:ext cx="4990465" cy="1591945"/>
          </a:xfrm>
          <a:custGeom>
            <a:avLst/>
            <a:gdLst/>
            <a:ahLst/>
            <a:cxnLst/>
            <a:rect l="l" t="t" r="r" b="b"/>
            <a:pathLst>
              <a:path w="4990465" h="1591945">
                <a:moveTo>
                  <a:pt x="4922431" y="756158"/>
                </a:moveTo>
                <a:lnTo>
                  <a:pt x="4905591" y="756158"/>
                </a:lnTo>
                <a:lnTo>
                  <a:pt x="4905591" y="1255268"/>
                </a:lnTo>
                <a:lnTo>
                  <a:pt x="4884572" y="1255268"/>
                </a:lnTo>
                <a:lnTo>
                  <a:pt x="4884572" y="1271778"/>
                </a:lnTo>
                <a:lnTo>
                  <a:pt x="4905591" y="1271778"/>
                </a:lnTo>
                <a:lnTo>
                  <a:pt x="4905591" y="1591818"/>
                </a:lnTo>
                <a:lnTo>
                  <a:pt x="4922431" y="1591818"/>
                </a:lnTo>
                <a:lnTo>
                  <a:pt x="4922431" y="1271778"/>
                </a:lnTo>
                <a:lnTo>
                  <a:pt x="4922431" y="1255268"/>
                </a:lnTo>
                <a:lnTo>
                  <a:pt x="4922431" y="756158"/>
                </a:lnTo>
                <a:close/>
              </a:path>
              <a:path w="4990465" h="1591945">
                <a:moveTo>
                  <a:pt x="4989868" y="699554"/>
                </a:moveTo>
                <a:lnTo>
                  <a:pt x="4894516" y="700366"/>
                </a:lnTo>
                <a:lnTo>
                  <a:pt x="4894516" y="364350"/>
                </a:lnTo>
                <a:lnTo>
                  <a:pt x="4894516" y="331317"/>
                </a:lnTo>
                <a:lnTo>
                  <a:pt x="4434586" y="296964"/>
                </a:lnTo>
                <a:lnTo>
                  <a:pt x="3423958" y="316750"/>
                </a:lnTo>
                <a:lnTo>
                  <a:pt x="3423958" y="373443"/>
                </a:lnTo>
                <a:lnTo>
                  <a:pt x="3423958" y="703427"/>
                </a:lnTo>
                <a:lnTo>
                  <a:pt x="2435758" y="713193"/>
                </a:lnTo>
                <a:lnTo>
                  <a:pt x="2252726" y="703427"/>
                </a:lnTo>
                <a:lnTo>
                  <a:pt x="2257679" y="703427"/>
                </a:lnTo>
                <a:lnTo>
                  <a:pt x="2257679" y="547763"/>
                </a:lnTo>
                <a:lnTo>
                  <a:pt x="2553576" y="547763"/>
                </a:lnTo>
                <a:lnTo>
                  <a:pt x="2553576" y="704049"/>
                </a:lnTo>
                <a:lnTo>
                  <a:pt x="2594152" y="704049"/>
                </a:lnTo>
                <a:lnTo>
                  <a:pt x="2594152" y="703427"/>
                </a:lnTo>
                <a:lnTo>
                  <a:pt x="2619514" y="703427"/>
                </a:lnTo>
                <a:lnTo>
                  <a:pt x="2619514" y="547763"/>
                </a:lnTo>
                <a:lnTo>
                  <a:pt x="2619514" y="518541"/>
                </a:lnTo>
                <a:lnTo>
                  <a:pt x="2619514" y="258470"/>
                </a:lnTo>
                <a:lnTo>
                  <a:pt x="3142792" y="359359"/>
                </a:lnTo>
                <a:lnTo>
                  <a:pt x="3423958" y="373443"/>
                </a:lnTo>
                <a:lnTo>
                  <a:pt x="3423958" y="316750"/>
                </a:lnTo>
                <a:lnTo>
                  <a:pt x="3286290" y="319430"/>
                </a:lnTo>
                <a:lnTo>
                  <a:pt x="2967418" y="258470"/>
                </a:lnTo>
                <a:lnTo>
                  <a:pt x="2943631" y="253923"/>
                </a:lnTo>
                <a:lnTo>
                  <a:pt x="2595854" y="187439"/>
                </a:lnTo>
                <a:lnTo>
                  <a:pt x="2595854" y="253923"/>
                </a:lnTo>
                <a:lnTo>
                  <a:pt x="2594152" y="253923"/>
                </a:lnTo>
                <a:lnTo>
                  <a:pt x="2594152" y="253593"/>
                </a:lnTo>
                <a:lnTo>
                  <a:pt x="2595854" y="253923"/>
                </a:lnTo>
                <a:lnTo>
                  <a:pt x="2595854" y="187439"/>
                </a:lnTo>
                <a:lnTo>
                  <a:pt x="2312035" y="133184"/>
                </a:lnTo>
                <a:lnTo>
                  <a:pt x="2210092" y="115392"/>
                </a:lnTo>
                <a:lnTo>
                  <a:pt x="1548942" y="0"/>
                </a:lnTo>
                <a:lnTo>
                  <a:pt x="1181" y="491998"/>
                </a:lnTo>
                <a:lnTo>
                  <a:pt x="0" y="492760"/>
                </a:lnTo>
                <a:lnTo>
                  <a:pt x="23558" y="537946"/>
                </a:lnTo>
                <a:lnTo>
                  <a:pt x="1032713" y="217106"/>
                </a:lnTo>
                <a:lnTo>
                  <a:pt x="1032713" y="206730"/>
                </a:lnTo>
                <a:lnTo>
                  <a:pt x="1291399" y="134835"/>
                </a:lnTo>
                <a:lnTo>
                  <a:pt x="1829066" y="115392"/>
                </a:lnTo>
                <a:lnTo>
                  <a:pt x="2185835" y="167830"/>
                </a:lnTo>
                <a:lnTo>
                  <a:pt x="2185835" y="248170"/>
                </a:lnTo>
                <a:lnTo>
                  <a:pt x="2257679" y="248170"/>
                </a:lnTo>
                <a:lnTo>
                  <a:pt x="2257679" y="202920"/>
                </a:lnTo>
                <a:lnTo>
                  <a:pt x="2533929" y="250952"/>
                </a:lnTo>
                <a:lnTo>
                  <a:pt x="2535605" y="242290"/>
                </a:lnTo>
                <a:lnTo>
                  <a:pt x="2553576" y="245757"/>
                </a:lnTo>
                <a:lnTo>
                  <a:pt x="2553576" y="518541"/>
                </a:lnTo>
                <a:lnTo>
                  <a:pt x="2257679" y="518541"/>
                </a:lnTo>
                <a:lnTo>
                  <a:pt x="2257679" y="456272"/>
                </a:lnTo>
                <a:lnTo>
                  <a:pt x="2238248" y="456272"/>
                </a:lnTo>
                <a:lnTo>
                  <a:pt x="2238248" y="600913"/>
                </a:lnTo>
                <a:lnTo>
                  <a:pt x="2185835" y="600913"/>
                </a:lnTo>
                <a:lnTo>
                  <a:pt x="2185835" y="705789"/>
                </a:lnTo>
                <a:lnTo>
                  <a:pt x="2178532" y="705789"/>
                </a:lnTo>
                <a:lnTo>
                  <a:pt x="2178532" y="805268"/>
                </a:lnTo>
                <a:lnTo>
                  <a:pt x="2199538" y="805268"/>
                </a:lnTo>
                <a:lnTo>
                  <a:pt x="2199538" y="773912"/>
                </a:lnTo>
                <a:lnTo>
                  <a:pt x="2331466" y="772833"/>
                </a:lnTo>
                <a:lnTo>
                  <a:pt x="2331555" y="743381"/>
                </a:lnTo>
                <a:lnTo>
                  <a:pt x="2350554" y="743381"/>
                </a:lnTo>
                <a:lnTo>
                  <a:pt x="2350554" y="746010"/>
                </a:lnTo>
                <a:lnTo>
                  <a:pt x="2358948" y="746010"/>
                </a:lnTo>
                <a:lnTo>
                  <a:pt x="2358948" y="752868"/>
                </a:lnTo>
                <a:lnTo>
                  <a:pt x="2556535" y="752868"/>
                </a:lnTo>
                <a:lnTo>
                  <a:pt x="2556535" y="744169"/>
                </a:lnTo>
                <a:lnTo>
                  <a:pt x="2564904" y="744169"/>
                </a:lnTo>
                <a:lnTo>
                  <a:pt x="2564904" y="743381"/>
                </a:lnTo>
                <a:lnTo>
                  <a:pt x="2564904" y="741540"/>
                </a:lnTo>
                <a:lnTo>
                  <a:pt x="2583929" y="741540"/>
                </a:lnTo>
                <a:lnTo>
                  <a:pt x="2583840" y="770991"/>
                </a:lnTo>
                <a:lnTo>
                  <a:pt x="2752090" y="769772"/>
                </a:lnTo>
                <a:lnTo>
                  <a:pt x="2752140" y="741540"/>
                </a:lnTo>
                <a:lnTo>
                  <a:pt x="2752153" y="740308"/>
                </a:lnTo>
                <a:lnTo>
                  <a:pt x="2768968" y="740194"/>
                </a:lnTo>
                <a:lnTo>
                  <a:pt x="2769031" y="718477"/>
                </a:lnTo>
                <a:lnTo>
                  <a:pt x="2987738" y="717435"/>
                </a:lnTo>
                <a:lnTo>
                  <a:pt x="2987687" y="738479"/>
                </a:lnTo>
                <a:lnTo>
                  <a:pt x="3004515" y="738479"/>
                </a:lnTo>
                <a:lnTo>
                  <a:pt x="3004451" y="767930"/>
                </a:lnTo>
                <a:lnTo>
                  <a:pt x="3139059" y="766953"/>
                </a:lnTo>
                <a:lnTo>
                  <a:pt x="3139122" y="737501"/>
                </a:lnTo>
                <a:lnTo>
                  <a:pt x="3155950" y="737387"/>
                </a:lnTo>
                <a:lnTo>
                  <a:pt x="3155988" y="716622"/>
                </a:lnTo>
                <a:lnTo>
                  <a:pt x="3156000" y="715187"/>
                </a:lnTo>
                <a:lnTo>
                  <a:pt x="3374694" y="714184"/>
                </a:lnTo>
                <a:lnTo>
                  <a:pt x="3374669" y="735660"/>
                </a:lnTo>
                <a:lnTo>
                  <a:pt x="3391484" y="735660"/>
                </a:lnTo>
                <a:lnTo>
                  <a:pt x="3391420" y="765124"/>
                </a:lnTo>
                <a:lnTo>
                  <a:pt x="3542830" y="764006"/>
                </a:lnTo>
                <a:lnTo>
                  <a:pt x="3542919" y="735012"/>
                </a:lnTo>
                <a:lnTo>
                  <a:pt x="3559746" y="734898"/>
                </a:lnTo>
                <a:lnTo>
                  <a:pt x="3559797" y="713320"/>
                </a:lnTo>
                <a:lnTo>
                  <a:pt x="3559797" y="713193"/>
                </a:lnTo>
                <a:lnTo>
                  <a:pt x="3559797" y="712063"/>
                </a:lnTo>
                <a:lnTo>
                  <a:pt x="3559797" y="711733"/>
                </a:lnTo>
                <a:lnTo>
                  <a:pt x="3521900" y="712063"/>
                </a:lnTo>
                <a:lnTo>
                  <a:pt x="3521900" y="382219"/>
                </a:lnTo>
                <a:lnTo>
                  <a:pt x="4432719" y="364350"/>
                </a:lnTo>
                <a:lnTo>
                  <a:pt x="4827219" y="393928"/>
                </a:lnTo>
                <a:lnTo>
                  <a:pt x="4827219" y="700938"/>
                </a:lnTo>
                <a:lnTo>
                  <a:pt x="4535602" y="703427"/>
                </a:lnTo>
                <a:lnTo>
                  <a:pt x="4535563" y="727189"/>
                </a:lnTo>
                <a:lnTo>
                  <a:pt x="4552391" y="727189"/>
                </a:lnTo>
                <a:lnTo>
                  <a:pt x="4552289" y="756653"/>
                </a:lnTo>
                <a:lnTo>
                  <a:pt x="4972901" y="753579"/>
                </a:lnTo>
                <a:lnTo>
                  <a:pt x="4972990" y="724128"/>
                </a:lnTo>
                <a:lnTo>
                  <a:pt x="4989817" y="724014"/>
                </a:lnTo>
                <a:lnTo>
                  <a:pt x="4989868" y="700366"/>
                </a:lnTo>
                <a:lnTo>
                  <a:pt x="4989868" y="69955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bg object 277"/>
          <p:cNvSpPr/>
          <p:nvPr/>
        </p:nvSpPr>
        <p:spPr>
          <a:xfrm>
            <a:off x="7305421" y="3432525"/>
            <a:ext cx="812800" cy="918210"/>
          </a:xfrm>
          <a:custGeom>
            <a:avLst/>
            <a:gdLst/>
            <a:ahLst/>
            <a:cxnLst/>
            <a:rect l="l" t="t" r="r" b="b"/>
            <a:pathLst>
              <a:path w="812800" h="918210">
                <a:moveTo>
                  <a:pt x="722503" y="901344"/>
                </a:moveTo>
                <a:lnTo>
                  <a:pt x="281686" y="901344"/>
                </a:lnTo>
                <a:lnTo>
                  <a:pt x="281686" y="59055"/>
                </a:lnTo>
                <a:lnTo>
                  <a:pt x="437362" y="57912"/>
                </a:lnTo>
                <a:lnTo>
                  <a:pt x="437438" y="28435"/>
                </a:lnTo>
                <a:lnTo>
                  <a:pt x="454253" y="28321"/>
                </a:lnTo>
                <a:lnTo>
                  <a:pt x="454329" y="3048"/>
                </a:lnTo>
                <a:lnTo>
                  <a:pt x="76" y="6921"/>
                </a:lnTo>
                <a:lnTo>
                  <a:pt x="0" y="31521"/>
                </a:lnTo>
                <a:lnTo>
                  <a:pt x="16827" y="31521"/>
                </a:lnTo>
                <a:lnTo>
                  <a:pt x="16764" y="60972"/>
                </a:lnTo>
                <a:lnTo>
                  <a:pt x="264871" y="59169"/>
                </a:lnTo>
                <a:lnTo>
                  <a:pt x="264871" y="901344"/>
                </a:lnTo>
                <a:lnTo>
                  <a:pt x="115989" y="901344"/>
                </a:lnTo>
                <a:lnTo>
                  <a:pt x="115989" y="917867"/>
                </a:lnTo>
                <a:lnTo>
                  <a:pt x="722503" y="917867"/>
                </a:lnTo>
                <a:lnTo>
                  <a:pt x="722503" y="901344"/>
                </a:lnTo>
                <a:close/>
              </a:path>
              <a:path w="812800" h="918210">
                <a:moveTo>
                  <a:pt x="812571" y="0"/>
                </a:moveTo>
                <a:lnTo>
                  <a:pt x="639394" y="1473"/>
                </a:lnTo>
                <a:lnTo>
                  <a:pt x="639330" y="26847"/>
                </a:lnTo>
                <a:lnTo>
                  <a:pt x="656145" y="26847"/>
                </a:lnTo>
                <a:lnTo>
                  <a:pt x="656082" y="56324"/>
                </a:lnTo>
                <a:lnTo>
                  <a:pt x="795616" y="55308"/>
                </a:lnTo>
                <a:lnTo>
                  <a:pt x="795680" y="26466"/>
                </a:lnTo>
                <a:lnTo>
                  <a:pt x="812507" y="26327"/>
                </a:lnTo>
                <a:lnTo>
                  <a:pt x="81257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bg object 278"/>
          <p:cNvSpPr/>
          <p:nvPr/>
        </p:nvSpPr>
        <p:spPr>
          <a:xfrm>
            <a:off x="8319827" y="3428263"/>
            <a:ext cx="298450" cy="58419"/>
          </a:xfrm>
          <a:custGeom>
            <a:avLst/>
            <a:gdLst/>
            <a:ahLst/>
            <a:cxnLst/>
            <a:rect l="l" t="t" r="r" b="b"/>
            <a:pathLst>
              <a:path w="298450" h="58420">
                <a:moveTo>
                  <a:pt x="297985" y="0"/>
                </a:moveTo>
                <a:lnTo>
                  <a:pt x="63" y="2539"/>
                </a:lnTo>
                <a:lnTo>
                  <a:pt x="0" y="28993"/>
                </a:lnTo>
                <a:lnTo>
                  <a:pt x="16814" y="28993"/>
                </a:lnTo>
                <a:lnTo>
                  <a:pt x="16750" y="57847"/>
                </a:lnTo>
                <a:lnTo>
                  <a:pt x="281005" y="55903"/>
                </a:lnTo>
                <a:lnTo>
                  <a:pt x="281094" y="26453"/>
                </a:lnTo>
                <a:lnTo>
                  <a:pt x="297909" y="26339"/>
                </a:lnTo>
                <a:lnTo>
                  <a:pt x="2979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bg object 279"/>
          <p:cNvSpPr/>
          <p:nvPr/>
        </p:nvSpPr>
        <p:spPr>
          <a:xfrm>
            <a:off x="8197850" y="3996049"/>
            <a:ext cx="668020" cy="354330"/>
          </a:xfrm>
          <a:custGeom>
            <a:avLst/>
            <a:gdLst/>
            <a:ahLst/>
            <a:cxnLst/>
            <a:rect l="l" t="t" r="r" b="b"/>
            <a:pathLst>
              <a:path w="668020" h="354329">
                <a:moveTo>
                  <a:pt x="667905" y="337820"/>
                </a:moveTo>
                <a:lnTo>
                  <a:pt x="227126" y="337820"/>
                </a:lnTo>
                <a:lnTo>
                  <a:pt x="227126" y="0"/>
                </a:lnTo>
                <a:lnTo>
                  <a:pt x="210299" y="0"/>
                </a:lnTo>
                <a:lnTo>
                  <a:pt x="210299" y="337820"/>
                </a:lnTo>
                <a:lnTo>
                  <a:pt x="0" y="337820"/>
                </a:lnTo>
                <a:lnTo>
                  <a:pt x="0" y="354330"/>
                </a:lnTo>
                <a:lnTo>
                  <a:pt x="667905" y="354330"/>
                </a:lnTo>
                <a:lnTo>
                  <a:pt x="667905" y="33782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bg object 280"/>
          <p:cNvSpPr/>
          <p:nvPr/>
        </p:nvSpPr>
        <p:spPr>
          <a:xfrm>
            <a:off x="8819642" y="3425349"/>
            <a:ext cx="134620" cy="57150"/>
          </a:xfrm>
          <a:custGeom>
            <a:avLst/>
            <a:gdLst/>
            <a:ahLst/>
            <a:cxnLst/>
            <a:rect l="l" t="t" r="r" b="b"/>
            <a:pathLst>
              <a:path w="134620" h="57150">
                <a:moveTo>
                  <a:pt x="134620" y="0"/>
                </a:moveTo>
                <a:lnTo>
                  <a:pt x="106870" y="0"/>
                </a:lnTo>
                <a:lnTo>
                  <a:pt x="65697" y="0"/>
                </a:lnTo>
                <a:lnTo>
                  <a:pt x="65697" y="1270"/>
                </a:lnTo>
                <a:lnTo>
                  <a:pt x="32473" y="1270"/>
                </a:lnTo>
                <a:lnTo>
                  <a:pt x="32473" y="34290"/>
                </a:lnTo>
                <a:lnTo>
                  <a:pt x="32473" y="35560"/>
                </a:lnTo>
                <a:lnTo>
                  <a:pt x="29552" y="35560"/>
                </a:lnTo>
                <a:lnTo>
                  <a:pt x="29552" y="34290"/>
                </a:lnTo>
                <a:lnTo>
                  <a:pt x="32473" y="34290"/>
                </a:lnTo>
                <a:lnTo>
                  <a:pt x="32473" y="1270"/>
                </a:lnTo>
                <a:lnTo>
                  <a:pt x="0" y="1270"/>
                </a:lnTo>
                <a:lnTo>
                  <a:pt x="0" y="27940"/>
                </a:lnTo>
                <a:lnTo>
                  <a:pt x="16802" y="27940"/>
                </a:lnTo>
                <a:lnTo>
                  <a:pt x="16802" y="34290"/>
                </a:lnTo>
                <a:lnTo>
                  <a:pt x="16789" y="35560"/>
                </a:lnTo>
                <a:lnTo>
                  <a:pt x="16751" y="55880"/>
                </a:lnTo>
                <a:lnTo>
                  <a:pt x="16725" y="57150"/>
                </a:lnTo>
                <a:lnTo>
                  <a:pt x="98666" y="57150"/>
                </a:lnTo>
                <a:lnTo>
                  <a:pt x="98666" y="55880"/>
                </a:lnTo>
                <a:lnTo>
                  <a:pt x="117703" y="55880"/>
                </a:lnTo>
                <a:lnTo>
                  <a:pt x="117703" y="35560"/>
                </a:lnTo>
                <a:lnTo>
                  <a:pt x="117729" y="34290"/>
                </a:lnTo>
                <a:lnTo>
                  <a:pt x="117741" y="26670"/>
                </a:lnTo>
                <a:lnTo>
                  <a:pt x="134620" y="26670"/>
                </a:lnTo>
                <a:lnTo>
                  <a:pt x="134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bg object 281"/>
          <p:cNvSpPr/>
          <p:nvPr/>
        </p:nvSpPr>
        <p:spPr>
          <a:xfrm>
            <a:off x="9122474" y="3421376"/>
            <a:ext cx="302895" cy="59055"/>
          </a:xfrm>
          <a:custGeom>
            <a:avLst/>
            <a:gdLst/>
            <a:ahLst/>
            <a:cxnLst/>
            <a:rect l="l" t="t" r="r" b="b"/>
            <a:pathLst>
              <a:path w="302895" h="59054">
                <a:moveTo>
                  <a:pt x="302900" y="0"/>
                </a:moveTo>
                <a:lnTo>
                  <a:pt x="63" y="2565"/>
                </a:lnTo>
                <a:lnTo>
                  <a:pt x="0" y="29412"/>
                </a:lnTo>
                <a:lnTo>
                  <a:pt x="16814" y="29412"/>
                </a:lnTo>
                <a:lnTo>
                  <a:pt x="16750" y="58875"/>
                </a:lnTo>
                <a:lnTo>
                  <a:pt x="285945" y="56919"/>
                </a:lnTo>
                <a:lnTo>
                  <a:pt x="286009" y="27456"/>
                </a:lnTo>
                <a:lnTo>
                  <a:pt x="302836" y="27329"/>
                </a:lnTo>
                <a:lnTo>
                  <a:pt x="3029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bg object 282"/>
          <p:cNvSpPr/>
          <p:nvPr/>
        </p:nvSpPr>
        <p:spPr>
          <a:xfrm>
            <a:off x="9035694" y="3996049"/>
            <a:ext cx="563880" cy="354330"/>
          </a:xfrm>
          <a:custGeom>
            <a:avLst/>
            <a:gdLst/>
            <a:ahLst/>
            <a:cxnLst/>
            <a:rect l="l" t="t" r="r" b="b"/>
            <a:pathLst>
              <a:path w="563879" h="354329">
                <a:moveTo>
                  <a:pt x="563587" y="337820"/>
                </a:moveTo>
                <a:lnTo>
                  <a:pt x="227101" y="337820"/>
                </a:lnTo>
                <a:lnTo>
                  <a:pt x="227101" y="0"/>
                </a:lnTo>
                <a:lnTo>
                  <a:pt x="210273" y="0"/>
                </a:lnTo>
                <a:lnTo>
                  <a:pt x="210273" y="337820"/>
                </a:lnTo>
                <a:lnTo>
                  <a:pt x="0" y="337820"/>
                </a:lnTo>
                <a:lnTo>
                  <a:pt x="0" y="354330"/>
                </a:lnTo>
                <a:lnTo>
                  <a:pt x="563587" y="354330"/>
                </a:lnTo>
                <a:lnTo>
                  <a:pt x="563587" y="33782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bg object 283"/>
          <p:cNvSpPr/>
          <p:nvPr/>
        </p:nvSpPr>
        <p:spPr>
          <a:xfrm>
            <a:off x="9627197" y="3418999"/>
            <a:ext cx="135255" cy="57150"/>
          </a:xfrm>
          <a:custGeom>
            <a:avLst/>
            <a:gdLst/>
            <a:ahLst/>
            <a:cxnLst/>
            <a:rect l="l" t="t" r="r" b="b"/>
            <a:pathLst>
              <a:path w="135254" h="57150">
                <a:moveTo>
                  <a:pt x="134670" y="0"/>
                </a:moveTo>
                <a:lnTo>
                  <a:pt x="3467" y="0"/>
                </a:lnTo>
                <a:lnTo>
                  <a:pt x="3467" y="1270"/>
                </a:lnTo>
                <a:lnTo>
                  <a:pt x="25" y="1270"/>
                </a:lnTo>
                <a:lnTo>
                  <a:pt x="25" y="26670"/>
                </a:lnTo>
                <a:lnTo>
                  <a:pt x="0" y="27940"/>
                </a:lnTo>
                <a:lnTo>
                  <a:pt x="16814" y="27940"/>
                </a:lnTo>
                <a:lnTo>
                  <a:pt x="16814" y="34290"/>
                </a:lnTo>
                <a:lnTo>
                  <a:pt x="16789" y="57150"/>
                </a:lnTo>
                <a:lnTo>
                  <a:pt x="117716" y="57150"/>
                </a:lnTo>
                <a:lnTo>
                  <a:pt x="117716" y="34290"/>
                </a:lnTo>
                <a:lnTo>
                  <a:pt x="117741" y="27940"/>
                </a:lnTo>
                <a:lnTo>
                  <a:pt x="128333" y="27940"/>
                </a:lnTo>
                <a:lnTo>
                  <a:pt x="128333" y="26670"/>
                </a:lnTo>
                <a:lnTo>
                  <a:pt x="134645" y="26670"/>
                </a:lnTo>
                <a:lnTo>
                  <a:pt x="134645" y="1270"/>
                </a:lnTo>
                <a:lnTo>
                  <a:pt x="1346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bg object 284"/>
          <p:cNvSpPr/>
          <p:nvPr/>
        </p:nvSpPr>
        <p:spPr>
          <a:xfrm>
            <a:off x="9963677" y="3414197"/>
            <a:ext cx="303530" cy="60325"/>
          </a:xfrm>
          <a:custGeom>
            <a:avLst/>
            <a:gdLst/>
            <a:ahLst/>
            <a:cxnLst/>
            <a:rect l="l" t="t" r="r" b="b"/>
            <a:pathLst>
              <a:path w="303529" h="60325">
                <a:moveTo>
                  <a:pt x="302925" y="0"/>
                </a:moveTo>
                <a:lnTo>
                  <a:pt x="76" y="2590"/>
                </a:lnTo>
                <a:lnTo>
                  <a:pt x="0" y="30466"/>
                </a:lnTo>
                <a:lnTo>
                  <a:pt x="16827" y="30466"/>
                </a:lnTo>
                <a:lnTo>
                  <a:pt x="16763" y="59929"/>
                </a:lnTo>
                <a:lnTo>
                  <a:pt x="285958" y="57974"/>
                </a:lnTo>
                <a:lnTo>
                  <a:pt x="286022" y="28510"/>
                </a:lnTo>
                <a:lnTo>
                  <a:pt x="302849" y="28371"/>
                </a:lnTo>
                <a:lnTo>
                  <a:pt x="30292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bg object 285"/>
          <p:cNvSpPr/>
          <p:nvPr/>
        </p:nvSpPr>
        <p:spPr>
          <a:xfrm>
            <a:off x="9769209" y="3474079"/>
            <a:ext cx="502284" cy="876300"/>
          </a:xfrm>
          <a:custGeom>
            <a:avLst/>
            <a:gdLst/>
            <a:ahLst/>
            <a:cxnLst/>
            <a:rect l="l" t="t" r="r" b="b"/>
            <a:pathLst>
              <a:path w="502284" h="876300">
                <a:moveTo>
                  <a:pt x="502285" y="859790"/>
                </a:moveTo>
                <a:lnTo>
                  <a:pt x="317969" y="859790"/>
                </a:lnTo>
                <a:lnTo>
                  <a:pt x="317969" y="0"/>
                </a:lnTo>
                <a:lnTo>
                  <a:pt x="301142" y="0"/>
                </a:lnTo>
                <a:lnTo>
                  <a:pt x="301142" y="859790"/>
                </a:lnTo>
                <a:lnTo>
                  <a:pt x="0" y="859790"/>
                </a:lnTo>
                <a:lnTo>
                  <a:pt x="0" y="876300"/>
                </a:lnTo>
                <a:lnTo>
                  <a:pt x="502285" y="876300"/>
                </a:lnTo>
                <a:lnTo>
                  <a:pt x="502285" y="85979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bg object 286"/>
          <p:cNvSpPr/>
          <p:nvPr/>
        </p:nvSpPr>
        <p:spPr>
          <a:xfrm>
            <a:off x="10420401" y="3411849"/>
            <a:ext cx="219075" cy="938530"/>
          </a:xfrm>
          <a:custGeom>
            <a:avLst/>
            <a:gdLst/>
            <a:ahLst/>
            <a:cxnLst/>
            <a:rect l="l" t="t" r="r" b="b"/>
            <a:pathLst>
              <a:path w="219075" h="938529">
                <a:moveTo>
                  <a:pt x="218948" y="922020"/>
                </a:moveTo>
                <a:lnTo>
                  <a:pt x="165696" y="922020"/>
                </a:lnTo>
                <a:lnTo>
                  <a:pt x="165696" y="636270"/>
                </a:lnTo>
                <a:lnTo>
                  <a:pt x="186740" y="636270"/>
                </a:lnTo>
                <a:lnTo>
                  <a:pt x="186740" y="619760"/>
                </a:lnTo>
                <a:lnTo>
                  <a:pt x="165696" y="619760"/>
                </a:lnTo>
                <a:lnTo>
                  <a:pt x="165696" y="58420"/>
                </a:lnTo>
                <a:lnTo>
                  <a:pt x="165735" y="34290"/>
                </a:lnTo>
                <a:lnTo>
                  <a:pt x="165773" y="29210"/>
                </a:lnTo>
                <a:lnTo>
                  <a:pt x="182664" y="29210"/>
                </a:lnTo>
                <a:lnTo>
                  <a:pt x="182664" y="1270"/>
                </a:lnTo>
                <a:lnTo>
                  <a:pt x="182676" y="0"/>
                </a:lnTo>
                <a:lnTo>
                  <a:pt x="104254" y="0"/>
                </a:lnTo>
                <a:lnTo>
                  <a:pt x="104254" y="1270"/>
                </a:lnTo>
                <a:lnTo>
                  <a:pt x="48056" y="1270"/>
                </a:lnTo>
                <a:lnTo>
                  <a:pt x="48056" y="29210"/>
                </a:lnTo>
                <a:lnTo>
                  <a:pt x="64820" y="29210"/>
                </a:lnTo>
                <a:lnTo>
                  <a:pt x="64820" y="34290"/>
                </a:lnTo>
                <a:lnTo>
                  <a:pt x="64795" y="58420"/>
                </a:lnTo>
                <a:lnTo>
                  <a:pt x="148882" y="58420"/>
                </a:lnTo>
                <a:lnTo>
                  <a:pt x="148882" y="619760"/>
                </a:lnTo>
                <a:lnTo>
                  <a:pt x="148882" y="636270"/>
                </a:lnTo>
                <a:lnTo>
                  <a:pt x="148882" y="922020"/>
                </a:lnTo>
                <a:lnTo>
                  <a:pt x="0" y="922020"/>
                </a:lnTo>
                <a:lnTo>
                  <a:pt x="0" y="938530"/>
                </a:lnTo>
                <a:lnTo>
                  <a:pt x="218948" y="938530"/>
                </a:lnTo>
                <a:lnTo>
                  <a:pt x="218948" y="92202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bg object 287"/>
          <p:cNvSpPr/>
          <p:nvPr/>
        </p:nvSpPr>
        <p:spPr>
          <a:xfrm>
            <a:off x="10788098" y="3282556"/>
            <a:ext cx="746760" cy="454659"/>
          </a:xfrm>
          <a:custGeom>
            <a:avLst/>
            <a:gdLst/>
            <a:ahLst/>
            <a:cxnLst/>
            <a:rect l="l" t="t" r="r" b="b"/>
            <a:pathLst>
              <a:path w="746759" h="454660">
                <a:moveTo>
                  <a:pt x="212021" y="184716"/>
                </a:moveTo>
                <a:lnTo>
                  <a:pt x="171636" y="184716"/>
                </a:lnTo>
                <a:lnTo>
                  <a:pt x="171636" y="454102"/>
                </a:lnTo>
                <a:lnTo>
                  <a:pt x="548194" y="454102"/>
                </a:lnTo>
                <a:lnTo>
                  <a:pt x="548194" y="454521"/>
                </a:lnTo>
                <a:lnTo>
                  <a:pt x="601418" y="454521"/>
                </a:lnTo>
                <a:lnTo>
                  <a:pt x="601418" y="435040"/>
                </a:lnTo>
                <a:lnTo>
                  <a:pt x="212021" y="435040"/>
                </a:lnTo>
                <a:lnTo>
                  <a:pt x="212021" y="184716"/>
                </a:lnTo>
                <a:close/>
              </a:path>
              <a:path w="746759" h="454660">
                <a:moveTo>
                  <a:pt x="601418" y="181694"/>
                </a:moveTo>
                <a:lnTo>
                  <a:pt x="548194" y="181694"/>
                </a:lnTo>
                <a:lnTo>
                  <a:pt x="548194" y="435040"/>
                </a:lnTo>
                <a:lnTo>
                  <a:pt x="601418" y="435040"/>
                </a:lnTo>
                <a:lnTo>
                  <a:pt x="601418" y="181694"/>
                </a:lnTo>
                <a:close/>
              </a:path>
              <a:path w="746759" h="454660">
                <a:moveTo>
                  <a:pt x="453353" y="123339"/>
                </a:moveTo>
                <a:lnTo>
                  <a:pt x="63" y="127199"/>
                </a:lnTo>
                <a:lnTo>
                  <a:pt x="0" y="156117"/>
                </a:lnTo>
                <a:lnTo>
                  <a:pt x="16827" y="156117"/>
                </a:lnTo>
                <a:lnTo>
                  <a:pt x="16738" y="185567"/>
                </a:lnTo>
                <a:lnTo>
                  <a:pt x="601418" y="181694"/>
                </a:lnTo>
                <a:lnTo>
                  <a:pt x="601418" y="157907"/>
                </a:lnTo>
                <a:lnTo>
                  <a:pt x="459499" y="157907"/>
                </a:lnTo>
                <a:lnTo>
                  <a:pt x="470616" y="123745"/>
                </a:lnTo>
                <a:lnTo>
                  <a:pt x="453200" y="123745"/>
                </a:lnTo>
                <a:lnTo>
                  <a:pt x="453353" y="123339"/>
                </a:lnTo>
                <a:close/>
              </a:path>
              <a:path w="746759" h="454660">
                <a:moveTo>
                  <a:pt x="746372" y="0"/>
                </a:moveTo>
                <a:lnTo>
                  <a:pt x="544663" y="0"/>
                </a:lnTo>
                <a:lnTo>
                  <a:pt x="547318" y="122894"/>
                </a:lnTo>
                <a:lnTo>
                  <a:pt x="470675" y="123593"/>
                </a:lnTo>
                <a:lnTo>
                  <a:pt x="459499" y="157907"/>
                </a:lnTo>
                <a:lnTo>
                  <a:pt x="601418" y="157907"/>
                </a:lnTo>
                <a:lnTo>
                  <a:pt x="601418" y="40397"/>
                </a:lnTo>
                <a:lnTo>
                  <a:pt x="746372" y="40397"/>
                </a:lnTo>
                <a:lnTo>
                  <a:pt x="746372" y="0"/>
                </a:lnTo>
                <a:close/>
              </a:path>
              <a:path w="746759" h="454660">
                <a:moveTo>
                  <a:pt x="470675" y="123593"/>
                </a:moveTo>
                <a:lnTo>
                  <a:pt x="453200" y="123745"/>
                </a:lnTo>
                <a:lnTo>
                  <a:pt x="470616" y="123745"/>
                </a:lnTo>
                <a:lnTo>
                  <a:pt x="470675" y="1235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bg object 288"/>
          <p:cNvSpPr/>
          <p:nvPr/>
        </p:nvSpPr>
        <p:spPr>
          <a:xfrm>
            <a:off x="6603314" y="3497193"/>
            <a:ext cx="245110" cy="852169"/>
          </a:xfrm>
          <a:custGeom>
            <a:avLst/>
            <a:gdLst/>
            <a:ahLst/>
            <a:cxnLst/>
            <a:rect l="l" t="t" r="r" b="b"/>
            <a:pathLst>
              <a:path w="245109" h="852170">
                <a:moveTo>
                  <a:pt x="244779" y="499110"/>
                </a:moveTo>
                <a:lnTo>
                  <a:pt x="78232" y="499110"/>
                </a:lnTo>
                <a:lnTo>
                  <a:pt x="78232" y="0"/>
                </a:lnTo>
                <a:lnTo>
                  <a:pt x="61391" y="0"/>
                </a:lnTo>
                <a:lnTo>
                  <a:pt x="61391" y="499110"/>
                </a:lnTo>
                <a:lnTo>
                  <a:pt x="61391" y="515620"/>
                </a:lnTo>
                <a:lnTo>
                  <a:pt x="61391" y="835660"/>
                </a:lnTo>
                <a:lnTo>
                  <a:pt x="0" y="835660"/>
                </a:lnTo>
                <a:lnTo>
                  <a:pt x="0" y="852170"/>
                </a:lnTo>
                <a:lnTo>
                  <a:pt x="185064" y="852170"/>
                </a:lnTo>
                <a:lnTo>
                  <a:pt x="185064" y="835660"/>
                </a:lnTo>
                <a:lnTo>
                  <a:pt x="78232" y="835660"/>
                </a:lnTo>
                <a:lnTo>
                  <a:pt x="78232" y="515620"/>
                </a:lnTo>
                <a:lnTo>
                  <a:pt x="244779" y="515620"/>
                </a:lnTo>
                <a:lnTo>
                  <a:pt x="244779" y="49911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bg object 289"/>
          <p:cNvSpPr/>
          <p:nvPr/>
        </p:nvSpPr>
        <p:spPr>
          <a:xfrm>
            <a:off x="7018007" y="4012775"/>
            <a:ext cx="232410" cy="336550"/>
          </a:xfrm>
          <a:custGeom>
            <a:avLst/>
            <a:gdLst/>
            <a:ahLst/>
            <a:cxnLst/>
            <a:rect l="l" t="t" r="r" b="b"/>
            <a:pathLst>
              <a:path w="232409" h="336550">
                <a:moveTo>
                  <a:pt x="232168" y="320040"/>
                </a:moveTo>
                <a:lnTo>
                  <a:pt x="16840" y="320040"/>
                </a:lnTo>
                <a:lnTo>
                  <a:pt x="16840" y="0"/>
                </a:lnTo>
                <a:lnTo>
                  <a:pt x="0" y="0"/>
                </a:lnTo>
                <a:lnTo>
                  <a:pt x="0" y="320040"/>
                </a:lnTo>
                <a:lnTo>
                  <a:pt x="0" y="336550"/>
                </a:lnTo>
                <a:lnTo>
                  <a:pt x="232168" y="336550"/>
                </a:lnTo>
                <a:lnTo>
                  <a:pt x="232168" y="32004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bg object 290"/>
          <p:cNvSpPr/>
          <p:nvPr/>
        </p:nvSpPr>
        <p:spPr>
          <a:xfrm>
            <a:off x="11617338" y="2213236"/>
            <a:ext cx="500380" cy="1522730"/>
          </a:xfrm>
          <a:custGeom>
            <a:avLst/>
            <a:gdLst/>
            <a:ahLst/>
            <a:cxnLst/>
            <a:rect l="l" t="t" r="r" b="b"/>
            <a:pathLst>
              <a:path w="500379" h="1522729">
                <a:moveTo>
                  <a:pt x="499935" y="1489710"/>
                </a:moveTo>
                <a:lnTo>
                  <a:pt x="499872" y="1488440"/>
                </a:lnTo>
                <a:lnTo>
                  <a:pt x="346062" y="1488440"/>
                </a:lnTo>
                <a:lnTo>
                  <a:pt x="346062" y="1489710"/>
                </a:lnTo>
                <a:lnTo>
                  <a:pt x="216865" y="1489710"/>
                </a:lnTo>
                <a:lnTo>
                  <a:pt x="216865" y="1108710"/>
                </a:lnTo>
                <a:lnTo>
                  <a:pt x="216865" y="1069340"/>
                </a:lnTo>
                <a:lnTo>
                  <a:pt x="216865" y="72390"/>
                </a:lnTo>
                <a:lnTo>
                  <a:pt x="258203" y="72390"/>
                </a:lnTo>
                <a:lnTo>
                  <a:pt x="258203" y="16510"/>
                </a:lnTo>
                <a:lnTo>
                  <a:pt x="279133" y="16510"/>
                </a:lnTo>
                <a:lnTo>
                  <a:pt x="279133" y="0"/>
                </a:lnTo>
                <a:lnTo>
                  <a:pt x="144970" y="0"/>
                </a:lnTo>
                <a:lnTo>
                  <a:pt x="144970" y="16510"/>
                </a:lnTo>
                <a:lnTo>
                  <a:pt x="144970" y="72390"/>
                </a:lnTo>
                <a:lnTo>
                  <a:pt x="144970" y="951230"/>
                </a:lnTo>
                <a:lnTo>
                  <a:pt x="144970" y="970280"/>
                </a:lnTo>
                <a:lnTo>
                  <a:pt x="144970" y="1069340"/>
                </a:lnTo>
                <a:lnTo>
                  <a:pt x="80289" y="1069340"/>
                </a:lnTo>
                <a:lnTo>
                  <a:pt x="80289" y="970280"/>
                </a:lnTo>
                <a:lnTo>
                  <a:pt x="144970" y="970280"/>
                </a:lnTo>
                <a:lnTo>
                  <a:pt x="144970" y="951230"/>
                </a:lnTo>
                <a:lnTo>
                  <a:pt x="61048" y="951230"/>
                </a:lnTo>
                <a:lnTo>
                  <a:pt x="61048" y="970280"/>
                </a:lnTo>
                <a:lnTo>
                  <a:pt x="60985" y="1069340"/>
                </a:lnTo>
                <a:lnTo>
                  <a:pt x="0" y="1069340"/>
                </a:lnTo>
                <a:lnTo>
                  <a:pt x="0" y="1108710"/>
                </a:lnTo>
                <a:lnTo>
                  <a:pt x="144970" y="1108710"/>
                </a:lnTo>
                <a:lnTo>
                  <a:pt x="144970" y="1489710"/>
                </a:lnTo>
                <a:lnTo>
                  <a:pt x="144970" y="1522730"/>
                </a:lnTo>
                <a:lnTo>
                  <a:pt x="499935" y="1522730"/>
                </a:lnTo>
                <a:lnTo>
                  <a:pt x="499935" y="148971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bg object 291"/>
          <p:cNvSpPr/>
          <p:nvPr/>
        </p:nvSpPr>
        <p:spPr>
          <a:xfrm>
            <a:off x="12170689" y="2213363"/>
            <a:ext cx="146685" cy="72390"/>
          </a:xfrm>
          <a:custGeom>
            <a:avLst/>
            <a:gdLst/>
            <a:ahLst/>
            <a:cxnLst/>
            <a:rect l="l" t="t" r="r" b="b"/>
            <a:pathLst>
              <a:path w="146684" h="72389">
                <a:moveTo>
                  <a:pt x="146507" y="17780"/>
                </a:moveTo>
                <a:lnTo>
                  <a:pt x="146494" y="0"/>
                </a:lnTo>
                <a:lnTo>
                  <a:pt x="0" y="0"/>
                </a:lnTo>
                <a:lnTo>
                  <a:pt x="0" y="17780"/>
                </a:lnTo>
                <a:lnTo>
                  <a:pt x="19443" y="17780"/>
                </a:lnTo>
                <a:lnTo>
                  <a:pt x="19443" y="19050"/>
                </a:lnTo>
                <a:lnTo>
                  <a:pt x="21145" y="19050"/>
                </a:lnTo>
                <a:lnTo>
                  <a:pt x="21145" y="72390"/>
                </a:lnTo>
                <a:lnTo>
                  <a:pt x="125476" y="72390"/>
                </a:lnTo>
                <a:lnTo>
                  <a:pt x="125476" y="19050"/>
                </a:lnTo>
                <a:lnTo>
                  <a:pt x="146507" y="19050"/>
                </a:lnTo>
                <a:lnTo>
                  <a:pt x="146507" y="177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bg object 292"/>
          <p:cNvSpPr/>
          <p:nvPr/>
        </p:nvSpPr>
        <p:spPr>
          <a:xfrm>
            <a:off x="12591440" y="2212788"/>
            <a:ext cx="510540" cy="1487805"/>
          </a:xfrm>
          <a:custGeom>
            <a:avLst/>
            <a:gdLst/>
            <a:ahLst/>
            <a:cxnLst/>
            <a:rect l="l" t="t" r="r" b="b"/>
            <a:pathLst>
              <a:path w="510540" h="1487804">
                <a:moveTo>
                  <a:pt x="379745" y="0"/>
                </a:moveTo>
                <a:lnTo>
                  <a:pt x="0" y="0"/>
                </a:lnTo>
                <a:lnTo>
                  <a:pt x="0" y="19341"/>
                </a:lnTo>
                <a:lnTo>
                  <a:pt x="21030" y="19341"/>
                </a:lnTo>
                <a:lnTo>
                  <a:pt x="21195" y="72350"/>
                </a:lnTo>
                <a:lnTo>
                  <a:pt x="67054" y="72350"/>
                </a:lnTo>
                <a:lnTo>
                  <a:pt x="67054" y="1487437"/>
                </a:lnTo>
                <a:lnTo>
                  <a:pt x="67524" y="1487437"/>
                </a:lnTo>
                <a:lnTo>
                  <a:pt x="124825" y="447155"/>
                </a:lnTo>
                <a:lnTo>
                  <a:pt x="510146" y="447155"/>
                </a:lnTo>
                <a:lnTo>
                  <a:pt x="510146" y="413577"/>
                </a:lnTo>
                <a:lnTo>
                  <a:pt x="124825" y="413577"/>
                </a:lnTo>
                <a:lnTo>
                  <a:pt x="123186" y="94536"/>
                </a:lnTo>
                <a:lnTo>
                  <a:pt x="163228" y="94536"/>
                </a:lnTo>
                <a:lnTo>
                  <a:pt x="163228" y="47103"/>
                </a:lnTo>
                <a:lnTo>
                  <a:pt x="358727" y="47103"/>
                </a:lnTo>
                <a:lnTo>
                  <a:pt x="358727" y="19341"/>
                </a:lnTo>
                <a:lnTo>
                  <a:pt x="379745" y="19341"/>
                </a:lnTo>
                <a:lnTo>
                  <a:pt x="37974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bg object 293"/>
          <p:cNvSpPr/>
          <p:nvPr/>
        </p:nvSpPr>
        <p:spPr>
          <a:xfrm>
            <a:off x="13130606" y="2212792"/>
            <a:ext cx="104139" cy="46990"/>
          </a:xfrm>
          <a:custGeom>
            <a:avLst/>
            <a:gdLst/>
            <a:ahLst/>
            <a:cxnLst/>
            <a:rect l="l" t="t" r="r" b="b"/>
            <a:pathLst>
              <a:path w="104140" h="46989">
                <a:moveTo>
                  <a:pt x="103886" y="0"/>
                </a:moveTo>
                <a:lnTo>
                  <a:pt x="0" y="0"/>
                </a:lnTo>
                <a:lnTo>
                  <a:pt x="0" y="19050"/>
                </a:lnTo>
                <a:lnTo>
                  <a:pt x="21018" y="19050"/>
                </a:lnTo>
                <a:lnTo>
                  <a:pt x="21018" y="46990"/>
                </a:lnTo>
                <a:lnTo>
                  <a:pt x="82842" y="46990"/>
                </a:lnTo>
                <a:lnTo>
                  <a:pt x="82842" y="19050"/>
                </a:lnTo>
                <a:lnTo>
                  <a:pt x="103886" y="19050"/>
                </a:lnTo>
                <a:lnTo>
                  <a:pt x="10388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bg object 294"/>
          <p:cNvSpPr/>
          <p:nvPr/>
        </p:nvSpPr>
        <p:spPr>
          <a:xfrm>
            <a:off x="13393906" y="2212790"/>
            <a:ext cx="382270" cy="468630"/>
          </a:xfrm>
          <a:custGeom>
            <a:avLst/>
            <a:gdLst/>
            <a:ahLst/>
            <a:cxnLst/>
            <a:rect l="l" t="t" r="r" b="b"/>
            <a:pathLst>
              <a:path w="382269" h="468630">
                <a:moveTo>
                  <a:pt x="204985" y="0"/>
                </a:moveTo>
                <a:lnTo>
                  <a:pt x="0" y="0"/>
                </a:lnTo>
                <a:lnTo>
                  <a:pt x="0" y="19341"/>
                </a:lnTo>
                <a:lnTo>
                  <a:pt x="21030" y="19341"/>
                </a:lnTo>
                <a:lnTo>
                  <a:pt x="21030" y="47103"/>
                </a:lnTo>
                <a:lnTo>
                  <a:pt x="182773" y="47103"/>
                </a:lnTo>
                <a:lnTo>
                  <a:pt x="300893" y="152751"/>
                </a:lnTo>
                <a:lnTo>
                  <a:pt x="300893" y="405157"/>
                </a:lnTo>
                <a:lnTo>
                  <a:pt x="334534" y="405157"/>
                </a:lnTo>
                <a:lnTo>
                  <a:pt x="334534" y="447219"/>
                </a:lnTo>
                <a:lnTo>
                  <a:pt x="360607" y="447219"/>
                </a:lnTo>
                <a:lnTo>
                  <a:pt x="360607" y="468237"/>
                </a:lnTo>
                <a:lnTo>
                  <a:pt x="381650" y="468237"/>
                </a:lnTo>
                <a:lnTo>
                  <a:pt x="381650" y="156028"/>
                </a:lnTo>
                <a:lnTo>
                  <a:pt x="2049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bg object 295"/>
          <p:cNvSpPr/>
          <p:nvPr/>
        </p:nvSpPr>
        <p:spPr>
          <a:xfrm>
            <a:off x="13728433" y="2849557"/>
            <a:ext cx="299720" cy="273050"/>
          </a:xfrm>
          <a:custGeom>
            <a:avLst/>
            <a:gdLst/>
            <a:ahLst/>
            <a:cxnLst/>
            <a:rect l="l" t="t" r="r" b="b"/>
            <a:pathLst>
              <a:path w="299719" h="273050">
                <a:moveTo>
                  <a:pt x="299491" y="195580"/>
                </a:moveTo>
                <a:lnTo>
                  <a:pt x="47117" y="195580"/>
                </a:lnTo>
                <a:lnTo>
                  <a:pt x="47117" y="20320"/>
                </a:lnTo>
                <a:lnTo>
                  <a:pt x="47117" y="0"/>
                </a:lnTo>
                <a:lnTo>
                  <a:pt x="26073" y="0"/>
                </a:lnTo>
                <a:lnTo>
                  <a:pt x="26073" y="20320"/>
                </a:lnTo>
                <a:lnTo>
                  <a:pt x="0" y="20320"/>
                </a:lnTo>
                <a:lnTo>
                  <a:pt x="0" y="195580"/>
                </a:lnTo>
                <a:lnTo>
                  <a:pt x="0" y="220980"/>
                </a:lnTo>
                <a:lnTo>
                  <a:pt x="0" y="273050"/>
                </a:lnTo>
                <a:lnTo>
                  <a:pt x="282663" y="273050"/>
                </a:lnTo>
                <a:lnTo>
                  <a:pt x="282663" y="220980"/>
                </a:lnTo>
                <a:lnTo>
                  <a:pt x="299491" y="220980"/>
                </a:lnTo>
                <a:lnTo>
                  <a:pt x="299491" y="1955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bg object 296"/>
          <p:cNvSpPr/>
          <p:nvPr/>
        </p:nvSpPr>
        <p:spPr>
          <a:xfrm>
            <a:off x="14170902" y="3045137"/>
            <a:ext cx="227329" cy="77470"/>
          </a:xfrm>
          <a:custGeom>
            <a:avLst/>
            <a:gdLst/>
            <a:ahLst/>
            <a:cxnLst/>
            <a:rect l="l" t="t" r="r" b="b"/>
            <a:pathLst>
              <a:path w="227330" h="77469">
                <a:moveTo>
                  <a:pt x="227152" y="0"/>
                </a:moveTo>
                <a:lnTo>
                  <a:pt x="0" y="0"/>
                </a:lnTo>
                <a:lnTo>
                  <a:pt x="0" y="25400"/>
                </a:lnTo>
                <a:lnTo>
                  <a:pt x="16840" y="25400"/>
                </a:lnTo>
                <a:lnTo>
                  <a:pt x="16840" y="77470"/>
                </a:lnTo>
                <a:lnTo>
                  <a:pt x="210324" y="77470"/>
                </a:lnTo>
                <a:lnTo>
                  <a:pt x="210324" y="25400"/>
                </a:lnTo>
                <a:lnTo>
                  <a:pt x="227152" y="25400"/>
                </a:lnTo>
                <a:lnTo>
                  <a:pt x="22715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97" name="bg object 297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4542008" y="3046398"/>
            <a:ext cx="83449" cy="77441"/>
          </a:xfrm>
          <a:prstGeom prst="rect">
            <a:avLst/>
          </a:prstGeom>
        </p:spPr>
      </p:pic>
      <p:sp>
        <p:nvSpPr>
          <p:cNvPr id="298" name="bg object 298"/>
          <p:cNvSpPr/>
          <p:nvPr/>
        </p:nvSpPr>
        <p:spPr>
          <a:xfrm>
            <a:off x="10788395" y="3862078"/>
            <a:ext cx="8890" cy="17780"/>
          </a:xfrm>
          <a:custGeom>
            <a:avLst/>
            <a:gdLst/>
            <a:ahLst/>
            <a:cxnLst/>
            <a:rect l="l" t="t" r="r" b="b"/>
            <a:pathLst>
              <a:path w="8890" h="17779">
                <a:moveTo>
                  <a:pt x="8134" y="261"/>
                </a:moveTo>
                <a:lnTo>
                  <a:pt x="-272" y="261"/>
                </a:lnTo>
                <a:lnTo>
                  <a:pt x="-272" y="18041"/>
                </a:lnTo>
                <a:lnTo>
                  <a:pt x="8134" y="18041"/>
                </a:lnTo>
                <a:lnTo>
                  <a:pt x="8134" y="26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bg object 299"/>
          <p:cNvSpPr/>
          <p:nvPr/>
        </p:nvSpPr>
        <p:spPr>
          <a:xfrm>
            <a:off x="11048847" y="3736626"/>
            <a:ext cx="50800" cy="143510"/>
          </a:xfrm>
          <a:custGeom>
            <a:avLst/>
            <a:gdLst/>
            <a:ahLst/>
            <a:cxnLst/>
            <a:rect l="l" t="t" r="r" b="b"/>
            <a:pathLst>
              <a:path w="50800" h="143510">
                <a:moveTo>
                  <a:pt x="50455" y="0"/>
                </a:moveTo>
                <a:lnTo>
                  <a:pt x="0" y="0"/>
                </a:lnTo>
                <a:lnTo>
                  <a:pt x="0" y="143493"/>
                </a:lnTo>
                <a:lnTo>
                  <a:pt x="50455" y="143493"/>
                </a:lnTo>
                <a:lnTo>
                  <a:pt x="504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bg object 300"/>
          <p:cNvSpPr/>
          <p:nvPr/>
        </p:nvSpPr>
        <p:spPr>
          <a:xfrm>
            <a:off x="11326698" y="3862078"/>
            <a:ext cx="8890" cy="17780"/>
          </a:xfrm>
          <a:custGeom>
            <a:avLst/>
            <a:gdLst/>
            <a:ahLst/>
            <a:cxnLst/>
            <a:rect l="l" t="t" r="r" b="b"/>
            <a:pathLst>
              <a:path w="8890" h="17779">
                <a:moveTo>
                  <a:pt x="8108" y="261"/>
                </a:moveTo>
                <a:lnTo>
                  <a:pt x="-286" y="261"/>
                </a:lnTo>
                <a:lnTo>
                  <a:pt x="-286" y="18041"/>
                </a:lnTo>
                <a:lnTo>
                  <a:pt x="8108" y="18041"/>
                </a:lnTo>
                <a:lnTo>
                  <a:pt x="8108" y="26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bg object 301"/>
          <p:cNvSpPr/>
          <p:nvPr/>
        </p:nvSpPr>
        <p:spPr>
          <a:xfrm>
            <a:off x="11389513" y="3721755"/>
            <a:ext cx="374015" cy="628650"/>
          </a:xfrm>
          <a:custGeom>
            <a:avLst/>
            <a:gdLst/>
            <a:ahLst/>
            <a:cxnLst/>
            <a:rect l="l" t="t" r="r" b="b"/>
            <a:pathLst>
              <a:path w="374015" h="628650">
                <a:moveTo>
                  <a:pt x="296240" y="250190"/>
                </a:moveTo>
                <a:lnTo>
                  <a:pt x="209257" y="250190"/>
                </a:lnTo>
                <a:lnTo>
                  <a:pt x="209257" y="267017"/>
                </a:lnTo>
                <a:lnTo>
                  <a:pt x="296240" y="267017"/>
                </a:lnTo>
                <a:lnTo>
                  <a:pt x="296240" y="250190"/>
                </a:lnTo>
                <a:close/>
              </a:path>
              <a:path w="374015" h="628650">
                <a:moveTo>
                  <a:pt x="373976" y="0"/>
                </a:moveTo>
                <a:lnTo>
                  <a:pt x="0" y="0"/>
                </a:lnTo>
                <a:lnTo>
                  <a:pt x="0" y="15290"/>
                </a:lnTo>
                <a:lnTo>
                  <a:pt x="192405" y="15290"/>
                </a:lnTo>
                <a:lnTo>
                  <a:pt x="192405" y="309676"/>
                </a:lnTo>
                <a:lnTo>
                  <a:pt x="171361" y="309676"/>
                </a:lnTo>
                <a:lnTo>
                  <a:pt x="171361" y="326517"/>
                </a:lnTo>
                <a:lnTo>
                  <a:pt x="192405" y="326517"/>
                </a:lnTo>
                <a:lnTo>
                  <a:pt x="192405" y="537273"/>
                </a:lnTo>
                <a:lnTo>
                  <a:pt x="118135" y="611517"/>
                </a:lnTo>
                <a:lnTo>
                  <a:pt x="97104" y="611517"/>
                </a:lnTo>
                <a:lnTo>
                  <a:pt x="97104" y="628357"/>
                </a:lnTo>
                <a:lnTo>
                  <a:pt x="125095" y="628357"/>
                </a:lnTo>
                <a:lnTo>
                  <a:pt x="209219" y="544220"/>
                </a:lnTo>
                <a:lnTo>
                  <a:pt x="209219" y="518909"/>
                </a:lnTo>
                <a:lnTo>
                  <a:pt x="296176" y="518909"/>
                </a:lnTo>
                <a:lnTo>
                  <a:pt x="296176" y="502094"/>
                </a:lnTo>
                <a:lnTo>
                  <a:pt x="209219" y="502094"/>
                </a:lnTo>
                <a:lnTo>
                  <a:pt x="209219" y="15290"/>
                </a:lnTo>
                <a:lnTo>
                  <a:pt x="373976" y="15290"/>
                </a:lnTo>
                <a:lnTo>
                  <a:pt x="3739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bg object 302"/>
          <p:cNvSpPr/>
          <p:nvPr/>
        </p:nvSpPr>
        <p:spPr>
          <a:xfrm>
            <a:off x="11834571" y="3736347"/>
            <a:ext cx="168275" cy="604520"/>
          </a:xfrm>
          <a:custGeom>
            <a:avLst/>
            <a:gdLst/>
            <a:ahLst/>
            <a:cxnLst/>
            <a:rect l="l" t="t" r="r" b="b"/>
            <a:pathLst>
              <a:path w="168275" h="604520">
                <a:moveTo>
                  <a:pt x="167728" y="504190"/>
                </a:moveTo>
                <a:lnTo>
                  <a:pt x="167703" y="487680"/>
                </a:lnTo>
                <a:lnTo>
                  <a:pt x="167652" y="252730"/>
                </a:lnTo>
                <a:lnTo>
                  <a:pt x="167589" y="236220"/>
                </a:lnTo>
                <a:lnTo>
                  <a:pt x="167538" y="0"/>
                </a:lnTo>
                <a:lnTo>
                  <a:pt x="150660" y="0"/>
                </a:lnTo>
                <a:lnTo>
                  <a:pt x="150660" y="236220"/>
                </a:lnTo>
                <a:lnTo>
                  <a:pt x="50" y="236220"/>
                </a:lnTo>
                <a:lnTo>
                  <a:pt x="50" y="252730"/>
                </a:lnTo>
                <a:lnTo>
                  <a:pt x="150660" y="252730"/>
                </a:lnTo>
                <a:lnTo>
                  <a:pt x="150660" y="487680"/>
                </a:lnTo>
                <a:lnTo>
                  <a:pt x="0" y="487680"/>
                </a:lnTo>
                <a:lnTo>
                  <a:pt x="0" y="504190"/>
                </a:lnTo>
                <a:lnTo>
                  <a:pt x="150660" y="504190"/>
                </a:lnTo>
                <a:lnTo>
                  <a:pt x="150660" y="604520"/>
                </a:lnTo>
                <a:lnTo>
                  <a:pt x="167728" y="604520"/>
                </a:lnTo>
                <a:lnTo>
                  <a:pt x="167728" y="50419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bg object 303"/>
          <p:cNvSpPr/>
          <p:nvPr/>
        </p:nvSpPr>
        <p:spPr>
          <a:xfrm>
            <a:off x="11722684" y="4595019"/>
            <a:ext cx="897890" cy="182880"/>
          </a:xfrm>
          <a:custGeom>
            <a:avLst/>
            <a:gdLst/>
            <a:ahLst/>
            <a:cxnLst/>
            <a:rect l="l" t="t" r="r" b="b"/>
            <a:pathLst>
              <a:path w="897890" h="182879">
                <a:moveTo>
                  <a:pt x="897826" y="127000"/>
                </a:moveTo>
                <a:lnTo>
                  <a:pt x="279387" y="127000"/>
                </a:lnTo>
                <a:lnTo>
                  <a:pt x="279387" y="77470"/>
                </a:lnTo>
                <a:lnTo>
                  <a:pt x="279387" y="0"/>
                </a:lnTo>
                <a:lnTo>
                  <a:pt x="262559" y="0"/>
                </a:lnTo>
                <a:lnTo>
                  <a:pt x="262559" y="77470"/>
                </a:lnTo>
                <a:lnTo>
                  <a:pt x="262559" y="127000"/>
                </a:lnTo>
                <a:lnTo>
                  <a:pt x="149733" y="127000"/>
                </a:lnTo>
                <a:lnTo>
                  <a:pt x="149733" y="77470"/>
                </a:lnTo>
                <a:lnTo>
                  <a:pt x="0" y="77470"/>
                </a:lnTo>
                <a:lnTo>
                  <a:pt x="0" y="127000"/>
                </a:lnTo>
                <a:lnTo>
                  <a:pt x="0" y="143510"/>
                </a:lnTo>
                <a:lnTo>
                  <a:pt x="0" y="144780"/>
                </a:lnTo>
                <a:lnTo>
                  <a:pt x="0" y="182880"/>
                </a:lnTo>
                <a:lnTo>
                  <a:pt x="29438" y="182880"/>
                </a:lnTo>
                <a:lnTo>
                  <a:pt x="29438" y="144780"/>
                </a:lnTo>
                <a:lnTo>
                  <a:pt x="149733" y="144780"/>
                </a:lnTo>
                <a:lnTo>
                  <a:pt x="149733" y="143510"/>
                </a:lnTo>
                <a:lnTo>
                  <a:pt x="897826" y="143510"/>
                </a:lnTo>
                <a:lnTo>
                  <a:pt x="897826" y="127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bg object 304"/>
          <p:cNvSpPr/>
          <p:nvPr/>
        </p:nvSpPr>
        <p:spPr>
          <a:xfrm>
            <a:off x="12902425" y="5452181"/>
            <a:ext cx="71755" cy="205740"/>
          </a:xfrm>
          <a:custGeom>
            <a:avLst/>
            <a:gdLst/>
            <a:ahLst/>
            <a:cxnLst/>
            <a:rect l="l" t="t" r="r" b="b"/>
            <a:pathLst>
              <a:path w="71754" h="205739">
                <a:moveTo>
                  <a:pt x="71424" y="0"/>
                </a:moveTo>
                <a:lnTo>
                  <a:pt x="50406" y="0"/>
                </a:lnTo>
                <a:lnTo>
                  <a:pt x="50406" y="185420"/>
                </a:lnTo>
                <a:lnTo>
                  <a:pt x="0" y="185420"/>
                </a:lnTo>
                <a:lnTo>
                  <a:pt x="0" y="205740"/>
                </a:lnTo>
                <a:lnTo>
                  <a:pt x="71424" y="205740"/>
                </a:lnTo>
                <a:lnTo>
                  <a:pt x="71424" y="185420"/>
                </a:lnTo>
                <a:lnTo>
                  <a:pt x="714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bg object 305"/>
          <p:cNvSpPr/>
          <p:nvPr/>
        </p:nvSpPr>
        <p:spPr>
          <a:xfrm>
            <a:off x="12621083" y="4722019"/>
            <a:ext cx="436245" cy="477520"/>
          </a:xfrm>
          <a:custGeom>
            <a:avLst/>
            <a:gdLst/>
            <a:ahLst/>
            <a:cxnLst/>
            <a:rect l="l" t="t" r="r" b="b"/>
            <a:pathLst>
              <a:path w="436244" h="477520">
                <a:moveTo>
                  <a:pt x="436143" y="0"/>
                </a:moveTo>
                <a:lnTo>
                  <a:pt x="0" y="0"/>
                </a:lnTo>
                <a:lnTo>
                  <a:pt x="0" y="16510"/>
                </a:lnTo>
                <a:lnTo>
                  <a:pt x="331762" y="16510"/>
                </a:lnTo>
                <a:lnTo>
                  <a:pt x="331762" y="477520"/>
                </a:lnTo>
                <a:lnTo>
                  <a:pt x="352767" y="477520"/>
                </a:lnTo>
                <a:lnTo>
                  <a:pt x="352767" y="16510"/>
                </a:lnTo>
                <a:lnTo>
                  <a:pt x="436143" y="16510"/>
                </a:lnTo>
                <a:lnTo>
                  <a:pt x="436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bg object 306"/>
          <p:cNvSpPr/>
          <p:nvPr/>
        </p:nvSpPr>
        <p:spPr>
          <a:xfrm>
            <a:off x="13478326" y="6124571"/>
            <a:ext cx="67310" cy="21590"/>
          </a:xfrm>
          <a:custGeom>
            <a:avLst/>
            <a:gdLst/>
            <a:ahLst/>
            <a:cxnLst/>
            <a:rect l="l" t="t" r="r" b="b"/>
            <a:pathLst>
              <a:path w="67309" h="21589">
                <a:moveTo>
                  <a:pt x="67181" y="0"/>
                </a:moveTo>
                <a:lnTo>
                  <a:pt x="0" y="0"/>
                </a:lnTo>
                <a:lnTo>
                  <a:pt x="0" y="21017"/>
                </a:lnTo>
                <a:lnTo>
                  <a:pt x="67244" y="21017"/>
                </a:lnTo>
                <a:lnTo>
                  <a:pt x="6718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bg object 307"/>
          <p:cNvSpPr/>
          <p:nvPr/>
        </p:nvSpPr>
        <p:spPr>
          <a:xfrm>
            <a:off x="13394957" y="3045848"/>
            <a:ext cx="1713864" cy="3100070"/>
          </a:xfrm>
          <a:custGeom>
            <a:avLst/>
            <a:gdLst/>
            <a:ahLst/>
            <a:cxnLst/>
            <a:rect l="l" t="t" r="r" b="b"/>
            <a:pathLst>
              <a:path w="1713865" h="3100070">
                <a:moveTo>
                  <a:pt x="447560" y="1478318"/>
                </a:moveTo>
                <a:lnTo>
                  <a:pt x="394589" y="1477518"/>
                </a:lnTo>
                <a:lnTo>
                  <a:pt x="394589" y="1476857"/>
                </a:lnTo>
                <a:lnTo>
                  <a:pt x="390017" y="49707"/>
                </a:lnTo>
                <a:lnTo>
                  <a:pt x="338340" y="49707"/>
                </a:lnTo>
                <a:lnTo>
                  <a:pt x="350786" y="1476857"/>
                </a:lnTo>
                <a:lnTo>
                  <a:pt x="145453" y="1473771"/>
                </a:lnTo>
                <a:lnTo>
                  <a:pt x="146316" y="1675803"/>
                </a:lnTo>
                <a:lnTo>
                  <a:pt x="130543" y="1675803"/>
                </a:lnTo>
                <a:lnTo>
                  <a:pt x="130543" y="1676171"/>
                </a:lnTo>
                <a:lnTo>
                  <a:pt x="0" y="1676171"/>
                </a:lnTo>
                <a:lnTo>
                  <a:pt x="0" y="1697761"/>
                </a:lnTo>
                <a:lnTo>
                  <a:pt x="146316" y="1697761"/>
                </a:lnTo>
                <a:lnTo>
                  <a:pt x="146316" y="2153628"/>
                </a:lnTo>
                <a:lnTo>
                  <a:pt x="83235" y="2153628"/>
                </a:lnTo>
                <a:lnTo>
                  <a:pt x="83235" y="2171408"/>
                </a:lnTo>
                <a:lnTo>
                  <a:pt x="133819" y="2171408"/>
                </a:lnTo>
                <a:lnTo>
                  <a:pt x="133819" y="2524417"/>
                </a:lnTo>
                <a:lnTo>
                  <a:pt x="83553" y="2524417"/>
                </a:lnTo>
                <a:lnTo>
                  <a:pt x="83553" y="2540927"/>
                </a:lnTo>
                <a:lnTo>
                  <a:pt x="146316" y="2540927"/>
                </a:lnTo>
                <a:lnTo>
                  <a:pt x="146316" y="2965208"/>
                </a:lnTo>
                <a:lnTo>
                  <a:pt x="150266" y="2965208"/>
                </a:lnTo>
                <a:lnTo>
                  <a:pt x="200698" y="2965208"/>
                </a:lnTo>
                <a:lnTo>
                  <a:pt x="200698" y="1693722"/>
                </a:lnTo>
                <a:lnTo>
                  <a:pt x="150279" y="1693722"/>
                </a:lnTo>
                <a:lnTo>
                  <a:pt x="150279" y="1693164"/>
                </a:lnTo>
                <a:lnTo>
                  <a:pt x="200698" y="1693722"/>
                </a:lnTo>
                <a:lnTo>
                  <a:pt x="313893" y="1694967"/>
                </a:lnTo>
                <a:lnTo>
                  <a:pt x="313867" y="1693164"/>
                </a:lnTo>
                <a:lnTo>
                  <a:pt x="313055" y="1638642"/>
                </a:lnTo>
                <a:lnTo>
                  <a:pt x="445452" y="1635213"/>
                </a:lnTo>
                <a:lnTo>
                  <a:pt x="443826" y="1574203"/>
                </a:lnTo>
                <a:lnTo>
                  <a:pt x="447560" y="1478318"/>
                </a:lnTo>
                <a:close/>
              </a:path>
              <a:path w="1713865" h="3100070">
                <a:moveTo>
                  <a:pt x="1454188" y="1908733"/>
                </a:moveTo>
                <a:lnTo>
                  <a:pt x="1388491" y="1908670"/>
                </a:lnTo>
                <a:lnTo>
                  <a:pt x="1388478" y="1920087"/>
                </a:lnTo>
                <a:lnTo>
                  <a:pt x="1388491" y="1849310"/>
                </a:lnTo>
                <a:lnTo>
                  <a:pt x="1367358" y="1849310"/>
                </a:lnTo>
                <a:lnTo>
                  <a:pt x="1367358" y="2991726"/>
                </a:lnTo>
                <a:lnTo>
                  <a:pt x="1367358" y="3078734"/>
                </a:lnTo>
                <a:lnTo>
                  <a:pt x="508165" y="3081972"/>
                </a:lnTo>
                <a:lnTo>
                  <a:pt x="508406" y="3014332"/>
                </a:lnTo>
                <a:lnTo>
                  <a:pt x="582777" y="3014332"/>
                </a:lnTo>
                <a:lnTo>
                  <a:pt x="582777" y="3014586"/>
                </a:lnTo>
                <a:lnTo>
                  <a:pt x="651294" y="3014586"/>
                </a:lnTo>
                <a:lnTo>
                  <a:pt x="651294" y="3014332"/>
                </a:lnTo>
                <a:lnTo>
                  <a:pt x="651294" y="3013316"/>
                </a:lnTo>
                <a:lnTo>
                  <a:pt x="1367345" y="3013316"/>
                </a:lnTo>
                <a:lnTo>
                  <a:pt x="1367358" y="3078734"/>
                </a:lnTo>
                <a:lnTo>
                  <a:pt x="1367358" y="2991726"/>
                </a:lnTo>
                <a:lnTo>
                  <a:pt x="1367332" y="1848878"/>
                </a:lnTo>
                <a:lnTo>
                  <a:pt x="1367307" y="2991726"/>
                </a:lnTo>
                <a:lnTo>
                  <a:pt x="781735" y="2991726"/>
                </a:lnTo>
                <a:lnTo>
                  <a:pt x="781735" y="2992996"/>
                </a:lnTo>
                <a:lnTo>
                  <a:pt x="748042" y="2992996"/>
                </a:lnTo>
                <a:lnTo>
                  <a:pt x="748042" y="2991726"/>
                </a:lnTo>
                <a:lnTo>
                  <a:pt x="582777" y="2991726"/>
                </a:lnTo>
                <a:lnTo>
                  <a:pt x="582777" y="2991472"/>
                </a:lnTo>
                <a:lnTo>
                  <a:pt x="508165" y="2991472"/>
                </a:lnTo>
                <a:lnTo>
                  <a:pt x="508165" y="2990964"/>
                </a:lnTo>
                <a:lnTo>
                  <a:pt x="491553" y="2990989"/>
                </a:lnTo>
                <a:lnTo>
                  <a:pt x="491528" y="2997695"/>
                </a:lnTo>
                <a:lnTo>
                  <a:pt x="491363" y="3082036"/>
                </a:lnTo>
                <a:lnTo>
                  <a:pt x="254088" y="3082925"/>
                </a:lnTo>
                <a:lnTo>
                  <a:pt x="254088" y="2998190"/>
                </a:lnTo>
                <a:lnTo>
                  <a:pt x="491528" y="2997695"/>
                </a:lnTo>
                <a:lnTo>
                  <a:pt x="491528" y="2991472"/>
                </a:lnTo>
                <a:lnTo>
                  <a:pt x="491528" y="2991002"/>
                </a:lnTo>
                <a:lnTo>
                  <a:pt x="254088" y="2991472"/>
                </a:lnTo>
                <a:lnTo>
                  <a:pt x="254088" y="2965310"/>
                </a:lnTo>
                <a:lnTo>
                  <a:pt x="150266" y="2965208"/>
                </a:lnTo>
                <a:lnTo>
                  <a:pt x="150596" y="3078734"/>
                </a:lnTo>
                <a:lnTo>
                  <a:pt x="150596" y="3099739"/>
                </a:lnTo>
                <a:lnTo>
                  <a:pt x="1388389" y="3099739"/>
                </a:lnTo>
                <a:lnTo>
                  <a:pt x="1388389" y="3082925"/>
                </a:lnTo>
                <a:lnTo>
                  <a:pt x="1388389" y="3081972"/>
                </a:lnTo>
                <a:lnTo>
                  <a:pt x="1388478" y="1933879"/>
                </a:lnTo>
                <a:lnTo>
                  <a:pt x="1454188" y="1933879"/>
                </a:lnTo>
                <a:lnTo>
                  <a:pt x="1454188" y="1920087"/>
                </a:lnTo>
                <a:lnTo>
                  <a:pt x="1454188" y="1908733"/>
                </a:lnTo>
                <a:close/>
              </a:path>
              <a:path w="1713865" h="3100070">
                <a:moveTo>
                  <a:pt x="1600873" y="0"/>
                </a:moveTo>
                <a:lnTo>
                  <a:pt x="1373809" y="0"/>
                </a:lnTo>
                <a:lnTo>
                  <a:pt x="1373809" y="25400"/>
                </a:lnTo>
                <a:lnTo>
                  <a:pt x="1390624" y="25400"/>
                </a:lnTo>
                <a:lnTo>
                  <a:pt x="1390624" y="77470"/>
                </a:lnTo>
                <a:lnTo>
                  <a:pt x="1584058" y="77470"/>
                </a:lnTo>
                <a:lnTo>
                  <a:pt x="1584058" y="25400"/>
                </a:lnTo>
                <a:lnTo>
                  <a:pt x="1600873" y="25400"/>
                </a:lnTo>
                <a:lnTo>
                  <a:pt x="1600873" y="0"/>
                </a:lnTo>
                <a:close/>
              </a:path>
              <a:path w="1713865" h="3100070">
                <a:moveTo>
                  <a:pt x="1713306" y="1723161"/>
                </a:moveTo>
                <a:lnTo>
                  <a:pt x="1688096" y="1723161"/>
                </a:lnTo>
                <a:lnTo>
                  <a:pt x="1688096" y="1908581"/>
                </a:lnTo>
                <a:lnTo>
                  <a:pt x="1622285" y="1908581"/>
                </a:lnTo>
                <a:lnTo>
                  <a:pt x="1622285" y="1933981"/>
                </a:lnTo>
                <a:lnTo>
                  <a:pt x="1713306" y="1933981"/>
                </a:lnTo>
                <a:lnTo>
                  <a:pt x="1713306" y="1908581"/>
                </a:lnTo>
                <a:lnTo>
                  <a:pt x="1713306" y="172316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bg object 308"/>
          <p:cNvSpPr/>
          <p:nvPr/>
        </p:nvSpPr>
        <p:spPr>
          <a:xfrm>
            <a:off x="15138820" y="2907418"/>
            <a:ext cx="499745" cy="215900"/>
          </a:xfrm>
          <a:custGeom>
            <a:avLst/>
            <a:gdLst/>
            <a:ahLst/>
            <a:cxnLst/>
            <a:rect l="l" t="t" r="r" b="b"/>
            <a:pathLst>
              <a:path w="499744" h="215900">
                <a:moveTo>
                  <a:pt x="499249" y="132080"/>
                </a:moveTo>
                <a:lnTo>
                  <a:pt x="426910" y="132080"/>
                </a:lnTo>
                <a:lnTo>
                  <a:pt x="426910" y="90170"/>
                </a:lnTo>
                <a:lnTo>
                  <a:pt x="394957" y="90170"/>
                </a:lnTo>
                <a:lnTo>
                  <a:pt x="394957" y="13970"/>
                </a:lnTo>
                <a:lnTo>
                  <a:pt x="323824" y="13970"/>
                </a:lnTo>
                <a:lnTo>
                  <a:pt x="323824" y="0"/>
                </a:lnTo>
                <a:lnTo>
                  <a:pt x="297383" y="0"/>
                </a:lnTo>
                <a:lnTo>
                  <a:pt x="297383" y="13970"/>
                </a:lnTo>
                <a:lnTo>
                  <a:pt x="297383" y="90170"/>
                </a:lnTo>
                <a:lnTo>
                  <a:pt x="297383" y="132080"/>
                </a:lnTo>
                <a:lnTo>
                  <a:pt x="297383" y="138430"/>
                </a:lnTo>
                <a:lnTo>
                  <a:pt x="0" y="138430"/>
                </a:lnTo>
                <a:lnTo>
                  <a:pt x="0" y="163830"/>
                </a:lnTo>
                <a:lnTo>
                  <a:pt x="16827" y="163830"/>
                </a:lnTo>
                <a:lnTo>
                  <a:pt x="16827" y="215900"/>
                </a:lnTo>
                <a:lnTo>
                  <a:pt x="499249" y="215900"/>
                </a:lnTo>
                <a:lnTo>
                  <a:pt x="499249" y="163830"/>
                </a:lnTo>
                <a:lnTo>
                  <a:pt x="499249" y="138430"/>
                </a:lnTo>
                <a:lnTo>
                  <a:pt x="499249" y="1320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bg object 309"/>
          <p:cNvSpPr/>
          <p:nvPr/>
        </p:nvSpPr>
        <p:spPr>
          <a:xfrm>
            <a:off x="15436215" y="2532832"/>
            <a:ext cx="301625" cy="167640"/>
          </a:xfrm>
          <a:custGeom>
            <a:avLst/>
            <a:gdLst/>
            <a:ahLst/>
            <a:cxnLst/>
            <a:rect l="l" t="t" r="r" b="b"/>
            <a:pathLst>
              <a:path w="301625" h="167639">
                <a:moveTo>
                  <a:pt x="301091" y="0"/>
                </a:moveTo>
                <a:lnTo>
                  <a:pt x="0" y="0"/>
                </a:lnTo>
                <a:lnTo>
                  <a:pt x="0" y="78740"/>
                </a:lnTo>
                <a:lnTo>
                  <a:pt x="0" y="120650"/>
                </a:lnTo>
                <a:lnTo>
                  <a:pt x="0" y="153670"/>
                </a:lnTo>
                <a:lnTo>
                  <a:pt x="0" y="167640"/>
                </a:lnTo>
                <a:lnTo>
                  <a:pt x="26428" y="167640"/>
                </a:lnTo>
                <a:lnTo>
                  <a:pt x="26428" y="153670"/>
                </a:lnTo>
                <a:lnTo>
                  <a:pt x="97548" y="153670"/>
                </a:lnTo>
                <a:lnTo>
                  <a:pt x="97548" y="120650"/>
                </a:lnTo>
                <a:lnTo>
                  <a:pt x="129514" y="120650"/>
                </a:lnTo>
                <a:lnTo>
                  <a:pt x="129514" y="78740"/>
                </a:lnTo>
                <a:lnTo>
                  <a:pt x="301091" y="78740"/>
                </a:lnTo>
                <a:lnTo>
                  <a:pt x="30109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bg object 310"/>
          <p:cNvSpPr/>
          <p:nvPr/>
        </p:nvSpPr>
        <p:spPr>
          <a:xfrm>
            <a:off x="13839330" y="4143026"/>
            <a:ext cx="2713990" cy="626110"/>
          </a:xfrm>
          <a:custGeom>
            <a:avLst/>
            <a:gdLst/>
            <a:ahLst/>
            <a:cxnLst/>
            <a:rect l="l" t="t" r="r" b="b"/>
            <a:pathLst>
              <a:path w="2713990" h="626110">
                <a:moveTo>
                  <a:pt x="2452420" y="471258"/>
                </a:moveTo>
                <a:lnTo>
                  <a:pt x="312851" y="477253"/>
                </a:lnTo>
                <a:lnTo>
                  <a:pt x="312496" y="497916"/>
                </a:lnTo>
                <a:lnTo>
                  <a:pt x="0" y="497674"/>
                </a:lnTo>
                <a:lnTo>
                  <a:pt x="1066" y="538022"/>
                </a:lnTo>
                <a:lnTo>
                  <a:pt x="311835" y="538276"/>
                </a:lnTo>
                <a:lnTo>
                  <a:pt x="922934" y="536498"/>
                </a:lnTo>
                <a:lnTo>
                  <a:pt x="922934" y="571893"/>
                </a:lnTo>
                <a:lnTo>
                  <a:pt x="944105" y="571893"/>
                </a:lnTo>
                <a:lnTo>
                  <a:pt x="944105" y="536422"/>
                </a:lnTo>
                <a:lnTo>
                  <a:pt x="1247051" y="535520"/>
                </a:lnTo>
                <a:lnTo>
                  <a:pt x="1247051" y="625678"/>
                </a:lnTo>
                <a:lnTo>
                  <a:pt x="1369834" y="625678"/>
                </a:lnTo>
                <a:lnTo>
                  <a:pt x="1369834" y="535317"/>
                </a:lnTo>
                <a:lnTo>
                  <a:pt x="2452293" y="532041"/>
                </a:lnTo>
                <a:lnTo>
                  <a:pt x="2452420" y="471258"/>
                </a:lnTo>
                <a:close/>
              </a:path>
              <a:path w="2713990" h="626110">
                <a:moveTo>
                  <a:pt x="2713774" y="0"/>
                </a:moveTo>
                <a:lnTo>
                  <a:pt x="2673400" y="0"/>
                </a:lnTo>
                <a:lnTo>
                  <a:pt x="2673400" y="50495"/>
                </a:lnTo>
                <a:lnTo>
                  <a:pt x="2589301" y="50495"/>
                </a:lnTo>
                <a:lnTo>
                  <a:pt x="2589301" y="371614"/>
                </a:lnTo>
                <a:lnTo>
                  <a:pt x="314452" y="378294"/>
                </a:lnTo>
                <a:lnTo>
                  <a:pt x="3175" y="381139"/>
                </a:lnTo>
                <a:lnTo>
                  <a:pt x="1612" y="421538"/>
                </a:lnTo>
                <a:lnTo>
                  <a:pt x="313791" y="418693"/>
                </a:lnTo>
                <a:lnTo>
                  <a:pt x="313461" y="439318"/>
                </a:lnTo>
                <a:lnTo>
                  <a:pt x="2629662" y="432650"/>
                </a:lnTo>
                <a:lnTo>
                  <a:pt x="2629662" y="90855"/>
                </a:lnTo>
                <a:lnTo>
                  <a:pt x="2713774" y="90855"/>
                </a:lnTo>
                <a:lnTo>
                  <a:pt x="271377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bg object 311"/>
          <p:cNvSpPr/>
          <p:nvPr/>
        </p:nvSpPr>
        <p:spPr>
          <a:xfrm>
            <a:off x="15796172" y="2532832"/>
            <a:ext cx="756920" cy="967740"/>
          </a:xfrm>
          <a:custGeom>
            <a:avLst/>
            <a:gdLst/>
            <a:ahLst/>
            <a:cxnLst/>
            <a:rect l="l" t="t" r="r" b="b"/>
            <a:pathLst>
              <a:path w="756919" h="967739">
                <a:moveTo>
                  <a:pt x="756920" y="0"/>
                </a:moveTo>
                <a:lnTo>
                  <a:pt x="99237" y="0"/>
                </a:lnTo>
                <a:lnTo>
                  <a:pt x="99237" y="78740"/>
                </a:lnTo>
                <a:lnTo>
                  <a:pt x="632460" y="78740"/>
                </a:lnTo>
                <a:lnTo>
                  <a:pt x="632460" y="506730"/>
                </a:lnTo>
                <a:lnTo>
                  <a:pt x="0" y="506730"/>
                </a:lnTo>
                <a:lnTo>
                  <a:pt x="0" y="590550"/>
                </a:lnTo>
                <a:lnTo>
                  <a:pt x="632460" y="590550"/>
                </a:lnTo>
                <a:lnTo>
                  <a:pt x="632460" y="877570"/>
                </a:lnTo>
                <a:lnTo>
                  <a:pt x="632460" y="916940"/>
                </a:lnTo>
                <a:lnTo>
                  <a:pt x="716559" y="916940"/>
                </a:lnTo>
                <a:lnTo>
                  <a:pt x="716559" y="967740"/>
                </a:lnTo>
                <a:lnTo>
                  <a:pt x="756920" y="967740"/>
                </a:lnTo>
                <a:lnTo>
                  <a:pt x="756920" y="916940"/>
                </a:lnTo>
                <a:lnTo>
                  <a:pt x="756920" y="877570"/>
                </a:lnTo>
                <a:lnTo>
                  <a:pt x="672820" y="877570"/>
                </a:lnTo>
                <a:lnTo>
                  <a:pt x="672820" y="590550"/>
                </a:lnTo>
                <a:lnTo>
                  <a:pt x="672820" y="506730"/>
                </a:lnTo>
                <a:lnTo>
                  <a:pt x="672820" y="78740"/>
                </a:lnTo>
                <a:lnTo>
                  <a:pt x="756920" y="78740"/>
                </a:lnTo>
                <a:lnTo>
                  <a:pt x="7569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bg object 312"/>
          <p:cNvSpPr/>
          <p:nvPr/>
        </p:nvSpPr>
        <p:spPr>
          <a:xfrm>
            <a:off x="10787723" y="3729134"/>
            <a:ext cx="172085" cy="26670"/>
          </a:xfrm>
          <a:custGeom>
            <a:avLst/>
            <a:gdLst/>
            <a:ahLst/>
            <a:cxnLst/>
            <a:rect l="l" t="t" r="r" b="b"/>
            <a:pathLst>
              <a:path w="172084" h="26670">
                <a:moveTo>
                  <a:pt x="171602" y="0"/>
                </a:moveTo>
                <a:lnTo>
                  <a:pt x="0" y="0"/>
                </a:lnTo>
                <a:lnTo>
                  <a:pt x="0" y="7620"/>
                </a:lnTo>
                <a:lnTo>
                  <a:pt x="0" y="26670"/>
                </a:lnTo>
                <a:lnTo>
                  <a:pt x="8407" y="26670"/>
                </a:lnTo>
                <a:lnTo>
                  <a:pt x="8407" y="7620"/>
                </a:lnTo>
                <a:lnTo>
                  <a:pt x="171602" y="7620"/>
                </a:lnTo>
                <a:lnTo>
                  <a:pt x="17160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bg object 313"/>
          <p:cNvSpPr/>
          <p:nvPr/>
        </p:nvSpPr>
        <p:spPr>
          <a:xfrm>
            <a:off x="11326012" y="3736906"/>
            <a:ext cx="8890" cy="18415"/>
          </a:xfrm>
          <a:custGeom>
            <a:avLst/>
            <a:gdLst/>
            <a:ahLst/>
            <a:cxnLst/>
            <a:rect l="l" t="t" r="r" b="b"/>
            <a:pathLst>
              <a:path w="8890" h="18414">
                <a:moveTo>
                  <a:pt x="8108" y="265"/>
                </a:moveTo>
                <a:lnTo>
                  <a:pt x="-286" y="265"/>
                </a:lnTo>
                <a:lnTo>
                  <a:pt x="-286" y="18362"/>
                </a:lnTo>
                <a:lnTo>
                  <a:pt x="8108" y="18362"/>
                </a:lnTo>
                <a:lnTo>
                  <a:pt x="8108" y="26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bg object 314"/>
          <p:cNvSpPr/>
          <p:nvPr/>
        </p:nvSpPr>
        <p:spPr>
          <a:xfrm>
            <a:off x="10734777" y="3862547"/>
            <a:ext cx="697865" cy="487680"/>
          </a:xfrm>
          <a:custGeom>
            <a:avLst/>
            <a:gdLst/>
            <a:ahLst/>
            <a:cxnLst/>
            <a:rect l="l" t="t" r="r" b="b"/>
            <a:pathLst>
              <a:path w="697865" h="487679">
                <a:moveTo>
                  <a:pt x="697522" y="168910"/>
                </a:moveTo>
                <a:lnTo>
                  <a:pt x="599351" y="168910"/>
                </a:lnTo>
                <a:lnTo>
                  <a:pt x="599351" y="151130"/>
                </a:lnTo>
                <a:lnTo>
                  <a:pt x="590943" y="151130"/>
                </a:lnTo>
                <a:lnTo>
                  <a:pt x="590943" y="168910"/>
                </a:lnTo>
                <a:lnTo>
                  <a:pt x="363956" y="168910"/>
                </a:lnTo>
                <a:lnTo>
                  <a:pt x="363956" y="151130"/>
                </a:lnTo>
                <a:lnTo>
                  <a:pt x="363956" y="44450"/>
                </a:lnTo>
                <a:lnTo>
                  <a:pt x="363956" y="26670"/>
                </a:lnTo>
                <a:lnTo>
                  <a:pt x="590943" y="26670"/>
                </a:lnTo>
                <a:lnTo>
                  <a:pt x="590943" y="44450"/>
                </a:lnTo>
                <a:lnTo>
                  <a:pt x="599351" y="44450"/>
                </a:lnTo>
                <a:lnTo>
                  <a:pt x="599351" y="26670"/>
                </a:lnTo>
                <a:lnTo>
                  <a:pt x="599351" y="17780"/>
                </a:lnTo>
                <a:lnTo>
                  <a:pt x="599351" y="0"/>
                </a:lnTo>
                <a:lnTo>
                  <a:pt x="590943" y="0"/>
                </a:lnTo>
                <a:lnTo>
                  <a:pt x="590943" y="17780"/>
                </a:lnTo>
                <a:lnTo>
                  <a:pt x="52946" y="17780"/>
                </a:lnTo>
                <a:lnTo>
                  <a:pt x="52946" y="26670"/>
                </a:lnTo>
                <a:lnTo>
                  <a:pt x="52946" y="44450"/>
                </a:lnTo>
                <a:lnTo>
                  <a:pt x="61353" y="44450"/>
                </a:lnTo>
                <a:lnTo>
                  <a:pt x="61353" y="26670"/>
                </a:lnTo>
                <a:lnTo>
                  <a:pt x="313524" y="26670"/>
                </a:lnTo>
                <a:lnTo>
                  <a:pt x="313524" y="44450"/>
                </a:lnTo>
                <a:lnTo>
                  <a:pt x="313524" y="151130"/>
                </a:lnTo>
                <a:lnTo>
                  <a:pt x="313524" y="168910"/>
                </a:lnTo>
                <a:lnTo>
                  <a:pt x="61353" y="168910"/>
                </a:lnTo>
                <a:lnTo>
                  <a:pt x="61353" y="151130"/>
                </a:lnTo>
                <a:lnTo>
                  <a:pt x="52946" y="151130"/>
                </a:lnTo>
                <a:lnTo>
                  <a:pt x="52946" y="168910"/>
                </a:lnTo>
                <a:lnTo>
                  <a:pt x="0" y="168910"/>
                </a:lnTo>
                <a:lnTo>
                  <a:pt x="0" y="185420"/>
                </a:lnTo>
                <a:lnTo>
                  <a:pt x="313524" y="185420"/>
                </a:lnTo>
                <a:lnTo>
                  <a:pt x="313524" y="471170"/>
                </a:lnTo>
                <a:lnTo>
                  <a:pt x="53187" y="471170"/>
                </a:lnTo>
                <a:lnTo>
                  <a:pt x="53187" y="487680"/>
                </a:lnTo>
                <a:lnTo>
                  <a:pt x="602310" y="487680"/>
                </a:lnTo>
                <a:lnTo>
                  <a:pt x="602310" y="471170"/>
                </a:lnTo>
                <a:lnTo>
                  <a:pt x="363956" y="471170"/>
                </a:lnTo>
                <a:lnTo>
                  <a:pt x="363956" y="185420"/>
                </a:lnTo>
                <a:lnTo>
                  <a:pt x="697522" y="185420"/>
                </a:lnTo>
                <a:lnTo>
                  <a:pt x="697522" y="16891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15" name="bg object 31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6293084" y="4614555"/>
            <a:ext cx="107786" cy="167395"/>
          </a:xfrm>
          <a:prstGeom prst="rect">
            <a:avLst/>
          </a:prstGeom>
        </p:spPr>
      </p:pic>
      <p:pic>
        <p:nvPicPr>
          <p:cNvPr id="316" name="bg object 316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6294608" y="5291195"/>
            <a:ext cx="107788" cy="179604"/>
          </a:xfrm>
          <a:prstGeom prst="rect">
            <a:avLst/>
          </a:prstGeom>
        </p:spPr>
      </p:pic>
      <p:sp>
        <p:nvSpPr>
          <p:cNvPr id="317" name="bg object 317"/>
          <p:cNvSpPr/>
          <p:nvPr/>
        </p:nvSpPr>
        <p:spPr>
          <a:xfrm>
            <a:off x="16292667" y="4920877"/>
            <a:ext cx="83820" cy="47625"/>
          </a:xfrm>
          <a:custGeom>
            <a:avLst/>
            <a:gdLst/>
            <a:ahLst/>
            <a:cxnLst/>
            <a:rect l="l" t="t" r="r" b="b"/>
            <a:pathLst>
              <a:path w="83819" h="47625">
                <a:moveTo>
                  <a:pt x="83462" y="0"/>
                </a:moveTo>
                <a:lnTo>
                  <a:pt x="0" y="419"/>
                </a:lnTo>
                <a:lnTo>
                  <a:pt x="215" y="28523"/>
                </a:lnTo>
                <a:lnTo>
                  <a:pt x="355" y="28523"/>
                </a:lnTo>
                <a:lnTo>
                  <a:pt x="355" y="47534"/>
                </a:lnTo>
                <a:lnTo>
                  <a:pt x="83728" y="46963"/>
                </a:lnTo>
                <a:lnTo>
                  <a:pt x="83614" y="41985"/>
                </a:lnTo>
                <a:lnTo>
                  <a:pt x="83576" y="5041"/>
                </a:lnTo>
                <a:lnTo>
                  <a:pt x="8346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bg object 318"/>
          <p:cNvSpPr/>
          <p:nvPr/>
        </p:nvSpPr>
        <p:spPr>
          <a:xfrm>
            <a:off x="16293562" y="5105059"/>
            <a:ext cx="83820" cy="47625"/>
          </a:xfrm>
          <a:custGeom>
            <a:avLst/>
            <a:gdLst/>
            <a:ahLst/>
            <a:cxnLst/>
            <a:rect l="l" t="t" r="r" b="b"/>
            <a:pathLst>
              <a:path w="83819" h="47625">
                <a:moveTo>
                  <a:pt x="83436" y="0"/>
                </a:moveTo>
                <a:lnTo>
                  <a:pt x="0" y="444"/>
                </a:lnTo>
                <a:lnTo>
                  <a:pt x="203" y="28536"/>
                </a:lnTo>
                <a:lnTo>
                  <a:pt x="330" y="47534"/>
                </a:lnTo>
                <a:lnTo>
                  <a:pt x="83716" y="46963"/>
                </a:lnTo>
                <a:lnTo>
                  <a:pt x="83728" y="42048"/>
                </a:lnTo>
                <a:lnTo>
                  <a:pt x="83589" y="41997"/>
                </a:lnTo>
                <a:lnTo>
                  <a:pt x="83563" y="5016"/>
                </a:lnTo>
                <a:lnTo>
                  <a:pt x="8343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bg object 319"/>
          <p:cNvSpPr/>
          <p:nvPr/>
        </p:nvSpPr>
        <p:spPr>
          <a:xfrm>
            <a:off x="16294975" y="5610959"/>
            <a:ext cx="83820" cy="47625"/>
          </a:xfrm>
          <a:custGeom>
            <a:avLst/>
            <a:gdLst/>
            <a:ahLst/>
            <a:cxnLst/>
            <a:rect l="l" t="t" r="r" b="b"/>
            <a:pathLst>
              <a:path w="83819" h="47625">
                <a:moveTo>
                  <a:pt x="83436" y="0"/>
                </a:moveTo>
                <a:lnTo>
                  <a:pt x="0" y="444"/>
                </a:lnTo>
                <a:lnTo>
                  <a:pt x="190" y="28536"/>
                </a:lnTo>
                <a:lnTo>
                  <a:pt x="342" y="28536"/>
                </a:lnTo>
                <a:lnTo>
                  <a:pt x="342" y="47572"/>
                </a:lnTo>
                <a:lnTo>
                  <a:pt x="83474" y="46976"/>
                </a:lnTo>
                <a:lnTo>
                  <a:pt x="8343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bg object 320"/>
          <p:cNvSpPr/>
          <p:nvPr/>
        </p:nvSpPr>
        <p:spPr>
          <a:xfrm>
            <a:off x="16295451" y="5793666"/>
            <a:ext cx="83820" cy="47625"/>
          </a:xfrm>
          <a:custGeom>
            <a:avLst/>
            <a:gdLst/>
            <a:ahLst/>
            <a:cxnLst/>
            <a:rect l="l" t="t" r="r" b="b"/>
            <a:pathLst>
              <a:path w="83819" h="47625">
                <a:moveTo>
                  <a:pt x="83373" y="0"/>
                </a:moveTo>
                <a:lnTo>
                  <a:pt x="0" y="419"/>
                </a:lnTo>
                <a:lnTo>
                  <a:pt x="215" y="28536"/>
                </a:lnTo>
                <a:lnTo>
                  <a:pt x="355" y="28536"/>
                </a:lnTo>
                <a:lnTo>
                  <a:pt x="355" y="47547"/>
                </a:lnTo>
                <a:lnTo>
                  <a:pt x="83716" y="46950"/>
                </a:lnTo>
                <a:lnTo>
                  <a:pt x="83754" y="42048"/>
                </a:lnTo>
                <a:lnTo>
                  <a:pt x="83614" y="41997"/>
                </a:lnTo>
                <a:lnTo>
                  <a:pt x="8337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bg object 321"/>
          <p:cNvSpPr/>
          <p:nvPr/>
        </p:nvSpPr>
        <p:spPr>
          <a:xfrm>
            <a:off x="16376254" y="4925920"/>
            <a:ext cx="8255" cy="37465"/>
          </a:xfrm>
          <a:custGeom>
            <a:avLst/>
            <a:gdLst/>
            <a:ahLst/>
            <a:cxnLst/>
            <a:rect l="l" t="t" r="r" b="b"/>
            <a:pathLst>
              <a:path w="8255" h="37464">
                <a:moveTo>
                  <a:pt x="0" y="0"/>
                </a:moveTo>
                <a:lnTo>
                  <a:pt x="165" y="36790"/>
                </a:lnTo>
                <a:lnTo>
                  <a:pt x="165" y="36994"/>
                </a:lnTo>
                <a:lnTo>
                  <a:pt x="5257" y="36371"/>
                </a:lnTo>
                <a:lnTo>
                  <a:pt x="7632" y="31787"/>
                </a:lnTo>
                <a:lnTo>
                  <a:pt x="7543" y="6413"/>
                </a:lnTo>
                <a:lnTo>
                  <a:pt x="5244" y="143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bg object 322"/>
          <p:cNvSpPr/>
          <p:nvPr/>
        </p:nvSpPr>
        <p:spPr>
          <a:xfrm>
            <a:off x="16377136" y="5110097"/>
            <a:ext cx="8255" cy="37465"/>
          </a:xfrm>
          <a:custGeom>
            <a:avLst/>
            <a:gdLst/>
            <a:ahLst/>
            <a:cxnLst/>
            <a:rect l="l" t="t" r="r" b="b"/>
            <a:pathLst>
              <a:path w="8255" h="37464">
                <a:moveTo>
                  <a:pt x="0" y="0"/>
                </a:moveTo>
                <a:lnTo>
                  <a:pt x="152" y="36803"/>
                </a:lnTo>
                <a:lnTo>
                  <a:pt x="152" y="37006"/>
                </a:lnTo>
                <a:lnTo>
                  <a:pt x="5244" y="36371"/>
                </a:lnTo>
                <a:lnTo>
                  <a:pt x="7632" y="31799"/>
                </a:lnTo>
                <a:lnTo>
                  <a:pt x="7543" y="6451"/>
                </a:lnTo>
                <a:lnTo>
                  <a:pt x="5244" y="144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bg object 323"/>
          <p:cNvSpPr/>
          <p:nvPr/>
        </p:nvSpPr>
        <p:spPr>
          <a:xfrm>
            <a:off x="16378541" y="5616010"/>
            <a:ext cx="8255" cy="37465"/>
          </a:xfrm>
          <a:custGeom>
            <a:avLst/>
            <a:gdLst/>
            <a:ahLst/>
            <a:cxnLst/>
            <a:rect l="l" t="t" r="r" b="b"/>
            <a:pathLst>
              <a:path w="8255" h="37464">
                <a:moveTo>
                  <a:pt x="0" y="0"/>
                </a:moveTo>
                <a:lnTo>
                  <a:pt x="165" y="36803"/>
                </a:lnTo>
                <a:lnTo>
                  <a:pt x="165" y="37006"/>
                </a:lnTo>
                <a:lnTo>
                  <a:pt x="5257" y="36384"/>
                </a:lnTo>
                <a:lnTo>
                  <a:pt x="7645" y="31799"/>
                </a:lnTo>
                <a:lnTo>
                  <a:pt x="7556" y="6438"/>
                </a:lnTo>
                <a:lnTo>
                  <a:pt x="5244" y="144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bg object 324"/>
          <p:cNvSpPr/>
          <p:nvPr/>
        </p:nvSpPr>
        <p:spPr>
          <a:xfrm>
            <a:off x="16379031" y="5798703"/>
            <a:ext cx="8255" cy="37465"/>
          </a:xfrm>
          <a:custGeom>
            <a:avLst/>
            <a:gdLst/>
            <a:ahLst/>
            <a:cxnLst/>
            <a:rect l="l" t="t" r="r" b="b"/>
            <a:pathLst>
              <a:path w="8255" h="37464">
                <a:moveTo>
                  <a:pt x="0" y="0"/>
                </a:moveTo>
                <a:lnTo>
                  <a:pt x="177" y="36803"/>
                </a:lnTo>
                <a:lnTo>
                  <a:pt x="177" y="37006"/>
                </a:lnTo>
                <a:lnTo>
                  <a:pt x="5270" y="36397"/>
                </a:lnTo>
                <a:lnTo>
                  <a:pt x="7632" y="31799"/>
                </a:lnTo>
                <a:lnTo>
                  <a:pt x="7543" y="6438"/>
                </a:lnTo>
                <a:lnTo>
                  <a:pt x="5257" y="144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25" name="bg object 325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6296132" y="5980024"/>
            <a:ext cx="107787" cy="179623"/>
          </a:xfrm>
          <a:prstGeom prst="rect">
            <a:avLst/>
          </a:prstGeom>
        </p:spPr>
      </p:pic>
      <p:sp>
        <p:nvSpPr>
          <p:cNvPr id="326" name="bg object 326"/>
          <p:cNvSpPr/>
          <p:nvPr/>
        </p:nvSpPr>
        <p:spPr>
          <a:xfrm>
            <a:off x="16297247" y="6298532"/>
            <a:ext cx="84455" cy="47625"/>
          </a:xfrm>
          <a:custGeom>
            <a:avLst/>
            <a:gdLst/>
            <a:ahLst/>
            <a:cxnLst/>
            <a:rect l="l" t="t" r="r" b="b"/>
            <a:pathLst>
              <a:path w="84455" h="47625">
                <a:moveTo>
                  <a:pt x="84122" y="0"/>
                </a:moveTo>
                <a:lnTo>
                  <a:pt x="0" y="431"/>
                </a:lnTo>
                <a:lnTo>
                  <a:pt x="215" y="28548"/>
                </a:lnTo>
                <a:lnTo>
                  <a:pt x="355" y="28548"/>
                </a:lnTo>
                <a:lnTo>
                  <a:pt x="355" y="47572"/>
                </a:lnTo>
                <a:lnTo>
                  <a:pt x="84313" y="47001"/>
                </a:lnTo>
                <a:lnTo>
                  <a:pt x="841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bg object 327"/>
          <p:cNvSpPr/>
          <p:nvPr/>
        </p:nvSpPr>
        <p:spPr>
          <a:xfrm>
            <a:off x="16297667" y="6480803"/>
            <a:ext cx="85090" cy="47625"/>
          </a:xfrm>
          <a:custGeom>
            <a:avLst/>
            <a:gdLst/>
            <a:ahLst/>
            <a:cxnLst/>
            <a:rect l="l" t="t" r="r" b="b"/>
            <a:pathLst>
              <a:path w="85090" h="47625">
                <a:moveTo>
                  <a:pt x="84122" y="0"/>
                </a:moveTo>
                <a:lnTo>
                  <a:pt x="0" y="444"/>
                </a:lnTo>
                <a:lnTo>
                  <a:pt x="203" y="28561"/>
                </a:lnTo>
                <a:lnTo>
                  <a:pt x="342" y="28561"/>
                </a:lnTo>
                <a:lnTo>
                  <a:pt x="342" y="47611"/>
                </a:lnTo>
                <a:lnTo>
                  <a:pt x="84617" y="47001"/>
                </a:lnTo>
                <a:lnTo>
                  <a:pt x="84630" y="42086"/>
                </a:lnTo>
                <a:lnTo>
                  <a:pt x="841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bg object 328"/>
          <p:cNvSpPr/>
          <p:nvPr/>
        </p:nvSpPr>
        <p:spPr>
          <a:xfrm>
            <a:off x="16381719" y="6303561"/>
            <a:ext cx="8255" cy="37465"/>
          </a:xfrm>
          <a:custGeom>
            <a:avLst/>
            <a:gdLst/>
            <a:ahLst/>
            <a:cxnLst/>
            <a:rect l="l" t="t" r="r" b="b"/>
            <a:pathLst>
              <a:path w="8255" h="37464">
                <a:moveTo>
                  <a:pt x="0" y="0"/>
                </a:moveTo>
                <a:lnTo>
                  <a:pt x="165" y="36841"/>
                </a:lnTo>
                <a:lnTo>
                  <a:pt x="165" y="37032"/>
                </a:lnTo>
                <a:lnTo>
                  <a:pt x="5321" y="36422"/>
                </a:lnTo>
                <a:lnTo>
                  <a:pt x="7721" y="31825"/>
                </a:lnTo>
                <a:lnTo>
                  <a:pt x="7632" y="6438"/>
                </a:lnTo>
                <a:lnTo>
                  <a:pt x="5321" y="147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bg object 329"/>
          <p:cNvSpPr/>
          <p:nvPr/>
        </p:nvSpPr>
        <p:spPr>
          <a:xfrm>
            <a:off x="16382131" y="6485849"/>
            <a:ext cx="8255" cy="37465"/>
          </a:xfrm>
          <a:custGeom>
            <a:avLst/>
            <a:gdLst/>
            <a:ahLst/>
            <a:cxnLst/>
            <a:rect l="l" t="t" r="r" b="b"/>
            <a:pathLst>
              <a:path w="8255" h="37465">
                <a:moveTo>
                  <a:pt x="0" y="0"/>
                </a:moveTo>
                <a:lnTo>
                  <a:pt x="38" y="36994"/>
                </a:lnTo>
                <a:lnTo>
                  <a:pt x="3619" y="37210"/>
                </a:lnTo>
                <a:lnTo>
                  <a:pt x="6591" y="35216"/>
                </a:lnTo>
                <a:lnTo>
                  <a:pt x="7734" y="31825"/>
                </a:lnTo>
                <a:lnTo>
                  <a:pt x="7645" y="6451"/>
                </a:lnTo>
                <a:lnTo>
                  <a:pt x="5308" y="146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30" name="bg object 330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6299180" y="6667331"/>
            <a:ext cx="106265" cy="179640"/>
          </a:xfrm>
          <a:prstGeom prst="rect">
            <a:avLst/>
          </a:prstGeom>
        </p:spPr>
      </p:pic>
      <p:sp>
        <p:nvSpPr>
          <p:cNvPr id="331" name="bg object 331"/>
          <p:cNvSpPr/>
          <p:nvPr/>
        </p:nvSpPr>
        <p:spPr>
          <a:xfrm>
            <a:off x="16299191" y="7170819"/>
            <a:ext cx="85090" cy="47625"/>
          </a:xfrm>
          <a:custGeom>
            <a:avLst/>
            <a:gdLst/>
            <a:ahLst/>
            <a:cxnLst/>
            <a:rect l="l" t="t" r="r" b="b"/>
            <a:pathLst>
              <a:path w="85090" h="47625">
                <a:moveTo>
                  <a:pt x="84871" y="0"/>
                </a:moveTo>
                <a:lnTo>
                  <a:pt x="0" y="203"/>
                </a:lnTo>
                <a:lnTo>
                  <a:pt x="190" y="47598"/>
                </a:lnTo>
                <a:lnTo>
                  <a:pt x="85049" y="47395"/>
                </a:lnTo>
                <a:lnTo>
                  <a:pt x="84986" y="5054"/>
                </a:lnTo>
                <a:lnTo>
                  <a:pt x="8487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bg object 332"/>
          <p:cNvSpPr/>
          <p:nvPr/>
        </p:nvSpPr>
        <p:spPr>
          <a:xfrm>
            <a:off x="16298761" y="6987369"/>
            <a:ext cx="92710" cy="45720"/>
          </a:xfrm>
          <a:custGeom>
            <a:avLst/>
            <a:gdLst/>
            <a:ahLst/>
            <a:cxnLst/>
            <a:rect l="l" t="t" r="r" b="b"/>
            <a:pathLst>
              <a:path w="92709" h="45720">
                <a:moveTo>
                  <a:pt x="92456" y="10160"/>
                </a:moveTo>
                <a:lnTo>
                  <a:pt x="91084" y="10160"/>
                </a:lnTo>
                <a:lnTo>
                  <a:pt x="91084" y="5080"/>
                </a:lnTo>
                <a:lnTo>
                  <a:pt x="84988" y="5080"/>
                </a:lnTo>
                <a:lnTo>
                  <a:pt x="84988" y="0"/>
                </a:lnTo>
                <a:lnTo>
                  <a:pt x="0" y="0"/>
                </a:lnTo>
                <a:lnTo>
                  <a:pt x="0" y="5080"/>
                </a:lnTo>
                <a:lnTo>
                  <a:pt x="0" y="10160"/>
                </a:lnTo>
                <a:lnTo>
                  <a:pt x="25" y="36830"/>
                </a:lnTo>
                <a:lnTo>
                  <a:pt x="38" y="40640"/>
                </a:lnTo>
                <a:lnTo>
                  <a:pt x="38" y="45720"/>
                </a:lnTo>
                <a:lnTo>
                  <a:pt x="85013" y="45720"/>
                </a:lnTo>
                <a:lnTo>
                  <a:pt x="85013" y="40640"/>
                </a:lnTo>
                <a:lnTo>
                  <a:pt x="91198" y="40640"/>
                </a:lnTo>
                <a:lnTo>
                  <a:pt x="91198" y="36830"/>
                </a:lnTo>
                <a:lnTo>
                  <a:pt x="92456" y="36830"/>
                </a:lnTo>
                <a:lnTo>
                  <a:pt x="92456" y="1016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33" name="bg object 333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6299180" y="7357685"/>
            <a:ext cx="109313" cy="377778"/>
          </a:xfrm>
          <a:prstGeom prst="rect">
            <a:avLst/>
          </a:prstGeom>
        </p:spPr>
      </p:pic>
      <p:sp>
        <p:nvSpPr>
          <p:cNvPr id="334" name="bg object 334"/>
          <p:cNvSpPr/>
          <p:nvPr/>
        </p:nvSpPr>
        <p:spPr>
          <a:xfrm>
            <a:off x="16300736" y="8048196"/>
            <a:ext cx="85725" cy="26034"/>
          </a:xfrm>
          <a:custGeom>
            <a:avLst/>
            <a:gdLst/>
            <a:ahLst/>
            <a:cxnLst/>
            <a:rect l="l" t="t" r="r" b="b"/>
            <a:pathLst>
              <a:path w="85725" h="26034">
                <a:moveTo>
                  <a:pt x="85595" y="0"/>
                </a:moveTo>
                <a:lnTo>
                  <a:pt x="0" y="12"/>
                </a:lnTo>
                <a:lnTo>
                  <a:pt x="38" y="25716"/>
                </a:lnTo>
                <a:lnTo>
                  <a:pt x="85646" y="25716"/>
                </a:lnTo>
                <a:lnTo>
                  <a:pt x="8559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bg object 335"/>
          <p:cNvSpPr/>
          <p:nvPr/>
        </p:nvSpPr>
        <p:spPr>
          <a:xfrm>
            <a:off x="16300958" y="8206113"/>
            <a:ext cx="91440" cy="45720"/>
          </a:xfrm>
          <a:custGeom>
            <a:avLst/>
            <a:gdLst/>
            <a:ahLst/>
            <a:cxnLst/>
            <a:rect l="l" t="t" r="r" b="b"/>
            <a:pathLst>
              <a:path w="91440" h="45720">
                <a:moveTo>
                  <a:pt x="91440" y="10160"/>
                </a:moveTo>
                <a:lnTo>
                  <a:pt x="90436" y="10160"/>
                </a:lnTo>
                <a:lnTo>
                  <a:pt x="90436" y="6350"/>
                </a:lnTo>
                <a:lnTo>
                  <a:pt x="89077" y="6350"/>
                </a:lnTo>
                <a:lnTo>
                  <a:pt x="89077" y="5080"/>
                </a:lnTo>
                <a:lnTo>
                  <a:pt x="84074" y="5080"/>
                </a:lnTo>
                <a:lnTo>
                  <a:pt x="84074" y="0"/>
                </a:lnTo>
                <a:lnTo>
                  <a:pt x="0" y="0"/>
                </a:lnTo>
                <a:lnTo>
                  <a:pt x="0" y="5080"/>
                </a:lnTo>
                <a:lnTo>
                  <a:pt x="0" y="6350"/>
                </a:lnTo>
                <a:lnTo>
                  <a:pt x="0" y="10160"/>
                </a:lnTo>
                <a:lnTo>
                  <a:pt x="0" y="36830"/>
                </a:lnTo>
                <a:lnTo>
                  <a:pt x="0" y="40640"/>
                </a:lnTo>
                <a:lnTo>
                  <a:pt x="12" y="45720"/>
                </a:lnTo>
                <a:lnTo>
                  <a:pt x="84099" y="45720"/>
                </a:lnTo>
                <a:lnTo>
                  <a:pt x="84099" y="40640"/>
                </a:lnTo>
                <a:lnTo>
                  <a:pt x="90068" y="40640"/>
                </a:lnTo>
                <a:lnTo>
                  <a:pt x="90068" y="36830"/>
                </a:lnTo>
                <a:lnTo>
                  <a:pt x="91440" y="36830"/>
                </a:lnTo>
                <a:lnTo>
                  <a:pt x="91440" y="1016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bg object 336"/>
          <p:cNvSpPr/>
          <p:nvPr/>
        </p:nvSpPr>
        <p:spPr>
          <a:xfrm>
            <a:off x="16301288" y="8422902"/>
            <a:ext cx="92075" cy="45720"/>
          </a:xfrm>
          <a:custGeom>
            <a:avLst/>
            <a:gdLst/>
            <a:ahLst/>
            <a:cxnLst/>
            <a:rect l="l" t="t" r="r" b="b"/>
            <a:pathLst>
              <a:path w="92075" h="45720">
                <a:moveTo>
                  <a:pt x="91465" y="10160"/>
                </a:moveTo>
                <a:lnTo>
                  <a:pt x="90106" y="10160"/>
                </a:lnTo>
                <a:lnTo>
                  <a:pt x="90106" y="5080"/>
                </a:lnTo>
                <a:lnTo>
                  <a:pt x="84099" y="5080"/>
                </a:lnTo>
                <a:lnTo>
                  <a:pt x="84099" y="0"/>
                </a:lnTo>
                <a:lnTo>
                  <a:pt x="0" y="0"/>
                </a:lnTo>
                <a:lnTo>
                  <a:pt x="0" y="5080"/>
                </a:lnTo>
                <a:lnTo>
                  <a:pt x="0" y="10160"/>
                </a:lnTo>
                <a:lnTo>
                  <a:pt x="12" y="36830"/>
                </a:lnTo>
                <a:lnTo>
                  <a:pt x="25" y="40640"/>
                </a:lnTo>
                <a:lnTo>
                  <a:pt x="25" y="45720"/>
                </a:lnTo>
                <a:lnTo>
                  <a:pt x="84112" y="45720"/>
                </a:lnTo>
                <a:lnTo>
                  <a:pt x="84112" y="40640"/>
                </a:lnTo>
                <a:lnTo>
                  <a:pt x="90093" y="40640"/>
                </a:lnTo>
                <a:lnTo>
                  <a:pt x="90093" y="36830"/>
                </a:lnTo>
                <a:lnTo>
                  <a:pt x="91465" y="36830"/>
                </a:lnTo>
                <a:lnTo>
                  <a:pt x="91465" y="1016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bg object 337"/>
          <p:cNvSpPr/>
          <p:nvPr/>
        </p:nvSpPr>
        <p:spPr>
          <a:xfrm>
            <a:off x="16300291" y="7875827"/>
            <a:ext cx="109855" cy="172720"/>
          </a:xfrm>
          <a:custGeom>
            <a:avLst/>
            <a:gdLst/>
            <a:ahLst/>
            <a:cxnLst/>
            <a:rect l="l" t="t" r="r" b="b"/>
            <a:pathLst>
              <a:path w="109855" h="172720">
                <a:moveTo>
                  <a:pt x="85672" y="0"/>
                </a:moveTo>
                <a:lnTo>
                  <a:pt x="0" y="0"/>
                </a:lnTo>
                <a:lnTo>
                  <a:pt x="431" y="63993"/>
                </a:lnTo>
                <a:lnTo>
                  <a:pt x="444" y="172296"/>
                </a:lnTo>
                <a:lnTo>
                  <a:pt x="100365" y="172372"/>
                </a:lnTo>
                <a:lnTo>
                  <a:pt x="100365" y="168981"/>
                </a:lnTo>
                <a:lnTo>
                  <a:pt x="104505" y="169007"/>
                </a:lnTo>
                <a:lnTo>
                  <a:pt x="106778" y="168461"/>
                </a:lnTo>
                <a:lnTo>
                  <a:pt x="108264" y="167343"/>
                </a:lnTo>
                <a:lnTo>
                  <a:pt x="109318" y="165565"/>
                </a:lnTo>
                <a:lnTo>
                  <a:pt x="109585" y="163952"/>
                </a:lnTo>
                <a:lnTo>
                  <a:pt x="109585" y="71651"/>
                </a:lnTo>
                <a:lnTo>
                  <a:pt x="108125" y="68756"/>
                </a:lnTo>
                <a:lnTo>
                  <a:pt x="106334" y="67625"/>
                </a:lnTo>
                <a:lnTo>
                  <a:pt x="100352" y="67282"/>
                </a:lnTo>
                <a:lnTo>
                  <a:pt x="100314" y="63904"/>
                </a:lnTo>
                <a:lnTo>
                  <a:pt x="86103" y="63841"/>
                </a:lnTo>
                <a:lnTo>
                  <a:pt x="8567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38" name="bg object 338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6302228" y="8611905"/>
            <a:ext cx="106265" cy="169022"/>
          </a:xfrm>
          <a:prstGeom prst="rect">
            <a:avLst/>
          </a:prstGeom>
        </p:spPr>
      </p:pic>
      <p:sp>
        <p:nvSpPr>
          <p:cNvPr id="339" name="bg object 339"/>
          <p:cNvSpPr/>
          <p:nvPr/>
        </p:nvSpPr>
        <p:spPr>
          <a:xfrm>
            <a:off x="16301809" y="8922748"/>
            <a:ext cx="92710" cy="45720"/>
          </a:xfrm>
          <a:custGeom>
            <a:avLst/>
            <a:gdLst/>
            <a:ahLst/>
            <a:cxnLst/>
            <a:rect l="l" t="t" r="r" b="b"/>
            <a:pathLst>
              <a:path w="92709" h="45720">
                <a:moveTo>
                  <a:pt x="92430" y="10160"/>
                </a:moveTo>
                <a:lnTo>
                  <a:pt x="91071" y="10160"/>
                </a:lnTo>
                <a:lnTo>
                  <a:pt x="91071" y="5080"/>
                </a:lnTo>
                <a:lnTo>
                  <a:pt x="84988" y="5080"/>
                </a:lnTo>
                <a:lnTo>
                  <a:pt x="84988" y="0"/>
                </a:lnTo>
                <a:lnTo>
                  <a:pt x="0" y="0"/>
                </a:lnTo>
                <a:lnTo>
                  <a:pt x="0" y="5080"/>
                </a:lnTo>
                <a:lnTo>
                  <a:pt x="0" y="10160"/>
                </a:lnTo>
                <a:lnTo>
                  <a:pt x="0" y="36830"/>
                </a:lnTo>
                <a:lnTo>
                  <a:pt x="0" y="40640"/>
                </a:lnTo>
                <a:lnTo>
                  <a:pt x="12" y="45720"/>
                </a:lnTo>
                <a:lnTo>
                  <a:pt x="85013" y="45720"/>
                </a:lnTo>
                <a:lnTo>
                  <a:pt x="85013" y="40640"/>
                </a:lnTo>
                <a:lnTo>
                  <a:pt x="91020" y="40640"/>
                </a:lnTo>
                <a:lnTo>
                  <a:pt x="91020" y="36830"/>
                </a:lnTo>
                <a:lnTo>
                  <a:pt x="92430" y="36830"/>
                </a:lnTo>
                <a:lnTo>
                  <a:pt x="92430" y="1016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bg object 340"/>
          <p:cNvSpPr/>
          <p:nvPr/>
        </p:nvSpPr>
        <p:spPr>
          <a:xfrm>
            <a:off x="16302178" y="9134317"/>
            <a:ext cx="92710" cy="45720"/>
          </a:xfrm>
          <a:custGeom>
            <a:avLst/>
            <a:gdLst/>
            <a:ahLst/>
            <a:cxnLst/>
            <a:rect l="l" t="t" r="r" b="b"/>
            <a:pathLst>
              <a:path w="92709" h="45720">
                <a:moveTo>
                  <a:pt x="92468" y="10160"/>
                </a:moveTo>
                <a:lnTo>
                  <a:pt x="91097" y="10160"/>
                </a:lnTo>
                <a:lnTo>
                  <a:pt x="91097" y="5080"/>
                </a:lnTo>
                <a:lnTo>
                  <a:pt x="85013" y="5080"/>
                </a:lnTo>
                <a:lnTo>
                  <a:pt x="85013" y="0"/>
                </a:lnTo>
                <a:lnTo>
                  <a:pt x="0" y="0"/>
                </a:lnTo>
                <a:lnTo>
                  <a:pt x="0" y="5080"/>
                </a:lnTo>
                <a:lnTo>
                  <a:pt x="12" y="10160"/>
                </a:lnTo>
                <a:lnTo>
                  <a:pt x="25" y="36830"/>
                </a:lnTo>
                <a:lnTo>
                  <a:pt x="38" y="40640"/>
                </a:lnTo>
                <a:lnTo>
                  <a:pt x="38" y="45720"/>
                </a:lnTo>
                <a:lnTo>
                  <a:pt x="85013" y="45720"/>
                </a:lnTo>
                <a:lnTo>
                  <a:pt x="85013" y="40640"/>
                </a:lnTo>
                <a:lnTo>
                  <a:pt x="91059" y="40640"/>
                </a:lnTo>
                <a:lnTo>
                  <a:pt x="91059" y="36830"/>
                </a:lnTo>
                <a:lnTo>
                  <a:pt x="92468" y="36830"/>
                </a:lnTo>
                <a:lnTo>
                  <a:pt x="92468" y="1016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1" name="bg object 341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16303752" y="9322072"/>
            <a:ext cx="109312" cy="170563"/>
          </a:xfrm>
          <a:prstGeom prst="rect">
            <a:avLst/>
          </a:prstGeom>
        </p:spPr>
      </p:pic>
      <p:sp>
        <p:nvSpPr>
          <p:cNvPr id="342" name="bg object 342"/>
          <p:cNvSpPr/>
          <p:nvPr/>
        </p:nvSpPr>
        <p:spPr>
          <a:xfrm>
            <a:off x="16303333" y="9631395"/>
            <a:ext cx="92075" cy="45720"/>
          </a:xfrm>
          <a:custGeom>
            <a:avLst/>
            <a:gdLst/>
            <a:ahLst/>
            <a:cxnLst/>
            <a:rect l="l" t="t" r="r" b="b"/>
            <a:pathLst>
              <a:path w="92075" h="45720">
                <a:moveTo>
                  <a:pt x="91655" y="10160"/>
                </a:moveTo>
                <a:lnTo>
                  <a:pt x="90639" y="10160"/>
                </a:lnTo>
                <a:lnTo>
                  <a:pt x="90639" y="6350"/>
                </a:lnTo>
                <a:lnTo>
                  <a:pt x="89293" y="6350"/>
                </a:lnTo>
                <a:lnTo>
                  <a:pt x="89293" y="5080"/>
                </a:lnTo>
                <a:lnTo>
                  <a:pt x="84264" y="5080"/>
                </a:lnTo>
                <a:lnTo>
                  <a:pt x="84264" y="0"/>
                </a:lnTo>
                <a:lnTo>
                  <a:pt x="0" y="0"/>
                </a:lnTo>
                <a:lnTo>
                  <a:pt x="0" y="5080"/>
                </a:lnTo>
                <a:lnTo>
                  <a:pt x="12" y="6350"/>
                </a:lnTo>
                <a:lnTo>
                  <a:pt x="12" y="10160"/>
                </a:lnTo>
                <a:lnTo>
                  <a:pt x="38" y="36830"/>
                </a:lnTo>
                <a:lnTo>
                  <a:pt x="50" y="40640"/>
                </a:lnTo>
                <a:lnTo>
                  <a:pt x="63" y="45720"/>
                </a:lnTo>
                <a:lnTo>
                  <a:pt x="84277" y="45720"/>
                </a:lnTo>
                <a:lnTo>
                  <a:pt x="84277" y="40640"/>
                </a:lnTo>
                <a:lnTo>
                  <a:pt x="90271" y="40640"/>
                </a:lnTo>
                <a:lnTo>
                  <a:pt x="90271" y="36830"/>
                </a:lnTo>
                <a:lnTo>
                  <a:pt x="91655" y="36830"/>
                </a:lnTo>
                <a:lnTo>
                  <a:pt x="91655" y="1016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bg object 343"/>
          <p:cNvSpPr/>
          <p:nvPr/>
        </p:nvSpPr>
        <p:spPr>
          <a:xfrm>
            <a:off x="16303612" y="9840031"/>
            <a:ext cx="92075" cy="45720"/>
          </a:xfrm>
          <a:custGeom>
            <a:avLst/>
            <a:gdLst/>
            <a:ahLst/>
            <a:cxnLst/>
            <a:rect l="l" t="t" r="r" b="b"/>
            <a:pathLst>
              <a:path w="92075" h="45720">
                <a:moveTo>
                  <a:pt x="91681" y="10160"/>
                </a:moveTo>
                <a:lnTo>
                  <a:pt x="90322" y="10160"/>
                </a:lnTo>
                <a:lnTo>
                  <a:pt x="90322" y="5080"/>
                </a:lnTo>
                <a:lnTo>
                  <a:pt x="84289" y="5080"/>
                </a:lnTo>
                <a:lnTo>
                  <a:pt x="84289" y="0"/>
                </a:lnTo>
                <a:lnTo>
                  <a:pt x="0" y="0"/>
                </a:lnTo>
                <a:lnTo>
                  <a:pt x="0" y="5080"/>
                </a:lnTo>
                <a:lnTo>
                  <a:pt x="12" y="10160"/>
                </a:lnTo>
                <a:lnTo>
                  <a:pt x="25" y="36830"/>
                </a:lnTo>
                <a:lnTo>
                  <a:pt x="38" y="40640"/>
                </a:lnTo>
                <a:lnTo>
                  <a:pt x="38" y="45720"/>
                </a:lnTo>
                <a:lnTo>
                  <a:pt x="84302" y="45720"/>
                </a:lnTo>
                <a:lnTo>
                  <a:pt x="84302" y="40640"/>
                </a:lnTo>
                <a:lnTo>
                  <a:pt x="90284" y="40640"/>
                </a:lnTo>
                <a:lnTo>
                  <a:pt x="90284" y="36830"/>
                </a:lnTo>
                <a:lnTo>
                  <a:pt x="91681" y="36830"/>
                </a:lnTo>
                <a:lnTo>
                  <a:pt x="91681" y="1016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4" name="bg object 344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16303883" y="10027381"/>
            <a:ext cx="110118" cy="149551"/>
          </a:xfrm>
          <a:prstGeom prst="rect">
            <a:avLst/>
          </a:prstGeom>
        </p:spPr>
      </p:pic>
      <p:pic>
        <p:nvPicPr>
          <p:cNvPr id="345" name="bg object 345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16297656" y="10337030"/>
            <a:ext cx="118457" cy="193449"/>
          </a:xfrm>
          <a:prstGeom prst="rect">
            <a:avLst/>
          </a:prstGeom>
        </p:spPr>
      </p:pic>
      <p:sp>
        <p:nvSpPr>
          <p:cNvPr id="346" name="bg object 346"/>
          <p:cNvSpPr/>
          <p:nvPr/>
        </p:nvSpPr>
        <p:spPr>
          <a:xfrm>
            <a:off x="16302291" y="11132815"/>
            <a:ext cx="92075" cy="45720"/>
          </a:xfrm>
          <a:custGeom>
            <a:avLst/>
            <a:gdLst/>
            <a:ahLst/>
            <a:cxnLst/>
            <a:rect l="l" t="t" r="r" b="b"/>
            <a:pathLst>
              <a:path w="92075" h="45720">
                <a:moveTo>
                  <a:pt x="91782" y="10160"/>
                </a:moveTo>
                <a:lnTo>
                  <a:pt x="90754" y="10160"/>
                </a:lnTo>
                <a:lnTo>
                  <a:pt x="90754" y="6350"/>
                </a:lnTo>
                <a:lnTo>
                  <a:pt x="89395" y="6350"/>
                </a:lnTo>
                <a:lnTo>
                  <a:pt x="89395" y="5080"/>
                </a:lnTo>
                <a:lnTo>
                  <a:pt x="84391" y="5080"/>
                </a:lnTo>
                <a:lnTo>
                  <a:pt x="84391" y="0"/>
                </a:lnTo>
                <a:lnTo>
                  <a:pt x="0" y="0"/>
                </a:lnTo>
                <a:lnTo>
                  <a:pt x="0" y="5080"/>
                </a:lnTo>
                <a:lnTo>
                  <a:pt x="0" y="6350"/>
                </a:lnTo>
                <a:lnTo>
                  <a:pt x="12" y="10160"/>
                </a:lnTo>
                <a:lnTo>
                  <a:pt x="25" y="36830"/>
                </a:lnTo>
                <a:lnTo>
                  <a:pt x="38" y="40640"/>
                </a:lnTo>
                <a:lnTo>
                  <a:pt x="38" y="45720"/>
                </a:lnTo>
                <a:lnTo>
                  <a:pt x="84391" y="45720"/>
                </a:lnTo>
                <a:lnTo>
                  <a:pt x="84391" y="40640"/>
                </a:lnTo>
                <a:lnTo>
                  <a:pt x="90385" y="40640"/>
                </a:lnTo>
                <a:lnTo>
                  <a:pt x="90385" y="36830"/>
                </a:lnTo>
                <a:lnTo>
                  <a:pt x="91782" y="36830"/>
                </a:lnTo>
                <a:lnTo>
                  <a:pt x="91782" y="1016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bg object 347"/>
          <p:cNvSpPr/>
          <p:nvPr/>
        </p:nvSpPr>
        <p:spPr>
          <a:xfrm>
            <a:off x="16302533" y="11327214"/>
            <a:ext cx="92075" cy="45720"/>
          </a:xfrm>
          <a:custGeom>
            <a:avLst/>
            <a:gdLst/>
            <a:ahLst/>
            <a:cxnLst/>
            <a:rect l="l" t="t" r="r" b="b"/>
            <a:pathLst>
              <a:path w="92075" h="45720">
                <a:moveTo>
                  <a:pt x="91782" y="10160"/>
                </a:moveTo>
                <a:lnTo>
                  <a:pt x="90424" y="10160"/>
                </a:lnTo>
                <a:lnTo>
                  <a:pt x="90424" y="5080"/>
                </a:lnTo>
                <a:lnTo>
                  <a:pt x="84378" y="5080"/>
                </a:lnTo>
                <a:lnTo>
                  <a:pt x="84378" y="0"/>
                </a:lnTo>
                <a:lnTo>
                  <a:pt x="0" y="0"/>
                </a:lnTo>
                <a:lnTo>
                  <a:pt x="0" y="5080"/>
                </a:lnTo>
                <a:lnTo>
                  <a:pt x="12" y="10160"/>
                </a:lnTo>
                <a:lnTo>
                  <a:pt x="25" y="36830"/>
                </a:lnTo>
                <a:lnTo>
                  <a:pt x="38" y="40640"/>
                </a:lnTo>
                <a:lnTo>
                  <a:pt x="38" y="45720"/>
                </a:lnTo>
                <a:lnTo>
                  <a:pt x="84404" y="45720"/>
                </a:lnTo>
                <a:lnTo>
                  <a:pt x="84404" y="40640"/>
                </a:lnTo>
                <a:lnTo>
                  <a:pt x="90385" y="40640"/>
                </a:lnTo>
                <a:lnTo>
                  <a:pt x="90385" y="36830"/>
                </a:lnTo>
                <a:lnTo>
                  <a:pt x="91782" y="36830"/>
                </a:lnTo>
                <a:lnTo>
                  <a:pt x="91782" y="1016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8" name="bg object 348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16301814" y="10771361"/>
            <a:ext cx="115325" cy="215704"/>
          </a:xfrm>
          <a:prstGeom prst="rect">
            <a:avLst/>
          </a:prstGeom>
        </p:spPr>
      </p:pic>
      <p:pic>
        <p:nvPicPr>
          <p:cNvPr id="349" name="bg object 349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16302228" y="11519623"/>
            <a:ext cx="115407" cy="225483"/>
          </a:xfrm>
          <a:prstGeom prst="rect">
            <a:avLst/>
          </a:prstGeom>
        </p:spPr>
      </p:pic>
      <p:sp>
        <p:nvSpPr>
          <p:cNvPr id="350" name="bg object 350"/>
          <p:cNvSpPr/>
          <p:nvPr/>
        </p:nvSpPr>
        <p:spPr>
          <a:xfrm>
            <a:off x="16304857" y="11900555"/>
            <a:ext cx="91440" cy="45720"/>
          </a:xfrm>
          <a:custGeom>
            <a:avLst/>
            <a:gdLst/>
            <a:ahLst/>
            <a:cxnLst/>
            <a:rect l="l" t="t" r="r" b="b"/>
            <a:pathLst>
              <a:path w="91440" h="45720">
                <a:moveTo>
                  <a:pt x="90944" y="10160"/>
                </a:moveTo>
                <a:lnTo>
                  <a:pt x="89941" y="10160"/>
                </a:lnTo>
                <a:lnTo>
                  <a:pt x="89941" y="6350"/>
                </a:lnTo>
                <a:lnTo>
                  <a:pt x="88468" y="6350"/>
                </a:lnTo>
                <a:lnTo>
                  <a:pt x="88468" y="5080"/>
                </a:lnTo>
                <a:lnTo>
                  <a:pt x="83616" y="5080"/>
                </a:lnTo>
                <a:lnTo>
                  <a:pt x="83616" y="0"/>
                </a:lnTo>
                <a:lnTo>
                  <a:pt x="0" y="0"/>
                </a:lnTo>
                <a:lnTo>
                  <a:pt x="0" y="5080"/>
                </a:lnTo>
                <a:lnTo>
                  <a:pt x="12" y="6350"/>
                </a:lnTo>
                <a:lnTo>
                  <a:pt x="12" y="10160"/>
                </a:lnTo>
                <a:lnTo>
                  <a:pt x="25" y="36830"/>
                </a:lnTo>
                <a:lnTo>
                  <a:pt x="38" y="40640"/>
                </a:lnTo>
                <a:lnTo>
                  <a:pt x="38" y="45720"/>
                </a:lnTo>
                <a:lnTo>
                  <a:pt x="83629" y="45720"/>
                </a:lnTo>
                <a:lnTo>
                  <a:pt x="83629" y="40640"/>
                </a:lnTo>
                <a:lnTo>
                  <a:pt x="89547" y="40640"/>
                </a:lnTo>
                <a:lnTo>
                  <a:pt x="89547" y="36830"/>
                </a:lnTo>
                <a:lnTo>
                  <a:pt x="90944" y="36830"/>
                </a:lnTo>
                <a:lnTo>
                  <a:pt x="90944" y="1016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bg object 351"/>
          <p:cNvSpPr/>
          <p:nvPr/>
        </p:nvSpPr>
        <p:spPr>
          <a:xfrm>
            <a:off x="16305086" y="12103361"/>
            <a:ext cx="91440" cy="45720"/>
          </a:xfrm>
          <a:custGeom>
            <a:avLst/>
            <a:gdLst/>
            <a:ahLst/>
            <a:cxnLst/>
            <a:rect l="l" t="t" r="r" b="b"/>
            <a:pathLst>
              <a:path w="91440" h="45720">
                <a:moveTo>
                  <a:pt x="90932" y="10160"/>
                </a:moveTo>
                <a:lnTo>
                  <a:pt x="89916" y="10160"/>
                </a:lnTo>
                <a:lnTo>
                  <a:pt x="89916" y="6350"/>
                </a:lnTo>
                <a:lnTo>
                  <a:pt x="88455" y="6350"/>
                </a:lnTo>
                <a:lnTo>
                  <a:pt x="88455" y="5080"/>
                </a:lnTo>
                <a:lnTo>
                  <a:pt x="83604" y="5080"/>
                </a:lnTo>
                <a:lnTo>
                  <a:pt x="83604" y="0"/>
                </a:lnTo>
                <a:lnTo>
                  <a:pt x="0" y="0"/>
                </a:lnTo>
                <a:lnTo>
                  <a:pt x="0" y="5080"/>
                </a:lnTo>
                <a:lnTo>
                  <a:pt x="0" y="6350"/>
                </a:lnTo>
                <a:lnTo>
                  <a:pt x="0" y="10160"/>
                </a:lnTo>
                <a:lnTo>
                  <a:pt x="12" y="26670"/>
                </a:lnTo>
                <a:lnTo>
                  <a:pt x="177" y="26670"/>
                </a:lnTo>
                <a:lnTo>
                  <a:pt x="177" y="36830"/>
                </a:lnTo>
                <a:lnTo>
                  <a:pt x="177" y="40640"/>
                </a:lnTo>
                <a:lnTo>
                  <a:pt x="177" y="45720"/>
                </a:lnTo>
                <a:lnTo>
                  <a:pt x="83604" y="45720"/>
                </a:lnTo>
                <a:lnTo>
                  <a:pt x="83604" y="40640"/>
                </a:lnTo>
                <a:lnTo>
                  <a:pt x="89522" y="40640"/>
                </a:lnTo>
                <a:lnTo>
                  <a:pt x="89522" y="36830"/>
                </a:lnTo>
                <a:lnTo>
                  <a:pt x="90932" y="36830"/>
                </a:lnTo>
                <a:lnTo>
                  <a:pt x="90932" y="26670"/>
                </a:lnTo>
                <a:lnTo>
                  <a:pt x="90932" y="1016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52" name="bg object 352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16305276" y="12304464"/>
            <a:ext cx="112360" cy="179783"/>
          </a:xfrm>
          <a:prstGeom prst="rect">
            <a:avLst/>
          </a:prstGeom>
        </p:spPr>
      </p:pic>
      <p:pic>
        <p:nvPicPr>
          <p:cNvPr id="353" name="bg object 353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16236695" y="12744889"/>
            <a:ext cx="180940" cy="181318"/>
          </a:xfrm>
          <a:prstGeom prst="rect">
            <a:avLst/>
          </a:prstGeom>
        </p:spPr>
      </p:pic>
      <p:pic>
        <p:nvPicPr>
          <p:cNvPr id="354" name="bg object 354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15756636" y="12810419"/>
            <a:ext cx="214479" cy="117312"/>
          </a:xfrm>
          <a:prstGeom prst="rect">
            <a:avLst/>
          </a:prstGeom>
        </p:spPr>
      </p:pic>
      <p:sp>
        <p:nvSpPr>
          <p:cNvPr id="355" name="bg object 355"/>
          <p:cNvSpPr/>
          <p:nvPr/>
        </p:nvSpPr>
        <p:spPr>
          <a:xfrm>
            <a:off x="15338673" y="12812875"/>
            <a:ext cx="46355" cy="92075"/>
          </a:xfrm>
          <a:custGeom>
            <a:avLst/>
            <a:gdLst/>
            <a:ahLst/>
            <a:cxnLst/>
            <a:rect l="l" t="t" r="r" b="b"/>
            <a:pathLst>
              <a:path w="46355" h="92075">
                <a:moveTo>
                  <a:pt x="45591" y="0"/>
                </a:moveTo>
                <a:lnTo>
                  <a:pt x="0" y="38"/>
                </a:lnTo>
                <a:lnTo>
                  <a:pt x="292" y="84465"/>
                </a:lnTo>
                <a:lnTo>
                  <a:pt x="5143" y="84414"/>
                </a:lnTo>
                <a:lnTo>
                  <a:pt x="5219" y="88859"/>
                </a:lnTo>
                <a:lnTo>
                  <a:pt x="8521" y="91831"/>
                </a:lnTo>
                <a:lnTo>
                  <a:pt x="35698" y="91831"/>
                </a:lnTo>
                <a:lnTo>
                  <a:pt x="40181" y="89443"/>
                </a:lnTo>
                <a:lnTo>
                  <a:pt x="40715" y="84414"/>
                </a:lnTo>
                <a:lnTo>
                  <a:pt x="45883" y="84427"/>
                </a:lnTo>
                <a:lnTo>
                  <a:pt x="4559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bg object 356"/>
          <p:cNvSpPr/>
          <p:nvPr/>
        </p:nvSpPr>
        <p:spPr>
          <a:xfrm>
            <a:off x="15558867" y="12811945"/>
            <a:ext cx="46355" cy="92075"/>
          </a:xfrm>
          <a:custGeom>
            <a:avLst/>
            <a:gdLst/>
            <a:ahLst/>
            <a:cxnLst/>
            <a:rect l="l" t="t" r="r" b="b"/>
            <a:pathLst>
              <a:path w="46355" h="92075">
                <a:moveTo>
                  <a:pt x="45591" y="0"/>
                </a:moveTo>
                <a:lnTo>
                  <a:pt x="0" y="25"/>
                </a:lnTo>
                <a:lnTo>
                  <a:pt x="279" y="84465"/>
                </a:lnTo>
                <a:lnTo>
                  <a:pt x="5130" y="84414"/>
                </a:lnTo>
                <a:lnTo>
                  <a:pt x="5219" y="88846"/>
                </a:lnTo>
                <a:lnTo>
                  <a:pt x="8521" y="91818"/>
                </a:lnTo>
                <a:lnTo>
                  <a:pt x="35698" y="91818"/>
                </a:lnTo>
                <a:lnTo>
                  <a:pt x="40181" y="89443"/>
                </a:lnTo>
                <a:lnTo>
                  <a:pt x="40702" y="84414"/>
                </a:lnTo>
                <a:lnTo>
                  <a:pt x="45871" y="84427"/>
                </a:lnTo>
                <a:lnTo>
                  <a:pt x="4559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57" name="bg object 357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14968728" y="12814991"/>
            <a:ext cx="214501" cy="115788"/>
          </a:xfrm>
          <a:prstGeom prst="rect">
            <a:avLst/>
          </a:prstGeom>
        </p:spPr>
      </p:pic>
      <p:sp>
        <p:nvSpPr>
          <p:cNvPr id="358" name="bg object 358"/>
          <p:cNvSpPr/>
          <p:nvPr/>
        </p:nvSpPr>
        <p:spPr>
          <a:xfrm>
            <a:off x="14558398" y="12808898"/>
            <a:ext cx="45720" cy="92075"/>
          </a:xfrm>
          <a:custGeom>
            <a:avLst/>
            <a:gdLst/>
            <a:ahLst/>
            <a:cxnLst/>
            <a:rect l="l" t="t" r="r" b="b"/>
            <a:pathLst>
              <a:path w="45719" h="92075">
                <a:moveTo>
                  <a:pt x="45401" y="0"/>
                </a:moveTo>
                <a:lnTo>
                  <a:pt x="27405" y="0"/>
                </a:lnTo>
                <a:lnTo>
                  <a:pt x="27405" y="2641"/>
                </a:lnTo>
                <a:lnTo>
                  <a:pt x="8394" y="2641"/>
                </a:lnTo>
                <a:lnTo>
                  <a:pt x="8394" y="25"/>
                </a:lnTo>
                <a:lnTo>
                  <a:pt x="0" y="25"/>
                </a:lnTo>
                <a:lnTo>
                  <a:pt x="292" y="84452"/>
                </a:lnTo>
                <a:lnTo>
                  <a:pt x="5130" y="84402"/>
                </a:lnTo>
                <a:lnTo>
                  <a:pt x="5206" y="88846"/>
                </a:lnTo>
                <a:lnTo>
                  <a:pt x="8496" y="91818"/>
                </a:lnTo>
                <a:lnTo>
                  <a:pt x="35571" y="91818"/>
                </a:lnTo>
                <a:lnTo>
                  <a:pt x="40016" y="89431"/>
                </a:lnTo>
                <a:lnTo>
                  <a:pt x="40537" y="84402"/>
                </a:lnTo>
                <a:lnTo>
                  <a:pt x="45693" y="84414"/>
                </a:lnTo>
                <a:lnTo>
                  <a:pt x="4540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bg object 359"/>
          <p:cNvSpPr/>
          <p:nvPr/>
        </p:nvSpPr>
        <p:spPr>
          <a:xfrm>
            <a:off x="14783556" y="12809904"/>
            <a:ext cx="45720" cy="92075"/>
          </a:xfrm>
          <a:custGeom>
            <a:avLst/>
            <a:gdLst/>
            <a:ahLst/>
            <a:cxnLst/>
            <a:rect l="l" t="t" r="r" b="b"/>
            <a:pathLst>
              <a:path w="45719" h="92075">
                <a:moveTo>
                  <a:pt x="26389" y="0"/>
                </a:moveTo>
                <a:lnTo>
                  <a:pt x="0" y="0"/>
                </a:lnTo>
                <a:lnTo>
                  <a:pt x="279" y="84427"/>
                </a:lnTo>
                <a:lnTo>
                  <a:pt x="5117" y="84376"/>
                </a:lnTo>
                <a:lnTo>
                  <a:pt x="5194" y="88821"/>
                </a:lnTo>
                <a:lnTo>
                  <a:pt x="8496" y="91805"/>
                </a:lnTo>
                <a:lnTo>
                  <a:pt x="35559" y="91805"/>
                </a:lnTo>
                <a:lnTo>
                  <a:pt x="40003" y="89418"/>
                </a:lnTo>
                <a:lnTo>
                  <a:pt x="40550" y="84376"/>
                </a:lnTo>
                <a:lnTo>
                  <a:pt x="45693" y="84414"/>
                </a:lnTo>
                <a:lnTo>
                  <a:pt x="45401" y="2603"/>
                </a:lnTo>
                <a:lnTo>
                  <a:pt x="26389" y="2603"/>
                </a:lnTo>
                <a:lnTo>
                  <a:pt x="263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60" name="bg object 360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14194536" y="12818040"/>
            <a:ext cx="214518" cy="112727"/>
          </a:xfrm>
          <a:prstGeom prst="rect">
            <a:avLst/>
          </a:prstGeom>
        </p:spPr>
      </p:pic>
      <p:sp>
        <p:nvSpPr>
          <p:cNvPr id="361" name="bg object 361"/>
          <p:cNvSpPr/>
          <p:nvPr/>
        </p:nvSpPr>
        <p:spPr>
          <a:xfrm>
            <a:off x="13773557" y="12818691"/>
            <a:ext cx="45720" cy="92075"/>
          </a:xfrm>
          <a:custGeom>
            <a:avLst/>
            <a:gdLst/>
            <a:ahLst/>
            <a:cxnLst/>
            <a:rect l="l" t="t" r="r" b="b"/>
            <a:pathLst>
              <a:path w="45719" h="92075">
                <a:moveTo>
                  <a:pt x="45401" y="0"/>
                </a:moveTo>
                <a:lnTo>
                  <a:pt x="0" y="12"/>
                </a:lnTo>
                <a:lnTo>
                  <a:pt x="279" y="84440"/>
                </a:lnTo>
                <a:lnTo>
                  <a:pt x="5117" y="84389"/>
                </a:lnTo>
                <a:lnTo>
                  <a:pt x="5194" y="88834"/>
                </a:lnTo>
                <a:lnTo>
                  <a:pt x="8496" y="91805"/>
                </a:lnTo>
                <a:lnTo>
                  <a:pt x="35559" y="91805"/>
                </a:lnTo>
                <a:lnTo>
                  <a:pt x="40003" y="89431"/>
                </a:lnTo>
                <a:lnTo>
                  <a:pt x="40537" y="84389"/>
                </a:lnTo>
                <a:lnTo>
                  <a:pt x="45668" y="84389"/>
                </a:lnTo>
                <a:lnTo>
                  <a:pt x="4540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bg object 362"/>
          <p:cNvSpPr/>
          <p:nvPr/>
        </p:nvSpPr>
        <p:spPr>
          <a:xfrm>
            <a:off x="13998703" y="12818043"/>
            <a:ext cx="45720" cy="92075"/>
          </a:xfrm>
          <a:custGeom>
            <a:avLst/>
            <a:gdLst/>
            <a:ahLst/>
            <a:cxnLst/>
            <a:rect l="l" t="t" r="r" b="b"/>
            <a:pathLst>
              <a:path w="45719" h="92075">
                <a:moveTo>
                  <a:pt x="45414" y="0"/>
                </a:moveTo>
                <a:lnTo>
                  <a:pt x="0" y="38"/>
                </a:lnTo>
                <a:lnTo>
                  <a:pt x="292" y="84452"/>
                </a:lnTo>
                <a:lnTo>
                  <a:pt x="5130" y="84402"/>
                </a:lnTo>
                <a:lnTo>
                  <a:pt x="5206" y="88834"/>
                </a:lnTo>
                <a:lnTo>
                  <a:pt x="8508" y="91831"/>
                </a:lnTo>
                <a:lnTo>
                  <a:pt x="35571" y="91831"/>
                </a:lnTo>
                <a:lnTo>
                  <a:pt x="40016" y="89431"/>
                </a:lnTo>
                <a:lnTo>
                  <a:pt x="40562" y="84402"/>
                </a:lnTo>
                <a:lnTo>
                  <a:pt x="45693" y="84427"/>
                </a:lnTo>
                <a:lnTo>
                  <a:pt x="4541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63" name="bg object 363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13403580" y="12819564"/>
            <a:ext cx="214539" cy="114264"/>
          </a:xfrm>
          <a:prstGeom prst="rect">
            <a:avLst/>
          </a:prstGeom>
        </p:spPr>
      </p:pic>
      <p:sp>
        <p:nvSpPr>
          <p:cNvPr id="364" name="bg object 364"/>
          <p:cNvSpPr/>
          <p:nvPr/>
        </p:nvSpPr>
        <p:spPr>
          <a:xfrm>
            <a:off x="13220368" y="12814991"/>
            <a:ext cx="45720" cy="91440"/>
          </a:xfrm>
          <a:custGeom>
            <a:avLst/>
            <a:gdLst/>
            <a:ahLst/>
            <a:cxnLst/>
            <a:rect l="l" t="t" r="r" b="b"/>
            <a:pathLst>
              <a:path w="45719" h="91440">
                <a:moveTo>
                  <a:pt x="45363" y="0"/>
                </a:moveTo>
                <a:lnTo>
                  <a:pt x="0" y="38"/>
                </a:lnTo>
                <a:lnTo>
                  <a:pt x="279" y="83640"/>
                </a:lnTo>
                <a:lnTo>
                  <a:pt x="5117" y="83601"/>
                </a:lnTo>
                <a:lnTo>
                  <a:pt x="5181" y="87983"/>
                </a:lnTo>
                <a:lnTo>
                  <a:pt x="8470" y="90942"/>
                </a:lnTo>
                <a:lnTo>
                  <a:pt x="35521" y="90942"/>
                </a:lnTo>
                <a:lnTo>
                  <a:pt x="39965" y="88580"/>
                </a:lnTo>
                <a:lnTo>
                  <a:pt x="40486" y="83589"/>
                </a:lnTo>
                <a:lnTo>
                  <a:pt x="45629" y="83627"/>
                </a:lnTo>
                <a:lnTo>
                  <a:pt x="4536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65" name="bg object 365"/>
          <p:cNvPicPr/>
          <p:nvPr/>
        </p:nvPicPr>
        <p:blipFill>
          <a:blip r:embed="rId29" cstate="print"/>
          <a:stretch>
            <a:fillRect/>
          </a:stretch>
        </p:blipFill>
        <p:spPr>
          <a:xfrm>
            <a:off x="12621768" y="12814991"/>
            <a:ext cx="214558" cy="114264"/>
          </a:xfrm>
          <a:prstGeom prst="rect">
            <a:avLst/>
          </a:prstGeom>
        </p:spPr>
      </p:pic>
      <p:sp>
        <p:nvSpPr>
          <p:cNvPr id="366" name="bg object 366"/>
          <p:cNvSpPr/>
          <p:nvPr/>
        </p:nvSpPr>
        <p:spPr>
          <a:xfrm>
            <a:off x="12008811" y="12816747"/>
            <a:ext cx="45720" cy="91440"/>
          </a:xfrm>
          <a:custGeom>
            <a:avLst/>
            <a:gdLst/>
            <a:ahLst/>
            <a:cxnLst/>
            <a:rect l="l" t="t" r="r" b="b"/>
            <a:pathLst>
              <a:path w="45720" h="91440">
                <a:moveTo>
                  <a:pt x="45414" y="0"/>
                </a:moveTo>
                <a:lnTo>
                  <a:pt x="0" y="38"/>
                </a:lnTo>
                <a:lnTo>
                  <a:pt x="292" y="83881"/>
                </a:lnTo>
                <a:lnTo>
                  <a:pt x="5143" y="83830"/>
                </a:lnTo>
                <a:lnTo>
                  <a:pt x="4902" y="87373"/>
                </a:lnTo>
                <a:lnTo>
                  <a:pt x="6870" y="90332"/>
                </a:lnTo>
                <a:lnTo>
                  <a:pt x="8508" y="91196"/>
                </a:lnTo>
                <a:lnTo>
                  <a:pt x="35571" y="91196"/>
                </a:lnTo>
                <a:lnTo>
                  <a:pt x="40029" y="88821"/>
                </a:lnTo>
                <a:lnTo>
                  <a:pt x="40550" y="83830"/>
                </a:lnTo>
                <a:lnTo>
                  <a:pt x="45693" y="83830"/>
                </a:lnTo>
                <a:lnTo>
                  <a:pt x="4541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bg object 367"/>
          <p:cNvSpPr/>
          <p:nvPr/>
        </p:nvSpPr>
        <p:spPr>
          <a:xfrm>
            <a:off x="12212956" y="12815926"/>
            <a:ext cx="45720" cy="91440"/>
          </a:xfrm>
          <a:custGeom>
            <a:avLst/>
            <a:gdLst/>
            <a:ahLst/>
            <a:cxnLst/>
            <a:rect l="l" t="t" r="r" b="b"/>
            <a:pathLst>
              <a:path w="45720" h="91440">
                <a:moveTo>
                  <a:pt x="45414" y="0"/>
                </a:moveTo>
                <a:lnTo>
                  <a:pt x="0" y="25"/>
                </a:lnTo>
                <a:lnTo>
                  <a:pt x="292" y="83881"/>
                </a:lnTo>
                <a:lnTo>
                  <a:pt x="5143" y="83830"/>
                </a:lnTo>
                <a:lnTo>
                  <a:pt x="4990" y="87653"/>
                </a:lnTo>
                <a:lnTo>
                  <a:pt x="7353" y="90650"/>
                </a:lnTo>
                <a:lnTo>
                  <a:pt x="8508" y="91196"/>
                </a:lnTo>
                <a:lnTo>
                  <a:pt x="35559" y="91196"/>
                </a:lnTo>
                <a:lnTo>
                  <a:pt x="40029" y="88808"/>
                </a:lnTo>
                <a:lnTo>
                  <a:pt x="40550" y="83830"/>
                </a:lnTo>
                <a:lnTo>
                  <a:pt x="45693" y="83830"/>
                </a:lnTo>
                <a:lnTo>
                  <a:pt x="4541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bg object 368"/>
          <p:cNvSpPr/>
          <p:nvPr/>
        </p:nvSpPr>
        <p:spPr>
          <a:xfrm>
            <a:off x="12417107" y="12815095"/>
            <a:ext cx="45720" cy="91440"/>
          </a:xfrm>
          <a:custGeom>
            <a:avLst/>
            <a:gdLst/>
            <a:ahLst/>
            <a:cxnLst/>
            <a:rect l="l" t="t" r="r" b="b"/>
            <a:pathLst>
              <a:path w="45720" h="91440">
                <a:moveTo>
                  <a:pt x="45631" y="83870"/>
                </a:moveTo>
                <a:lnTo>
                  <a:pt x="5130" y="83870"/>
                </a:lnTo>
                <a:lnTo>
                  <a:pt x="5257" y="88087"/>
                </a:lnTo>
                <a:lnTo>
                  <a:pt x="7734" y="90881"/>
                </a:lnTo>
                <a:lnTo>
                  <a:pt x="8496" y="91173"/>
                </a:lnTo>
                <a:lnTo>
                  <a:pt x="35560" y="91173"/>
                </a:lnTo>
                <a:lnTo>
                  <a:pt x="41046" y="88087"/>
                </a:lnTo>
                <a:lnTo>
                  <a:pt x="45631" y="83870"/>
                </a:lnTo>
                <a:close/>
              </a:path>
              <a:path w="45720" h="91440">
                <a:moveTo>
                  <a:pt x="45681" y="83820"/>
                </a:moveTo>
                <a:lnTo>
                  <a:pt x="45402" y="0"/>
                </a:lnTo>
                <a:lnTo>
                  <a:pt x="0" y="25"/>
                </a:lnTo>
                <a:lnTo>
                  <a:pt x="279" y="83820"/>
                </a:lnTo>
                <a:lnTo>
                  <a:pt x="45681" y="8382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bg object 369"/>
          <p:cNvSpPr/>
          <p:nvPr/>
        </p:nvSpPr>
        <p:spPr>
          <a:xfrm>
            <a:off x="12995934" y="12814989"/>
            <a:ext cx="45720" cy="91440"/>
          </a:xfrm>
          <a:custGeom>
            <a:avLst/>
            <a:gdLst/>
            <a:ahLst/>
            <a:cxnLst/>
            <a:rect l="l" t="t" r="r" b="b"/>
            <a:pathLst>
              <a:path w="45719" h="91440">
                <a:moveTo>
                  <a:pt x="45426" y="0"/>
                </a:moveTo>
                <a:lnTo>
                  <a:pt x="0" y="12"/>
                </a:lnTo>
                <a:lnTo>
                  <a:pt x="292" y="83868"/>
                </a:lnTo>
                <a:lnTo>
                  <a:pt x="5130" y="83817"/>
                </a:lnTo>
                <a:lnTo>
                  <a:pt x="5206" y="88237"/>
                </a:lnTo>
                <a:lnTo>
                  <a:pt x="6184" y="89697"/>
                </a:lnTo>
                <a:lnTo>
                  <a:pt x="8508" y="91183"/>
                </a:lnTo>
                <a:lnTo>
                  <a:pt x="37984" y="90624"/>
                </a:lnTo>
                <a:lnTo>
                  <a:pt x="40321" y="88351"/>
                </a:lnTo>
                <a:lnTo>
                  <a:pt x="40550" y="83817"/>
                </a:lnTo>
                <a:lnTo>
                  <a:pt x="45693" y="83843"/>
                </a:lnTo>
                <a:lnTo>
                  <a:pt x="4542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70" name="bg object 370"/>
          <p:cNvPicPr/>
          <p:nvPr/>
        </p:nvPicPr>
        <p:blipFill>
          <a:blip r:embed="rId30" cstate="print"/>
          <a:stretch>
            <a:fillRect/>
          </a:stretch>
        </p:blipFill>
        <p:spPr>
          <a:xfrm>
            <a:off x="11635740" y="12816515"/>
            <a:ext cx="214582" cy="114264"/>
          </a:xfrm>
          <a:prstGeom prst="rect">
            <a:avLst/>
          </a:prstGeom>
        </p:spPr>
      </p:pic>
      <p:sp>
        <p:nvSpPr>
          <p:cNvPr id="371" name="bg object 371"/>
          <p:cNvSpPr/>
          <p:nvPr/>
        </p:nvSpPr>
        <p:spPr>
          <a:xfrm>
            <a:off x="11193491" y="12816513"/>
            <a:ext cx="45720" cy="92710"/>
          </a:xfrm>
          <a:custGeom>
            <a:avLst/>
            <a:gdLst/>
            <a:ahLst/>
            <a:cxnLst/>
            <a:rect l="l" t="t" r="r" b="b"/>
            <a:pathLst>
              <a:path w="45720" h="92709">
                <a:moveTo>
                  <a:pt x="45236" y="0"/>
                </a:moveTo>
                <a:lnTo>
                  <a:pt x="0" y="12"/>
                </a:lnTo>
                <a:lnTo>
                  <a:pt x="292" y="85011"/>
                </a:lnTo>
                <a:lnTo>
                  <a:pt x="5105" y="84960"/>
                </a:lnTo>
                <a:lnTo>
                  <a:pt x="4686" y="86853"/>
                </a:lnTo>
                <a:lnTo>
                  <a:pt x="5651" y="90294"/>
                </a:lnTo>
                <a:lnTo>
                  <a:pt x="8457" y="92440"/>
                </a:lnTo>
                <a:lnTo>
                  <a:pt x="35419" y="92440"/>
                </a:lnTo>
                <a:lnTo>
                  <a:pt x="39242" y="90815"/>
                </a:lnTo>
                <a:lnTo>
                  <a:pt x="40778" y="86942"/>
                </a:lnTo>
                <a:lnTo>
                  <a:pt x="40397" y="84986"/>
                </a:lnTo>
                <a:lnTo>
                  <a:pt x="45528" y="84960"/>
                </a:lnTo>
                <a:lnTo>
                  <a:pt x="4523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bg object 372"/>
          <p:cNvSpPr/>
          <p:nvPr/>
        </p:nvSpPr>
        <p:spPr>
          <a:xfrm>
            <a:off x="11428339" y="12816527"/>
            <a:ext cx="45720" cy="92710"/>
          </a:xfrm>
          <a:custGeom>
            <a:avLst/>
            <a:gdLst/>
            <a:ahLst/>
            <a:cxnLst/>
            <a:rect l="l" t="t" r="r" b="b"/>
            <a:pathLst>
              <a:path w="45720" h="92709">
                <a:moveTo>
                  <a:pt x="45223" y="0"/>
                </a:moveTo>
                <a:lnTo>
                  <a:pt x="0" y="38"/>
                </a:lnTo>
                <a:lnTo>
                  <a:pt x="292" y="85037"/>
                </a:lnTo>
                <a:lnTo>
                  <a:pt x="5092" y="84986"/>
                </a:lnTo>
                <a:lnTo>
                  <a:pt x="4978" y="88948"/>
                </a:lnTo>
                <a:lnTo>
                  <a:pt x="8470" y="92453"/>
                </a:lnTo>
                <a:lnTo>
                  <a:pt x="35444" y="92453"/>
                </a:lnTo>
                <a:lnTo>
                  <a:pt x="39864" y="90053"/>
                </a:lnTo>
                <a:lnTo>
                  <a:pt x="40384" y="84986"/>
                </a:lnTo>
                <a:lnTo>
                  <a:pt x="45515" y="84986"/>
                </a:lnTo>
                <a:lnTo>
                  <a:pt x="4522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73" name="bg object 373"/>
          <p:cNvPicPr/>
          <p:nvPr/>
        </p:nvPicPr>
        <p:blipFill>
          <a:blip r:embed="rId31" cstate="print"/>
          <a:stretch>
            <a:fillRect/>
          </a:stretch>
        </p:blipFill>
        <p:spPr>
          <a:xfrm>
            <a:off x="10773156" y="12816515"/>
            <a:ext cx="214605" cy="114264"/>
          </a:xfrm>
          <a:prstGeom prst="rect">
            <a:avLst/>
          </a:prstGeom>
        </p:spPr>
      </p:pic>
      <p:sp>
        <p:nvSpPr>
          <p:cNvPr id="374" name="bg object 374"/>
          <p:cNvSpPr/>
          <p:nvPr/>
        </p:nvSpPr>
        <p:spPr>
          <a:xfrm>
            <a:off x="10343125" y="12818170"/>
            <a:ext cx="45720" cy="91440"/>
          </a:xfrm>
          <a:custGeom>
            <a:avLst/>
            <a:gdLst/>
            <a:ahLst/>
            <a:cxnLst/>
            <a:rect l="l" t="t" r="r" b="b"/>
            <a:pathLst>
              <a:path w="45720" h="91440">
                <a:moveTo>
                  <a:pt x="45160" y="0"/>
                </a:moveTo>
                <a:lnTo>
                  <a:pt x="0" y="12"/>
                </a:lnTo>
                <a:lnTo>
                  <a:pt x="292" y="83614"/>
                </a:lnTo>
                <a:lnTo>
                  <a:pt x="5105" y="83563"/>
                </a:lnTo>
                <a:lnTo>
                  <a:pt x="5168" y="87983"/>
                </a:lnTo>
                <a:lnTo>
                  <a:pt x="8457" y="90917"/>
                </a:lnTo>
                <a:lnTo>
                  <a:pt x="35394" y="90917"/>
                </a:lnTo>
                <a:lnTo>
                  <a:pt x="38505" y="89913"/>
                </a:lnTo>
                <a:lnTo>
                  <a:pt x="40524" y="87056"/>
                </a:lnTo>
                <a:lnTo>
                  <a:pt x="40334" y="83576"/>
                </a:lnTo>
                <a:lnTo>
                  <a:pt x="45452" y="83563"/>
                </a:lnTo>
                <a:lnTo>
                  <a:pt x="45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bg object 375"/>
          <p:cNvSpPr/>
          <p:nvPr/>
        </p:nvSpPr>
        <p:spPr>
          <a:xfrm>
            <a:off x="10579417" y="12818043"/>
            <a:ext cx="45720" cy="91440"/>
          </a:xfrm>
          <a:custGeom>
            <a:avLst/>
            <a:gdLst/>
            <a:ahLst/>
            <a:cxnLst/>
            <a:rect l="l" t="t" r="r" b="b"/>
            <a:pathLst>
              <a:path w="45720" h="91440">
                <a:moveTo>
                  <a:pt x="45160" y="0"/>
                </a:moveTo>
                <a:lnTo>
                  <a:pt x="0" y="38"/>
                </a:lnTo>
                <a:lnTo>
                  <a:pt x="266" y="83640"/>
                </a:lnTo>
                <a:lnTo>
                  <a:pt x="5079" y="83589"/>
                </a:lnTo>
                <a:lnTo>
                  <a:pt x="5143" y="87996"/>
                </a:lnTo>
                <a:lnTo>
                  <a:pt x="8432" y="90929"/>
                </a:lnTo>
                <a:lnTo>
                  <a:pt x="35368" y="90929"/>
                </a:lnTo>
                <a:lnTo>
                  <a:pt x="39153" y="89367"/>
                </a:lnTo>
                <a:lnTo>
                  <a:pt x="40600" y="86662"/>
                </a:lnTo>
                <a:lnTo>
                  <a:pt x="40321" y="83640"/>
                </a:lnTo>
                <a:lnTo>
                  <a:pt x="45452" y="83589"/>
                </a:lnTo>
                <a:lnTo>
                  <a:pt x="45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76" name="bg object 376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9933431" y="12818040"/>
            <a:ext cx="211578" cy="112727"/>
          </a:xfrm>
          <a:prstGeom prst="rect">
            <a:avLst/>
          </a:prstGeom>
        </p:spPr>
      </p:pic>
      <p:sp>
        <p:nvSpPr>
          <p:cNvPr id="377" name="bg object 377"/>
          <p:cNvSpPr/>
          <p:nvPr/>
        </p:nvSpPr>
        <p:spPr>
          <a:xfrm>
            <a:off x="9488185" y="12816517"/>
            <a:ext cx="46355" cy="91440"/>
          </a:xfrm>
          <a:custGeom>
            <a:avLst/>
            <a:gdLst/>
            <a:ahLst/>
            <a:cxnLst/>
            <a:rect l="l" t="t" r="r" b="b"/>
            <a:pathLst>
              <a:path w="46354" h="91440">
                <a:moveTo>
                  <a:pt x="45477" y="0"/>
                </a:moveTo>
                <a:lnTo>
                  <a:pt x="0" y="38"/>
                </a:lnTo>
                <a:lnTo>
                  <a:pt x="292" y="83627"/>
                </a:lnTo>
                <a:lnTo>
                  <a:pt x="5143" y="83576"/>
                </a:lnTo>
                <a:lnTo>
                  <a:pt x="5206" y="87983"/>
                </a:lnTo>
                <a:lnTo>
                  <a:pt x="8508" y="90917"/>
                </a:lnTo>
                <a:lnTo>
                  <a:pt x="35622" y="90917"/>
                </a:lnTo>
                <a:lnTo>
                  <a:pt x="37425" y="90612"/>
                </a:lnTo>
                <a:lnTo>
                  <a:pt x="40524" y="87767"/>
                </a:lnTo>
                <a:lnTo>
                  <a:pt x="40600" y="83576"/>
                </a:lnTo>
                <a:lnTo>
                  <a:pt x="45756" y="83576"/>
                </a:lnTo>
                <a:lnTo>
                  <a:pt x="4547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bg object 378"/>
          <p:cNvSpPr/>
          <p:nvPr/>
        </p:nvSpPr>
        <p:spPr>
          <a:xfrm>
            <a:off x="9724321" y="12816530"/>
            <a:ext cx="46355" cy="91440"/>
          </a:xfrm>
          <a:custGeom>
            <a:avLst/>
            <a:gdLst/>
            <a:ahLst/>
            <a:cxnLst/>
            <a:rect l="l" t="t" r="r" b="b"/>
            <a:pathLst>
              <a:path w="46354" h="91440">
                <a:moveTo>
                  <a:pt x="26402" y="0"/>
                </a:moveTo>
                <a:lnTo>
                  <a:pt x="0" y="25"/>
                </a:lnTo>
                <a:lnTo>
                  <a:pt x="279" y="83614"/>
                </a:lnTo>
                <a:lnTo>
                  <a:pt x="5117" y="83563"/>
                </a:lnTo>
                <a:lnTo>
                  <a:pt x="5206" y="87970"/>
                </a:lnTo>
                <a:lnTo>
                  <a:pt x="8496" y="90904"/>
                </a:lnTo>
                <a:lnTo>
                  <a:pt x="35609" y="90904"/>
                </a:lnTo>
                <a:lnTo>
                  <a:pt x="37667" y="90497"/>
                </a:lnTo>
                <a:lnTo>
                  <a:pt x="40562" y="87640"/>
                </a:lnTo>
                <a:lnTo>
                  <a:pt x="40575" y="83563"/>
                </a:lnTo>
                <a:lnTo>
                  <a:pt x="45756" y="83563"/>
                </a:lnTo>
                <a:lnTo>
                  <a:pt x="45464" y="304"/>
                </a:lnTo>
                <a:lnTo>
                  <a:pt x="26402" y="304"/>
                </a:lnTo>
                <a:lnTo>
                  <a:pt x="2640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79" name="bg object 379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9069323" y="12816515"/>
            <a:ext cx="214648" cy="112740"/>
          </a:xfrm>
          <a:prstGeom prst="rect">
            <a:avLst/>
          </a:prstGeom>
        </p:spPr>
      </p:pic>
      <p:sp>
        <p:nvSpPr>
          <p:cNvPr id="380" name="bg object 380"/>
          <p:cNvSpPr/>
          <p:nvPr/>
        </p:nvSpPr>
        <p:spPr>
          <a:xfrm>
            <a:off x="8244624" y="12814993"/>
            <a:ext cx="168275" cy="114300"/>
          </a:xfrm>
          <a:custGeom>
            <a:avLst/>
            <a:gdLst/>
            <a:ahLst/>
            <a:cxnLst/>
            <a:rect l="l" t="t" r="r" b="b"/>
            <a:pathLst>
              <a:path w="168275" h="114300">
                <a:moveTo>
                  <a:pt x="167817" y="0"/>
                </a:moveTo>
                <a:lnTo>
                  <a:pt x="25" y="0"/>
                </a:lnTo>
                <a:lnTo>
                  <a:pt x="25" y="86360"/>
                </a:lnTo>
                <a:lnTo>
                  <a:pt x="0" y="87630"/>
                </a:lnTo>
                <a:lnTo>
                  <a:pt x="20256" y="87630"/>
                </a:lnTo>
                <a:lnTo>
                  <a:pt x="20256" y="109220"/>
                </a:lnTo>
                <a:lnTo>
                  <a:pt x="20256" y="114300"/>
                </a:lnTo>
                <a:lnTo>
                  <a:pt x="143052" y="114300"/>
                </a:lnTo>
                <a:lnTo>
                  <a:pt x="143052" y="109220"/>
                </a:lnTo>
                <a:lnTo>
                  <a:pt x="145872" y="109220"/>
                </a:lnTo>
                <a:lnTo>
                  <a:pt x="145872" y="87630"/>
                </a:lnTo>
                <a:lnTo>
                  <a:pt x="145859" y="86360"/>
                </a:lnTo>
                <a:lnTo>
                  <a:pt x="167817" y="86360"/>
                </a:lnTo>
                <a:lnTo>
                  <a:pt x="167817" y="0"/>
                </a:lnTo>
                <a:close/>
              </a:path>
              <a:path w="168275" h="114300">
                <a:moveTo>
                  <a:pt x="167855" y="86969"/>
                </a:moveTo>
                <a:lnTo>
                  <a:pt x="145884" y="86969"/>
                </a:lnTo>
                <a:lnTo>
                  <a:pt x="167855" y="8703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bg object 381"/>
          <p:cNvSpPr/>
          <p:nvPr/>
        </p:nvSpPr>
        <p:spPr>
          <a:xfrm>
            <a:off x="8597721" y="12815256"/>
            <a:ext cx="45720" cy="92075"/>
          </a:xfrm>
          <a:custGeom>
            <a:avLst/>
            <a:gdLst/>
            <a:ahLst/>
            <a:cxnLst/>
            <a:rect l="l" t="t" r="r" b="b"/>
            <a:pathLst>
              <a:path w="45720" h="92075">
                <a:moveTo>
                  <a:pt x="45401" y="0"/>
                </a:moveTo>
                <a:lnTo>
                  <a:pt x="0" y="12"/>
                </a:lnTo>
                <a:lnTo>
                  <a:pt x="292" y="84211"/>
                </a:lnTo>
                <a:lnTo>
                  <a:pt x="5143" y="84160"/>
                </a:lnTo>
                <a:lnTo>
                  <a:pt x="5270" y="88643"/>
                </a:lnTo>
                <a:lnTo>
                  <a:pt x="8508" y="91551"/>
                </a:lnTo>
                <a:lnTo>
                  <a:pt x="35584" y="91551"/>
                </a:lnTo>
                <a:lnTo>
                  <a:pt x="36778" y="91424"/>
                </a:lnTo>
                <a:lnTo>
                  <a:pt x="40334" y="88643"/>
                </a:lnTo>
                <a:lnTo>
                  <a:pt x="40550" y="84160"/>
                </a:lnTo>
                <a:lnTo>
                  <a:pt x="45693" y="84160"/>
                </a:lnTo>
                <a:lnTo>
                  <a:pt x="4540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bg object 382"/>
          <p:cNvSpPr/>
          <p:nvPr/>
        </p:nvSpPr>
        <p:spPr>
          <a:xfrm>
            <a:off x="8838620" y="12815270"/>
            <a:ext cx="45720" cy="92075"/>
          </a:xfrm>
          <a:custGeom>
            <a:avLst/>
            <a:gdLst/>
            <a:ahLst/>
            <a:cxnLst/>
            <a:rect l="l" t="t" r="r" b="b"/>
            <a:pathLst>
              <a:path w="45720" h="92075">
                <a:moveTo>
                  <a:pt x="45401" y="0"/>
                </a:moveTo>
                <a:lnTo>
                  <a:pt x="0" y="38"/>
                </a:lnTo>
                <a:lnTo>
                  <a:pt x="266" y="84224"/>
                </a:lnTo>
                <a:lnTo>
                  <a:pt x="5117" y="84173"/>
                </a:lnTo>
                <a:lnTo>
                  <a:pt x="5181" y="88605"/>
                </a:lnTo>
                <a:lnTo>
                  <a:pt x="8483" y="91577"/>
                </a:lnTo>
                <a:lnTo>
                  <a:pt x="35559" y="91577"/>
                </a:lnTo>
                <a:lnTo>
                  <a:pt x="36892" y="91412"/>
                </a:lnTo>
                <a:lnTo>
                  <a:pt x="40334" y="88618"/>
                </a:lnTo>
                <a:lnTo>
                  <a:pt x="40562" y="84173"/>
                </a:lnTo>
                <a:lnTo>
                  <a:pt x="45680" y="84198"/>
                </a:lnTo>
                <a:lnTo>
                  <a:pt x="4540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83" name="bg object 383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8033004" y="12907953"/>
            <a:ext cx="75994" cy="97502"/>
          </a:xfrm>
          <a:prstGeom prst="rect">
            <a:avLst/>
          </a:prstGeom>
        </p:spPr>
      </p:pic>
      <p:sp>
        <p:nvSpPr>
          <p:cNvPr id="384" name="bg object 384"/>
          <p:cNvSpPr/>
          <p:nvPr/>
        </p:nvSpPr>
        <p:spPr>
          <a:xfrm>
            <a:off x="7650284" y="13019199"/>
            <a:ext cx="54610" cy="93980"/>
          </a:xfrm>
          <a:custGeom>
            <a:avLst/>
            <a:gdLst/>
            <a:ahLst/>
            <a:cxnLst/>
            <a:rect l="l" t="t" r="r" b="b"/>
            <a:pathLst>
              <a:path w="54609" h="93980">
                <a:moveTo>
                  <a:pt x="45922" y="0"/>
                </a:moveTo>
                <a:lnTo>
                  <a:pt x="0" y="3784"/>
                </a:lnTo>
                <a:lnTo>
                  <a:pt x="8457" y="87437"/>
                </a:lnTo>
                <a:lnTo>
                  <a:pt x="13334" y="86929"/>
                </a:lnTo>
                <a:lnTo>
                  <a:pt x="13829" y="91336"/>
                </a:lnTo>
                <a:lnTo>
                  <a:pt x="17462" y="93952"/>
                </a:lnTo>
                <a:lnTo>
                  <a:pt x="45515" y="91272"/>
                </a:lnTo>
                <a:lnTo>
                  <a:pt x="49236" y="88275"/>
                </a:lnTo>
                <a:lnTo>
                  <a:pt x="49160" y="83551"/>
                </a:lnTo>
                <a:lnTo>
                  <a:pt x="54329" y="83093"/>
                </a:lnTo>
                <a:lnTo>
                  <a:pt x="459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85" name="bg object 385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7845552" y="12979579"/>
            <a:ext cx="66856" cy="99028"/>
          </a:xfrm>
          <a:prstGeom prst="rect">
            <a:avLst/>
          </a:prstGeom>
        </p:spPr>
      </p:pic>
      <p:sp>
        <p:nvSpPr>
          <p:cNvPr id="386" name="bg object 386"/>
          <p:cNvSpPr/>
          <p:nvPr/>
        </p:nvSpPr>
        <p:spPr>
          <a:xfrm>
            <a:off x="7444557" y="13016157"/>
            <a:ext cx="54610" cy="95885"/>
          </a:xfrm>
          <a:custGeom>
            <a:avLst/>
            <a:gdLst/>
            <a:ahLst/>
            <a:cxnLst/>
            <a:rect l="l" t="t" r="r" b="b"/>
            <a:pathLst>
              <a:path w="54609" h="95884">
                <a:moveTo>
                  <a:pt x="8419" y="0"/>
                </a:moveTo>
                <a:lnTo>
                  <a:pt x="0" y="84427"/>
                </a:lnTo>
                <a:lnTo>
                  <a:pt x="4876" y="84871"/>
                </a:lnTo>
                <a:lnTo>
                  <a:pt x="4495" y="89342"/>
                </a:lnTo>
                <a:lnTo>
                  <a:pt x="7518" y="92644"/>
                </a:lnTo>
                <a:lnTo>
                  <a:pt x="34860" y="95425"/>
                </a:lnTo>
                <a:lnTo>
                  <a:pt x="36549" y="95336"/>
                </a:lnTo>
                <a:lnTo>
                  <a:pt x="40067" y="92796"/>
                </a:lnTo>
                <a:lnTo>
                  <a:pt x="40677" y="88516"/>
                </a:lnTo>
                <a:lnTo>
                  <a:pt x="45833" y="89062"/>
                </a:lnTo>
                <a:lnTo>
                  <a:pt x="54265" y="4609"/>
                </a:lnTo>
                <a:lnTo>
                  <a:pt x="27697" y="2120"/>
                </a:lnTo>
                <a:lnTo>
                  <a:pt x="27342" y="3746"/>
                </a:lnTo>
                <a:lnTo>
                  <a:pt x="84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87" name="bg object 387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7237476" y="12975008"/>
            <a:ext cx="65348" cy="97504"/>
          </a:xfrm>
          <a:prstGeom prst="rect">
            <a:avLst/>
          </a:prstGeom>
        </p:spPr>
      </p:pic>
      <p:pic>
        <p:nvPicPr>
          <p:cNvPr id="388" name="bg object 388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7040880" y="12898809"/>
            <a:ext cx="76019" cy="99026"/>
          </a:xfrm>
          <a:prstGeom prst="rect">
            <a:avLst/>
          </a:prstGeom>
        </p:spPr>
      </p:pic>
      <p:pic>
        <p:nvPicPr>
          <p:cNvPr id="389" name="bg object 389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6862571" y="12793656"/>
            <a:ext cx="86692" cy="94451"/>
          </a:xfrm>
          <a:prstGeom prst="rect">
            <a:avLst/>
          </a:prstGeom>
        </p:spPr>
      </p:pic>
      <p:pic>
        <p:nvPicPr>
          <p:cNvPr id="390" name="bg object 390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6708647" y="12658023"/>
            <a:ext cx="91267" cy="89876"/>
          </a:xfrm>
          <a:prstGeom prst="rect">
            <a:avLst/>
          </a:prstGeom>
        </p:spPr>
      </p:pic>
      <p:pic>
        <p:nvPicPr>
          <p:cNvPr id="391" name="bg object 391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6484620" y="12319703"/>
            <a:ext cx="98892" cy="74627"/>
          </a:xfrm>
          <a:prstGeom prst="rect">
            <a:avLst/>
          </a:prstGeom>
        </p:spPr>
      </p:pic>
      <p:sp>
        <p:nvSpPr>
          <p:cNvPr id="392" name="bg object 392"/>
          <p:cNvSpPr/>
          <p:nvPr/>
        </p:nvSpPr>
        <p:spPr>
          <a:xfrm>
            <a:off x="6406735" y="11932615"/>
            <a:ext cx="92075" cy="47625"/>
          </a:xfrm>
          <a:custGeom>
            <a:avLst/>
            <a:gdLst/>
            <a:ahLst/>
            <a:cxnLst/>
            <a:rect l="l" t="t" r="r" b="b"/>
            <a:pathLst>
              <a:path w="92075" h="47625">
                <a:moveTo>
                  <a:pt x="91259" y="0"/>
                </a:moveTo>
                <a:lnTo>
                  <a:pt x="7213" y="1600"/>
                </a:lnTo>
                <a:lnTo>
                  <a:pt x="7340" y="6438"/>
                </a:lnTo>
                <a:lnTo>
                  <a:pt x="5676" y="6045"/>
                </a:lnTo>
                <a:lnTo>
                  <a:pt x="2184" y="7022"/>
                </a:lnTo>
                <a:lnTo>
                  <a:pt x="0" y="9931"/>
                </a:lnTo>
                <a:lnTo>
                  <a:pt x="419" y="37057"/>
                </a:lnTo>
                <a:lnTo>
                  <a:pt x="1892" y="40664"/>
                </a:lnTo>
                <a:lnTo>
                  <a:pt x="5422" y="42340"/>
                </a:lnTo>
                <a:lnTo>
                  <a:pt x="7886" y="41921"/>
                </a:lnTo>
                <a:lnTo>
                  <a:pt x="7937" y="47065"/>
                </a:lnTo>
                <a:lnTo>
                  <a:pt x="91932" y="45477"/>
                </a:lnTo>
                <a:lnTo>
                  <a:pt x="91310" y="19074"/>
                </a:lnTo>
                <a:lnTo>
                  <a:pt x="90853" y="19062"/>
                </a:lnTo>
                <a:lnTo>
                  <a:pt x="912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bg object 393"/>
          <p:cNvSpPr/>
          <p:nvPr/>
        </p:nvSpPr>
        <p:spPr>
          <a:xfrm>
            <a:off x="6426710" y="12129903"/>
            <a:ext cx="97155" cy="61594"/>
          </a:xfrm>
          <a:custGeom>
            <a:avLst/>
            <a:gdLst/>
            <a:ahLst/>
            <a:cxnLst/>
            <a:rect l="l" t="t" r="r" b="b"/>
            <a:pathLst>
              <a:path w="97154" h="61595">
                <a:moveTo>
                  <a:pt x="88084" y="0"/>
                </a:moveTo>
                <a:lnTo>
                  <a:pt x="5613" y="16623"/>
                </a:lnTo>
                <a:lnTo>
                  <a:pt x="6591" y="21348"/>
                </a:lnTo>
                <a:lnTo>
                  <a:pt x="2298" y="22262"/>
                </a:lnTo>
                <a:lnTo>
                  <a:pt x="0" y="26085"/>
                </a:lnTo>
                <a:lnTo>
                  <a:pt x="6362" y="55091"/>
                </a:lnTo>
                <a:lnTo>
                  <a:pt x="10401" y="57034"/>
                </a:lnTo>
                <a:lnTo>
                  <a:pt x="13436" y="56157"/>
                </a:lnTo>
                <a:lnTo>
                  <a:pt x="14414" y="61225"/>
                </a:lnTo>
                <a:lnTo>
                  <a:pt x="96873" y="44639"/>
                </a:lnTo>
                <a:lnTo>
                  <a:pt x="91120" y="16407"/>
                </a:lnTo>
                <a:lnTo>
                  <a:pt x="8808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94" name="bg object 394"/>
          <p:cNvPicPr/>
          <p:nvPr/>
        </p:nvPicPr>
        <p:blipFill>
          <a:blip r:embed="rId41" cstate="print"/>
          <a:stretch>
            <a:fillRect/>
          </a:stretch>
        </p:blipFill>
        <p:spPr>
          <a:xfrm>
            <a:off x="6336791" y="11568390"/>
            <a:ext cx="164427" cy="213292"/>
          </a:xfrm>
          <a:prstGeom prst="rect">
            <a:avLst/>
          </a:prstGeom>
        </p:spPr>
      </p:pic>
      <p:pic>
        <p:nvPicPr>
          <p:cNvPr id="395" name="bg object 395"/>
          <p:cNvPicPr/>
          <p:nvPr/>
        </p:nvPicPr>
        <p:blipFill>
          <a:blip r:embed="rId42" cstate="print"/>
          <a:stretch>
            <a:fillRect/>
          </a:stretch>
        </p:blipFill>
        <p:spPr>
          <a:xfrm>
            <a:off x="6262115" y="11390087"/>
            <a:ext cx="77564" cy="70031"/>
          </a:xfrm>
          <a:prstGeom prst="rect">
            <a:avLst/>
          </a:prstGeom>
        </p:spPr>
      </p:pic>
      <p:pic>
        <p:nvPicPr>
          <p:cNvPr id="396" name="bg object 396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6167628" y="11201117"/>
            <a:ext cx="76042" cy="68503"/>
          </a:xfrm>
          <a:prstGeom prst="rect">
            <a:avLst/>
          </a:prstGeom>
        </p:spPr>
      </p:pic>
      <p:pic>
        <p:nvPicPr>
          <p:cNvPr id="397" name="bg object 397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5984747" y="10897847"/>
            <a:ext cx="167483" cy="205655"/>
          </a:xfrm>
          <a:prstGeom prst="rect">
            <a:avLst/>
          </a:prstGeom>
        </p:spPr>
      </p:pic>
      <p:pic>
        <p:nvPicPr>
          <p:cNvPr id="398" name="bg object 398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5917691" y="10725640"/>
            <a:ext cx="77571" cy="70015"/>
          </a:xfrm>
          <a:prstGeom prst="rect">
            <a:avLst/>
          </a:prstGeom>
        </p:spPr>
      </p:pic>
      <p:pic>
        <p:nvPicPr>
          <p:cNvPr id="399" name="bg object 399"/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5821679" y="10536669"/>
            <a:ext cx="77574" cy="68486"/>
          </a:xfrm>
          <a:prstGeom prst="rect">
            <a:avLst/>
          </a:prstGeom>
        </p:spPr>
      </p:pic>
      <p:pic>
        <p:nvPicPr>
          <p:cNvPr id="400" name="bg object 400"/>
          <p:cNvPicPr/>
          <p:nvPr/>
        </p:nvPicPr>
        <p:blipFill>
          <a:blip r:embed="rId47" cstate="print"/>
          <a:stretch>
            <a:fillRect/>
          </a:stretch>
        </p:blipFill>
        <p:spPr>
          <a:xfrm>
            <a:off x="5634228" y="10212065"/>
            <a:ext cx="172064" cy="213245"/>
          </a:xfrm>
          <a:prstGeom prst="rect">
            <a:avLst/>
          </a:prstGeom>
        </p:spPr>
      </p:pic>
      <p:pic>
        <p:nvPicPr>
          <p:cNvPr id="401" name="bg object 401"/>
          <p:cNvPicPr/>
          <p:nvPr/>
        </p:nvPicPr>
        <p:blipFill>
          <a:blip r:embed="rId48" cstate="print"/>
          <a:stretch>
            <a:fillRect/>
          </a:stretch>
        </p:blipFill>
        <p:spPr>
          <a:xfrm>
            <a:off x="5559552" y="10036809"/>
            <a:ext cx="77581" cy="69997"/>
          </a:xfrm>
          <a:prstGeom prst="rect">
            <a:avLst/>
          </a:prstGeom>
        </p:spPr>
      </p:pic>
      <p:pic>
        <p:nvPicPr>
          <p:cNvPr id="402" name="bg object 402"/>
          <p:cNvPicPr/>
          <p:nvPr/>
        </p:nvPicPr>
        <p:blipFill>
          <a:blip r:embed="rId49" cstate="print"/>
          <a:stretch>
            <a:fillRect/>
          </a:stretch>
        </p:blipFill>
        <p:spPr>
          <a:xfrm>
            <a:off x="5465064" y="9847839"/>
            <a:ext cx="76059" cy="68468"/>
          </a:xfrm>
          <a:prstGeom prst="rect">
            <a:avLst/>
          </a:prstGeom>
        </p:spPr>
      </p:pic>
      <p:pic>
        <p:nvPicPr>
          <p:cNvPr id="403" name="bg object 403"/>
          <p:cNvPicPr/>
          <p:nvPr/>
        </p:nvPicPr>
        <p:blipFill>
          <a:blip r:embed="rId50" cstate="print"/>
          <a:stretch>
            <a:fillRect/>
          </a:stretch>
        </p:blipFill>
        <p:spPr>
          <a:xfrm>
            <a:off x="5268467" y="9511043"/>
            <a:ext cx="179694" cy="236100"/>
          </a:xfrm>
          <a:prstGeom prst="rect">
            <a:avLst/>
          </a:prstGeom>
        </p:spPr>
      </p:pic>
      <p:pic>
        <p:nvPicPr>
          <p:cNvPr id="404" name="bg object 404"/>
          <p:cNvPicPr/>
          <p:nvPr/>
        </p:nvPicPr>
        <p:blipFill>
          <a:blip r:embed="rId51" cstate="print"/>
          <a:stretch>
            <a:fillRect/>
          </a:stretch>
        </p:blipFill>
        <p:spPr>
          <a:xfrm>
            <a:off x="5201411" y="9332740"/>
            <a:ext cx="76066" cy="69979"/>
          </a:xfrm>
          <a:prstGeom prst="rect">
            <a:avLst/>
          </a:prstGeom>
        </p:spPr>
      </p:pic>
      <p:pic>
        <p:nvPicPr>
          <p:cNvPr id="405" name="bg object 405"/>
          <p:cNvPicPr/>
          <p:nvPr/>
        </p:nvPicPr>
        <p:blipFill>
          <a:blip r:embed="rId52" cstate="print"/>
          <a:stretch>
            <a:fillRect/>
          </a:stretch>
        </p:blipFill>
        <p:spPr>
          <a:xfrm>
            <a:off x="5105400" y="9142244"/>
            <a:ext cx="77593" cy="69975"/>
          </a:xfrm>
          <a:prstGeom prst="rect">
            <a:avLst/>
          </a:prstGeom>
        </p:spPr>
      </p:pic>
      <p:pic>
        <p:nvPicPr>
          <p:cNvPr id="406" name="bg object 406"/>
          <p:cNvPicPr/>
          <p:nvPr/>
        </p:nvPicPr>
        <p:blipFill>
          <a:blip r:embed="rId53" cstate="print"/>
          <a:stretch>
            <a:fillRect/>
          </a:stretch>
        </p:blipFill>
        <p:spPr>
          <a:xfrm>
            <a:off x="4914900" y="8810021"/>
            <a:ext cx="175131" cy="223890"/>
          </a:xfrm>
          <a:prstGeom prst="rect">
            <a:avLst/>
          </a:prstGeom>
        </p:spPr>
      </p:pic>
      <p:pic>
        <p:nvPicPr>
          <p:cNvPr id="407" name="bg object 407"/>
          <p:cNvPicPr/>
          <p:nvPr/>
        </p:nvPicPr>
        <p:blipFill>
          <a:blip r:embed="rId54" cstate="print"/>
          <a:stretch>
            <a:fillRect/>
          </a:stretch>
        </p:blipFill>
        <p:spPr>
          <a:xfrm>
            <a:off x="4832603" y="8621049"/>
            <a:ext cx="77599" cy="69949"/>
          </a:xfrm>
          <a:prstGeom prst="rect">
            <a:avLst/>
          </a:prstGeom>
        </p:spPr>
      </p:pic>
      <p:pic>
        <p:nvPicPr>
          <p:cNvPr id="408" name="bg object 408"/>
          <p:cNvPicPr/>
          <p:nvPr/>
        </p:nvPicPr>
        <p:blipFill>
          <a:blip r:embed="rId55" cstate="print"/>
          <a:stretch>
            <a:fillRect/>
          </a:stretch>
        </p:blipFill>
        <p:spPr>
          <a:xfrm>
            <a:off x="4736591" y="8432077"/>
            <a:ext cx="77601" cy="68433"/>
          </a:xfrm>
          <a:prstGeom prst="rect">
            <a:avLst/>
          </a:prstGeom>
        </p:spPr>
      </p:pic>
      <p:pic>
        <p:nvPicPr>
          <p:cNvPr id="409" name="bg object 409"/>
          <p:cNvPicPr/>
          <p:nvPr/>
        </p:nvPicPr>
        <p:blipFill>
          <a:blip r:embed="rId56" cstate="print"/>
          <a:stretch>
            <a:fillRect/>
          </a:stretch>
        </p:blipFill>
        <p:spPr>
          <a:xfrm>
            <a:off x="4543043" y="8112047"/>
            <a:ext cx="173617" cy="213204"/>
          </a:xfrm>
          <a:prstGeom prst="rect">
            <a:avLst/>
          </a:prstGeom>
        </p:spPr>
      </p:pic>
      <p:sp>
        <p:nvSpPr>
          <p:cNvPr id="410" name="bg object 410"/>
          <p:cNvSpPr/>
          <p:nvPr/>
        </p:nvSpPr>
        <p:spPr>
          <a:xfrm>
            <a:off x="4680081" y="8023655"/>
            <a:ext cx="381000" cy="210820"/>
          </a:xfrm>
          <a:custGeom>
            <a:avLst/>
            <a:gdLst/>
            <a:ahLst/>
            <a:cxnLst/>
            <a:rect l="l" t="t" r="r" b="b"/>
            <a:pathLst>
              <a:path w="381000" h="210820">
                <a:moveTo>
                  <a:pt x="371059" y="0"/>
                </a:moveTo>
                <a:lnTo>
                  <a:pt x="0" y="191650"/>
                </a:lnTo>
                <a:lnTo>
                  <a:pt x="9689" y="210268"/>
                </a:lnTo>
                <a:lnTo>
                  <a:pt x="380761" y="18617"/>
                </a:lnTo>
                <a:lnTo>
                  <a:pt x="3710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11" name="bg object 411"/>
          <p:cNvPicPr/>
          <p:nvPr/>
        </p:nvPicPr>
        <p:blipFill>
          <a:blip r:embed="rId57" cstate="print"/>
          <a:stretch>
            <a:fillRect/>
          </a:stretch>
        </p:blipFill>
        <p:spPr>
          <a:xfrm>
            <a:off x="4477511" y="7942887"/>
            <a:ext cx="77608" cy="69944"/>
          </a:xfrm>
          <a:prstGeom prst="rect">
            <a:avLst/>
          </a:prstGeom>
        </p:spPr>
      </p:pic>
      <p:pic>
        <p:nvPicPr>
          <p:cNvPr id="412" name="bg object 412"/>
          <p:cNvPicPr/>
          <p:nvPr/>
        </p:nvPicPr>
        <p:blipFill>
          <a:blip r:embed="rId58" cstate="print"/>
          <a:stretch>
            <a:fillRect/>
          </a:stretch>
        </p:blipFill>
        <p:spPr>
          <a:xfrm>
            <a:off x="4379976" y="7752391"/>
            <a:ext cx="77611" cy="68415"/>
          </a:xfrm>
          <a:prstGeom prst="rect">
            <a:avLst/>
          </a:prstGeom>
        </p:spPr>
      </p:pic>
      <p:pic>
        <p:nvPicPr>
          <p:cNvPr id="413" name="bg object 413"/>
          <p:cNvPicPr/>
          <p:nvPr/>
        </p:nvPicPr>
        <p:blipFill>
          <a:blip r:embed="rId59" cstate="print"/>
          <a:stretch>
            <a:fillRect/>
          </a:stretch>
        </p:blipFill>
        <p:spPr>
          <a:xfrm>
            <a:off x="4192523" y="7430836"/>
            <a:ext cx="173625" cy="213187"/>
          </a:xfrm>
          <a:prstGeom prst="rect">
            <a:avLst/>
          </a:prstGeom>
        </p:spPr>
      </p:pic>
      <p:pic>
        <p:nvPicPr>
          <p:cNvPr id="414" name="bg object 414"/>
          <p:cNvPicPr/>
          <p:nvPr/>
        </p:nvPicPr>
        <p:blipFill>
          <a:blip r:embed="rId60" cstate="print"/>
          <a:stretch>
            <a:fillRect/>
          </a:stretch>
        </p:blipFill>
        <p:spPr>
          <a:xfrm>
            <a:off x="4111752" y="7240341"/>
            <a:ext cx="77617" cy="69926"/>
          </a:xfrm>
          <a:prstGeom prst="rect">
            <a:avLst/>
          </a:prstGeom>
        </p:spPr>
      </p:pic>
      <p:pic>
        <p:nvPicPr>
          <p:cNvPr id="415" name="bg object 415"/>
          <p:cNvPicPr/>
          <p:nvPr/>
        </p:nvPicPr>
        <p:blipFill>
          <a:blip r:embed="rId61" cstate="print"/>
          <a:stretch>
            <a:fillRect/>
          </a:stretch>
        </p:blipFill>
        <p:spPr>
          <a:xfrm>
            <a:off x="4014215" y="7049845"/>
            <a:ext cx="77620" cy="68398"/>
          </a:xfrm>
          <a:prstGeom prst="rect">
            <a:avLst/>
          </a:prstGeom>
        </p:spPr>
      </p:pic>
      <p:pic>
        <p:nvPicPr>
          <p:cNvPr id="416" name="bg object 416"/>
          <p:cNvPicPr/>
          <p:nvPr/>
        </p:nvPicPr>
        <p:blipFill>
          <a:blip r:embed="rId62" cstate="print"/>
          <a:stretch>
            <a:fillRect/>
          </a:stretch>
        </p:blipFill>
        <p:spPr>
          <a:xfrm>
            <a:off x="3825240" y="6729813"/>
            <a:ext cx="166014" cy="205550"/>
          </a:xfrm>
          <a:prstGeom prst="rect">
            <a:avLst/>
          </a:prstGeom>
        </p:spPr>
      </p:pic>
      <p:pic>
        <p:nvPicPr>
          <p:cNvPr id="417" name="bg object 417"/>
          <p:cNvPicPr/>
          <p:nvPr/>
        </p:nvPicPr>
        <p:blipFill>
          <a:blip r:embed="rId63" cstate="print"/>
          <a:stretch>
            <a:fillRect/>
          </a:stretch>
        </p:blipFill>
        <p:spPr>
          <a:xfrm>
            <a:off x="3765803" y="6571322"/>
            <a:ext cx="77626" cy="69909"/>
          </a:xfrm>
          <a:prstGeom prst="rect">
            <a:avLst/>
          </a:prstGeom>
        </p:spPr>
      </p:pic>
      <p:pic>
        <p:nvPicPr>
          <p:cNvPr id="418" name="bg object 418"/>
          <p:cNvPicPr/>
          <p:nvPr/>
        </p:nvPicPr>
        <p:blipFill>
          <a:blip r:embed="rId64" cstate="print"/>
          <a:stretch>
            <a:fillRect/>
          </a:stretch>
        </p:blipFill>
        <p:spPr>
          <a:xfrm>
            <a:off x="3674364" y="6393018"/>
            <a:ext cx="76105" cy="68381"/>
          </a:xfrm>
          <a:prstGeom prst="rect">
            <a:avLst/>
          </a:prstGeom>
        </p:spPr>
      </p:pic>
      <p:pic>
        <p:nvPicPr>
          <p:cNvPr id="419" name="bg object 419"/>
          <p:cNvPicPr/>
          <p:nvPr/>
        </p:nvPicPr>
        <p:blipFill>
          <a:blip r:embed="rId65" cstate="print"/>
          <a:stretch>
            <a:fillRect/>
          </a:stretch>
        </p:blipFill>
        <p:spPr>
          <a:xfrm>
            <a:off x="3582923" y="6213190"/>
            <a:ext cx="77631" cy="69901"/>
          </a:xfrm>
          <a:prstGeom prst="rect">
            <a:avLst/>
          </a:prstGeom>
        </p:spPr>
      </p:pic>
      <p:pic>
        <p:nvPicPr>
          <p:cNvPr id="420" name="bg object 420"/>
          <p:cNvPicPr/>
          <p:nvPr/>
        </p:nvPicPr>
        <p:blipFill>
          <a:blip r:embed="rId66" cstate="print"/>
          <a:stretch>
            <a:fillRect/>
          </a:stretch>
        </p:blipFill>
        <p:spPr>
          <a:xfrm>
            <a:off x="3406140" y="5914494"/>
            <a:ext cx="172121" cy="211624"/>
          </a:xfrm>
          <a:prstGeom prst="rect">
            <a:avLst/>
          </a:prstGeom>
        </p:spPr>
      </p:pic>
      <p:pic>
        <p:nvPicPr>
          <p:cNvPr id="421" name="bg object 421"/>
          <p:cNvPicPr/>
          <p:nvPr/>
        </p:nvPicPr>
        <p:blipFill>
          <a:blip r:embed="rId67" cstate="print"/>
          <a:stretch>
            <a:fillRect/>
          </a:stretch>
        </p:blipFill>
        <p:spPr>
          <a:xfrm>
            <a:off x="3322320" y="5723998"/>
            <a:ext cx="77638" cy="71412"/>
          </a:xfrm>
          <a:prstGeom prst="rect">
            <a:avLst/>
          </a:prstGeom>
        </p:spPr>
      </p:pic>
      <p:pic>
        <p:nvPicPr>
          <p:cNvPr id="422" name="bg object 422"/>
          <p:cNvPicPr/>
          <p:nvPr/>
        </p:nvPicPr>
        <p:blipFill>
          <a:blip r:embed="rId68" cstate="print"/>
          <a:stretch>
            <a:fillRect/>
          </a:stretch>
        </p:blipFill>
        <p:spPr>
          <a:xfrm>
            <a:off x="3223260" y="5531979"/>
            <a:ext cx="77640" cy="68359"/>
          </a:xfrm>
          <a:prstGeom prst="rect">
            <a:avLst/>
          </a:prstGeom>
        </p:spPr>
      </p:pic>
      <p:pic>
        <p:nvPicPr>
          <p:cNvPr id="423" name="bg object 423"/>
          <p:cNvPicPr/>
          <p:nvPr/>
        </p:nvPicPr>
        <p:blipFill>
          <a:blip r:embed="rId69" cstate="print"/>
          <a:stretch>
            <a:fillRect/>
          </a:stretch>
        </p:blipFill>
        <p:spPr>
          <a:xfrm>
            <a:off x="3035807" y="5213471"/>
            <a:ext cx="167559" cy="205512"/>
          </a:xfrm>
          <a:prstGeom prst="rect">
            <a:avLst/>
          </a:prstGeom>
        </p:spPr>
      </p:pic>
      <p:pic>
        <p:nvPicPr>
          <p:cNvPr id="424" name="bg object 424"/>
          <p:cNvPicPr/>
          <p:nvPr/>
        </p:nvPicPr>
        <p:blipFill>
          <a:blip r:embed="rId70" cstate="print"/>
          <a:stretch>
            <a:fillRect/>
          </a:stretch>
        </p:blipFill>
        <p:spPr>
          <a:xfrm>
            <a:off x="2962655" y="5033645"/>
            <a:ext cx="77647" cy="69870"/>
          </a:xfrm>
          <a:prstGeom prst="rect">
            <a:avLst/>
          </a:prstGeom>
        </p:spPr>
      </p:pic>
      <p:pic>
        <p:nvPicPr>
          <p:cNvPr id="425" name="bg object 425"/>
          <p:cNvPicPr/>
          <p:nvPr/>
        </p:nvPicPr>
        <p:blipFill>
          <a:blip r:embed="rId71" cstate="print"/>
          <a:stretch>
            <a:fillRect/>
          </a:stretch>
        </p:blipFill>
        <p:spPr>
          <a:xfrm>
            <a:off x="2868167" y="4844674"/>
            <a:ext cx="77649" cy="68341"/>
          </a:xfrm>
          <a:prstGeom prst="rect">
            <a:avLst/>
          </a:prstGeom>
        </p:spPr>
      </p:pic>
      <p:pic>
        <p:nvPicPr>
          <p:cNvPr id="426" name="bg object 426"/>
          <p:cNvPicPr/>
          <p:nvPr/>
        </p:nvPicPr>
        <p:blipFill>
          <a:blip r:embed="rId72" cstate="print"/>
          <a:stretch>
            <a:fillRect/>
          </a:stretch>
        </p:blipFill>
        <p:spPr>
          <a:xfrm>
            <a:off x="2683764" y="4526166"/>
            <a:ext cx="172139" cy="213113"/>
          </a:xfrm>
          <a:prstGeom prst="rect">
            <a:avLst/>
          </a:prstGeom>
        </p:spPr>
      </p:pic>
      <p:pic>
        <p:nvPicPr>
          <p:cNvPr id="427" name="bg object 427"/>
          <p:cNvPicPr/>
          <p:nvPr/>
        </p:nvPicPr>
        <p:blipFill>
          <a:blip r:embed="rId73" cstate="print"/>
          <a:stretch>
            <a:fillRect/>
          </a:stretch>
        </p:blipFill>
        <p:spPr>
          <a:xfrm>
            <a:off x="2598420" y="4329575"/>
            <a:ext cx="77656" cy="69851"/>
          </a:xfrm>
          <a:prstGeom prst="rect">
            <a:avLst/>
          </a:prstGeom>
        </p:spPr>
      </p:pic>
      <p:pic>
        <p:nvPicPr>
          <p:cNvPr id="428" name="bg object 428"/>
          <p:cNvPicPr/>
          <p:nvPr/>
        </p:nvPicPr>
        <p:blipFill>
          <a:blip r:embed="rId74" cstate="print"/>
          <a:stretch>
            <a:fillRect/>
          </a:stretch>
        </p:blipFill>
        <p:spPr>
          <a:xfrm>
            <a:off x="2502407" y="4140603"/>
            <a:ext cx="77658" cy="68324"/>
          </a:xfrm>
          <a:prstGeom prst="rect">
            <a:avLst/>
          </a:prstGeom>
        </p:spPr>
      </p:pic>
      <p:pic>
        <p:nvPicPr>
          <p:cNvPr id="429" name="bg object 429"/>
          <p:cNvPicPr/>
          <p:nvPr/>
        </p:nvPicPr>
        <p:blipFill>
          <a:blip r:embed="rId75" cstate="print"/>
          <a:stretch>
            <a:fillRect/>
          </a:stretch>
        </p:blipFill>
        <p:spPr>
          <a:xfrm>
            <a:off x="2314955" y="3826667"/>
            <a:ext cx="166053" cy="203951"/>
          </a:xfrm>
          <a:prstGeom prst="rect">
            <a:avLst/>
          </a:prstGeom>
        </p:spPr>
      </p:pic>
      <p:pic>
        <p:nvPicPr>
          <p:cNvPr id="430" name="bg object 430"/>
          <p:cNvPicPr/>
          <p:nvPr/>
        </p:nvPicPr>
        <p:blipFill>
          <a:blip r:embed="rId76" cstate="print"/>
          <a:stretch>
            <a:fillRect/>
          </a:stretch>
        </p:blipFill>
        <p:spPr>
          <a:xfrm>
            <a:off x="2261616" y="3634646"/>
            <a:ext cx="77665" cy="69837"/>
          </a:xfrm>
          <a:prstGeom prst="rect">
            <a:avLst/>
          </a:prstGeom>
        </p:spPr>
      </p:pic>
      <p:pic>
        <p:nvPicPr>
          <p:cNvPr id="431" name="bg object 431"/>
          <p:cNvPicPr/>
          <p:nvPr/>
        </p:nvPicPr>
        <p:blipFill>
          <a:blip r:embed="rId77" cstate="print"/>
          <a:stretch>
            <a:fillRect/>
          </a:stretch>
        </p:blipFill>
        <p:spPr>
          <a:xfrm>
            <a:off x="2167127" y="3445676"/>
            <a:ext cx="76143" cy="68306"/>
          </a:xfrm>
          <a:prstGeom prst="rect">
            <a:avLst/>
          </a:prstGeom>
        </p:spPr>
      </p:pic>
      <p:sp>
        <p:nvSpPr>
          <p:cNvPr id="432" name="bg object 432"/>
          <p:cNvSpPr/>
          <p:nvPr/>
        </p:nvSpPr>
        <p:spPr>
          <a:xfrm>
            <a:off x="2436813" y="3177685"/>
            <a:ext cx="78740" cy="121920"/>
          </a:xfrm>
          <a:custGeom>
            <a:avLst/>
            <a:gdLst/>
            <a:ahLst/>
            <a:cxnLst/>
            <a:rect l="l" t="t" r="r" b="b"/>
            <a:pathLst>
              <a:path w="78739" h="121920">
                <a:moveTo>
                  <a:pt x="20332" y="0"/>
                </a:moveTo>
                <a:lnTo>
                  <a:pt x="0" y="6451"/>
                </a:lnTo>
                <a:lnTo>
                  <a:pt x="59790" y="121688"/>
                </a:lnTo>
                <a:lnTo>
                  <a:pt x="78445" y="112011"/>
                </a:lnTo>
                <a:lnTo>
                  <a:pt x="2033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" name="bg object 433"/>
          <p:cNvSpPr/>
          <p:nvPr/>
        </p:nvSpPr>
        <p:spPr>
          <a:xfrm>
            <a:off x="2574847" y="3440540"/>
            <a:ext cx="802640" cy="234950"/>
          </a:xfrm>
          <a:custGeom>
            <a:avLst/>
            <a:gdLst/>
            <a:ahLst/>
            <a:cxnLst/>
            <a:rect l="l" t="t" r="r" b="b"/>
            <a:pathLst>
              <a:path w="802639" h="234950">
                <a:moveTo>
                  <a:pt x="18668" y="0"/>
                </a:moveTo>
                <a:lnTo>
                  <a:pt x="0" y="9664"/>
                </a:lnTo>
                <a:lnTo>
                  <a:pt x="116786" y="234791"/>
                </a:lnTo>
                <a:lnTo>
                  <a:pt x="802416" y="234791"/>
                </a:lnTo>
                <a:lnTo>
                  <a:pt x="802416" y="213760"/>
                </a:lnTo>
                <a:lnTo>
                  <a:pt x="129562" y="213760"/>
                </a:lnTo>
                <a:lnTo>
                  <a:pt x="1866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" name="bg object 434"/>
          <p:cNvSpPr/>
          <p:nvPr/>
        </p:nvSpPr>
        <p:spPr>
          <a:xfrm>
            <a:off x="2775729" y="4093440"/>
            <a:ext cx="901700" cy="479425"/>
          </a:xfrm>
          <a:custGeom>
            <a:avLst/>
            <a:gdLst/>
            <a:ahLst/>
            <a:cxnLst/>
            <a:rect l="l" t="t" r="r" b="b"/>
            <a:pathLst>
              <a:path w="901700" h="479425">
                <a:moveTo>
                  <a:pt x="887923" y="0"/>
                </a:moveTo>
                <a:lnTo>
                  <a:pt x="871109" y="0"/>
                </a:lnTo>
                <a:lnTo>
                  <a:pt x="871109" y="14376"/>
                </a:lnTo>
                <a:lnTo>
                  <a:pt x="3378" y="463182"/>
                </a:lnTo>
                <a:lnTo>
                  <a:pt x="0" y="464554"/>
                </a:lnTo>
                <a:lnTo>
                  <a:pt x="9435" y="478993"/>
                </a:lnTo>
                <a:lnTo>
                  <a:pt x="876849" y="30339"/>
                </a:lnTo>
                <a:lnTo>
                  <a:pt x="886501" y="49020"/>
                </a:lnTo>
                <a:lnTo>
                  <a:pt x="901131" y="41985"/>
                </a:lnTo>
                <a:lnTo>
                  <a:pt x="887923" y="15138"/>
                </a:lnTo>
                <a:lnTo>
                  <a:pt x="88792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" name="bg object 435"/>
          <p:cNvSpPr/>
          <p:nvPr/>
        </p:nvSpPr>
        <p:spPr>
          <a:xfrm>
            <a:off x="3115881" y="2929059"/>
            <a:ext cx="922019" cy="722630"/>
          </a:xfrm>
          <a:custGeom>
            <a:avLst/>
            <a:gdLst/>
            <a:ahLst/>
            <a:cxnLst/>
            <a:rect l="l" t="t" r="r" b="b"/>
            <a:pathLst>
              <a:path w="922020" h="722629">
                <a:moveTo>
                  <a:pt x="663473" y="581393"/>
                </a:moveTo>
                <a:lnTo>
                  <a:pt x="644131" y="581558"/>
                </a:lnTo>
                <a:lnTo>
                  <a:pt x="644131" y="722083"/>
                </a:lnTo>
                <a:lnTo>
                  <a:pt x="663473" y="722083"/>
                </a:lnTo>
                <a:lnTo>
                  <a:pt x="663473" y="581393"/>
                </a:lnTo>
                <a:close/>
              </a:path>
              <a:path w="922020" h="722629">
                <a:moveTo>
                  <a:pt x="921715" y="620153"/>
                </a:moveTo>
                <a:lnTo>
                  <a:pt x="900696" y="620153"/>
                </a:lnTo>
                <a:lnTo>
                  <a:pt x="900696" y="542937"/>
                </a:lnTo>
                <a:lnTo>
                  <a:pt x="76174" y="549910"/>
                </a:lnTo>
                <a:lnTo>
                  <a:pt x="76238" y="0"/>
                </a:lnTo>
                <a:lnTo>
                  <a:pt x="23266" y="18757"/>
                </a:lnTo>
                <a:lnTo>
                  <a:pt x="29959" y="29768"/>
                </a:lnTo>
                <a:lnTo>
                  <a:pt x="30467" y="564642"/>
                </a:lnTo>
                <a:lnTo>
                  <a:pt x="0" y="580402"/>
                </a:lnTo>
                <a:lnTo>
                  <a:pt x="32359" y="639445"/>
                </a:lnTo>
                <a:lnTo>
                  <a:pt x="136042" y="585812"/>
                </a:lnTo>
                <a:lnTo>
                  <a:pt x="860323" y="579437"/>
                </a:lnTo>
                <a:lnTo>
                  <a:pt x="860323" y="621766"/>
                </a:lnTo>
                <a:lnTo>
                  <a:pt x="860691" y="621830"/>
                </a:lnTo>
                <a:lnTo>
                  <a:pt x="860323" y="621830"/>
                </a:lnTo>
                <a:lnTo>
                  <a:pt x="860323" y="660514"/>
                </a:lnTo>
                <a:lnTo>
                  <a:pt x="921715" y="660514"/>
                </a:lnTo>
                <a:lnTo>
                  <a:pt x="921715" y="62015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" name="bg object 436"/>
          <p:cNvSpPr/>
          <p:nvPr/>
        </p:nvSpPr>
        <p:spPr>
          <a:xfrm>
            <a:off x="2460307" y="3885663"/>
            <a:ext cx="1619885" cy="84455"/>
          </a:xfrm>
          <a:custGeom>
            <a:avLst/>
            <a:gdLst/>
            <a:ahLst/>
            <a:cxnLst/>
            <a:rect l="l" t="t" r="r" b="b"/>
            <a:pathLst>
              <a:path w="1619885" h="84454">
                <a:moveTo>
                  <a:pt x="1619374" y="0"/>
                </a:moveTo>
                <a:lnTo>
                  <a:pt x="125676" y="0"/>
                </a:lnTo>
                <a:lnTo>
                  <a:pt x="0" y="65365"/>
                </a:lnTo>
                <a:lnTo>
                  <a:pt x="9715" y="84008"/>
                </a:lnTo>
                <a:lnTo>
                  <a:pt x="130819" y="21005"/>
                </a:lnTo>
                <a:lnTo>
                  <a:pt x="1186531" y="21005"/>
                </a:lnTo>
                <a:lnTo>
                  <a:pt x="1186531" y="37845"/>
                </a:lnTo>
                <a:lnTo>
                  <a:pt x="1203345" y="37845"/>
                </a:lnTo>
                <a:lnTo>
                  <a:pt x="1203345" y="21005"/>
                </a:lnTo>
                <a:lnTo>
                  <a:pt x="1619424" y="21005"/>
                </a:lnTo>
                <a:lnTo>
                  <a:pt x="161937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" name="bg object 437"/>
          <p:cNvSpPr/>
          <p:nvPr/>
        </p:nvSpPr>
        <p:spPr>
          <a:xfrm>
            <a:off x="3125237" y="4821965"/>
            <a:ext cx="1150620" cy="706755"/>
          </a:xfrm>
          <a:custGeom>
            <a:avLst/>
            <a:gdLst/>
            <a:ahLst/>
            <a:cxnLst/>
            <a:rect l="l" t="t" r="r" b="b"/>
            <a:pathLst>
              <a:path w="1150620" h="706754">
                <a:moveTo>
                  <a:pt x="788967" y="0"/>
                </a:moveTo>
                <a:lnTo>
                  <a:pt x="0" y="408078"/>
                </a:lnTo>
                <a:lnTo>
                  <a:pt x="7772" y="422988"/>
                </a:lnTo>
                <a:lnTo>
                  <a:pt x="781741" y="22668"/>
                </a:lnTo>
                <a:lnTo>
                  <a:pt x="1135402" y="706546"/>
                </a:lnTo>
                <a:lnTo>
                  <a:pt x="1150349" y="698825"/>
                </a:lnTo>
                <a:lnTo>
                  <a:pt x="958990" y="328781"/>
                </a:lnTo>
                <a:lnTo>
                  <a:pt x="977672" y="319130"/>
                </a:lnTo>
                <a:lnTo>
                  <a:pt x="969950" y="304182"/>
                </a:lnTo>
                <a:lnTo>
                  <a:pt x="951256" y="313859"/>
                </a:lnTo>
                <a:lnTo>
                  <a:pt x="7889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" name="bg object 438"/>
          <p:cNvSpPr/>
          <p:nvPr/>
        </p:nvSpPr>
        <p:spPr>
          <a:xfrm>
            <a:off x="4249597" y="3515011"/>
            <a:ext cx="120650" cy="838200"/>
          </a:xfrm>
          <a:custGeom>
            <a:avLst/>
            <a:gdLst/>
            <a:ahLst/>
            <a:cxnLst/>
            <a:rect l="l" t="t" r="r" b="b"/>
            <a:pathLst>
              <a:path w="120650" h="838200">
                <a:moveTo>
                  <a:pt x="120307" y="201930"/>
                </a:moveTo>
                <a:lnTo>
                  <a:pt x="103466" y="201930"/>
                </a:lnTo>
                <a:lnTo>
                  <a:pt x="103466" y="72390"/>
                </a:lnTo>
                <a:lnTo>
                  <a:pt x="103466" y="31750"/>
                </a:lnTo>
                <a:lnTo>
                  <a:pt x="103466" y="0"/>
                </a:lnTo>
                <a:lnTo>
                  <a:pt x="63080" y="0"/>
                </a:lnTo>
                <a:lnTo>
                  <a:pt x="63080" y="31750"/>
                </a:lnTo>
                <a:lnTo>
                  <a:pt x="42075" y="31750"/>
                </a:lnTo>
                <a:lnTo>
                  <a:pt x="42075" y="72390"/>
                </a:lnTo>
                <a:lnTo>
                  <a:pt x="86639" y="72390"/>
                </a:lnTo>
                <a:lnTo>
                  <a:pt x="86639" y="201930"/>
                </a:lnTo>
                <a:lnTo>
                  <a:pt x="86639" y="210820"/>
                </a:lnTo>
                <a:lnTo>
                  <a:pt x="86639" y="370840"/>
                </a:lnTo>
                <a:lnTo>
                  <a:pt x="0" y="370840"/>
                </a:lnTo>
                <a:lnTo>
                  <a:pt x="0" y="391160"/>
                </a:lnTo>
                <a:lnTo>
                  <a:pt x="86639" y="391160"/>
                </a:lnTo>
                <a:lnTo>
                  <a:pt x="86639" y="496570"/>
                </a:lnTo>
                <a:lnTo>
                  <a:pt x="86639" y="513080"/>
                </a:lnTo>
                <a:lnTo>
                  <a:pt x="86639" y="821690"/>
                </a:lnTo>
                <a:lnTo>
                  <a:pt x="86639" y="838200"/>
                </a:lnTo>
                <a:lnTo>
                  <a:pt x="119456" y="838200"/>
                </a:lnTo>
                <a:lnTo>
                  <a:pt x="119456" y="821690"/>
                </a:lnTo>
                <a:lnTo>
                  <a:pt x="103466" y="821690"/>
                </a:lnTo>
                <a:lnTo>
                  <a:pt x="103466" y="513080"/>
                </a:lnTo>
                <a:lnTo>
                  <a:pt x="120307" y="513080"/>
                </a:lnTo>
                <a:lnTo>
                  <a:pt x="120307" y="496570"/>
                </a:lnTo>
                <a:lnTo>
                  <a:pt x="103466" y="496570"/>
                </a:lnTo>
                <a:lnTo>
                  <a:pt x="103466" y="391160"/>
                </a:lnTo>
                <a:lnTo>
                  <a:pt x="103466" y="370840"/>
                </a:lnTo>
                <a:lnTo>
                  <a:pt x="103466" y="210820"/>
                </a:lnTo>
                <a:lnTo>
                  <a:pt x="120307" y="210820"/>
                </a:lnTo>
                <a:lnTo>
                  <a:pt x="120307" y="20193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" name="bg object 439"/>
          <p:cNvSpPr/>
          <p:nvPr/>
        </p:nvSpPr>
        <p:spPr>
          <a:xfrm>
            <a:off x="4476724" y="3512903"/>
            <a:ext cx="497205" cy="824230"/>
          </a:xfrm>
          <a:custGeom>
            <a:avLst/>
            <a:gdLst/>
            <a:ahLst/>
            <a:cxnLst/>
            <a:rect l="l" t="t" r="r" b="b"/>
            <a:pathLst>
              <a:path w="497204" h="824229">
                <a:moveTo>
                  <a:pt x="497166" y="499110"/>
                </a:moveTo>
                <a:lnTo>
                  <a:pt x="284327" y="499110"/>
                </a:lnTo>
                <a:lnTo>
                  <a:pt x="284327" y="464820"/>
                </a:lnTo>
                <a:lnTo>
                  <a:pt x="284327" y="336550"/>
                </a:lnTo>
                <a:lnTo>
                  <a:pt x="284327" y="229870"/>
                </a:lnTo>
                <a:lnTo>
                  <a:pt x="284327" y="212090"/>
                </a:lnTo>
                <a:lnTo>
                  <a:pt x="284327" y="204470"/>
                </a:lnTo>
                <a:lnTo>
                  <a:pt x="284327" y="0"/>
                </a:lnTo>
                <a:lnTo>
                  <a:pt x="233857" y="0"/>
                </a:lnTo>
                <a:lnTo>
                  <a:pt x="233857" y="204470"/>
                </a:lnTo>
                <a:lnTo>
                  <a:pt x="0" y="204470"/>
                </a:lnTo>
                <a:lnTo>
                  <a:pt x="0" y="212090"/>
                </a:lnTo>
                <a:lnTo>
                  <a:pt x="61404" y="212090"/>
                </a:lnTo>
                <a:lnTo>
                  <a:pt x="61404" y="229870"/>
                </a:lnTo>
                <a:lnTo>
                  <a:pt x="69824" y="229870"/>
                </a:lnTo>
                <a:lnTo>
                  <a:pt x="69824" y="212090"/>
                </a:lnTo>
                <a:lnTo>
                  <a:pt x="233857" y="212090"/>
                </a:lnTo>
                <a:lnTo>
                  <a:pt x="233857" y="229870"/>
                </a:lnTo>
                <a:lnTo>
                  <a:pt x="233857" y="336550"/>
                </a:lnTo>
                <a:lnTo>
                  <a:pt x="233857" y="464820"/>
                </a:lnTo>
                <a:lnTo>
                  <a:pt x="233857" y="499110"/>
                </a:lnTo>
                <a:lnTo>
                  <a:pt x="74015" y="499110"/>
                </a:lnTo>
                <a:lnTo>
                  <a:pt x="74015" y="464820"/>
                </a:lnTo>
                <a:lnTo>
                  <a:pt x="69824" y="464820"/>
                </a:lnTo>
                <a:lnTo>
                  <a:pt x="69824" y="336550"/>
                </a:lnTo>
                <a:lnTo>
                  <a:pt x="61404" y="336550"/>
                </a:lnTo>
                <a:lnTo>
                  <a:pt x="61404" y="464820"/>
                </a:lnTo>
                <a:lnTo>
                  <a:pt x="57188" y="464820"/>
                </a:lnTo>
                <a:lnTo>
                  <a:pt x="57188" y="499110"/>
                </a:lnTo>
                <a:lnTo>
                  <a:pt x="21043" y="499110"/>
                </a:lnTo>
                <a:lnTo>
                  <a:pt x="21043" y="515620"/>
                </a:lnTo>
                <a:lnTo>
                  <a:pt x="233857" y="515620"/>
                </a:lnTo>
                <a:lnTo>
                  <a:pt x="233857" y="824230"/>
                </a:lnTo>
                <a:lnTo>
                  <a:pt x="284327" y="824230"/>
                </a:lnTo>
                <a:lnTo>
                  <a:pt x="284327" y="515620"/>
                </a:lnTo>
                <a:lnTo>
                  <a:pt x="497166" y="515620"/>
                </a:lnTo>
                <a:lnTo>
                  <a:pt x="497166" y="49911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40" name="bg object 440"/>
          <p:cNvPicPr/>
          <p:nvPr/>
        </p:nvPicPr>
        <p:blipFill>
          <a:blip r:embed="rId78" cstate="print"/>
          <a:stretch>
            <a:fillRect/>
          </a:stretch>
        </p:blipFill>
        <p:spPr>
          <a:xfrm>
            <a:off x="3753611" y="4733423"/>
            <a:ext cx="92867" cy="94247"/>
          </a:xfrm>
          <a:prstGeom prst="rect">
            <a:avLst/>
          </a:prstGeom>
        </p:spPr>
      </p:pic>
      <p:pic>
        <p:nvPicPr>
          <p:cNvPr id="441" name="bg object 441"/>
          <p:cNvPicPr/>
          <p:nvPr/>
        </p:nvPicPr>
        <p:blipFill>
          <a:blip r:embed="rId79" cstate="print"/>
          <a:stretch>
            <a:fillRect/>
          </a:stretch>
        </p:blipFill>
        <p:spPr>
          <a:xfrm>
            <a:off x="4267200" y="5672185"/>
            <a:ext cx="179719" cy="248194"/>
          </a:xfrm>
          <a:prstGeom prst="rect">
            <a:avLst/>
          </a:prstGeom>
        </p:spPr>
      </p:pic>
      <p:sp>
        <p:nvSpPr>
          <p:cNvPr id="442" name="bg object 442"/>
          <p:cNvSpPr/>
          <p:nvPr/>
        </p:nvSpPr>
        <p:spPr>
          <a:xfrm>
            <a:off x="3634638" y="5979904"/>
            <a:ext cx="1118870" cy="779780"/>
          </a:xfrm>
          <a:custGeom>
            <a:avLst/>
            <a:gdLst/>
            <a:ahLst/>
            <a:cxnLst/>
            <a:rect l="l" t="t" r="r" b="b"/>
            <a:pathLst>
              <a:path w="1118870" h="779779">
                <a:moveTo>
                  <a:pt x="488251" y="18770"/>
                </a:moveTo>
                <a:lnTo>
                  <a:pt x="478548" y="0"/>
                </a:lnTo>
                <a:lnTo>
                  <a:pt x="21221" y="236524"/>
                </a:lnTo>
                <a:lnTo>
                  <a:pt x="24079" y="241465"/>
                </a:lnTo>
                <a:lnTo>
                  <a:pt x="9525" y="249923"/>
                </a:lnTo>
                <a:lnTo>
                  <a:pt x="0" y="233438"/>
                </a:lnTo>
                <a:lnTo>
                  <a:pt x="16586" y="262724"/>
                </a:lnTo>
                <a:lnTo>
                  <a:pt x="17145" y="262445"/>
                </a:lnTo>
                <a:lnTo>
                  <a:pt x="16129" y="260477"/>
                </a:lnTo>
                <a:lnTo>
                  <a:pt x="31064" y="252730"/>
                </a:lnTo>
                <a:lnTo>
                  <a:pt x="32092" y="254711"/>
                </a:lnTo>
                <a:lnTo>
                  <a:pt x="488251" y="18770"/>
                </a:lnTo>
                <a:close/>
              </a:path>
              <a:path w="1118870" h="779779">
                <a:moveTo>
                  <a:pt x="1118349" y="464400"/>
                </a:moveTo>
                <a:lnTo>
                  <a:pt x="888568" y="20066"/>
                </a:lnTo>
                <a:lnTo>
                  <a:pt x="873633" y="27800"/>
                </a:lnTo>
                <a:lnTo>
                  <a:pt x="875538" y="31496"/>
                </a:lnTo>
                <a:lnTo>
                  <a:pt x="878916" y="29794"/>
                </a:lnTo>
                <a:lnTo>
                  <a:pt x="1049769" y="367703"/>
                </a:lnTo>
                <a:lnTo>
                  <a:pt x="1039723" y="349186"/>
                </a:lnTo>
                <a:lnTo>
                  <a:pt x="276364" y="761263"/>
                </a:lnTo>
                <a:lnTo>
                  <a:pt x="286321" y="779716"/>
                </a:lnTo>
                <a:lnTo>
                  <a:pt x="1049502" y="367855"/>
                </a:lnTo>
                <a:lnTo>
                  <a:pt x="1103579" y="472363"/>
                </a:lnTo>
                <a:lnTo>
                  <a:pt x="1118349" y="4644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" name="bg object 443"/>
          <p:cNvSpPr/>
          <p:nvPr/>
        </p:nvSpPr>
        <p:spPr>
          <a:xfrm>
            <a:off x="4517593" y="4336689"/>
            <a:ext cx="436245" cy="17145"/>
          </a:xfrm>
          <a:custGeom>
            <a:avLst/>
            <a:gdLst/>
            <a:ahLst/>
            <a:cxnLst/>
            <a:rect l="l" t="t" r="r" b="b"/>
            <a:pathLst>
              <a:path w="436245" h="17145">
                <a:moveTo>
                  <a:pt x="435624" y="249"/>
                </a:moveTo>
                <a:lnTo>
                  <a:pt x="-114" y="249"/>
                </a:lnTo>
                <a:lnTo>
                  <a:pt x="-114" y="17076"/>
                </a:lnTo>
                <a:lnTo>
                  <a:pt x="435624" y="17076"/>
                </a:lnTo>
                <a:lnTo>
                  <a:pt x="435624" y="24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" name="bg object 444"/>
          <p:cNvSpPr/>
          <p:nvPr/>
        </p:nvSpPr>
        <p:spPr>
          <a:xfrm>
            <a:off x="4318686" y="6595270"/>
            <a:ext cx="962660" cy="949960"/>
          </a:xfrm>
          <a:custGeom>
            <a:avLst/>
            <a:gdLst/>
            <a:ahLst/>
            <a:cxnLst/>
            <a:rect l="l" t="t" r="r" b="b"/>
            <a:pathLst>
              <a:path w="962660" h="949959">
                <a:moveTo>
                  <a:pt x="834694" y="684466"/>
                </a:moveTo>
                <a:lnTo>
                  <a:pt x="787730" y="595109"/>
                </a:lnTo>
                <a:lnTo>
                  <a:pt x="725170" y="627976"/>
                </a:lnTo>
                <a:lnTo>
                  <a:pt x="772147" y="717334"/>
                </a:lnTo>
                <a:lnTo>
                  <a:pt x="834694" y="684466"/>
                </a:lnTo>
                <a:close/>
              </a:path>
              <a:path w="962660" h="949959">
                <a:moveTo>
                  <a:pt x="962317" y="867498"/>
                </a:moveTo>
                <a:lnTo>
                  <a:pt x="512394" y="0"/>
                </a:lnTo>
                <a:lnTo>
                  <a:pt x="497573" y="7975"/>
                </a:lnTo>
                <a:lnTo>
                  <a:pt x="767041" y="529031"/>
                </a:lnTo>
                <a:lnTo>
                  <a:pt x="0" y="930859"/>
                </a:lnTo>
                <a:lnTo>
                  <a:pt x="9829" y="949528"/>
                </a:lnTo>
                <a:lnTo>
                  <a:pt x="776808" y="548259"/>
                </a:lnTo>
                <a:lnTo>
                  <a:pt x="947356" y="877658"/>
                </a:lnTo>
                <a:lnTo>
                  <a:pt x="962317" y="86749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" name="bg object 445"/>
          <p:cNvSpPr/>
          <p:nvPr/>
        </p:nvSpPr>
        <p:spPr>
          <a:xfrm>
            <a:off x="5050637" y="7618420"/>
            <a:ext cx="443865" cy="423545"/>
          </a:xfrm>
          <a:custGeom>
            <a:avLst/>
            <a:gdLst/>
            <a:ahLst/>
            <a:cxnLst/>
            <a:rect l="l" t="t" r="r" b="b"/>
            <a:pathLst>
              <a:path w="443864" h="423545">
                <a:moveTo>
                  <a:pt x="321437" y="106908"/>
                </a:moveTo>
                <a:lnTo>
                  <a:pt x="288213" y="43281"/>
                </a:lnTo>
                <a:lnTo>
                  <a:pt x="226669" y="76200"/>
                </a:lnTo>
                <a:lnTo>
                  <a:pt x="258584" y="139166"/>
                </a:lnTo>
                <a:lnTo>
                  <a:pt x="321437" y="106908"/>
                </a:lnTo>
                <a:close/>
              </a:path>
              <a:path w="443864" h="423545">
                <a:moveTo>
                  <a:pt x="443280" y="266344"/>
                </a:moveTo>
                <a:lnTo>
                  <a:pt x="305409" y="0"/>
                </a:lnTo>
                <a:lnTo>
                  <a:pt x="288836" y="8039"/>
                </a:lnTo>
                <a:lnTo>
                  <a:pt x="387654" y="203530"/>
                </a:lnTo>
                <a:lnTo>
                  <a:pt x="0" y="404596"/>
                </a:lnTo>
                <a:lnTo>
                  <a:pt x="9690" y="423265"/>
                </a:lnTo>
                <a:lnTo>
                  <a:pt x="395579" y="223608"/>
                </a:lnTo>
                <a:lnTo>
                  <a:pt x="424332" y="276288"/>
                </a:lnTo>
                <a:lnTo>
                  <a:pt x="443280" y="2663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" name="bg object 446"/>
          <p:cNvSpPr/>
          <p:nvPr/>
        </p:nvSpPr>
        <p:spPr>
          <a:xfrm>
            <a:off x="5101247" y="3508674"/>
            <a:ext cx="485140" cy="844550"/>
          </a:xfrm>
          <a:custGeom>
            <a:avLst/>
            <a:gdLst/>
            <a:ahLst/>
            <a:cxnLst/>
            <a:rect l="l" t="t" r="r" b="b"/>
            <a:pathLst>
              <a:path w="485139" h="844550">
                <a:moveTo>
                  <a:pt x="484682" y="828040"/>
                </a:moveTo>
                <a:lnTo>
                  <a:pt x="37858" y="828040"/>
                </a:lnTo>
                <a:lnTo>
                  <a:pt x="37858" y="519430"/>
                </a:lnTo>
                <a:lnTo>
                  <a:pt x="37858" y="502920"/>
                </a:lnTo>
                <a:lnTo>
                  <a:pt x="37858" y="0"/>
                </a:lnTo>
                <a:lnTo>
                  <a:pt x="16827" y="0"/>
                </a:lnTo>
                <a:lnTo>
                  <a:pt x="16827" y="502920"/>
                </a:lnTo>
                <a:lnTo>
                  <a:pt x="0" y="502920"/>
                </a:lnTo>
                <a:lnTo>
                  <a:pt x="0" y="519430"/>
                </a:lnTo>
                <a:lnTo>
                  <a:pt x="16827" y="519430"/>
                </a:lnTo>
                <a:lnTo>
                  <a:pt x="16827" y="828040"/>
                </a:lnTo>
                <a:lnTo>
                  <a:pt x="850" y="828040"/>
                </a:lnTo>
                <a:lnTo>
                  <a:pt x="850" y="844550"/>
                </a:lnTo>
                <a:lnTo>
                  <a:pt x="484682" y="844550"/>
                </a:lnTo>
                <a:lnTo>
                  <a:pt x="484682" y="82804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" name="bg object 447"/>
          <p:cNvSpPr/>
          <p:nvPr/>
        </p:nvSpPr>
        <p:spPr>
          <a:xfrm>
            <a:off x="4981154" y="6268408"/>
            <a:ext cx="939165" cy="731520"/>
          </a:xfrm>
          <a:custGeom>
            <a:avLst/>
            <a:gdLst/>
            <a:ahLst/>
            <a:cxnLst/>
            <a:rect l="l" t="t" r="r" b="b"/>
            <a:pathLst>
              <a:path w="939164" h="731520">
                <a:moveTo>
                  <a:pt x="16827" y="0"/>
                </a:moveTo>
                <a:lnTo>
                  <a:pt x="0" y="0"/>
                </a:lnTo>
                <a:lnTo>
                  <a:pt x="0" y="67701"/>
                </a:lnTo>
                <a:lnTo>
                  <a:pt x="343018" y="730993"/>
                </a:lnTo>
                <a:lnTo>
                  <a:pt x="938722" y="418924"/>
                </a:lnTo>
                <a:lnTo>
                  <a:pt x="357915" y="723183"/>
                </a:lnTo>
                <a:lnTo>
                  <a:pt x="16827" y="63587"/>
                </a:lnTo>
                <a:lnTo>
                  <a:pt x="1682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" name="bg object 448"/>
          <p:cNvSpPr/>
          <p:nvPr/>
        </p:nvSpPr>
        <p:spPr>
          <a:xfrm>
            <a:off x="4981156" y="5845474"/>
            <a:ext cx="1097915" cy="252729"/>
          </a:xfrm>
          <a:custGeom>
            <a:avLst/>
            <a:gdLst/>
            <a:ahLst/>
            <a:cxnLst/>
            <a:rect l="l" t="t" r="r" b="b"/>
            <a:pathLst>
              <a:path w="1097914" h="252729">
                <a:moveTo>
                  <a:pt x="1097711" y="118110"/>
                </a:moveTo>
                <a:lnTo>
                  <a:pt x="16827" y="118110"/>
                </a:lnTo>
                <a:lnTo>
                  <a:pt x="16827" y="0"/>
                </a:lnTo>
                <a:lnTo>
                  <a:pt x="0" y="0"/>
                </a:lnTo>
                <a:lnTo>
                  <a:pt x="0" y="118110"/>
                </a:lnTo>
                <a:lnTo>
                  <a:pt x="0" y="134620"/>
                </a:lnTo>
                <a:lnTo>
                  <a:pt x="0" y="252730"/>
                </a:lnTo>
                <a:lnTo>
                  <a:pt x="16827" y="252730"/>
                </a:lnTo>
                <a:lnTo>
                  <a:pt x="16827" y="134620"/>
                </a:lnTo>
                <a:lnTo>
                  <a:pt x="1097711" y="134620"/>
                </a:lnTo>
                <a:lnTo>
                  <a:pt x="1097711" y="11811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" name="bg object 449"/>
          <p:cNvSpPr/>
          <p:nvPr/>
        </p:nvSpPr>
        <p:spPr>
          <a:xfrm>
            <a:off x="4711967" y="4669492"/>
            <a:ext cx="1379220" cy="1007110"/>
          </a:xfrm>
          <a:custGeom>
            <a:avLst/>
            <a:gdLst/>
            <a:ahLst/>
            <a:cxnLst/>
            <a:rect l="l" t="t" r="r" b="b"/>
            <a:pathLst>
              <a:path w="1379220" h="1007110">
                <a:moveTo>
                  <a:pt x="1366901" y="746721"/>
                </a:moveTo>
                <a:lnTo>
                  <a:pt x="286016" y="746721"/>
                </a:lnTo>
                <a:lnTo>
                  <a:pt x="286016" y="19011"/>
                </a:lnTo>
                <a:lnTo>
                  <a:pt x="403771" y="19011"/>
                </a:lnTo>
                <a:lnTo>
                  <a:pt x="403771" y="2501"/>
                </a:lnTo>
                <a:lnTo>
                  <a:pt x="83324" y="2501"/>
                </a:lnTo>
                <a:lnTo>
                  <a:pt x="83324" y="10718"/>
                </a:lnTo>
                <a:lnTo>
                  <a:pt x="83070" y="635"/>
                </a:lnTo>
                <a:lnTo>
                  <a:pt x="660" y="0"/>
                </a:lnTo>
                <a:lnTo>
                  <a:pt x="0" y="72021"/>
                </a:lnTo>
                <a:lnTo>
                  <a:pt x="0" y="97256"/>
                </a:lnTo>
                <a:lnTo>
                  <a:pt x="16827" y="97256"/>
                </a:lnTo>
                <a:lnTo>
                  <a:pt x="16827" y="72148"/>
                </a:lnTo>
                <a:lnTo>
                  <a:pt x="84886" y="72707"/>
                </a:lnTo>
                <a:lnTo>
                  <a:pt x="83527" y="19011"/>
                </a:lnTo>
                <a:lnTo>
                  <a:pt x="269189" y="19011"/>
                </a:lnTo>
                <a:lnTo>
                  <a:pt x="269189" y="313651"/>
                </a:lnTo>
                <a:lnTo>
                  <a:pt x="16827" y="313651"/>
                </a:lnTo>
                <a:lnTo>
                  <a:pt x="16827" y="246341"/>
                </a:lnTo>
                <a:lnTo>
                  <a:pt x="0" y="246341"/>
                </a:lnTo>
                <a:lnTo>
                  <a:pt x="0" y="480021"/>
                </a:lnTo>
                <a:lnTo>
                  <a:pt x="16827" y="480021"/>
                </a:lnTo>
                <a:lnTo>
                  <a:pt x="16827" y="330161"/>
                </a:lnTo>
                <a:lnTo>
                  <a:pt x="269189" y="330161"/>
                </a:lnTo>
                <a:lnTo>
                  <a:pt x="269189" y="746721"/>
                </a:lnTo>
                <a:lnTo>
                  <a:pt x="16827" y="746721"/>
                </a:lnTo>
                <a:lnTo>
                  <a:pt x="16827" y="628624"/>
                </a:lnTo>
                <a:lnTo>
                  <a:pt x="0" y="628624"/>
                </a:lnTo>
                <a:lnTo>
                  <a:pt x="0" y="763231"/>
                </a:lnTo>
                <a:lnTo>
                  <a:pt x="269189" y="763231"/>
                </a:lnTo>
                <a:lnTo>
                  <a:pt x="269189" y="1007084"/>
                </a:lnTo>
                <a:lnTo>
                  <a:pt x="286016" y="1007084"/>
                </a:lnTo>
                <a:lnTo>
                  <a:pt x="286016" y="763231"/>
                </a:lnTo>
                <a:lnTo>
                  <a:pt x="1366901" y="763231"/>
                </a:lnTo>
                <a:lnTo>
                  <a:pt x="1366901" y="746721"/>
                </a:lnTo>
                <a:close/>
              </a:path>
              <a:path w="1379220" h="1007110">
                <a:moveTo>
                  <a:pt x="1378686" y="2235"/>
                </a:moveTo>
                <a:lnTo>
                  <a:pt x="573684" y="2235"/>
                </a:lnTo>
                <a:lnTo>
                  <a:pt x="573684" y="18745"/>
                </a:lnTo>
                <a:lnTo>
                  <a:pt x="1207909" y="18745"/>
                </a:lnTo>
                <a:lnTo>
                  <a:pt x="1207909" y="69545"/>
                </a:lnTo>
                <a:lnTo>
                  <a:pt x="1349222" y="69545"/>
                </a:lnTo>
                <a:lnTo>
                  <a:pt x="1349222" y="107645"/>
                </a:lnTo>
                <a:lnTo>
                  <a:pt x="1378686" y="107645"/>
                </a:lnTo>
                <a:lnTo>
                  <a:pt x="1378686" y="69545"/>
                </a:lnTo>
                <a:lnTo>
                  <a:pt x="1378686" y="18745"/>
                </a:lnTo>
                <a:lnTo>
                  <a:pt x="1378686" y="223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" name="bg object 450"/>
          <p:cNvSpPr/>
          <p:nvPr/>
        </p:nvSpPr>
        <p:spPr>
          <a:xfrm>
            <a:off x="5756414" y="3503594"/>
            <a:ext cx="677545" cy="849630"/>
          </a:xfrm>
          <a:custGeom>
            <a:avLst/>
            <a:gdLst/>
            <a:ahLst/>
            <a:cxnLst/>
            <a:rect l="l" t="t" r="r" b="b"/>
            <a:pathLst>
              <a:path w="677545" h="849629">
                <a:moveTo>
                  <a:pt x="677176" y="829310"/>
                </a:moveTo>
                <a:lnTo>
                  <a:pt x="138798" y="829310"/>
                </a:lnTo>
                <a:lnTo>
                  <a:pt x="138798" y="0"/>
                </a:lnTo>
                <a:lnTo>
                  <a:pt x="117767" y="0"/>
                </a:lnTo>
                <a:lnTo>
                  <a:pt x="117767" y="829310"/>
                </a:lnTo>
                <a:lnTo>
                  <a:pt x="117767" y="833120"/>
                </a:lnTo>
                <a:lnTo>
                  <a:pt x="0" y="833120"/>
                </a:lnTo>
                <a:lnTo>
                  <a:pt x="0" y="848360"/>
                </a:lnTo>
                <a:lnTo>
                  <a:pt x="0" y="849630"/>
                </a:lnTo>
                <a:lnTo>
                  <a:pt x="380136" y="849630"/>
                </a:lnTo>
                <a:lnTo>
                  <a:pt x="380136" y="848360"/>
                </a:lnTo>
                <a:lnTo>
                  <a:pt x="677176" y="848360"/>
                </a:lnTo>
                <a:lnTo>
                  <a:pt x="677176" y="833120"/>
                </a:lnTo>
                <a:lnTo>
                  <a:pt x="677176" y="82931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51" name="bg object 451"/>
          <p:cNvPicPr/>
          <p:nvPr/>
        </p:nvPicPr>
        <p:blipFill>
          <a:blip r:embed="rId80" cstate="print"/>
          <a:stretch>
            <a:fillRect/>
          </a:stretch>
        </p:blipFill>
        <p:spPr>
          <a:xfrm>
            <a:off x="4660391" y="7298252"/>
            <a:ext cx="159897" cy="123267"/>
          </a:xfrm>
          <a:prstGeom prst="rect">
            <a:avLst/>
          </a:prstGeom>
        </p:spPr>
      </p:pic>
      <p:sp>
        <p:nvSpPr>
          <p:cNvPr id="452" name="bg object 452"/>
          <p:cNvSpPr/>
          <p:nvPr/>
        </p:nvSpPr>
        <p:spPr>
          <a:xfrm>
            <a:off x="4750181" y="6647516"/>
            <a:ext cx="91440" cy="92710"/>
          </a:xfrm>
          <a:custGeom>
            <a:avLst/>
            <a:gdLst/>
            <a:ahLst/>
            <a:cxnLst/>
            <a:rect l="l" t="t" r="r" b="b"/>
            <a:pathLst>
              <a:path w="91439" h="92709">
                <a:moveTo>
                  <a:pt x="60018" y="0"/>
                </a:moveTo>
                <a:lnTo>
                  <a:pt x="0" y="32473"/>
                </a:lnTo>
                <a:lnTo>
                  <a:pt x="30784" y="92682"/>
                </a:lnTo>
                <a:lnTo>
                  <a:pt x="90942" y="60145"/>
                </a:lnTo>
                <a:lnTo>
                  <a:pt x="6001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53" name="bg object 453"/>
          <p:cNvPicPr/>
          <p:nvPr/>
        </p:nvPicPr>
        <p:blipFill>
          <a:blip r:embed="rId81" cstate="print"/>
          <a:stretch>
            <a:fillRect/>
          </a:stretch>
        </p:blipFill>
        <p:spPr>
          <a:xfrm>
            <a:off x="5676900" y="8471700"/>
            <a:ext cx="141585" cy="138538"/>
          </a:xfrm>
          <a:prstGeom prst="rect">
            <a:avLst/>
          </a:prstGeom>
        </p:spPr>
      </p:pic>
      <p:sp>
        <p:nvSpPr>
          <p:cNvPr id="454" name="bg object 454"/>
          <p:cNvSpPr/>
          <p:nvPr/>
        </p:nvSpPr>
        <p:spPr>
          <a:xfrm>
            <a:off x="5348807" y="7001483"/>
            <a:ext cx="83820" cy="133350"/>
          </a:xfrm>
          <a:custGeom>
            <a:avLst/>
            <a:gdLst/>
            <a:ahLst/>
            <a:cxnLst/>
            <a:rect l="l" t="t" r="r" b="b"/>
            <a:pathLst>
              <a:path w="83820" h="133350">
                <a:moveTo>
                  <a:pt x="18338" y="0"/>
                </a:moveTo>
                <a:lnTo>
                  <a:pt x="0" y="9283"/>
                </a:lnTo>
                <a:lnTo>
                  <a:pt x="65098" y="133130"/>
                </a:lnTo>
                <a:lnTo>
                  <a:pt x="83513" y="123440"/>
                </a:lnTo>
                <a:lnTo>
                  <a:pt x="1833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" name="bg object 455"/>
          <p:cNvSpPr/>
          <p:nvPr/>
        </p:nvSpPr>
        <p:spPr>
          <a:xfrm>
            <a:off x="5624064" y="7525522"/>
            <a:ext cx="107950" cy="179070"/>
          </a:xfrm>
          <a:custGeom>
            <a:avLst/>
            <a:gdLst/>
            <a:ahLst/>
            <a:cxnLst/>
            <a:rect l="l" t="t" r="r" b="b"/>
            <a:pathLst>
              <a:path w="107950" h="179070">
                <a:moveTo>
                  <a:pt x="17563" y="0"/>
                </a:moveTo>
                <a:lnTo>
                  <a:pt x="0" y="9232"/>
                </a:lnTo>
                <a:lnTo>
                  <a:pt x="89380" y="178824"/>
                </a:lnTo>
                <a:lnTo>
                  <a:pt x="107934" y="169159"/>
                </a:lnTo>
                <a:lnTo>
                  <a:pt x="1756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" name="bg object 456"/>
          <p:cNvSpPr/>
          <p:nvPr/>
        </p:nvSpPr>
        <p:spPr>
          <a:xfrm>
            <a:off x="5059548" y="8034587"/>
            <a:ext cx="800735" cy="937260"/>
          </a:xfrm>
          <a:custGeom>
            <a:avLst/>
            <a:gdLst/>
            <a:ahLst/>
            <a:cxnLst/>
            <a:rect l="l" t="t" r="r" b="b"/>
            <a:pathLst>
              <a:path w="800735" h="937259">
                <a:moveTo>
                  <a:pt x="512647" y="0"/>
                </a:moveTo>
                <a:lnTo>
                  <a:pt x="494931" y="9778"/>
                </a:lnTo>
                <a:lnTo>
                  <a:pt x="759123" y="530592"/>
                </a:lnTo>
                <a:lnTo>
                  <a:pt x="0" y="911240"/>
                </a:lnTo>
                <a:lnTo>
                  <a:pt x="13423" y="937007"/>
                </a:lnTo>
                <a:lnTo>
                  <a:pt x="768101" y="550150"/>
                </a:lnTo>
                <a:lnTo>
                  <a:pt x="760736" y="533780"/>
                </a:lnTo>
                <a:lnTo>
                  <a:pt x="781576" y="574838"/>
                </a:lnTo>
                <a:lnTo>
                  <a:pt x="800587" y="565008"/>
                </a:lnTo>
                <a:lnTo>
                  <a:pt x="5126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" name="bg object 457"/>
          <p:cNvSpPr/>
          <p:nvPr/>
        </p:nvSpPr>
        <p:spPr>
          <a:xfrm>
            <a:off x="5338980" y="6687442"/>
            <a:ext cx="622300" cy="321945"/>
          </a:xfrm>
          <a:custGeom>
            <a:avLst/>
            <a:gdLst/>
            <a:ahLst/>
            <a:cxnLst/>
            <a:rect l="l" t="t" r="r" b="b"/>
            <a:pathLst>
              <a:path w="622300" h="321945">
                <a:moveTo>
                  <a:pt x="581264" y="0"/>
                </a:moveTo>
                <a:lnTo>
                  <a:pt x="0" y="304601"/>
                </a:lnTo>
                <a:lnTo>
                  <a:pt x="8902" y="321568"/>
                </a:lnTo>
                <a:lnTo>
                  <a:pt x="557122" y="36321"/>
                </a:lnTo>
                <a:lnTo>
                  <a:pt x="161565" y="243668"/>
                </a:lnTo>
                <a:lnTo>
                  <a:pt x="174709" y="268661"/>
                </a:lnTo>
                <a:lnTo>
                  <a:pt x="356378" y="173160"/>
                </a:lnTo>
                <a:lnTo>
                  <a:pt x="409120" y="273563"/>
                </a:lnTo>
                <a:lnTo>
                  <a:pt x="427737" y="263772"/>
                </a:lnTo>
                <a:lnTo>
                  <a:pt x="374983" y="163368"/>
                </a:lnTo>
                <a:lnTo>
                  <a:pt x="621915" y="33641"/>
                </a:lnTo>
                <a:lnTo>
                  <a:pt x="562392" y="33590"/>
                </a:lnTo>
                <a:lnTo>
                  <a:pt x="581302" y="23735"/>
                </a:lnTo>
                <a:lnTo>
                  <a:pt x="58126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" name="bg object 458"/>
          <p:cNvSpPr/>
          <p:nvPr/>
        </p:nvSpPr>
        <p:spPr>
          <a:xfrm>
            <a:off x="5920447" y="7644760"/>
            <a:ext cx="67310" cy="67310"/>
          </a:xfrm>
          <a:custGeom>
            <a:avLst/>
            <a:gdLst/>
            <a:ahLst/>
            <a:cxnLst/>
            <a:rect l="l" t="t" r="r" b="b"/>
            <a:pathLst>
              <a:path w="67310" h="67309">
                <a:moveTo>
                  <a:pt x="67082" y="166"/>
                </a:moveTo>
                <a:lnTo>
                  <a:pt x="-149" y="166"/>
                </a:lnTo>
                <a:lnTo>
                  <a:pt x="-149" y="67423"/>
                </a:lnTo>
                <a:lnTo>
                  <a:pt x="67082" y="67423"/>
                </a:lnTo>
                <a:lnTo>
                  <a:pt x="67082" y="16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" name="bg object 459"/>
          <p:cNvSpPr/>
          <p:nvPr/>
        </p:nvSpPr>
        <p:spPr>
          <a:xfrm>
            <a:off x="5920292" y="6653762"/>
            <a:ext cx="67310" cy="67310"/>
          </a:xfrm>
          <a:custGeom>
            <a:avLst/>
            <a:gdLst/>
            <a:ahLst/>
            <a:cxnLst/>
            <a:rect l="l" t="t" r="r" b="b"/>
            <a:pathLst>
              <a:path w="67310" h="67309">
                <a:moveTo>
                  <a:pt x="67232" y="0"/>
                </a:moveTo>
                <a:lnTo>
                  <a:pt x="0" y="0"/>
                </a:lnTo>
                <a:lnTo>
                  <a:pt x="0" y="67257"/>
                </a:lnTo>
                <a:lnTo>
                  <a:pt x="67232" y="67257"/>
                </a:lnTo>
                <a:lnTo>
                  <a:pt x="6723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" name="bg object 460"/>
          <p:cNvSpPr/>
          <p:nvPr/>
        </p:nvSpPr>
        <p:spPr>
          <a:xfrm>
            <a:off x="5473341" y="6961302"/>
            <a:ext cx="606425" cy="423545"/>
          </a:xfrm>
          <a:custGeom>
            <a:avLst/>
            <a:gdLst/>
            <a:ahLst/>
            <a:cxnLst/>
            <a:rect l="l" t="t" r="r" b="b"/>
            <a:pathLst>
              <a:path w="606425" h="423545">
                <a:moveTo>
                  <a:pt x="605888" y="0"/>
                </a:moveTo>
                <a:lnTo>
                  <a:pt x="580146" y="0"/>
                </a:lnTo>
                <a:lnTo>
                  <a:pt x="359578" y="115948"/>
                </a:lnTo>
                <a:lnTo>
                  <a:pt x="352847" y="103134"/>
                </a:lnTo>
                <a:lnTo>
                  <a:pt x="334230" y="112912"/>
                </a:lnTo>
                <a:lnTo>
                  <a:pt x="340960" y="125714"/>
                </a:lnTo>
                <a:lnTo>
                  <a:pt x="26186" y="291203"/>
                </a:lnTo>
                <a:lnTo>
                  <a:pt x="18592" y="276764"/>
                </a:lnTo>
                <a:lnTo>
                  <a:pt x="0" y="286555"/>
                </a:lnTo>
                <a:lnTo>
                  <a:pt x="71689" y="423000"/>
                </a:lnTo>
                <a:lnTo>
                  <a:pt x="90307" y="413222"/>
                </a:lnTo>
                <a:lnTo>
                  <a:pt x="35965" y="309821"/>
                </a:lnTo>
                <a:lnTo>
                  <a:pt x="585328" y="21030"/>
                </a:lnTo>
                <a:lnTo>
                  <a:pt x="605888" y="21030"/>
                </a:lnTo>
                <a:lnTo>
                  <a:pt x="60588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" name="bg object 461"/>
          <p:cNvSpPr/>
          <p:nvPr/>
        </p:nvSpPr>
        <p:spPr>
          <a:xfrm>
            <a:off x="5987567" y="6622651"/>
            <a:ext cx="103505" cy="129539"/>
          </a:xfrm>
          <a:custGeom>
            <a:avLst/>
            <a:gdLst/>
            <a:ahLst/>
            <a:cxnLst/>
            <a:rect l="l" t="t" r="r" b="b"/>
            <a:pathLst>
              <a:path w="103504" h="129540">
                <a:moveTo>
                  <a:pt x="103441" y="0"/>
                </a:moveTo>
                <a:lnTo>
                  <a:pt x="74028" y="0"/>
                </a:lnTo>
                <a:lnTo>
                  <a:pt x="74028" y="31750"/>
                </a:lnTo>
                <a:lnTo>
                  <a:pt x="0" y="31750"/>
                </a:lnTo>
                <a:lnTo>
                  <a:pt x="0" y="97790"/>
                </a:lnTo>
                <a:lnTo>
                  <a:pt x="47320" y="97790"/>
                </a:lnTo>
                <a:lnTo>
                  <a:pt x="47320" y="99060"/>
                </a:lnTo>
                <a:lnTo>
                  <a:pt x="74028" y="99060"/>
                </a:lnTo>
                <a:lnTo>
                  <a:pt x="74028" y="129540"/>
                </a:lnTo>
                <a:lnTo>
                  <a:pt x="103441" y="129540"/>
                </a:lnTo>
                <a:lnTo>
                  <a:pt x="103441" y="99060"/>
                </a:lnTo>
                <a:lnTo>
                  <a:pt x="103441" y="97790"/>
                </a:lnTo>
                <a:lnTo>
                  <a:pt x="103441" y="31750"/>
                </a:lnTo>
                <a:lnTo>
                  <a:pt x="10344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" name="bg object 462"/>
          <p:cNvSpPr/>
          <p:nvPr/>
        </p:nvSpPr>
        <p:spPr>
          <a:xfrm>
            <a:off x="6079234" y="6388659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4" h="48895">
                <a:moveTo>
                  <a:pt x="11785" y="0"/>
                </a:moveTo>
                <a:lnTo>
                  <a:pt x="0" y="0"/>
                </a:lnTo>
                <a:lnTo>
                  <a:pt x="0" y="48817"/>
                </a:lnTo>
                <a:lnTo>
                  <a:pt x="11785" y="48817"/>
                </a:lnTo>
                <a:lnTo>
                  <a:pt x="117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" name="bg object 463"/>
          <p:cNvSpPr/>
          <p:nvPr/>
        </p:nvSpPr>
        <p:spPr>
          <a:xfrm>
            <a:off x="6079234" y="6168225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4" h="48895">
                <a:moveTo>
                  <a:pt x="11785" y="0"/>
                </a:moveTo>
                <a:lnTo>
                  <a:pt x="0" y="0"/>
                </a:lnTo>
                <a:lnTo>
                  <a:pt x="0" y="48792"/>
                </a:lnTo>
                <a:lnTo>
                  <a:pt x="11785" y="48792"/>
                </a:lnTo>
                <a:lnTo>
                  <a:pt x="117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" name="bg object 464"/>
          <p:cNvSpPr/>
          <p:nvPr/>
        </p:nvSpPr>
        <p:spPr>
          <a:xfrm>
            <a:off x="6079234" y="5947781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4" h="48895">
                <a:moveTo>
                  <a:pt x="11785" y="0"/>
                </a:moveTo>
                <a:lnTo>
                  <a:pt x="0" y="0"/>
                </a:lnTo>
                <a:lnTo>
                  <a:pt x="0" y="48792"/>
                </a:lnTo>
                <a:lnTo>
                  <a:pt x="11785" y="48792"/>
                </a:lnTo>
                <a:lnTo>
                  <a:pt x="117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" name="bg object 465"/>
          <p:cNvSpPr/>
          <p:nvPr/>
        </p:nvSpPr>
        <p:spPr>
          <a:xfrm>
            <a:off x="5920244" y="5633079"/>
            <a:ext cx="170815" cy="129539"/>
          </a:xfrm>
          <a:custGeom>
            <a:avLst/>
            <a:gdLst/>
            <a:ahLst/>
            <a:cxnLst/>
            <a:rect l="l" t="t" r="r" b="b"/>
            <a:pathLst>
              <a:path w="170814" h="129539">
                <a:moveTo>
                  <a:pt x="170764" y="0"/>
                </a:moveTo>
                <a:lnTo>
                  <a:pt x="141300" y="0"/>
                </a:lnTo>
                <a:lnTo>
                  <a:pt x="141300" y="31750"/>
                </a:lnTo>
                <a:lnTo>
                  <a:pt x="0" y="31750"/>
                </a:lnTo>
                <a:lnTo>
                  <a:pt x="0" y="99060"/>
                </a:lnTo>
                <a:lnTo>
                  <a:pt x="141300" y="99060"/>
                </a:lnTo>
                <a:lnTo>
                  <a:pt x="141300" y="129540"/>
                </a:lnTo>
                <a:lnTo>
                  <a:pt x="170764" y="129540"/>
                </a:lnTo>
                <a:lnTo>
                  <a:pt x="170764" y="99060"/>
                </a:lnTo>
                <a:lnTo>
                  <a:pt x="170764" y="31750"/>
                </a:lnTo>
                <a:lnTo>
                  <a:pt x="17076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" name="bg object 466"/>
          <p:cNvSpPr/>
          <p:nvPr/>
        </p:nvSpPr>
        <p:spPr>
          <a:xfrm>
            <a:off x="6079234" y="5400023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4" h="48895">
                <a:moveTo>
                  <a:pt x="11785" y="0"/>
                </a:moveTo>
                <a:lnTo>
                  <a:pt x="0" y="0"/>
                </a:lnTo>
                <a:lnTo>
                  <a:pt x="0" y="48804"/>
                </a:lnTo>
                <a:lnTo>
                  <a:pt x="11785" y="48804"/>
                </a:lnTo>
                <a:lnTo>
                  <a:pt x="117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" name="bg object 467"/>
          <p:cNvSpPr/>
          <p:nvPr/>
        </p:nvSpPr>
        <p:spPr>
          <a:xfrm>
            <a:off x="6079234" y="5180424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4" h="48895">
                <a:moveTo>
                  <a:pt x="11785" y="0"/>
                </a:moveTo>
                <a:lnTo>
                  <a:pt x="0" y="0"/>
                </a:lnTo>
                <a:lnTo>
                  <a:pt x="0" y="48792"/>
                </a:lnTo>
                <a:lnTo>
                  <a:pt x="11785" y="48792"/>
                </a:lnTo>
                <a:lnTo>
                  <a:pt x="117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" name="bg object 468"/>
          <p:cNvSpPr/>
          <p:nvPr/>
        </p:nvSpPr>
        <p:spPr>
          <a:xfrm>
            <a:off x="6079234" y="4960814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4" h="48895">
                <a:moveTo>
                  <a:pt x="11785" y="0"/>
                </a:moveTo>
                <a:lnTo>
                  <a:pt x="0" y="0"/>
                </a:lnTo>
                <a:lnTo>
                  <a:pt x="0" y="48792"/>
                </a:lnTo>
                <a:lnTo>
                  <a:pt x="11785" y="48792"/>
                </a:lnTo>
                <a:lnTo>
                  <a:pt x="117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" name="bg object 469"/>
          <p:cNvSpPr/>
          <p:nvPr/>
        </p:nvSpPr>
        <p:spPr>
          <a:xfrm>
            <a:off x="6079223" y="4739520"/>
            <a:ext cx="35560" cy="50800"/>
          </a:xfrm>
          <a:custGeom>
            <a:avLst/>
            <a:gdLst/>
            <a:ahLst/>
            <a:cxnLst/>
            <a:rect l="l" t="t" r="r" b="b"/>
            <a:pathLst>
              <a:path w="35560" h="50800">
                <a:moveTo>
                  <a:pt x="11785" y="37033"/>
                </a:moveTo>
                <a:lnTo>
                  <a:pt x="0" y="37033"/>
                </a:lnTo>
                <a:lnTo>
                  <a:pt x="0" y="50495"/>
                </a:lnTo>
                <a:lnTo>
                  <a:pt x="11785" y="50495"/>
                </a:lnTo>
                <a:lnTo>
                  <a:pt x="11785" y="37033"/>
                </a:lnTo>
                <a:close/>
              </a:path>
              <a:path w="35560" h="50800">
                <a:moveTo>
                  <a:pt x="35318" y="0"/>
                </a:moveTo>
                <a:lnTo>
                  <a:pt x="11785" y="0"/>
                </a:lnTo>
                <a:lnTo>
                  <a:pt x="11785" y="11772"/>
                </a:lnTo>
                <a:lnTo>
                  <a:pt x="35318" y="11772"/>
                </a:lnTo>
                <a:lnTo>
                  <a:pt x="3531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" name="bg object 470"/>
          <p:cNvSpPr/>
          <p:nvPr/>
        </p:nvSpPr>
        <p:spPr>
          <a:xfrm>
            <a:off x="5347039" y="8748659"/>
            <a:ext cx="880744" cy="836930"/>
          </a:xfrm>
          <a:custGeom>
            <a:avLst/>
            <a:gdLst/>
            <a:ahLst/>
            <a:cxnLst/>
            <a:rect l="l" t="t" r="r" b="b"/>
            <a:pathLst>
              <a:path w="880745" h="836929">
                <a:moveTo>
                  <a:pt x="589163" y="0"/>
                </a:moveTo>
                <a:lnTo>
                  <a:pt x="571549" y="10223"/>
                </a:lnTo>
                <a:lnTo>
                  <a:pt x="810518" y="462954"/>
                </a:lnTo>
                <a:lnTo>
                  <a:pt x="853469" y="540930"/>
                </a:lnTo>
                <a:lnTo>
                  <a:pt x="788230" y="422670"/>
                </a:lnTo>
                <a:lnTo>
                  <a:pt x="693275" y="471221"/>
                </a:lnTo>
                <a:lnTo>
                  <a:pt x="695536" y="475336"/>
                </a:lnTo>
                <a:lnTo>
                  <a:pt x="28053" y="817084"/>
                </a:lnTo>
                <a:lnTo>
                  <a:pt x="9626" y="779480"/>
                </a:lnTo>
                <a:lnTo>
                  <a:pt x="9105" y="779734"/>
                </a:lnTo>
                <a:lnTo>
                  <a:pt x="0" y="764012"/>
                </a:lnTo>
                <a:lnTo>
                  <a:pt x="37743" y="836845"/>
                </a:lnTo>
                <a:lnTo>
                  <a:pt x="704857" y="492214"/>
                </a:lnTo>
                <a:lnTo>
                  <a:pt x="760151" y="592376"/>
                </a:lnTo>
                <a:lnTo>
                  <a:pt x="852084" y="541704"/>
                </a:lnTo>
                <a:lnTo>
                  <a:pt x="868023" y="571904"/>
                </a:lnTo>
                <a:lnTo>
                  <a:pt x="880671" y="565364"/>
                </a:lnTo>
                <a:lnTo>
                  <a:pt x="58916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" name="bg object 471"/>
          <p:cNvSpPr/>
          <p:nvPr/>
        </p:nvSpPr>
        <p:spPr>
          <a:xfrm>
            <a:off x="6294832" y="4739523"/>
            <a:ext cx="48895" cy="12065"/>
          </a:xfrm>
          <a:custGeom>
            <a:avLst/>
            <a:gdLst/>
            <a:ahLst/>
            <a:cxnLst/>
            <a:rect l="l" t="t" r="r" b="b"/>
            <a:pathLst>
              <a:path w="48895" h="12064">
                <a:moveTo>
                  <a:pt x="48779" y="0"/>
                </a:moveTo>
                <a:lnTo>
                  <a:pt x="35330" y="0"/>
                </a:lnTo>
                <a:lnTo>
                  <a:pt x="0" y="0"/>
                </a:lnTo>
                <a:lnTo>
                  <a:pt x="0" y="11772"/>
                </a:lnTo>
                <a:lnTo>
                  <a:pt x="48779" y="11772"/>
                </a:lnTo>
                <a:lnTo>
                  <a:pt x="48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" name="bg object 472"/>
          <p:cNvSpPr/>
          <p:nvPr/>
        </p:nvSpPr>
        <p:spPr>
          <a:xfrm>
            <a:off x="6523894" y="4739523"/>
            <a:ext cx="48895" cy="12065"/>
          </a:xfrm>
          <a:custGeom>
            <a:avLst/>
            <a:gdLst/>
            <a:ahLst/>
            <a:cxnLst/>
            <a:rect l="l" t="t" r="r" b="b"/>
            <a:pathLst>
              <a:path w="48895" h="12064">
                <a:moveTo>
                  <a:pt x="48779" y="0"/>
                </a:moveTo>
                <a:lnTo>
                  <a:pt x="35330" y="0"/>
                </a:lnTo>
                <a:lnTo>
                  <a:pt x="0" y="0"/>
                </a:lnTo>
                <a:lnTo>
                  <a:pt x="0" y="11772"/>
                </a:lnTo>
                <a:lnTo>
                  <a:pt x="48779" y="11772"/>
                </a:lnTo>
                <a:lnTo>
                  <a:pt x="48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" name="bg object 473"/>
          <p:cNvSpPr/>
          <p:nvPr/>
        </p:nvSpPr>
        <p:spPr>
          <a:xfrm>
            <a:off x="5753799" y="9464905"/>
            <a:ext cx="902335" cy="850900"/>
          </a:xfrm>
          <a:custGeom>
            <a:avLst/>
            <a:gdLst/>
            <a:ahLst/>
            <a:cxnLst/>
            <a:rect l="l" t="t" r="r" b="b"/>
            <a:pathLst>
              <a:path w="902334" h="850900">
                <a:moveTo>
                  <a:pt x="552131" y="0"/>
                </a:moveTo>
                <a:lnTo>
                  <a:pt x="539469" y="6527"/>
                </a:lnTo>
                <a:lnTo>
                  <a:pt x="539152" y="7949"/>
                </a:lnTo>
                <a:lnTo>
                  <a:pt x="760240" y="441872"/>
                </a:lnTo>
                <a:lnTo>
                  <a:pt x="0" y="831117"/>
                </a:lnTo>
                <a:lnTo>
                  <a:pt x="10007" y="850497"/>
                </a:lnTo>
                <a:lnTo>
                  <a:pt x="768736" y="458560"/>
                </a:lnTo>
                <a:lnTo>
                  <a:pt x="889434" y="695396"/>
                </a:lnTo>
                <a:lnTo>
                  <a:pt x="902096" y="688855"/>
                </a:lnTo>
                <a:lnTo>
                  <a:pt x="55213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" name="bg object 474"/>
          <p:cNvSpPr/>
          <p:nvPr/>
        </p:nvSpPr>
        <p:spPr>
          <a:xfrm>
            <a:off x="6677482" y="10382625"/>
            <a:ext cx="117475" cy="118110"/>
          </a:xfrm>
          <a:custGeom>
            <a:avLst/>
            <a:gdLst/>
            <a:ahLst/>
            <a:cxnLst/>
            <a:rect l="l" t="t" r="r" b="b"/>
            <a:pathLst>
              <a:path w="117475" h="118109">
                <a:moveTo>
                  <a:pt x="78318" y="0"/>
                </a:moveTo>
                <a:lnTo>
                  <a:pt x="0" y="38886"/>
                </a:lnTo>
                <a:lnTo>
                  <a:pt x="38124" y="117624"/>
                </a:lnTo>
                <a:lnTo>
                  <a:pt x="117281" y="78496"/>
                </a:lnTo>
                <a:lnTo>
                  <a:pt x="7831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" name="bg object 475"/>
          <p:cNvSpPr/>
          <p:nvPr/>
        </p:nvSpPr>
        <p:spPr>
          <a:xfrm>
            <a:off x="6752970" y="4739523"/>
            <a:ext cx="48895" cy="12065"/>
          </a:xfrm>
          <a:custGeom>
            <a:avLst/>
            <a:gdLst/>
            <a:ahLst/>
            <a:cxnLst/>
            <a:rect l="l" t="t" r="r" b="b"/>
            <a:pathLst>
              <a:path w="48895" h="12064">
                <a:moveTo>
                  <a:pt x="48779" y="0"/>
                </a:moveTo>
                <a:lnTo>
                  <a:pt x="35317" y="0"/>
                </a:lnTo>
                <a:lnTo>
                  <a:pt x="0" y="0"/>
                </a:lnTo>
                <a:lnTo>
                  <a:pt x="0" y="11772"/>
                </a:lnTo>
                <a:lnTo>
                  <a:pt x="48779" y="11772"/>
                </a:lnTo>
                <a:lnTo>
                  <a:pt x="48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" name="bg object 476"/>
          <p:cNvSpPr/>
          <p:nvPr/>
        </p:nvSpPr>
        <p:spPr>
          <a:xfrm>
            <a:off x="6113513" y="10304978"/>
            <a:ext cx="778510" cy="702945"/>
          </a:xfrm>
          <a:custGeom>
            <a:avLst/>
            <a:gdLst/>
            <a:ahLst/>
            <a:cxnLst/>
            <a:rect l="l" t="t" r="r" b="b"/>
            <a:pathLst>
              <a:path w="778509" h="702945">
                <a:moveTo>
                  <a:pt x="767791" y="285394"/>
                </a:moveTo>
                <a:lnTo>
                  <a:pt x="621804" y="0"/>
                </a:lnTo>
                <a:lnTo>
                  <a:pt x="606869" y="6743"/>
                </a:lnTo>
                <a:lnTo>
                  <a:pt x="751751" y="289979"/>
                </a:lnTo>
                <a:lnTo>
                  <a:pt x="753008" y="292963"/>
                </a:lnTo>
                <a:lnTo>
                  <a:pt x="767791" y="285394"/>
                </a:lnTo>
                <a:close/>
              </a:path>
              <a:path w="778509" h="702945">
                <a:moveTo>
                  <a:pt x="778040" y="305435"/>
                </a:moveTo>
                <a:lnTo>
                  <a:pt x="769340" y="288417"/>
                </a:lnTo>
                <a:lnTo>
                  <a:pt x="0" y="682637"/>
                </a:lnTo>
                <a:lnTo>
                  <a:pt x="8775" y="702475"/>
                </a:lnTo>
                <a:lnTo>
                  <a:pt x="778040" y="30543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" name="bg object 477"/>
          <p:cNvSpPr/>
          <p:nvPr/>
        </p:nvSpPr>
        <p:spPr>
          <a:xfrm>
            <a:off x="6982019" y="4739523"/>
            <a:ext cx="48895" cy="12065"/>
          </a:xfrm>
          <a:custGeom>
            <a:avLst/>
            <a:gdLst/>
            <a:ahLst/>
            <a:cxnLst/>
            <a:rect l="l" t="t" r="r" b="b"/>
            <a:pathLst>
              <a:path w="48895" h="12064">
                <a:moveTo>
                  <a:pt x="48804" y="0"/>
                </a:moveTo>
                <a:lnTo>
                  <a:pt x="35343" y="0"/>
                </a:lnTo>
                <a:lnTo>
                  <a:pt x="0" y="0"/>
                </a:lnTo>
                <a:lnTo>
                  <a:pt x="0" y="11772"/>
                </a:lnTo>
                <a:lnTo>
                  <a:pt x="48804" y="11772"/>
                </a:lnTo>
                <a:lnTo>
                  <a:pt x="4880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" name="bg object 478"/>
          <p:cNvSpPr/>
          <p:nvPr/>
        </p:nvSpPr>
        <p:spPr>
          <a:xfrm>
            <a:off x="7211082" y="4739523"/>
            <a:ext cx="48895" cy="12065"/>
          </a:xfrm>
          <a:custGeom>
            <a:avLst/>
            <a:gdLst/>
            <a:ahLst/>
            <a:cxnLst/>
            <a:rect l="l" t="t" r="r" b="b"/>
            <a:pathLst>
              <a:path w="48895" h="12064">
                <a:moveTo>
                  <a:pt x="48804" y="0"/>
                </a:moveTo>
                <a:lnTo>
                  <a:pt x="35343" y="0"/>
                </a:lnTo>
                <a:lnTo>
                  <a:pt x="0" y="0"/>
                </a:lnTo>
                <a:lnTo>
                  <a:pt x="0" y="11772"/>
                </a:lnTo>
                <a:lnTo>
                  <a:pt x="48804" y="11772"/>
                </a:lnTo>
                <a:lnTo>
                  <a:pt x="4880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79" name="bg object 479"/>
          <p:cNvPicPr/>
          <p:nvPr/>
        </p:nvPicPr>
        <p:blipFill>
          <a:blip r:embed="rId82" cstate="print"/>
          <a:stretch>
            <a:fillRect/>
          </a:stretch>
        </p:blipFill>
        <p:spPr>
          <a:xfrm>
            <a:off x="7440168" y="4663321"/>
            <a:ext cx="178114" cy="127774"/>
          </a:xfrm>
          <a:prstGeom prst="rect">
            <a:avLst/>
          </a:prstGeom>
        </p:spPr>
      </p:pic>
      <p:sp>
        <p:nvSpPr>
          <p:cNvPr id="480" name="bg object 480"/>
          <p:cNvSpPr/>
          <p:nvPr/>
        </p:nvSpPr>
        <p:spPr>
          <a:xfrm>
            <a:off x="7569251" y="4560222"/>
            <a:ext cx="21590" cy="85090"/>
          </a:xfrm>
          <a:custGeom>
            <a:avLst/>
            <a:gdLst/>
            <a:ahLst/>
            <a:cxnLst/>
            <a:rect l="l" t="t" r="r" b="b"/>
            <a:pathLst>
              <a:path w="21590" h="85089">
                <a:moveTo>
                  <a:pt x="20826" y="244"/>
                </a:moveTo>
                <a:lnTo>
                  <a:pt x="-191" y="244"/>
                </a:lnTo>
                <a:lnTo>
                  <a:pt x="-191" y="85255"/>
                </a:lnTo>
                <a:lnTo>
                  <a:pt x="20826" y="85255"/>
                </a:lnTo>
                <a:lnTo>
                  <a:pt x="20826" y="24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" name="bg object 481"/>
          <p:cNvSpPr/>
          <p:nvPr/>
        </p:nvSpPr>
        <p:spPr>
          <a:xfrm>
            <a:off x="7569251" y="4349135"/>
            <a:ext cx="21590" cy="20320"/>
          </a:xfrm>
          <a:custGeom>
            <a:avLst/>
            <a:gdLst/>
            <a:ahLst/>
            <a:cxnLst/>
            <a:rect l="l" t="t" r="r" b="b"/>
            <a:pathLst>
              <a:path w="21590" h="20320">
                <a:moveTo>
                  <a:pt x="20826" y="249"/>
                </a:moveTo>
                <a:lnTo>
                  <a:pt x="-191" y="249"/>
                </a:lnTo>
                <a:lnTo>
                  <a:pt x="-191" y="20238"/>
                </a:lnTo>
                <a:lnTo>
                  <a:pt x="20826" y="20238"/>
                </a:lnTo>
                <a:lnTo>
                  <a:pt x="20826" y="24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" name="bg object 482"/>
          <p:cNvSpPr/>
          <p:nvPr/>
        </p:nvSpPr>
        <p:spPr>
          <a:xfrm>
            <a:off x="7464360" y="4645697"/>
            <a:ext cx="1318895" cy="384810"/>
          </a:xfrm>
          <a:custGeom>
            <a:avLst/>
            <a:gdLst/>
            <a:ahLst/>
            <a:cxnLst/>
            <a:rect l="l" t="t" r="r" b="b"/>
            <a:pathLst>
              <a:path w="1318895" h="384810">
                <a:moveTo>
                  <a:pt x="1213416" y="0"/>
                </a:moveTo>
                <a:lnTo>
                  <a:pt x="0" y="0"/>
                </a:lnTo>
                <a:lnTo>
                  <a:pt x="0" y="16839"/>
                </a:lnTo>
                <a:lnTo>
                  <a:pt x="1206456" y="16839"/>
                </a:lnTo>
                <a:lnTo>
                  <a:pt x="1280699" y="91183"/>
                </a:lnTo>
                <a:lnTo>
                  <a:pt x="1280699" y="384647"/>
                </a:lnTo>
                <a:lnTo>
                  <a:pt x="1297526" y="384647"/>
                </a:lnTo>
                <a:lnTo>
                  <a:pt x="1297526" y="318139"/>
                </a:lnTo>
                <a:lnTo>
                  <a:pt x="1318556" y="318139"/>
                </a:lnTo>
                <a:lnTo>
                  <a:pt x="1318556" y="301299"/>
                </a:lnTo>
                <a:lnTo>
                  <a:pt x="1297526" y="301299"/>
                </a:lnTo>
                <a:lnTo>
                  <a:pt x="1297526" y="84198"/>
                </a:lnTo>
                <a:lnTo>
                  <a:pt x="121341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" name="bg object 483"/>
          <p:cNvSpPr/>
          <p:nvPr/>
        </p:nvSpPr>
        <p:spPr>
          <a:xfrm>
            <a:off x="8973846" y="4645700"/>
            <a:ext cx="1369060" cy="384810"/>
          </a:xfrm>
          <a:custGeom>
            <a:avLst/>
            <a:gdLst/>
            <a:ahLst/>
            <a:cxnLst/>
            <a:rect l="l" t="t" r="r" b="b"/>
            <a:pathLst>
              <a:path w="1369059" h="384810">
                <a:moveTo>
                  <a:pt x="1368898" y="0"/>
                </a:moveTo>
                <a:lnTo>
                  <a:pt x="174950" y="0"/>
                </a:lnTo>
                <a:lnTo>
                  <a:pt x="90853" y="84198"/>
                </a:lnTo>
                <a:lnTo>
                  <a:pt x="90853" y="301299"/>
                </a:lnTo>
                <a:lnTo>
                  <a:pt x="0" y="301299"/>
                </a:lnTo>
                <a:lnTo>
                  <a:pt x="0" y="318139"/>
                </a:lnTo>
                <a:lnTo>
                  <a:pt x="90853" y="318139"/>
                </a:lnTo>
                <a:lnTo>
                  <a:pt x="90853" y="384647"/>
                </a:lnTo>
                <a:lnTo>
                  <a:pt x="107680" y="384647"/>
                </a:lnTo>
                <a:lnTo>
                  <a:pt x="107680" y="91170"/>
                </a:lnTo>
                <a:lnTo>
                  <a:pt x="181935" y="16839"/>
                </a:lnTo>
                <a:lnTo>
                  <a:pt x="331779" y="16839"/>
                </a:lnTo>
                <a:lnTo>
                  <a:pt x="331779" y="101038"/>
                </a:lnTo>
                <a:lnTo>
                  <a:pt x="415901" y="101038"/>
                </a:lnTo>
                <a:lnTo>
                  <a:pt x="415901" y="16839"/>
                </a:lnTo>
                <a:lnTo>
                  <a:pt x="1368898" y="16839"/>
                </a:lnTo>
                <a:lnTo>
                  <a:pt x="136889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4" name="bg object 484"/>
          <p:cNvPicPr/>
          <p:nvPr/>
        </p:nvPicPr>
        <p:blipFill>
          <a:blip r:embed="rId83" cstate="print"/>
          <a:stretch>
            <a:fillRect/>
          </a:stretch>
        </p:blipFill>
        <p:spPr>
          <a:xfrm>
            <a:off x="10204703" y="4663321"/>
            <a:ext cx="161281" cy="127774"/>
          </a:xfrm>
          <a:prstGeom prst="rect">
            <a:avLst/>
          </a:prstGeom>
        </p:spPr>
      </p:pic>
      <p:sp>
        <p:nvSpPr>
          <p:cNvPr id="485" name="bg object 485"/>
          <p:cNvSpPr/>
          <p:nvPr/>
        </p:nvSpPr>
        <p:spPr>
          <a:xfrm>
            <a:off x="10331195" y="4791095"/>
            <a:ext cx="12065" cy="828675"/>
          </a:xfrm>
          <a:custGeom>
            <a:avLst/>
            <a:gdLst/>
            <a:ahLst/>
            <a:cxnLst/>
            <a:rect l="l" t="t" r="r" b="b"/>
            <a:pathLst>
              <a:path w="12065" h="828675">
                <a:moveTo>
                  <a:pt x="11752" y="238"/>
                </a:moveTo>
                <a:lnTo>
                  <a:pt x="-261" y="238"/>
                </a:lnTo>
                <a:lnTo>
                  <a:pt x="-261" y="828778"/>
                </a:lnTo>
                <a:lnTo>
                  <a:pt x="11752" y="828778"/>
                </a:lnTo>
                <a:lnTo>
                  <a:pt x="11752" y="23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6" name="bg object 486"/>
          <p:cNvPicPr/>
          <p:nvPr/>
        </p:nvPicPr>
        <p:blipFill>
          <a:blip r:embed="rId84" cstate="print"/>
          <a:stretch>
            <a:fillRect/>
          </a:stretch>
        </p:blipFill>
        <p:spPr>
          <a:xfrm>
            <a:off x="10204703" y="5620368"/>
            <a:ext cx="138422" cy="156755"/>
          </a:xfrm>
          <a:prstGeom prst="rect">
            <a:avLst/>
          </a:prstGeom>
        </p:spPr>
      </p:pic>
      <p:sp>
        <p:nvSpPr>
          <p:cNvPr id="487" name="bg object 487"/>
          <p:cNvSpPr/>
          <p:nvPr/>
        </p:nvSpPr>
        <p:spPr>
          <a:xfrm>
            <a:off x="9058425" y="5899260"/>
            <a:ext cx="1272540" cy="294640"/>
          </a:xfrm>
          <a:custGeom>
            <a:avLst/>
            <a:gdLst/>
            <a:ahLst/>
            <a:cxnLst/>
            <a:rect l="l" t="t" r="r" b="b"/>
            <a:pathLst>
              <a:path w="1272540" h="294639">
                <a:moveTo>
                  <a:pt x="26986" y="0"/>
                </a:moveTo>
                <a:lnTo>
                  <a:pt x="25" y="0"/>
                </a:lnTo>
                <a:lnTo>
                  <a:pt x="0" y="294251"/>
                </a:lnTo>
                <a:lnTo>
                  <a:pt x="9677" y="294251"/>
                </a:lnTo>
                <a:lnTo>
                  <a:pt x="9677" y="156675"/>
                </a:lnTo>
                <a:lnTo>
                  <a:pt x="83970" y="82433"/>
                </a:lnTo>
                <a:lnTo>
                  <a:pt x="1272482" y="82433"/>
                </a:lnTo>
                <a:lnTo>
                  <a:pt x="1272482" y="65631"/>
                </a:lnTo>
                <a:lnTo>
                  <a:pt x="76985" y="65631"/>
                </a:lnTo>
                <a:lnTo>
                  <a:pt x="26986" y="115605"/>
                </a:lnTo>
                <a:lnTo>
                  <a:pt x="2698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" name="bg object 488"/>
          <p:cNvSpPr/>
          <p:nvPr/>
        </p:nvSpPr>
        <p:spPr>
          <a:xfrm>
            <a:off x="10331407" y="7376997"/>
            <a:ext cx="11430" cy="48895"/>
          </a:xfrm>
          <a:custGeom>
            <a:avLst/>
            <a:gdLst/>
            <a:ahLst/>
            <a:cxnLst/>
            <a:rect l="l" t="t" r="r" b="b"/>
            <a:pathLst>
              <a:path w="11429" h="48895">
                <a:moveTo>
                  <a:pt x="11251" y="0"/>
                </a:moveTo>
                <a:lnTo>
                  <a:pt x="0" y="0"/>
                </a:lnTo>
                <a:lnTo>
                  <a:pt x="0" y="48766"/>
                </a:lnTo>
                <a:lnTo>
                  <a:pt x="11251" y="48766"/>
                </a:lnTo>
                <a:lnTo>
                  <a:pt x="1125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" name="bg object 489"/>
          <p:cNvSpPr/>
          <p:nvPr/>
        </p:nvSpPr>
        <p:spPr>
          <a:xfrm>
            <a:off x="10331407" y="7157136"/>
            <a:ext cx="11430" cy="48895"/>
          </a:xfrm>
          <a:custGeom>
            <a:avLst/>
            <a:gdLst/>
            <a:ahLst/>
            <a:cxnLst/>
            <a:rect l="l" t="t" r="r" b="b"/>
            <a:pathLst>
              <a:path w="11429" h="48895">
                <a:moveTo>
                  <a:pt x="11251" y="0"/>
                </a:moveTo>
                <a:lnTo>
                  <a:pt x="0" y="0"/>
                </a:lnTo>
                <a:lnTo>
                  <a:pt x="0" y="48766"/>
                </a:lnTo>
                <a:lnTo>
                  <a:pt x="11251" y="48766"/>
                </a:lnTo>
                <a:lnTo>
                  <a:pt x="1125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" name="bg object 490"/>
          <p:cNvSpPr/>
          <p:nvPr/>
        </p:nvSpPr>
        <p:spPr>
          <a:xfrm>
            <a:off x="10331407" y="6937274"/>
            <a:ext cx="11430" cy="48895"/>
          </a:xfrm>
          <a:custGeom>
            <a:avLst/>
            <a:gdLst/>
            <a:ahLst/>
            <a:cxnLst/>
            <a:rect l="l" t="t" r="r" b="b"/>
            <a:pathLst>
              <a:path w="11429" h="48895">
                <a:moveTo>
                  <a:pt x="11264" y="0"/>
                </a:moveTo>
                <a:lnTo>
                  <a:pt x="0" y="0"/>
                </a:lnTo>
                <a:lnTo>
                  <a:pt x="0" y="48754"/>
                </a:lnTo>
                <a:lnTo>
                  <a:pt x="11264" y="48754"/>
                </a:lnTo>
                <a:lnTo>
                  <a:pt x="1126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" name="bg object 491"/>
          <p:cNvSpPr/>
          <p:nvPr/>
        </p:nvSpPr>
        <p:spPr>
          <a:xfrm>
            <a:off x="10204691" y="6609798"/>
            <a:ext cx="138430" cy="156210"/>
          </a:xfrm>
          <a:custGeom>
            <a:avLst/>
            <a:gdLst/>
            <a:ahLst/>
            <a:cxnLst/>
            <a:rect l="l" t="t" r="r" b="b"/>
            <a:pathLst>
              <a:path w="138429" h="156209">
                <a:moveTo>
                  <a:pt x="137972" y="13589"/>
                </a:moveTo>
                <a:lnTo>
                  <a:pt x="108534" y="13589"/>
                </a:lnTo>
                <a:lnTo>
                  <a:pt x="108534" y="44069"/>
                </a:lnTo>
                <a:lnTo>
                  <a:pt x="0" y="44069"/>
                </a:lnTo>
                <a:lnTo>
                  <a:pt x="0" y="111379"/>
                </a:lnTo>
                <a:lnTo>
                  <a:pt x="108534" y="111379"/>
                </a:lnTo>
                <a:lnTo>
                  <a:pt x="108534" y="143129"/>
                </a:lnTo>
                <a:lnTo>
                  <a:pt x="126212" y="143129"/>
                </a:lnTo>
                <a:lnTo>
                  <a:pt x="126212" y="155829"/>
                </a:lnTo>
                <a:lnTo>
                  <a:pt x="137972" y="155829"/>
                </a:lnTo>
                <a:lnTo>
                  <a:pt x="137972" y="143129"/>
                </a:lnTo>
                <a:lnTo>
                  <a:pt x="137972" y="111379"/>
                </a:lnTo>
                <a:lnTo>
                  <a:pt x="137972" y="44069"/>
                </a:lnTo>
                <a:lnTo>
                  <a:pt x="137972" y="13589"/>
                </a:lnTo>
                <a:close/>
              </a:path>
              <a:path w="138429" h="156209">
                <a:moveTo>
                  <a:pt x="137972" y="0"/>
                </a:moveTo>
                <a:lnTo>
                  <a:pt x="126707" y="0"/>
                </a:lnTo>
                <a:lnTo>
                  <a:pt x="126707" y="13449"/>
                </a:lnTo>
                <a:lnTo>
                  <a:pt x="137972" y="13449"/>
                </a:lnTo>
                <a:lnTo>
                  <a:pt x="13797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" name="bg object 492"/>
          <p:cNvSpPr/>
          <p:nvPr/>
        </p:nvSpPr>
        <p:spPr>
          <a:xfrm>
            <a:off x="10331407" y="6389482"/>
            <a:ext cx="11430" cy="48895"/>
          </a:xfrm>
          <a:custGeom>
            <a:avLst/>
            <a:gdLst/>
            <a:ahLst/>
            <a:cxnLst/>
            <a:rect l="l" t="t" r="r" b="b"/>
            <a:pathLst>
              <a:path w="11429" h="48895">
                <a:moveTo>
                  <a:pt x="11264" y="0"/>
                </a:moveTo>
                <a:lnTo>
                  <a:pt x="0" y="0"/>
                </a:lnTo>
                <a:lnTo>
                  <a:pt x="0" y="48779"/>
                </a:lnTo>
                <a:lnTo>
                  <a:pt x="11264" y="48779"/>
                </a:lnTo>
                <a:lnTo>
                  <a:pt x="1126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" name="bg object 493"/>
          <p:cNvSpPr/>
          <p:nvPr/>
        </p:nvSpPr>
        <p:spPr>
          <a:xfrm>
            <a:off x="10331407" y="6169208"/>
            <a:ext cx="11430" cy="48895"/>
          </a:xfrm>
          <a:custGeom>
            <a:avLst/>
            <a:gdLst/>
            <a:ahLst/>
            <a:cxnLst/>
            <a:rect l="l" t="t" r="r" b="b"/>
            <a:pathLst>
              <a:path w="11429" h="48895">
                <a:moveTo>
                  <a:pt x="11264" y="0"/>
                </a:moveTo>
                <a:lnTo>
                  <a:pt x="0" y="0"/>
                </a:lnTo>
                <a:lnTo>
                  <a:pt x="0" y="48754"/>
                </a:lnTo>
                <a:lnTo>
                  <a:pt x="11264" y="48754"/>
                </a:lnTo>
                <a:lnTo>
                  <a:pt x="1126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" name="bg object 494"/>
          <p:cNvSpPr/>
          <p:nvPr/>
        </p:nvSpPr>
        <p:spPr>
          <a:xfrm>
            <a:off x="10331407" y="5948924"/>
            <a:ext cx="11430" cy="48895"/>
          </a:xfrm>
          <a:custGeom>
            <a:avLst/>
            <a:gdLst/>
            <a:ahLst/>
            <a:cxnLst/>
            <a:rect l="l" t="t" r="r" b="b"/>
            <a:pathLst>
              <a:path w="11429" h="48895">
                <a:moveTo>
                  <a:pt x="11264" y="0"/>
                </a:moveTo>
                <a:lnTo>
                  <a:pt x="0" y="0"/>
                </a:lnTo>
                <a:lnTo>
                  <a:pt x="0" y="48754"/>
                </a:lnTo>
                <a:lnTo>
                  <a:pt x="11264" y="48754"/>
                </a:lnTo>
                <a:lnTo>
                  <a:pt x="1126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95" name="bg object 495"/>
          <p:cNvPicPr/>
          <p:nvPr/>
        </p:nvPicPr>
        <p:blipFill>
          <a:blip r:embed="rId85" cstate="print"/>
          <a:stretch>
            <a:fillRect/>
          </a:stretch>
        </p:blipFill>
        <p:spPr>
          <a:xfrm>
            <a:off x="10204704" y="7596947"/>
            <a:ext cx="161281" cy="115656"/>
          </a:xfrm>
          <a:prstGeom prst="rect">
            <a:avLst/>
          </a:prstGeom>
        </p:spPr>
      </p:pic>
      <p:sp>
        <p:nvSpPr>
          <p:cNvPr id="496" name="bg object 496"/>
          <p:cNvSpPr/>
          <p:nvPr/>
        </p:nvSpPr>
        <p:spPr>
          <a:xfrm>
            <a:off x="10547337" y="7635057"/>
            <a:ext cx="48895" cy="12065"/>
          </a:xfrm>
          <a:custGeom>
            <a:avLst/>
            <a:gdLst/>
            <a:ahLst/>
            <a:cxnLst/>
            <a:rect l="l" t="t" r="r" b="b"/>
            <a:pathLst>
              <a:path w="48895" h="12065">
                <a:moveTo>
                  <a:pt x="13411" y="0"/>
                </a:moveTo>
                <a:lnTo>
                  <a:pt x="0" y="0"/>
                </a:lnTo>
                <a:lnTo>
                  <a:pt x="0" y="11849"/>
                </a:lnTo>
                <a:lnTo>
                  <a:pt x="13411" y="11849"/>
                </a:lnTo>
                <a:lnTo>
                  <a:pt x="13411" y="0"/>
                </a:lnTo>
                <a:close/>
              </a:path>
              <a:path w="48895" h="12065">
                <a:moveTo>
                  <a:pt x="48742" y="0"/>
                </a:moveTo>
                <a:lnTo>
                  <a:pt x="35306" y="0"/>
                </a:lnTo>
                <a:lnTo>
                  <a:pt x="13449" y="0"/>
                </a:lnTo>
                <a:lnTo>
                  <a:pt x="13449" y="11849"/>
                </a:lnTo>
                <a:lnTo>
                  <a:pt x="48742" y="11849"/>
                </a:lnTo>
                <a:lnTo>
                  <a:pt x="487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" name="bg object 497"/>
          <p:cNvSpPr/>
          <p:nvPr/>
        </p:nvSpPr>
        <p:spPr>
          <a:xfrm>
            <a:off x="10777423" y="7635057"/>
            <a:ext cx="48895" cy="12065"/>
          </a:xfrm>
          <a:custGeom>
            <a:avLst/>
            <a:gdLst/>
            <a:ahLst/>
            <a:cxnLst/>
            <a:rect l="l" t="t" r="r" b="b"/>
            <a:pathLst>
              <a:path w="48895" h="12065">
                <a:moveTo>
                  <a:pt x="35318" y="0"/>
                </a:moveTo>
                <a:lnTo>
                  <a:pt x="24409" y="0"/>
                </a:lnTo>
                <a:lnTo>
                  <a:pt x="0" y="0"/>
                </a:lnTo>
                <a:lnTo>
                  <a:pt x="0" y="11849"/>
                </a:lnTo>
                <a:lnTo>
                  <a:pt x="35318" y="11849"/>
                </a:lnTo>
                <a:lnTo>
                  <a:pt x="35318" y="0"/>
                </a:lnTo>
                <a:close/>
              </a:path>
              <a:path w="48895" h="12065">
                <a:moveTo>
                  <a:pt x="48768" y="0"/>
                </a:moveTo>
                <a:lnTo>
                  <a:pt x="35344" y="0"/>
                </a:lnTo>
                <a:lnTo>
                  <a:pt x="35344" y="11849"/>
                </a:lnTo>
                <a:lnTo>
                  <a:pt x="48768" y="11849"/>
                </a:lnTo>
                <a:lnTo>
                  <a:pt x="4876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" name="bg object 498"/>
          <p:cNvSpPr/>
          <p:nvPr/>
        </p:nvSpPr>
        <p:spPr>
          <a:xfrm>
            <a:off x="11007552" y="7635046"/>
            <a:ext cx="48895" cy="12065"/>
          </a:xfrm>
          <a:custGeom>
            <a:avLst/>
            <a:gdLst/>
            <a:ahLst/>
            <a:cxnLst/>
            <a:rect l="l" t="t" r="r" b="b"/>
            <a:pathLst>
              <a:path w="48895" h="12065">
                <a:moveTo>
                  <a:pt x="48766" y="0"/>
                </a:moveTo>
                <a:lnTo>
                  <a:pt x="35330" y="0"/>
                </a:lnTo>
                <a:lnTo>
                  <a:pt x="0" y="0"/>
                </a:lnTo>
                <a:lnTo>
                  <a:pt x="0" y="11848"/>
                </a:lnTo>
                <a:lnTo>
                  <a:pt x="48766" y="11848"/>
                </a:lnTo>
                <a:lnTo>
                  <a:pt x="4876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" name="bg object 499"/>
          <p:cNvSpPr/>
          <p:nvPr/>
        </p:nvSpPr>
        <p:spPr>
          <a:xfrm>
            <a:off x="11237681" y="7635046"/>
            <a:ext cx="48895" cy="12065"/>
          </a:xfrm>
          <a:custGeom>
            <a:avLst/>
            <a:gdLst/>
            <a:ahLst/>
            <a:cxnLst/>
            <a:rect l="l" t="t" r="r" b="b"/>
            <a:pathLst>
              <a:path w="48895" h="12065">
                <a:moveTo>
                  <a:pt x="48766" y="0"/>
                </a:moveTo>
                <a:lnTo>
                  <a:pt x="35305" y="0"/>
                </a:lnTo>
                <a:lnTo>
                  <a:pt x="0" y="0"/>
                </a:lnTo>
                <a:lnTo>
                  <a:pt x="0" y="11848"/>
                </a:lnTo>
                <a:lnTo>
                  <a:pt x="48766" y="11848"/>
                </a:lnTo>
                <a:lnTo>
                  <a:pt x="4876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" name="bg object 500"/>
          <p:cNvSpPr/>
          <p:nvPr/>
        </p:nvSpPr>
        <p:spPr>
          <a:xfrm>
            <a:off x="11467806" y="7635046"/>
            <a:ext cx="48895" cy="12065"/>
          </a:xfrm>
          <a:custGeom>
            <a:avLst/>
            <a:gdLst/>
            <a:ahLst/>
            <a:cxnLst/>
            <a:rect l="l" t="t" r="r" b="b"/>
            <a:pathLst>
              <a:path w="48895" h="12065">
                <a:moveTo>
                  <a:pt x="48766" y="0"/>
                </a:moveTo>
                <a:lnTo>
                  <a:pt x="35317" y="0"/>
                </a:lnTo>
                <a:lnTo>
                  <a:pt x="0" y="0"/>
                </a:lnTo>
                <a:lnTo>
                  <a:pt x="0" y="11848"/>
                </a:lnTo>
                <a:lnTo>
                  <a:pt x="48766" y="11848"/>
                </a:lnTo>
                <a:lnTo>
                  <a:pt x="4876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01" name="bg object 501"/>
          <p:cNvPicPr/>
          <p:nvPr/>
        </p:nvPicPr>
        <p:blipFill>
          <a:blip r:embed="rId86" cstate="print"/>
          <a:stretch>
            <a:fillRect/>
          </a:stretch>
        </p:blipFill>
        <p:spPr>
          <a:xfrm>
            <a:off x="11697927" y="7596947"/>
            <a:ext cx="173731" cy="115821"/>
          </a:xfrm>
          <a:prstGeom prst="rect">
            <a:avLst/>
          </a:prstGeom>
        </p:spPr>
      </p:pic>
      <p:sp>
        <p:nvSpPr>
          <p:cNvPr id="502" name="bg object 502"/>
          <p:cNvSpPr/>
          <p:nvPr/>
        </p:nvSpPr>
        <p:spPr>
          <a:xfrm>
            <a:off x="11722311" y="7377238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5" h="48895">
                <a:moveTo>
                  <a:pt x="11912" y="0"/>
                </a:moveTo>
                <a:lnTo>
                  <a:pt x="0" y="0"/>
                </a:lnTo>
                <a:lnTo>
                  <a:pt x="0" y="48817"/>
                </a:lnTo>
                <a:lnTo>
                  <a:pt x="11912" y="48817"/>
                </a:lnTo>
                <a:lnTo>
                  <a:pt x="1191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" name="bg object 503"/>
          <p:cNvSpPr/>
          <p:nvPr/>
        </p:nvSpPr>
        <p:spPr>
          <a:xfrm>
            <a:off x="11722311" y="7157158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5" h="48895">
                <a:moveTo>
                  <a:pt x="11912" y="0"/>
                </a:moveTo>
                <a:lnTo>
                  <a:pt x="0" y="0"/>
                </a:lnTo>
                <a:lnTo>
                  <a:pt x="0" y="48817"/>
                </a:lnTo>
                <a:lnTo>
                  <a:pt x="11912" y="48817"/>
                </a:lnTo>
                <a:lnTo>
                  <a:pt x="1191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" name="bg object 504"/>
          <p:cNvSpPr/>
          <p:nvPr/>
        </p:nvSpPr>
        <p:spPr>
          <a:xfrm>
            <a:off x="11722311" y="6937068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5" h="48895">
                <a:moveTo>
                  <a:pt x="11912" y="0"/>
                </a:moveTo>
                <a:lnTo>
                  <a:pt x="0" y="0"/>
                </a:lnTo>
                <a:lnTo>
                  <a:pt x="0" y="48804"/>
                </a:lnTo>
                <a:lnTo>
                  <a:pt x="11912" y="48804"/>
                </a:lnTo>
                <a:lnTo>
                  <a:pt x="1191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05" name="bg object 505"/>
          <p:cNvPicPr/>
          <p:nvPr/>
        </p:nvPicPr>
        <p:blipFill>
          <a:blip r:embed="rId87" cstate="print"/>
          <a:stretch>
            <a:fillRect/>
          </a:stretch>
        </p:blipFill>
        <p:spPr>
          <a:xfrm>
            <a:off x="11722607" y="6623136"/>
            <a:ext cx="149049" cy="143063"/>
          </a:xfrm>
          <a:prstGeom prst="rect">
            <a:avLst/>
          </a:prstGeom>
        </p:spPr>
      </p:pic>
      <p:sp>
        <p:nvSpPr>
          <p:cNvPr id="506" name="bg object 506"/>
          <p:cNvSpPr/>
          <p:nvPr/>
        </p:nvSpPr>
        <p:spPr>
          <a:xfrm>
            <a:off x="11722311" y="6389253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5" h="48895">
                <a:moveTo>
                  <a:pt x="11912" y="0"/>
                </a:moveTo>
                <a:lnTo>
                  <a:pt x="0" y="0"/>
                </a:lnTo>
                <a:lnTo>
                  <a:pt x="0" y="48855"/>
                </a:lnTo>
                <a:lnTo>
                  <a:pt x="11912" y="48855"/>
                </a:lnTo>
                <a:lnTo>
                  <a:pt x="1191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" name="bg object 507"/>
          <p:cNvSpPr/>
          <p:nvPr/>
        </p:nvSpPr>
        <p:spPr>
          <a:xfrm>
            <a:off x="11722311" y="6168637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5" h="48895">
                <a:moveTo>
                  <a:pt x="11912" y="0"/>
                </a:moveTo>
                <a:lnTo>
                  <a:pt x="0" y="0"/>
                </a:lnTo>
                <a:lnTo>
                  <a:pt x="0" y="48855"/>
                </a:lnTo>
                <a:lnTo>
                  <a:pt x="11912" y="48855"/>
                </a:lnTo>
                <a:lnTo>
                  <a:pt x="1191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" name="bg object 508"/>
          <p:cNvSpPr/>
          <p:nvPr/>
        </p:nvSpPr>
        <p:spPr>
          <a:xfrm>
            <a:off x="11722311" y="5948021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5" h="48895">
                <a:moveTo>
                  <a:pt x="11912" y="0"/>
                </a:moveTo>
                <a:lnTo>
                  <a:pt x="0" y="0"/>
                </a:lnTo>
                <a:lnTo>
                  <a:pt x="0" y="48830"/>
                </a:lnTo>
                <a:lnTo>
                  <a:pt x="11912" y="48830"/>
                </a:lnTo>
                <a:lnTo>
                  <a:pt x="1191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09" name="bg object 509"/>
          <p:cNvPicPr/>
          <p:nvPr/>
        </p:nvPicPr>
        <p:blipFill>
          <a:blip r:embed="rId88" cstate="print"/>
          <a:stretch>
            <a:fillRect/>
          </a:stretch>
        </p:blipFill>
        <p:spPr>
          <a:xfrm>
            <a:off x="11722607" y="5634085"/>
            <a:ext cx="149049" cy="143038"/>
          </a:xfrm>
          <a:prstGeom prst="rect">
            <a:avLst/>
          </a:prstGeom>
        </p:spPr>
      </p:pic>
      <p:sp>
        <p:nvSpPr>
          <p:cNvPr id="510" name="bg object 510"/>
          <p:cNvSpPr/>
          <p:nvPr/>
        </p:nvSpPr>
        <p:spPr>
          <a:xfrm>
            <a:off x="8397735" y="4663079"/>
            <a:ext cx="84455" cy="84455"/>
          </a:xfrm>
          <a:custGeom>
            <a:avLst/>
            <a:gdLst/>
            <a:ahLst/>
            <a:cxnLst/>
            <a:rect l="l" t="t" r="r" b="b"/>
            <a:pathLst>
              <a:path w="84454" h="84454">
                <a:moveTo>
                  <a:pt x="83745" y="241"/>
                </a:moveTo>
                <a:lnTo>
                  <a:pt x="-212" y="241"/>
                </a:lnTo>
                <a:lnTo>
                  <a:pt x="-212" y="84376"/>
                </a:lnTo>
                <a:lnTo>
                  <a:pt x="83745" y="84376"/>
                </a:lnTo>
                <a:lnTo>
                  <a:pt x="83745" y="24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" name="bg object 511"/>
          <p:cNvSpPr/>
          <p:nvPr/>
        </p:nvSpPr>
        <p:spPr>
          <a:xfrm>
            <a:off x="7475030" y="5898925"/>
            <a:ext cx="1285875" cy="294640"/>
          </a:xfrm>
          <a:custGeom>
            <a:avLst/>
            <a:gdLst/>
            <a:ahLst/>
            <a:cxnLst/>
            <a:rect l="l" t="t" r="r" b="b"/>
            <a:pathLst>
              <a:path w="1285875" h="294639">
                <a:moveTo>
                  <a:pt x="1285855" y="0"/>
                </a:moveTo>
                <a:lnTo>
                  <a:pt x="1264811" y="0"/>
                </a:lnTo>
                <a:lnTo>
                  <a:pt x="1264811" y="135111"/>
                </a:lnTo>
                <a:lnTo>
                  <a:pt x="1195357" y="65670"/>
                </a:lnTo>
                <a:lnTo>
                  <a:pt x="0" y="65670"/>
                </a:lnTo>
                <a:lnTo>
                  <a:pt x="0" y="82484"/>
                </a:lnTo>
                <a:lnTo>
                  <a:pt x="1188397" y="82484"/>
                </a:lnTo>
                <a:lnTo>
                  <a:pt x="1262652" y="156752"/>
                </a:lnTo>
                <a:lnTo>
                  <a:pt x="1262652" y="294391"/>
                </a:lnTo>
                <a:lnTo>
                  <a:pt x="1285855" y="294289"/>
                </a:lnTo>
                <a:lnTo>
                  <a:pt x="12858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" name="bg object 512"/>
          <p:cNvSpPr/>
          <p:nvPr/>
        </p:nvSpPr>
        <p:spPr>
          <a:xfrm>
            <a:off x="8391604" y="5201094"/>
            <a:ext cx="369570" cy="549275"/>
          </a:xfrm>
          <a:custGeom>
            <a:avLst/>
            <a:gdLst/>
            <a:ahLst/>
            <a:cxnLst/>
            <a:rect l="l" t="t" r="r" b="b"/>
            <a:pathLst>
              <a:path w="369570" h="549275">
                <a:moveTo>
                  <a:pt x="369281" y="0"/>
                </a:moveTo>
                <a:lnTo>
                  <a:pt x="352454" y="0"/>
                </a:lnTo>
                <a:lnTo>
                  <a:pt x="352454" y="83817"/>
                </a:lnTo>
                <a:lnTo>
                  <a:pt x="21043" y="83817"/>
                </a:lnTo>
                <a:lnTo>
                  <a:pt x="21043" y="215881"/>
                </a:lnTo>
                <a:lnTo>
                  <a:pt x="0" y="215881"/>
                </a:lnTo>
                <a:lnTo>
                  <a:pt x="0" y="232391"/>
                </a:lnTo>
                <a:lnTo>
                  <a:pt x="21043" y="232391"/>
                </a:lnTo>
                <a:lnTo>
                  <a:pt x="21043" y="469278"/>
                </a:lnTo>
                <a:lnTo>
                  <a:pt x="19621" y="527290"/>
                </a:lnTo>
                <a:lnTo>
                  <a:pt x="76045" y="527074"/>
                </a:lnTo>
                <a:lnTo>
                  <a:pt x="75842" y="490042"/>
                </a:lnTo>
                <a:lnTo>
                  <a:pt x="285158" y="490042"/>
                </a:lnTo>
                <a:lnTo>
                  <a:pt x="348237" y="426963"/>
                </a:lnTo>
                <a:lnTo>
                  <a:pt x="348237" y="548943"/>
                </a:lnTo>
                <a:lnTo>
                  <a:pt x="369281" y="548943"/>
                </a:lnTo>
                <a:lnTo>
                  <a:pt x="369281" y="274719"/>
                </a:lnTo>
                <a:lnTo>
                  <a:pt x="348237" y="274719"/>
                </a:lnTo>
                <a:lnTo>
                  <a:pt x="348237" y="397195"/>
                </a:lnTo>
                <a:lnTo>
                  <a:pt x="276446" y="469011"/>
                </a:lnTo>
                <a:lnTo>
                  <a:pt x="75740" y="469011"/>
                </a:lnTo>
                <a:lnTo>
                  <a:pt x="32155" y="469227"/>
                </a:lnTo>
                <a:lnTo>
                  <a:pt x="32155" y="468592"/>
                </a:lnTo>
                <a:lnTo>
                  <a:pt x="42061" y="468592"/>
                </a:lnTo>
                <a:lnTo>
                  <a:pt x="42061" y="105394"/>
                </a:lnTo>
                <a:lnTo>
                  <a:pt x="348237" y="105394"/>
                </a:lnTo>
                <a:lnTo>
                  <a:pt x="348237" y="125714"/>
                </a:lnTo>
                <a:lnTo>
                  <a:pt x="369281" y="125714"/>
                </a:lnTo>
                <a:lnTo>
                  <a:pt x="36928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" name="bg object 513"/>
          <p:cNvSpPr/>
          <p:nvPr/>
        </p:nvSpPr>
        <p:spPr>
          <a:xfrm>
            <a:off x="10341877" y="6614485"/>
            <a:ext cx="19050" cy="147320"/>
          </a:xfrm>
          <a:custGeom>
            <a:avLst/>
            <a:gdLst/>
            <a:ahLst/>
            <a:cxnLst/>
            <a:rect l="l" t="t" r="r" b="b"/>
            <a:pathLst>
              <a:path w="19050" h="147320">
                <a:moveTo>
                  <a:pt x="18516" y="0"/>
                </a:moveTo>
                <a:lnTo>
                  <a:pt x="0" y="0"/>
                </a:lnTo>
                <a:lnTo>
                  <a:pt x="0" y="2540"/>
                </a:lnTo>
                <a:lnTo>
                  <a:pt x="16827" y="2540"/>
                </a:lnTo>
                <a:lnTo>
                  <a:pt x="16827" y="144780"/>
                </a:lnTo>
                <a:lnTo>
                  <a:pt x="0" y="144780"/>
                </a:lnTo>
                <a:lnTo>
                  <a:pt x="0" y="147320"/>
                </a:lnTo>
                <a:lnTo>
                  <a:pt x="18516" y="147320"/>
                </a:lnTo>
                <a:lnTo>
                  <a:pt x="18516" y="144780"/>
                </a:lnTo>
                <a:lnTo>
                  <a:pt x="18516" y="2540"/>
                </a:lnTo>
                <a:lnTo>
                  <a:pt x="1851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" name="bg object 514"/>
          <p:cNvSpPr/>
          <p:nvPr/>
        </p:nvSpPr>
        <p:spPr>
          <a:xfrm>
            <a:off x="10341877" y="5625244"/>
            <a:ext cx="19050" cy="147320"/>
          </a:xfrm>
          <a:custGeom>
            <a:avLst/>
            <a:gdLst/>
            <a:ahLst/>
            <a:cxnLst/>
            <a:rect l="l" t="t" r="r" b="b"/>
            <a:pathLst>
              <a:path w="19050" h="147320">
                <a:moveTo>
                  <a:pt x="18516" y="0"/>
                </a:moveTo>
                <a:lnTo>
                  <a:pt x="0" y="0"/>
                </a:lnTo>
                <a:lnTo>
                  <a:pt x="0" y="2540"/>
                </a:lnTo>
                <a:lnTo>
                  <a:pt x="16827" y="2540"/>
                </a:lnTo>
                <a:lnTo>
                  <a:pt x="16827" y="144780"/>
                </a:lnTo>
                <a:lnTo>
                  <a:pt x="0" y="144780"/>
                </a:lnTo>
                <a:lnTo>
                  <a:pt x="0" y="147320"/>
                </a:lnTo>
                <a:lnTo>
                  <a:pt x="18516" y="147320"/>
                </a:lnTo>
                <a:lnTo>
                  <a:pt x="18516" y="144780"/>
                </a:lnTo>
                <a:lnTo>
                  <a:pt x="18516" y="2540"/>
                </a:lnTo>
                <a:lnTo>
                  <a:pt x="1851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" name="bg object 515"/>
          <p:cNvSpPr/>
          <p:nvPr/>
        </p:nvSpPr>
        <p:spPr>
          <a:xfrm>
            <a:off x="10341881" y="4752468"/>
            <a:ext cx="19050" cy="33655"/>
          </a:xfrm>
          <a:custGeom>
            <a:avLst/>
            <a:gdLst/>
            <a:ahLst/>
            <a:cxnLst/>
            <a:rect l="l" t="t" r="r" b="b"/>
            <a:pathLst>
              <a:path w="19050" h="33654">
                <a:moveTo>
                  <a:pt x="18516" y="0"/>
                </a:moveTo>
                <a:lnTo>
                  <a:pt x="16827" y="0"/>
                </a:lnTo>
                <a:lnTo>
                  <a:pt x="16827" y="31977"/>
                </a:lnTo>
                <a:lnTo>
                  <a:pt x="0" y="31977"/>
                </a:lnTo>
                <a:lnTo>
                  <a:pt x="0" y="33654"/>
                </a:lnTo>
                <a:lnTo>
                  <a:pt x="18516" y="33654"/>
                </a:lnTo>
                <a:lnTo>
                  <a:pt x="1851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" name="bg object 516"/>
          <p:cNvSpPr/>
          <p:nvPr/>
        </p:nvSpPr>
        <p:spPr>
          <a:xfrm>
            <a:off x="10546854" y="4740700"/>
            <a:ext cx="48895" cy="12065"/>
          </a:xfrm>
          <a:custGeom>
            <a:avLst/>
            <a:gdLst/>
            <a:ahLst/>
            <a:cxnLst/>
            <a:rect l="l" t="t" r="r" b="b"/>
            <a:pathLst>
              <a:path w="48895" h="12064">
                <a:moveTo>
                  <a:pt x="48804" y="0"/>
                </a:moveTo>
                <a:lnTo>
                  <a:pt x="35343" y="0"/>
                </a:lnTo>
                <a:lnTo>
                  <a:pt x="0" y="0"/>
                </a:lnTo>
                <a:lnTo>
                  <a:pt x="0" y="11772"/>
                </a:lnTo>
                <a:lnTo>
                  <a:pt x="48804" y="11772"/>
                </a:lnTo>
                <a:lnTo>
                  <a:pt x="4880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" name="bg object 517"/>
          <p:cNvSpPr/>
          <p:nvPr/>
        </p:nvSpPr>
        <p:spPr>
          <a:xfrm>
            <a:off x="10777073" y="4740700"/>
            <a:ext cx="48895" cy="12065"/>
          </a:xfrm>
          <a:custGeom>
            <a:avLst/>
            <a:gdLst/>
            <a:ahLst/>
            <a:cxnLst/>
            <a:rect l="l" t="t" r="r" b="b"/>
            <a:pathLst>
              <a:path w="48895" h="12064">
                <a:moveTo>
                  <a:pt x="48779" y="0"/>
                </a:moveTo>
                <a:lnTo>
                  <a:pt x="35330" y="0"/>
                </a:lnTo>
                <a:lnTo>
                  <a:pt x="0" y="0"/>
                </a:lnTo>
                <a:lnTo>
                  <a:pt x="0" y="11772"/>
                </a:lnTo>
                <a:lnTo>
                  <a:pt x="48779" y="11772"/>
                </a:lnTo>
                <a:lnTo>
                  <a:pt x="48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" name="bg object 518"/>
          <p:cNvSpPr/>
          <p:nvPr/>
        </p:nvSpPr>
        <p:spPr>
          <a:xfrm>
            <a:off x="11007277" y="4740700"/>
            <a:ext cx="48895" cy="12065"/>
          </a:xfrm>
          <a:custGeom>
            <a:avLst/>
            <a:gdLst/>
            <a:ahLst/>
            <a:cxnLst/>
            <a:rect l="l" t="t" r="r" b="b"/>
            <a:pathLst>
              <a:path w="48895" h="12064">
                <a:moveTo>
                  <a:pt x="48792" y="0"/>
                </a:moveTo>
                <a:lnTo>
                  <a:pt x="35343" y="0"/>
                </a:lnTo>
                <a:lnTo>
                  <a:pt x="0" y="0"/>
                </a:lnTo>
                <a:lnTo>
                  <a:pt x="0" y="11772"/>
                </a:lnTo>
                <a:lnTo>
                  <a:pt x="48792" y="11772"/>
                </a:lnTo>
                <a:lnTo>
                  <a:pt x="487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" name="bg object 519"/>
          <p:cNvSpPr/>
          <p:nvPr/>
        </p:nvSpPr>
        <p:spPr>
          <a:xfrm>
            <a:off x="11237497" y="4740700"/>
            <a:ext cx="48895" cy="12065"/>
          </a:xfrm>
          <a:custGeom>
            <a:avLst/>
            <a:gdLst/>
            <a:ahLst/>
            <a:cxnLst/>
            <a:rect l="l" t="t" r="r" b="b"/>
            <a:pathLst>
              <a:path w="48895" h="12064">
                <a:moveTo>
                  <a:pt x="48779" y="0"/>
                </a:moveTo>
                <a:lnTo>
                  <a:pt x="35317" y="0"/>
                </a:lnTo>
                <a:lnTo>
                  <a:pt x="0" y="0"/>
                </a:lnTo>
                <a:lnTo>
                  <a:pt x="0" y="11772"/>
                </a:lnTo>
                <a:lnTo>
                  <a:pt x="48779" y="11772"/>
                </a:lnTo>
                <a:lnTo>
                  <a:pt x="48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" name="bg object 520"/>
          <p:cNvSpPr/>
          <p:nvPr/>
        </p:nvSpPr>
        <p:spPr>
          <a:xfrm>
            <a:off x="11702974" y="6614485"/>
            <a:ext cx="19050" cy="147320"/>
          </a:xfrm>
          <a:custGeom>
            <a:avLst/>
            <a:gdLst/>
            <a:ahLst/>
            <a:cxnLst/>
            <a:rect l="l" t="t" r="r" b="b"/>
            <a:pathLst>
              <a:path w="19050" h="147320">
                <a:moveTo>
                  <a:pt x="18491" y="0"/>
                </a:moveTo>
                <a:lnTo>
                  <a:pt x="0" y="0"/>
                </a:lnTo>
                <a:lnTo>
                  <a:pt x="0" y="2540"/>
                </a:lnTo>
                <a:lnTo>
                  <a:pt x="0" y="144780"/>
                </a:lnTo>
                <a:lnTo>
                  <a:pt x="0" y="147320"/>
                </a:lnTo>
                <a:lnTo>
                  <a:pt x="18491" y="147320"/>
                </a:lnTo>
                <a:lnTo>
                  <a:pt x="18491" y="144780"/>
                </a:lnTo>
                <a:lnTo>
                  <a:pt x="1676" y="144780"/>
                </a:lnTo>
                <a:lnTo>
                  <a:pt x="1676" y="2540"/>
                </a:lnTo>
                <a:lnTo>
                  <a:pt x="18491" y="2540"/>
                </a:lnTo>
                <a:lnTo>
                  <a:pt x="1849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" name="bg object 521"/>
          <p:cNvSpPr/>
          <p:nvPr/>
        </p:nvSpPr>
        <p:spPr>
          <a:xfrm>
            <a:off x="11698223" y="4740461"/>
            <a:ext cx="24130" cy="12065"/>
          </a:xfrm>
          <a:custGeom>
            <a:avLst/>
            <a:gdLst/>
            <a:ahLst/>
            <a:cxnLst/>
            <a:rect l="l" t="t" r="r" b="b"/>
            <a:pathLst>
              <a:path w="24129" h="12064">
                <a:moveTo>
                  <a:pt x="23249" y="239"/>
                </a:moveTo>
                <a:lnTo>
                  <a:pt x="-295" y="239"/>
                </a:lnTo>
                <a:lnTo>
                  <a:pt x="-295" y="12012"/>
                </a:lnTo>
                <a:lnTo>
                  <a:pt x="23249" y="12012"/>
                </a:lnTo>
                <a:lnTo>
                  <a:pt x="23249" y="23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" name="bg object 522"/>
          <p:cNvSpPr/>
          <p:nvPr/>
        </p:nvSpPr>
        <p:spPr>
          <a:xfrm>
            <a:off x="11702982" y="5620552"/>
            <a:ext cx="30480" cy="152400"/>
          </a:xfrm>
          <a:custGeom>
            <a:avLst/>
            <a:gdLst/>
            <a:ahLst/>
            <a:cxnLst/>
            <a:rect l="l" t="t" r="r" b="b"/>
            <a:pathLst>
              <a:path w="30479" h="152400">
                <a:moveTo>
                  <a:pt x="30276" y="0"/>
                </a:moveTo>
                <a:lnTo>
                  <a:pt x="18490" y="0"/>
                </a:lnTo>
                <a:lnTo>
                  <a:pt x="18490" y="4686"/>
                </a:lnTo>
                <a:lnTo>
                  <a:pt x="0" y="4686"/>
                </a:lnTo>
                <a:lnTo>
                  <a:pt x="0" y="151989"/>
                </a:lnTo>
                <a:lnTo>
                  <a:pt x="18490" y="151989"/>
                </a:lnTo>
                <a:lnTo>
                  <a:pt x="18490" y="149449"/>
                </a:lnTo>
                <a:lnTo>
                  <a:pt x="1676" y="149449"/>
                </a:lnTo>
                <a:lnTo>
                  <a:pt x="1676" y="7226"/>
                </a:lnTo>
                <a:lnTo>
                  <a:pt x="18490" y="7226"/>
                </a:lnTo>
                <a:lnTo>
                  <a:pt x="18490" y="13448"/>
                </a:lnTo>
                <a:lnTo>
                  <a:pt x="30276" y="13448"/>
                </a:lnTo>
                <a:lnTo>
                  <a:pt x="302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" name="bg object 523"/>
          <p:cNvSpPr/>
          <p:nvPr/>
        </p:nvSpPr>
        <p:spPr>
          <a:xfrm>
            <a:off x="11721476" y="5401018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5" h="48895">
                <a:moveTo>
                  <a:pt x="11785" y="0"/>
                </a:moveTo>
                <a:lnTo>
                  <a:pt x="0" y="0"/>
                </a:lnTo>
                <a:lnTo>
                  <a:pt x="0" y="48779"/>
                </a:lnTo>
                <a:lnTo>
                  <a:pt x="11785" y="48779"/>
                </a:lnTo>
                <a:lnTo>
                  <a:pt x="117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" name="bg object 524"/>
          <p:cNvSpPr/>
          <p:nvPr/>
        </p:nvSpPr>
        <p:spPr>
          <a:xfrm>
            <a:off x="11721476" y="5181475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5" h="48895">
                <a:moveTo>
                  <a:pt x="11785" y="0"/>
                </a:moveTo>
                <a:lnTo>
                  <a:pt x="0" y="0"/>
                </a:lnTo>
                <a:lnTo>
                  <a:pt x="0" y="48766"/>
                </a:lnTo>
                <a:lnTo>
                  <a:pt x="11785" y="48766"/>
                </a:lnTo>
                <a:lnTo>
                  <a:pt x="117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" name="bg object 525"/>
          <p:cNvSpPr/>
          <p:nvPr/>
        </p:nvSpPr>
        <p:spPr>
          <a:xfrm>
            <a:off x="11721476" y="4961922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5" h="48895">
                <a:moveTo>
                  <a:pt x="11785" y="0"/>
                </a:moveTo>
                <a:lnTo>
                  <a:pt x="0" y="0"/>
                </a:lnTo>
                <a:lnTo>
                  <a:pt x="0" y="48792"/>
                </a:lnTo>
                <a:lnTo>
                  <a:pt x="11785" y="48792"/>
                </a:lnTo>
                <a:lnTo>
                  <a:pt x="117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" name="bg object 526"/>
          <p:cNvSpPr/>
          <p:nvPr/>
        </p:nvSpPr>
        <p:spPr>
          <a:xfrm>
            <a:off x="11721769" y="4777468"/>
            <a:ext cx="12065" cy="13970"/>
          </a:xfrm>
          <a:custGeom>
            <a:avLst/>
            <a:gdLst/>
            <a:ahLst/>
            <a:cxnLst/>
            <a:rect l="l" t="t" r="r" b="b"/>
            <a:pathLst>
              <a:path w="12065" h="13970">
                <a:moveTo>
                  <a:pt x="11489" y="238"/>
                </a:moveTo>
                <a:lnTo>
                  <a:pt x="-296" y="238"/>
                </a:lnTo>
                <a:lnTo>
                  <a:pt x="-296" y="13700"/>
                </a:lnTo>
                <a:lnTo>
                  <a:pt x="11489" y="13700"/>
                </a:lnTo>
                <a:lnTo>
                  <a:pt x="11489" y="23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" name="bg object 527"/>
          <p:cNvSpPr/>
          <p:nvPr/>
        </p:nvSpPr>
        <p:spPr>
          <a:xfrm>
            <a:off x="11750911" y="5637301"/>
            <a:ext cx="966469" cy="21590"/>
          </a:xfrm>
          <a:custGeom>
            <a:avLst/>
            <a:gdLst/>
            <a:ahLst/>
            <a:cxnLst/>
            <a:rect l="l" t="t" r="r" b="b"/>
            <a:pathLst>
              <a:path w="966470" h="21589">
                <a:moveTo>
                  <a:pt x="966470" y="38"/>
                </a:moveTo>
                <a:lnTo>
                  <a:pt x="0" y="0"/>
                </a:lnTo>
                <a:lnTo>
                  <a:pt x="0" y="21017"/>
                </a:lnTo>
                <a:lnTo>
                  <a:pt x="966470" y="21056"/>
                </a:lnTo>
                <a:lnTo>
                  <a:pt x="966470" y="3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28" name="bg object 528"/>
          <p:cNvPicPr/>
          <p:nvPr/>
        </p:nvPicPr>
        <p:blipFill>
          <a:blip r:embed="rId89" cstate="print"/>
          <a:stretch>
            <a:fillRect/>
          </a:stretch>
        </p:blipFill>
        <p:spPr>
          <a:xfrm>
            <a:off x="9058656" y="5503024"/>
            <a:ext cx="330470" cy="246666"/>
          </a:xfrm>
          <a:prstGeom prst="rect">
            <a:avLst/>
          </a:prstGeom>
        </p:spPr>
      </p:pic>
      <p:sp>
        <p:nvSpPr>
          <p:cNvPr id="529" name="bg object 529"/>
          <p:cNvSpPr/>
          <p:nvPr/>
        </p:nvSpPr>
        <p:spPr>
          <a:xfrm>
            <a:off x="7464366" y="7377089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5" h="48895">
                <a:moveTo>
                  <a:pt x="11785" y="0"/>
                </a:moveTo>
                <a:lnTo>
                  <a:pt x="0" y="0"/>
                </a:lnTo>
                <a:lnTo>
                  <a:pt x="0" y="48779"/>
                </a:lnTo>
                <a:lnTo>
                  <a:pt x="11785" y="48779"/>
                </a:lnTo>
                <a:lnTo>
                  <a:pt x="117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" name="bg object 530"/>
          <p:cNvSpPr/>
          <p:nvPr/>
        </p:nvSpPr>
        <p:spPr>
          <a:xfrm>
            <a:off x="7464366" y="7157170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5" h="48895">
                <a:moveTo>
                  <a:pt x="11785" y="0"/>
                </a:moveTo>
                <a:lnTo>
                  <a:pt x="0" y="0"/>
                </a:lnTo>
                <a:lnTo>
                  <a:pt x="0" y="48779"/>
                </a:lnTo>
                <a:lnTo>
                  <a:pt x="11785" y="48779"/>
                </a:lnTo>
                <a:lnTo>
                  <a:pt x="117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" name="bg object 531"/>
          <p:cNvSpPr/>
          <p:nvPr/>
        </p:nvSpPr>
        <p:spPr>
          <a:xfrm>
            <a:off x="7464366" y="6937262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5" h="48895">
                <a:moveTo>
                  <a:pt x="11785" y="0"/>
                </a:moveTo>
                <a:lnTo>
                  <a:pt x="0" y="0"/>
                </a:lnTo>
                <a:lnTo>
                  <a:pt x="0" y="48754"/>
                </a:lnTo>
                <a:lnTo>
                  <a:pt x="11785" y="48754"/>
                </a:lnTo>
                <a:lnTo>
                  <a:pt x="117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" name="bg object 532"/>
          <p:cNvSpPr/>
          <p:nvPr/>
        </p:nvSpPr>
        <p:spPr>
          <a:xfrm>
            <a:off x="7464412" y="7610520"/>
            <a:ext cx="1011555" cy="113030"/>
          </a:xfrm>
          <a:custGeom>
            <a:avLst/>
            <a:gdLst/>
            <a:ahLst/>
            <a:cxnLst/>
            <a:rect l="l" t="t" r="r" b="b"/>
            <a:pathLst>
              <a:path w="1011554" h="113029">
                <a:moveTo>
                  <a:pt x="86626" y="34480"/>
                </a:moveTo>
                <a:lnTo>
                  <a:pt x="29438" y="34480"/>
                </a:lnTo>
                <a:lnTo>
                  <a:pt x="29400" y="0"/>
                </a:lnTo>
                <a:lnTo>
                  <a:pt x="0" y="0"/>
                </a:lnTo>
                <a:lnTo>
                  <a:pt x="0" y="101714"/>
                </a:lnTo>
                <a:lnTo>
                  <a:pt x="86626" y="101714"/>
                </a:lnTo>
                <a:lnTo>
                  <a:pt x="86626" y="34480"/>
                </a:lnTo>
                <a:close/>
              </a:path>
              <a:path w="1011554" h="113029">
                <a:moveTo>
                  <a:pt x="153885" y="34480"/>
                </a:moveTo>
                <a:lnTo>
                  <a:pt x="86639" y="34480"/>
                </a:lnTo>
                <a:lnTo>
                  <a:pt x="86639" y="101701"/>
                </a:lnTo>
                <a:lnTo>
                  <a:pt x="153885" y="101701"/>
                </a:lnTo>
                <a:lnTo>
                  <a:pt x="153885" y="34480"/>
                </a:lnTo>
                <a:close/>
              </a:path>
              <a:path w="1011554" h="113029">
                <a:moveTo>
                  <a:pt x="959192" y="55448"/>
                </a:moveTo>
                <a:lnTo>
                  <a:pt x="958977" y="34480"/>
                </a:lnTo>
                <a:lnTo>
                  <a:pt x="153924" y="34480"/>
                </a:lnTo>
                <a:lnTo>
                  <a:pt x="153924" y="55448"/>
                </a:lnTo>
                <a:lnTo>
                  <a:pt x="959192" y="55448"/>
                </a:lnTo>
                <a:close/>
              </a:path>
              <a:path w="1011554" h="113029">
                <a:moveTo>
                  <a:pt x="1011415" y="112064"/>
                </a:moveTo>
                <a:lnTo>
                  <a:pt x="1010246" y="23266"/>
                </a:lnTo>
                <a:lnTo>
                  <a:pt x="958888" y="23749"/>
                </a:lnTo>
                <a:lnTo>
                  <a:pt x="959904" y="112610"/>
                </a:lnTo>
                <a:lnTo>
                  <a:pt x="1011415" y="11206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" name="bg object 533"/>
          <p:cNvSpPr/>
          <p:nvPr/>
        </p:nvSpPr>
        <p:spPr>
          <a:xfrm>
            <a:off x="7618314" y="6363181"/>
            <a:ext cx="1137285" cy="703580"/>
          </a:xfrm>
          <a:custGeom>
            <a:avLst/>
            <a:gdLst/>
            <a:ahLst/>
            <a:cxnLst/>
            <a:rect l="l" t="t" r="r" b="b"/>
            <a:pathLst>
              <a:path w="1137284" h="703579">
                <a:moveTo>
                  <a:pt x="1137141" y="0"/>
                </a:moveTo>
                <a:lnTo>
                  <a:pt x="1120314" y="0"/>
                </a:lnTo>
                <a:lnTo>
                  <a:pt x="1120314" y="42048"/>
                </a:lnTo>
                <a:lnTo>
                  <a:pt x="854942" y="42048"/>
                </a:lnTo>
                <a:lnTo>
                  <a:pt x="782846" y="114132"/>
                </a:lnTo>
                <a:lnTo>
                  <a:pt x="782846" y="332287"/>
                </a:lnTo>
                <a:lnTo>
                  <a:pt x="0" y="332287"/>
                </a:lnTo>
                <a:lnTo>
                  <a:pt x="0" y="349114"/>
                </a:lnTo>
                <a:lnTo>
                  <a:pt x="782846" y="349114"/>
                </a:lnTo>
                <a:lnTo>
                  <a:pt x="782846" y="589011"/>
                </a:lnTo>
                <a:lnTo>
                  <a:pt x="854942" y="661107"/>
                </a:lnTo>
                <a:lnTo>
                  <a:pt x="1120314" y="661107"/>
                </a:lnTo>
                <a:lnTo>
                  <a:pt x="1120314" y="703155"/>
                </a:lnTo>
                <a:lnTo>
                  <a:pt x="1137141" y="703155"/>
                </a:lnTo>
                <a:lnTo>
                  <a:pt x="1137141" y="312856"/>
                </a:lnTo>
                <a:lnTo>
                  <a:pt x="1120314" y="312856"/>
                </a:lnTo>
                <a:lnTo>
                  <a:pt x="1120314" y="644280"/>
                </a:lnTo>
                <a:lnTo>
                  <a:pt x="861914" y="644280"/>
                </a:lnTo>
                <a:lnTo>
                  <a:pt x="799673" y="582038"/>
                </a:lnTo>
                <a:lnTo>
                  <a:pt x="799673" y="121104"/>
                </a:lnTo>
                <a:lnTo>
                  <a:pt x="861914" y="58875"/>
                </a:lnTo>
                <a:lnTo>
                  <a:pt x="1120314" y="58875"/>
                </a:lnTo>
                <a:lnTo>
                  <a:pt x="1120314" y="164003"/>
                </a:lnTo>
                <a:lnTo>
                  <a:pt x="1137141" y="164003"/>
                </a:lnTo>
                <a:lnTo>
                  <a:pt x="113714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" name="bg object 534"/>
          <p:cNvSpPr/>
          <p:nvPr/>
        </p:nvSpPr>
        <p:spPr>
          <a:xfrm>
            <a:off x="8474989" y="7236010"/>
            <a:ext cx="301625" cy="430530"/>
          </a:xfrm>
          <a:custGeom>
            <a:avLst/>
            <a:gdLst/>
            <a:ahLst/>
            <a:cxnLst/>
            <a:rect l="l" t="t" r="r" b="b"/>
            <a:pathLst>
              <a:path w="301625" h="430529">
                <a:moveTo>
                  <a:pt x="301485" y="408940"/>
                </a:moveTo>
                <a:lnTo>
                  <a:pt x="280454" y="408940"/>
                </a:lnTo>
                <a:lnTo>
                  <a:pt x="280454" y="0"/>
                </a:lnTo>
                <a:lnTo>
                  <a:pt x="263626" y="0"/>
                </a:lnTo>
                <a:lnTo>
                  <a:pt x="263626" y="408940"/>
                </a:lnTo>
                <a:lnTo>
                  <a:pt x="0" y="408940"/>
                </a:lnTo>
                <a:lnTo>
                  <a:pt x="0" y="430530"/>
                </a:lnTo>
                <a:lnTo>
                  <a:pt x="301485" y="430530"/>
                </a:lnTo>
                <a:lnTo>
                  <a:pt x="301485" y="40894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" name="bg object 535"/>
          <p:cNvSpPr/>
          <p:nvPr/>
        </p:nvSpPr>
        <p:spPr>
          <a:xfrm>
            <a:off x="8967419" y="7593579"/>
            <a:ext cx="339090" cy="72390"/>
          </a:xfrm>
          <a:custGeom>
            <a:avLst/>
            <a:gdLst/>
            <a:ahLst/>
            <a:cxnLst/>
            <a:rect l="l" t="t" r="r" b="b"/>
            <a:pathLst>
              <a:path w="339090" h="72390">
                <a:moveTo>
                  <a:pt x="338886" y="50800"/>
                </a:moveTo>
                <a:lnTo>
                  <a:pt x="100965" y="50800"/>
                </a:lnTo>
                <a:lnTo>
                  <a:pt x="100965" y="0"/>
                </a:lnTo>
                <a:lnTo>
                  <a:pt x="84150" y="0"/>
                </a:lnTo>
                <a:lnTo>
                  <a:pt x="84150" y="50800"/>
                </a:lnTo>
                <a:lnTo>
                  <a:pt x="0" y="50800"/>
                </a:lnTo>
                <a:lnTo>
                  <a:pt x="0" y="72390"/>
                </a:lnTo>
                <a:lnTo>
                  <a:pt x="338886" y="72390"/>
                </a:lnTo>
                <a:lnTo>
                  <a:pt x="338886" y="508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" name="bg object 536"/>
          <p:cNvSpPr/>
          <p:nvPr/>
        </p:nvSpPr>
        <p:spPr>
          <a:xfrm>
            <a:off x="9300523" y="6655273"/>
            <a:ext cx="53340" cy="54610"/>
          </a:xfrm>
          <a:custGeom>
            <a:avLst/>
            <a:gdLst/>
            <a:ahLst/>
            <a:cxnLst/>
            <a:rect l="l" t="t" r="r" b="b"/>
            <a:pathLst>
              <a:path w="53340" h="54609">
                <a:moveTo>
                  <a:pt x="52932" y="0"/>
                </a:moveTo>
                <a:lnTo>
                  <a:pt x="0" y="317"/>
                </a:lnTo>
                <a:lnTo>
                  <a:pt x="266" y="27024"/>
                </a:lnTo>
                <a:lnTo>
                  <a:pt x="406" y="54176"/>
                </a:lnTo>
                <a:lnTo>
                  <a:pt x="52932" y="53859"/>
                </a:lnTo>
                <a:lnTo>
                  <a:pt x="5293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" name="bg object 537"/>
          <p:cNvSpPr/>
          <p:nvPr/>
        </p:nvSpPr>
        <p:spPr>
          <a:xfrm>
            <a:off x="9049664" y="7238131"/>
            <a:ext cx="1155065" cy="478790"/>
          </a:xfrm>
          <a:custGeom>
            <a:avLst/>
            <a:gdLst/>
            <a:ahLst/>
            <a:cxnLst/>
            <a:rect l="l" t="t" r="r" b="b"/>
            <a:pathLst>
              <a:path w="1155065" h="478790">
                <a:moveTo>
                  <a:pt x="305650" y="477964"/>
                </a:moveTo>
                <a:lnTo>
                  <a:pt x="304546" y="388200"/>
                </a:lnTo>
                <a:lnTo>
                  <a:pt x="256273" y="388708"/>
                </a:lnTo>
                <a:lnTo>
                  <a:pt x="257530" y="478472"/>
                </a:lnTo>
                <a:lnTo>
                  <a:pt x="305650" y="477964"/>
                </a:lnTo>
                <a:close/>
              </a:path>
              <a:path w="1155065" h="478790">
                <a:moveTo>
                  <a:pt x="1155001" y="406869"/>
                </a:moveTo>
                <a:lnTo>
                  <a:pt x="612698" y="406628"/>
                </a:lnTo>
                <a:lnTo>
                  <a:pt x="612698" y="75666"/>
                </a:lnTo>
                <a:lnTo>
                  <a:pt x="19646" y="75666"/>
                </a:lnTo>
                <a:lnTo>
                  <a:pt x="18732" y="0"/>
                </a:lnTo>
                <a:lnTo>
                  <a:pt x="0" y="12"/>
                </a:lnTo>
                <a:lnTo>
                  <a:pt x="1905" y="183032"/>
                </a:lnTo>
                <a:lnTo>
                  <a:pt x="20612" y="183032"/>
                </a:lnTo>
                <a:lnTo>
                  <a:pt x="19646" y="92481"/>
                </a:lnTo>
                <a:lnTo>
                  <a:pt x="594017" y="92481"/>
                </a:lnTo>
                <a:lnTo>
                  <a:pt x="594017" y="406819"/>
                </a:lnTo>
                <a:lnTo>
                  <a:pt x="304800" y="406819"/>
                </a:lnTo>
                <a:lnTo>
                  <a:pt x="305054" y="427837"/>
                </a:lnTo>
                <a:lnTo>
                  <a:pt x="1155001" y="427837"/>
                </a:lnTo>
                <a:lnTo>
                  <a:pt x="1155001" y="40686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" name="bg object 538"/>
          <p:cNvSpPr/>
          <p:nvPr/>
        </p:nvSpPr>
        <p:spPr>
          <a:xfrm>
            <a:off x="9051521" y="6363182"/>
            <a:ext cx="1153160" cy="703580"/>
          </a:xfrm>
          <a:custGeom>
            <a:avLst/>
            <a:gdLst/>
            <a:ahLst/>
            <a:cxnLst/>
            <a:rect l="l" t="t" r="r" b="b"/>
            <a:pathLst>
              <a:path w="1153159" h="703579">
                <a:moveTo>
                  <a:pt x="16827" y="0"/>
                </a:moveTo>
                <a:lnTo>
                  <a:pt x="7149" y="0"/>
                </a:lnTo>
                <a:lnTo>
                  <a:pt x="7149" y="163940"/>
                </a:lnTo>
                <a:lnTo>
                  <a:pt x="16827" y="163990"/>
                </a:lnTo>
                <a:lnTo>
                  <a:pt x="16827" y="59485"/>
                </a:lnTo>
                <a:lnTo>
                  <a:pt x="240341" y="59485"/>
                </a:lnTo>
                <a:lnTo>
                  <a:pt x="301934" y="121091"/>
                </a:lnTo>
                <a:lnTo>
                  <a:pt x="301934" y="292092"/>
                </a:lnTo>
                <a:lnTo>
                  <a:pt x="302366" y="345951"/>
                </a:lnTo>
                <a:lnTo>
                  <a:pt x="301934" y="345951"/>
                </a:lnTo>
                <a:lnTo>
                  <a:pt x="301934" y="582038"/>
                </a:lnTo>
                <a:lnTo>
                  <a:pt x="240341" y="643645"/>
                </a:lnTo>
                <a:lnTo>
                  <a:pt x="16827" y="643911"/>
                </a:lnTo>
                <a:lnTo>
                  <a:pt x="16827" y="312843"/>
                </a:lnTo>
                <a:lnTo>
                  <a:pt x="0" y="312793"/>
                </a:lnTo>
                <a:lnTo>
                  <a:pt x="0" y="703155"/>
                </a:lnTo>
                <a:lnTo>
                  <a:pt x="16827" y="703155"/>
                </a:lnTo>
                <a:lnTo>
                  <a:pt x="16827" y="661094"/>
                </a:lnTo>
                <a:lnTo>
                  <a:pt x="246665" y="661094"/>
                </a:lnTo>
                <a:lnTo>
                  <a:pt x="318761" y="589011"/>
                </a:lnTo>
                <a:lnTo>
                  <a:pt x="318761" y="349114"/>
                </a:lnTo>
                <a:lnTo>
                  <a:pt x="1153156" y="349114"/>
                </a:lnTo>
                <a:lnTo>
                  <a:pt x="1153156" y="332287"/>
                </a:lnTo>
                <a:lnTo>
                  <a:pt x="318761" y="332287"/>
                </a:lnTo>
                <a:lnTo>
                  <a:pt x="318761" y="114119"/>
                </a:lnTo>
                <a:lnTo>
                  <a:pt x="246665" y="42048"/>
                </a:lnTo>
                <a:lnTo>
                  <a:pt x="16827" y="42048"/>
                </a:lnTo>
                <a:lnTo>
                  <a:pt x="1682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" name="bg object 539"/>
          <p:cNvSpPr/>
          <p:nvPr/>
        </p:nvSpPr>
        <p:spPr>
          <a:xfrm>
            <a:off x="9372828" y="5354886"/>
            <a:ext cx="958215" cy="302260"/>
          </a:xfrm>
          <a:custGeom>
            <a:avLst/>
            <a:gdLst/>
            <a:ahLst/>
            <a:cxnLst/>
            <a:rect l="l" t="t" r="r" b="b"/>
            <a:pathLst>
              <a:path w="958215" h="302260">
                <a:moveTo>
                  <a:pt x="958024" y="62230"/>
                </a:moveTo>
                <a:lnTo>
                  <a:pt x="16827" y="62230"/>
                </a:lnTo>
                <a:lnTo>
                  <a:pt x="16827" y="0"/>
                </a:lnTo>
                <a:lnTo>
                  <a:pt x="0" y="0"/>
                </a:lnTo>
                <a:lnTo>
                  <a:pt x="0" y="62230"/>
                </a:lnTo>
                <a:lnTo>
                  <a:pt x="0" y="78740"/>
                </a:lnTo>
                <a:lnTo>
                  <a:pt x="0" y="302260"/>
                </a:lnTo>
                <a:lnTo>
                  <a:pt x="16827" y="302260"/>
                </a:lnTo>
                <a:lnTo>
                  <a:pt x="16827" y="78740"/>
                </a:lnTo>
                <a:lnTo>
                  <a:pt x="958024" y="78740"/>
                </a:lnTo>
                <a:lnTo>
                  <a:pt x="958024" y="6223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" name="bg object 540"/>
          <p:cNvSpPr/>
          <p:nvPr/>
        </p:nvSpPr>
        <p:spPr>
          <a:xfrm>
            <a:off x="9064622" y="5301539"/>
            <a:ext cx="17145" cy="53340"/>
          </a:xfrm>
          <a:custGeom>
            <a:avLst/>
            <a:gdLst/>
            <a:ahLst/>
            <a:cxnLst/>
            <a:rect l="l" t="t" r="r" b="b"/>
            <a:pathLst>
              <a:path w="17145" h="53339">
                <a:moveTo>
                  <a:pt x="0" y="53340"/>
                </a:moveTo>
                <a:lnTo>
                  <a:pt x="16827" y="53340"/>
                </a:lnTo>
                <a:lnTo>
                  <a:pt x="16827" y="0"/>
                </a:lnTo>
                <a:lnTo>
                  <a:pt x="0" y="0"/>
                </a:lnTo>
                <a:lnTo>
                  <a:pt x="0" y="5334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" name="bg object 541"/>
          <p:cNvSpPr/>
          <p:nvPr/>
        </p:nvSpPr>
        <p:spPr>
          <a:xfrm>
            <a:off x="9064612" y="5201216"/>
            <a:ext cx="325120" cy="153670"/>
          </a:xfrm>
          <a:custGeom>
            <a:avLst/>
            <a:gdLst/>
            <a:ahLst/>
            <a:cxnLst/>
            <a:rect l="l" t="t" r="r" b="b"/>
            <a:pathLst>
              <a:path w="325120" h="153670">
                <a:moveTo>
                  <a:pt x="325043" y="83820"/>
                </a:moveTo>
                <a:lnTo>
                  <a:pt x="16827" y="83820"/>
                </a:lnTo>
                <a:lnTo>
                  <a:pt x="16827" y="0"/>
                </a:lnTo>
                <a:lnTo>
                  <a:pt x="0" y="0"/>
                </a:lnTo>
                <a:lnTo>
                  <a:pt x="0" y="83820"/>
                </a:lnTo>
                <a:lnTo>
                  <a:pt x="0" y="100330"/>
                </a:lnTo>
                <a:lnTo>
                  <a:pt x="308216" y="100330"/>
                </a:lnTo>
                <a:lnTo>
                  <a:pt x="308216" y="153670"/>
                </a:lnTo>
                <a:lnTo>
                  <a:pt x="325043" y="153670"/>
                </a:lnTo>
                <a:lnTo>
                  <a:pt x="325043" y="100330"/>
                </a:lnTo>
                <a:lnTo>
                  <a:pt x="325043" y="8382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42" name="bg object 542"/>
          <p:cNvPicPr/>
          <p:nvPr/>
        </p:nvPicPr>
        <p:blipFill>
          <a:blip r:embed="rId90" cstate="print"/>
          <a:stretch>
            <a:fillRect/>
          </a:stretch>
        </p:blipFill>
        <p:spPr>
          <a:xfrm>
            <a:off x="7446264" y="6609421"/>
            <a:ext cx="172018" cy="156765"/>
          </a:xfrm>
          <a:prstGeom prst="rect">
            <a:avLst/>
          </a:prstGeom>
        </p:spPr>
      </p:pic>
      <p:sp>
        <p:nvSpPr>
          <p:cNvPr id="543" name="bg object 543"/>
          <p:cNvSpPr/>
          <p:nvPr/>
        </p:nvSpPr>
        <p:spPr>
          <a:xfrm>
            <a:off x="7464366" y="6389253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5" h="48895">
                <a:moveTo>
                  <a:pt x="11912" y="0"/>
                </a:moveTo>
                <a:lnTo>
                  <a:pt x="0" y="0"/>
                </a:lnTo>
                <a:lnTo>
                  <a:pt x="0" y="48855"/>
                </a:lnTo>
                <a:lnTo>
                  <a:pt x="11912" y="48855"/>
                </a:lnTo>
                <a:lnTo>
                  <a:pt x="1191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" name="bg object 544"/>
          <p:cNvSpPr/>
          <p:nvPr/>
        </p:nvSpPr>
        <p:spPr>
          <a:xfrm>
            <a:off x="7464366" y="6168637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5" h="48895">
                <a:moveTo>
                  <a:pt x="11912" y="0"/>
                </a:moveTo>
                <a:lnTo>
                  <a:pt x="0" y="0"/>
                </a:lnTo>
                <a:lnTo>
                  <a:pt x="0" y="48855"/>
                </a:lnTo>
                <a:lnTo>
                  <a:pt x="11912" y="48855"/>
                </a:lnTo>
                <a:lnTo>
                  <a:pt x="1191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" name="bg object 545"/>
          <p:cNvSpPr/>
          <p:nvPr/>
        </p:nvSpPr>
        <p:spPr>
          <a:xfrm>
            <a:off x="7464366" y="5948021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5" h="48895">
                <a:moveTo>
                  <a:pt x="11912" y="0"/>
                </a:moveTo>
                <a:lnTo>
                  <a:pt x="0" y="0"/>
                </a:lnTo>
                <a:lnTo>
                  <a:pt x="0" y="48830"/>
                </a:lnTo>
                <a:lnTo>
                  <a:pt x="11912" y="48830"/>
                </a:lnTo>
                <a:lnTo>
                  <a:pt x="1191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46" name="bg object 546"/>
          <p:cNvPicPr/>
          <p:nvPr/>
        </p:nvPicPr>
        <p:blipFill>
          <a:blip r:embed="rId91" cstate="print"/>
          <a:stretch>
            <a:fillRect/>
          </a:stretch>
        </p:blipFill>
        <p:spPr>
          <a:xfrm>
            <a:off x="7446264" y="5620368"/>
            <a:ext cx="172020" cy="156755"/>
          </a:xfrm>
          <a:prstGeom prst="rect">
            <a:avLst/>
          </a:prstGeom>
        </p:spPr>
      </p:pic>
      <p:sp>
        <p:nvSpPr>
          <p:cNvPr id="547" name="bg object 547"/>
          <p:cNvSpPr/>
          <p:nvPr/>
        </p:nvSpPr>
        <p:spPr>
          <a:xfrm>
            <a:off x="7464366" y="5181567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5" h="48895">
                <a:moveTo>
                  <a:pt x="11785" y="0"/>
                </a:moveTo>
                <a:lnTo>
                  <a:pt x="0" y="0"/>
                </a:lnTo>
                <a:lnTo>
                  <a:pt x="0" y="48766"/>
                </a:lnTo>
                <a:lnTo>
                  <a:pt x="11785" y="48766"/>
                </a:lnTo>
                <a:lnTo>
                  <a:pt x="117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" name="bg object 548"/>
          <p:cNvSpPr/>
          <p:nvPr/>
        </p:nvSpPr>
        <p:spPr>
          <a:xfrm>
            <a:off x="7464366" y="4962014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5" h="48895">
                <a:moveTo>
                  <a:pt x="11785" y="0"/>
                </a:moveTo>
                <a:lnTo>
                  <a:pt x="0" y="0"/>
                </a:lnTo>
                <a:lnTo>
                  <a:pt x="0" y="48792"/>
                </a:lnTo>
                <a:lnTo>
                  <a:pt x="11785" y="48792"/>
                </a:lnTo>
                <a:lnTo>
                  <a:pt x="117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" name="bg object 549"/>
          <p:cNvSpPr/>
          <p:nvPr/>
        </p:nvSpPr>
        <p:spPr>
          <a:xfrm>
            <a:off x="7464362" y="5400568"/>
            <a:ext cx="758825" cy="49530"/>
          </a:xfrm>
          <a:custGeom>
            <a:avLst/>
            <a:gdLst/>
            <a:ahLst/>
            <a:cxnLst/>
            <a:rect l="l" t="t" r="r" b="b"/>
            <a:pathLst>
              <a:path w="758825" h="49529">
                <a:moveTo>
                  <a:pt x="758317" y="16510"/>
                </a:moveTo>
                <a:lnTo>
                  <a:pt x="11772" y="16510"/>
                </a:lnTo>
                <a:lnTo>
                  <a:pt x="11772" y="0"/>
                </a:lnTo>
                <a:lnTo>
                  <a:pt x="0" y="0"/>
                </a:lnTo>
                <a:lnTo>
                  <a:pt x="0" y="16510"/>
                </a:lnTo>
                <a:lnTo>
                  <a:pt x="0" y="33020"/>
                </a:lnTo>
                <a:lnTo>
                  <a:pt x="0" y="49530"/>
                </a:lnTo>
                <a:lnTo>
                  <a:pt x="11772" y="49530"/>
                </a:lnTo>
                <a:lnTo>
                  <a:pt x="11772" y="33020"/>
                </a:lnTo>
                <a:lnTo>
                  <a:pt x="758317" y="33020"/>
                </a:lnTo>
                <a:lnTo>
                  <a:pt x="758317" y="1651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" name="bg object 550"/>
          <p:cNvSpPr/>
          <p:nvPr/>
        </p:nvSpPr>
        <p:spPr>
          <a:xfrm>
            <a:off x="9954666" y="11681315"/>
            <a:ext cx="1356360" cy="1136650"/>
          </a:xfrm>
          <a:custGeom>
            <a:avLst/>
            <a:gdLst/>
            <a:ahLst/>
            <a:cxnLst/>
            <a:rect l="l" t="t" r="r" b="b"/>
            <a:pathLst>
              <a:path w="1356359" h="1136650">
                <a:moveTo>
                  <a:pt x="185039" y="191744"/>
                </a:moveTo>
                <a:lnTo>
                  <a:pt x="143002" y="191744"/>
                </a:lnTo>
                <a:lnTo>
                  <a:pt x="143002" y="445744"/>
                </a:lnTo>
                <a:lnTo>
                  <a:pt x="143002" y="572744"/>
                </a:lnTo>
                <a:lnTo>
                  <a:pt x="19354" y="572744"/>
                </a:lnTo>
                <a:lnTo>
                  <a:pt x="19354" y="445744"/>
                </a:lnTo>
                <a:lnTo>
                  <a:pt x="0" y="445744"/>
                </a:lnTo>
                <a:lnTo>
                  <a:pt x="0" y="572744"/>
                </a:lnTo>
                <a:lnTo>
                  <a:pt x="0" y="593064"/>
                </a:lnTo>
                <a:lnTo>
                  <a:pt x="0" y="614654"/>
                </a:lnTo>
                <a:lnTo>
                  <a:pt x="143002" y="614654"/>
                </a:lnTo>
                <a:lnTo>
                  <a:pt x="143002" y="1136624"/>
                </a:lnTo>
                <a:lnTo>
                  <a:pt x="185039" y="1136624"/>
                </a:lnTo>
                <a:lnTo>
                  <a:pt x="185039" y="614654"/>
                </a:lnTo>
                <a:lnTo>
                  <a:pt x="185039" y="593064"/>
                </a:lnTo>
                <a:lnTo>
                  <a:pt x="185039" y="572744"/>
                </a:lnTo>
                <a:lnTo>
                  <a:pt x="185039" y="445744"/>
                </a:lnTo>
                <a:lnTo>
                  <a:pt x="185039" y="191744"/>
                </a:lnTo>
                <a:close/>
              </a:path>
              <a:path w="1356359" h="1136650">
                <a:moveTo>
                  <a:pt x="249555" y="149225"/>
                </a:moveTo>
                <a:lnTo>
                  <a:pt x="0" y="149225"/>
                </a:lnTo>
                <a:lnTo>
                  <a:pt x="0" y="191135"/>
                </a:lnTo>
                <a:lnTo>
                  <a:pt x="0" y="316865"/>
                </a:lnTo>
                <a:lnTo>
                  <a:pt x="19354" y="316865"/>
                </a:lnTo>
                <a:lnTo>
                  <a:pt x="19354" y="191135"/>
                </a:lnTo>
                <a:lnTo>
                  <a:pt x="249555" y="191135"/>
                </a:lnTo>
                <a:lnTo>
                  <a:pt x="249555" y="149225"/>
                </a:lnTo>
                <a:close/>
              </a:path>
              <a:path w="1356359" h="1136650">
                <a:moveTo>
                  <a:pt x="1050455" y="150634"/>
                </a:moveTo>
                <a:lnTo>
                  <a:pt x="316852" y="150634"/>
                </a:lnTo>
                <a:lnTo>
                  <a:pt x="316852" y="127774"/>
                </a:lnTo>
                <a:lnTo>
                  <a:pt x="249567" y="127774"/>
                </a:lnTo>
                <a:lnTo>
                  <a:pt x="249567" y="150634"/>
                </a:lnTo>
                <a:lnTo>
                  <a:pt x="249567" y="191274"/>
                </a:lnTo>
                <a:lnTo>
                  <a:pt x="249567" y="195084"/>
                </a:lnTo>
                <a:lnTo>
                  <a:pt x="316852" y="195084"/>
                </a:lnTo>
                <a:lnTo>
                  <a:pt x="316852" y="191274"/>
                </a:lnTo>
                <a:lnTo>
                  <a:pt x="1050455" y="191274"/>
                </a:lnTo>
                <a:lnTo>
                  <a:pt x="1050455" y="150634"/>
                </a:lnTo>
                <a:close/>
              </a:path>
              <a:path w="1356359" h="1136650">
                <a:moveTo>
                  <a:pt x="1355839" y="0"/>
                </a:moveTo>
                <a:lnTo>
                  <a:pt x="1332026" y="0"/>
                </a:lnTo>
                <a:lnTo>
                  <a:pt x="1332026" y="1270"/>
                </a:lnTo>
                <a:lnTo>
                  <a:pt x="1315783" y="1270"/>
                </a:lnTo>
                <a:lnTo>
                  <a:pt x="1315783" y="0"/>
                </a:lnTo>
                <a:lnTo>
                  <a:pt x="1294434" y="0"/>
                </a:lnTo>
                <a:lnTo>
                  <a:pt x="1294434" y="151117"/>
                </a:lnTo>
                <a:lnTo>
                  <a:pt x="1117930" y="151117"/>
                </a:lnTo>
                <a:lnTo>
                  <a:pt x="1117930" y="128193"/>
                </a:lnTo>
                <a:lnTo>
                  <a:pt x="1050645" y="128193"/>
                </a:lnTo>
                <a:lnTo>
                  <a:pt x="1050645" y="195491"/>
                </a:lnTo>
                <a:lnTo>
                  <a:pt x="1117930" y="195491"/>
                </a:lnTo>
                <a:lnTo>
                  <a:pt x="1117930" y="191744"/>
                </a:lnTo>
                <a:lnTo>
                  <a:pt x="1334808" y="191744"/>
                </a:lnTo>
                <a:lnTo>
                  <a:pt x="1334808" y="40640"/>
                </a:lnTo>
                <a:lnTo>
                  <a:pt x="1355839" y="40640"/>
                </a:lnTo>
                <a:lnTo>
                  <a:pt x="13558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" name="bg object 551"/>
          <p:cNvSpPr/>
          <p:nvPr/>
        </p:nvSpPr>
        <p:spPr>
          <a:xfrm>
            <a:off x="11648606" y="11681658"/>
            <a:ext cx="61594" cy="151130"/>
          </a:xfrm>
          <a:custGeom>
            <a:avLst/>
            <a:gdLst/>
            <a:ahLst/>
            <a:cxnLst/>
            <a:rect l="l" t="t" r="r" b="b"/>
            <a:pathLst>
              <a:path w="61595" h="151129">
                <a:moveTo>
                  <a:pt x="61404" y="0"/>
                </a:moveTo>
                <a:lnTo>
                  <a:pt x="0" y="0"/>
                </a:lnTo>
                <a:lnTo>
                  <a:pt x="0" y="40640"/>
                </a:lnTo>
                <a:lnTo>
                  <a:pt x="21043" y="40640"/>
                </a:lnTo>
                <a:lnTo>
                  <a:pt x="21043" y="151130"/>
                </a:lnTo>
                <a:lnTo>
                  <a:pt x="61404" y="151130"/>
                </a:lnTo>
                <a:lnTo>
                  <a:pt x="61404" y="40640"/>
                </a:lnTo>
                <a:lnTo>
                  <a:pt x="6140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" name="bg object 552"/>
          <p:cNvSpPr/>
          <p:nvPr/>
        </p:nvSpPr>
        <p:spPr>
          <a:xfrm>
            <a:off x="11807698" y="12296135"/>
            <a:ext cx="29845" cy="521334"/>
          </a:xfrm>
          <a:custGeom>
            <a:avLst/>
            <a:gdLst/>
            <a:ahLst/>
            <a:cxnLst/>
            <a:rect l="l" t="t" r="r" b="b"/>
            <a:pathLst>
              <a:path w="29845" h="521334">
                <a:moveTo>
                  <a:pt x="29451" y="237236"/>
                </a:moveTo>
                <a:lnTo>
                  <a:pt x="0" y="237210"/>
                </a:lnTo>
                <a:lnTo>
                  <a:pt x="12" y="521030"/>
                </a:lnTo>
                <a:lnTo>
                  <a:pt x="29451" y="521030"/>
                </a:lnTo>
                <a:lnTo>
                  <a:pt x="29451" y="237236"/>
                </a:lnTo>
                <a:close/>
              </a:path>
              <a:path w="29845" h="521334">
                <a:moveTo>
                  <a:pt x="29451" y="0"/>
                </a:moveTo>
                <a:lnTo>
                  <a:pt x="12" y="0"/>
                </a:lnTo>
                <a:lnTo>
                  <a:pt x="12" y="237197"/>
                </a:lnTo>
                <a:lnTo>
                  <a:pt x="29451" y="237197"/>
                </a:lnTo>
                <a:lnTo>
                  <a:pt x="2945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" name="bg object 553"/>
          <p:cNvSpPr/>
          <p:nvPr/>
        </p:nvSpPr>
        <p:spPr>
          <a:xfrm>
            <a:off x="11669649" y="11809547"/>
            <a:ext cx="213360" cy="1007110"/>
          </a:xfrm>
          <a:custGeom>
            <a:avLst/>
            <a:gdLst/>
            <a:ahLst/>
            <a:cxnLst/>
            <a:rect l="l" t="t" r="r" b="b"/>
            <a:pathLst>
              <a:path w="213359" h="1007109">
                <a:moveTo>
                  <a:pt x="212902" y="264160"/>
                </a:moveTo>
                <a:lnTo>
                  <a:pt x="167500" y="264160"/>
                </a:lnTo>
                <a:lnTo>
                  <a:pt x="167500" y="67310"/>
                </a:lnTo>
                <a:lnTo>
                  <a:pt x="201574" y="67310"/>
                </a:lnTo>
                <a:lnTo>
                  <a:pt x="201574" y="64770"/>
                </a:lnTo>
                <a:lnTo>
                  <a:pt x="201574" y="22860"/>
                </a:lnTo>
                <a:lnTo>
                  <a:pt x="201574" y="21590"/>
                </a:lnTo>
                <a:lnTo>
                  <a:pt x="199567" y="21590"/>
                </a:lnTo>
                <a:lnTo>
                  <a:pt x="199567" y="0"/>
                </a:lnTo>
                <a:lnTo>
                  <a:pt x="138074" y="0"/>
                </a:lnTo>
                <a:lnTo>
                  <a:pt x="138074" y="67310"/>
                </a:lnTo>
                <a:lnTo>
                  <a:pt x="138074" y="264160"/>
                </a:lnTo>
                <a:lnTo>
                  <a:pt x="138074" y="283210"/>
                </a:lnTo>
                <a:lnTo>
                  <a:pt x="138074" y="444500"/>
                </a:lnTo>
                <a:lnTo>
                  <a:pt x="42037" y="444500"/>
                </a:lnTo>
                <a:lnTo>
                  <a:pt x="42037" y="283210"/>
                </a:lnTo>
                <a:lnTo>
                  <a:pt x="42037" y="264160"/>
                </a:lnTo>
                <a:lnTo>
                  <a:pt x="42037" y="67310"/>
                </a:lnTo>
                <a:lnTo>
                  <a:pt x="42037" y="64770"/>
                </a:lnTo>
                <a:lnTo>
                  <a:pt x="134302" y="64770"/>
                </a:lnTo>
                <a:lnTo>
                  <a:pt x="134302" y="67310"/>
                </a:lnTo>
                <a:lnTo>
                  <a:pt x="138074" y="67310"/>
                </a:lnTo>
                <a:lnTo>
                  <a:pt x="138074" y="0"/>
                </a:lnTo>
                <a:lnTo>
                  <a:pt x="134302" y="0"/>
                </a:lnTo>
                <a:lnTo>
                  <a:pt x="134302" y="21590"/>
                </a:lnTo>
                <a:lnTo>
                  <a:pt x="134302" y="22860"/>
                </a:lnTo>
                <a:lnTo>
                  <a:pt x="0" y="22860"/>
                </a:lnTo>
                <a:lnTo>
                  <a:pt x="0" y="64770"/>
                </a:lnTo>
                <a:lnTo>
                  <a:pt x="0" y="67310"/>
                </a:lnTo>
                <a:lnTo>
                  <a:pt x="0" y="1007110"/>
                </a:lnTo>
                <a:lnTo>
                  <a:pt x="42037" y="1007110"/>
                </a:lnTo>
                <a:lnTo>
                  <a:pt x="42037" y="486410"/>
                </a:lnTo>
                <a:lnTo>
                  <a:pt x="167500" y="486410"/>
                </a:lnTo>
                <a:lnTo>
                  <a:pt x="167500" y="444500"/>
                </a:lnTo>
                <a:lnTo>
                  <a:pt x="167500" y="283210"/>
                </a:lnTo>
                <a:lnTo>
                  <a:pt x="212902" y="283210"/>
                </a:lnTo>
                <a:lnTo>
                  <a:pt x="212902" y="26416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" name="bg object 554"/>
          <p:cNvSpPr/>
          <p:nvPr/>
        </p:nvSpPr>
        <p:spPr>
          <a:xfrm>
            <a:off x="12422454" y="12347989"/>
            <a:ext cx="31750" cy="449580"/>
          </a:xfrm>
          <a:custGeom>
            <a:avLst/>
            <a:gdLst/>
            <a:ahLst/>
            <a:cxnLst/>
            <a:rect l="l" t="t" r="r" b="b"/>
            <a:pathLst>
              <a:path w="31750" h="449579">
                <a:moveTo>
                  <a:pt x="31203" y="0"/>
                </a:moveTo>
                <a:lnTo>
                  <a:pt x="0" y="0"/>
                </a:lnTo>
                <a:lnTo>
                  <a:pt x="0" y="448310"/>
                </a:lnTo>
                <a:lnTo>
                  <a:pt x="4572" y="448310"/>
                </a:lnTo>
                <a:lnTo>
                  <a:pt x="4572" y="449580"/>
                </a:lnTo>
                <a:lnTo>
                  <a:pt x="28676" y="449580"/>
                </a:lnTo>
                <a:lnTo>
                  <a:pt x="28676" y="448310"/>
                </a:lnTo>
                <a:lnTo>
                  <a:pt x="31203" y="448310"/>
                </a:lnTo>
                <a:lnTo>
                  <a:pt x="312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" name="bg object 555"/>
          <p:cNvSpPr/>
          <p:nvPr/>
        </p:nvSpPr>
        <p:spPr>
          <a:xfrm>
            <a:off x="11871249" y="11809153"/>
            <a:ext cx="589280" cy="327660"/>
          </a:xfrm>
          <a:custGeom>
            <a:avLst/>
            <a:gdLst/>
            <a:ahLst/>
            <a:cxnLst/>
            <a:rect l="l" t="t" r="r" b="b"/>
            <a:pathLst>
              <a:path w="589279" h="327659">
                <a:moveTo>
                  <a:pt x="582409" y="22504"/>
                </a:moveTo>
                <a:lnTo>
                  <a:pt x="551205" y="22504"/>
                </a:lnTo>
                <a:lnTo>
                  <a:pt x="551205" y="327660"/>
                </a:lnTo>
                <a:lnTo>
                  <a:pt x="582409" y="327660"/>
                </a:lnTo>
                <a:lnTo>
                  <a:pt x="582409" y="22504"/>
                </a:lnTo>
                <a:close/>
              </a:path>
              <a:path w="589279" h="327659">
                <a:moveTo>
                  <a:pt x="589153" y="0"/>
                </a:moveTo>
                <a:lnTo>
                  <a:pt x="0" y="0"/>
                </a:lnTo>
                <a:lnTo>
                  <a:pt x="0" y="22275"/>
                </a:lnTo>
                <a:lnTo>
                  <a:pt x="589153" y="22275"/>
                </a:lnTo>
                <a:lnTo>
                  <a:pt x="5891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" name="bg object 556"/>
          <p:cNvSpPr/>
          <p:nvPr/>
        </p:nvSpPr>
        <p:spPr>
          <a:xfrm>
            <a:off x="12672022" y="11809763"/>
            <a:ext cx="360680" cy="988060"/>
          </a:xfrm>
          <a:custGeom>
            <a:avLst/>
            <a:gdLst/>
            <a:ahLst/>
            <a:cxnLst/>
            <a:rect l="l" t="t" r="r" b="b"/>
            <a:pathLst>
              <a:path w="360680" h="988059">
                <a:moveTo>
                  <a:pt x="360540" y="0"/>
                </a:moveTo>
                <a:lnTo>
                  <a:pt x="0" y="0"/>
                </a:lnTo>
                <a:lnTo>
                  <a:pt x="0" y="21590"/>
                </a:lnTo>
                <a:lnTo>
                  <a:pt x="335622" y="21590"/>
                </a:lnTo>
                <a:lnTo>
                  <a:pt x="335622" y="985520"/>
                </a:lnTo>
                <a:lnTo>
                  <a:pt x="335622" y="988060"/>
                </a:lnTo>
                <a:lnTo>
                  <a:pt x="357416" y="988060"/>
                </a:lnTo>
                <a:lnTo>
                  <a:pt x="357416" y="985520"/>
                </a:lnTo>
                <a:lnTo>
                  <a:pt x="359791" y="985520"/>
                </a:lnTo>
                <a:lnTo>
                  <a:pt x="359791" y="21590"/>
                </a:lnTo>
                <a:lnTo>
                  <a:pt x="360540" y="21590"/>
                </a:lnTo>
                <a:lnTo>
                  <a:pt x="360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57" name="bg object 557"/>
          <p:cNvPicPr/>
          <p:nvPr/>
        </p:nvPicPr>
        <p:blipFill>
          <a:blip r:embed="rId92" cstate="print"/>
          <a:stretch>
            <a:fillRect/>
          </a:stretch>
        </p:blipFill>
        <p:spPr>
          <a:xfrm>
            <a:off x="13488923" y="11796985"/>
            <a:ext cx="72808" cy="137098"/>
          </a:xfrm>
          <a:prstGeom prst="rect">
            <a:avLst/>
          </a:prstGeom>
        </p:spPr>
      </p:pic>
      <p:sp>
        <p:nvSpPr>
          <p:cNvPr id="558" name="bg object 558"/>
          <p:cNvSpPr/>
          <p:nvPr/>
        </p:nvSpPr>
        <p:spPr>
          <a:xfrm>
            <a:off x="12249394" y="8219130"/>
            <a:ext cx="36830" cy="17145"/>
          </a:xfrm>
          <a:custGeom>
            <a:avLst/>
            <a:gdLst/>
            <a:ahLst/>
            <a:cxnLst/>
            <a:rect l="l" t="t" r="r" b="b"/>
            <a:pathLst>
              <a:path w="36829" h="17145">
                <a:moveTo>
                  <a:pt x="36524" y="0"/>
                </a:moveTo>
                <a:lnTo>
                  <a:pt x="0" y="25"/>
                </a:lnTo>
                <a:lnTo>
                  <a:pt x="0" y="16827"/>
                </a:lnTo>
                <a:lnTo>
                  <a:pt x="36524" y="16814"/>
                </a:lnTo>
                <a:lnTo>
                  <a:pt x="365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" name="bg object 559"/>
          <p:cNvSpPr/>
          <p:nvPr/>
        </p:nvSpPr>
        <p:spPr>
          <a:xfrm>
            <a:off x="12249394" y="7889547"/>
            <a:ext cx="56515" cy="17145"/>
          </a:xfrm>
          <a:custGeom>
            <a:avLst/>
            <a:gdLst/>
            <a:ahLst/>
            <a:cxnLst/>
            <a:rect l="l" t="t" r="r" b="b"/>
            <a:pathLst>
              <a:path w="56515" h="17145">
                <a:moveTo>
                  <a:pt x="56196" y="0"/>
                </a:moveTo>
                <a:lnTo>
                  <a:pt x="0" y="12"/>
                </a:lnTo>
                <a:lnTo>
                  <a:pt x="0" y="16827"/>
                </a:lnTo>
                <a:lnTo>
                  <a:pt x="56196" y="16801"/>
                </a:lnTo>
                <a:lnTo>
                  <a:pt x="5619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" name="bg object 560"/>
          <p:cNvSpPr/>
          <p:nvPr/>
        </p:nvSpPr>
        <p:spPr>
          <a:xfrm>
            <a:off x="12249708" y="10899770"/>
            <a:ext cx="141605" cy="21590"/>
          </a:xfrm>
          <a:custGeom>
            <a:avLst/>
            <a:gdLst/>
            <a:ahLst/>
            <a:cxnLst/>
            <a:rect l="l" t="t" r="r" b="b"/>
            <a:pathLst>
              <a:path w="141604" h="21590">
                <a:moveTo>
                  <a:pt x="140745" y="83"/>
                </a:moveTo>
                <a:lnTo>
                  <a:pt x="-309" y="83"/>
                </a:lnTo>
                <a:lnTo>
                  <a:pt x="-309" y="21114"/>
                </a:lnTo>
                <a:lnTo>
                  <a:pt x="140745" y="21114"/>
                </a:lnTo>
                <a:lnTo>
                  <a:pt x="140745" y="8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" name="bg object 561"/>
          <p:cNvSpPr/>
          <p:nvPr/>
        </p:nvSpPr>
        <p:spPr>
          <a:xfrm>
            <a:off x="12737729" y="10894723"/>
            <a:ext cx="36830" cy="26670"/>
          </a:xfrm>
          <a:custGeom>
            <a:avLst/>
            <a:gdLst/>
            <a:ahLst/>
            <a:cxnLst/>
            <a:rect l="l" t="t" r="r" b="b"/>
            <a:pathLst>
              <a:path w="36829" h="26670">
                <a:moveTo>
                  <a:pt x="36562" y="0"/>
                </a:moveTo>
                <a:lnTo>
                  <a:pt x="736" y="25412"/>
                </a:lnTo>
                <a:lnTo>
                  <a:pt x="0" y="26148"/>
                </a:lnTo>
                <a:lnTo>
                  <a:pt x="36562" y="26148"/>
                </a:lnTo>
                <a:lnTo>
                  <a:pt x="3656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" name="bg object 562"/>
          <p:cNvSpPr/>
          <p:nvPr/>
        </p:nvSpPr>
        <p:spPr>
          <a:xfrm>
            <a:off x="12228576" y="11404658"/>
            <a:ext cx="857885" cy="27305"/>
          </a:xfrm>
          <a:custGeom>
            <a:avLst/>
            <a:gdLst/>
            <a:ahLst/>
            <a:cxnLst/>
            <a:rect l="l" t="t" r="r" b="b"/>
            <a:pathLst>
              <a:path w="857884" h="27304">
                <a:moveTo>
                  <a:pt x="857503" y="71"/>
                </a:moveTo>
                <a:lnTo>
                  <a:pt x="-309" y="71"/>
                </a:lnTo>
                <a:lnTo>
                  <a:pt x="-309" y="26804"/>
                </a:lnTo>
                <a:lnTo>
                  <a:pt x="857503" y="26804"/>
                </a:lnTo>
                <a:lnTo>
                  <a:pt x="857503" y="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" name="bg object 563"/>
          <p:cNvSpPr/>
          <p:nvPr/>
        </p:nvSpPr>
        <p:spPr>
          <a:xfrm>
            <a:off x="12989611" y="10878484"/>
            <a:ext cx="172085" cy="41910"/>
          </a:xfrm>
          <a:custGeom>
            <a:avLst/>
            <a:gdLst/>
            <a:ahLst/>
            <a:cxnLst/>
            <a:rect l="l" t="t" r="r" b="b"/>
            <a:pathLst>
              <a:path w="172084" h="41909">
                <a:moveTo>
                  <a:pt x="171615" y="15240"/>
                </a:moveTo>
                <a:lnTo>
                  <a:pt x="127863" y="15240"/>
                </a:lnTo>
                <a:lnTo>
                  <a:pt x="127863" y="0"/>
                </a:lnTo>
                <a:lnTo>
                  <a:pt x="43738" y="0"/>
                </a:lnTo>
                <a:lnTo>
                  <a:pt x="43738" y="15240"/>
                </a:lnTo>
                <a:lnTo>
                  <a:pt x="0" y="15240"/>
                </a:lnTo>
                <a:lnTo>
                  <a:pt x="0" y="41910"/>
                </a:lnTo>
                <a:lnTo>
                  <a:pt x="171615" y="41910"/>
                </a:lnTo>
                <a:lnTo>
                  <a:pt x="171615" y="1524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" name="bg object 564"/>
          <p:cNvSpPr/>
          <p:nvPr/>
        </p:nvSpPr>
        <p:spPr>
          <a:xfrm>
            <a:off x="13530788" y="11933315"/>
            <a:ext cx="30480" cy="885825"/>
          </a:xfrm>
          <a:custGeom>
            <a:avLst/>
            <a:gdLst/>
            <a:ahLst/>
            <a:cxnLst/>
            <a:rect l="l" t="t" r="r" b="b"/>
            <a:pathLst>
              <a:path w="30480" h="885825">
                <a:moveTo>
                  <a:pt x="30237" y="0"/>
                </a:moveTo>
                <a:lnTo>
                  <a:pt x="0" y="50"/>
                </a:lnTo>
                <a:lnTo>
                  <a:pt x="0" y="885828"/>
                </a:lnTo>
                <a:lnTo>
                  <a:pt x="30237" y="885828"/>
                </a:lnTo>
                <a:lnTo>
                  <a:pt x="3023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" name="bg object 565"/>
          <p:cNvSpPr/>
          <p:nvPr/>
        </p:nvSpPr>
        <p:spPr>
          <a:xfrm>
            <a:off x="13561479" y="11797520"/>
            <a:ext cx="19685" cy="26034"/>
          </a:xfrm>
          <a:custGeom>
            <a:avLst/>
            <a:gdLst/>
            <a:ahLst/>
            <a:cxnLst/>
            <a:rect l="l" t="t" r="r" b="b"/>
            <a:pathLst>
              <a:path w="19684" h="26034">
                <a:moveTo>
                  <a:pt x="18897" y="61"/>
                </a:moveTo>
                <a:lnTo>
                  <a:pt x="-342" y="61"/>
                </a:lnTo>
                <a:lnTo>
                  <a:pt x="-342" y="26070"/>
                </a:lnTo>
                <a:lnTo>
                  <a:pt x="18897" y="26070"/>
                </a:lnTo>
                <a:lnTo>
                  <a:pt x="18897" y="6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" name="bg object 566"/>
          <p:cNvSpPr/>
          <p:nvPr/>
        </p:nvSpPr>
        <p:spPr>
          <a:xfrm>
            <a:off x="13700278" y="11178255"/>
            <a:ext cx="156210" cy="254000"/>
          </a:xfrm>
          <a:custGeom>
            <a:avLst/>
            <a:gdLst/>
            <a:ahLst/>
            <a:cxnLst/>
            <a:rect l="l" t="t" r="r" b="b"/>
            <a:pathLst>
              <a:path w="156209" h="254000">
                <a:moveTo>
                  <a:pt x="19850" y="0"/>
                </a:moveTo>
                <a:lnTo>
                  <a:pt x="0" y="0"/>
                </a:lnTo>
                <a:lnTo>
                  <a:pt x="0" y="253936"/>
                </a:lnTo>
                <a:lnTo>
                  <a:pt x="19799" y="253936"/>
                </a:lnTo>
                <a:lnTo>
                  <a:pt x="19850" y="0"/>
                </a:lnTo>
                <a:close/>
              </a:path>
              <a:path w="156209" h="254000">
                <a:moveTo>
                  <a:pt x="155727" y="226758"/>
                </a:moveTo>
                <a:lnTo>
                  <a:pt x="19850" y="226758"/>
                </a:lnTo>
                <a:lnTo>
                  <a:pt x="19850" y="253936"/>
                </a:lnTo>
                <a:lnTo>
                  <a:pt x="155727" y="253936"/>
                </a:lnTo>
                <a:lnTo>
                  <a:pt x="155727" y="22675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" name="bg object 567"/>
          <p:cNvSpPr/>
          <p:nvPr/>
        </p:nvSpPr>
        <p:spPr>
          <a:xfrm>
            <a:off x="12644191" y="10344636"/>
            <a:ext cx="1226185" cy="575945"/>
          </a:xfrm>
          <a:custGeom>
            <a:avLst/>
            <a:gdLst/>
            <a:ahLst/>
            <a:cxnLst/>
            <a:rect l="l" t="t" r="r" b="b"/>
            <a:pathLst>
              <a:path w="1226184" h="575945">
                <a:moveTo>
                  <a:pt x="1213517" y="0"/>
                </a:moveTo>
                <a:lnTo>
                  <a:pt x="1171443" y="0"/>
                </a:lnTo>
                <a:lnTo>
                  <a:pt x="1171443" y="20776"/>
                </a:lnTo>
                <a:lnTo>
                  <a:pt x="69518" y="20776"/>
                </a:lnTo>
                <a:lnTo>
                  <a:pt x="69518" y="457"/>
                </a:lnTo>
                <a:lnTo>
                  <a:pt x="29145" y="457"/>
                </a:lnTo>
                <a:lnTo>
                  <a:pt x="29145" y="553172"/>
                </a:lnTo>
                <a:lnTo>
                  <a:pt x="0" y="553172"/>
                </a:lnTo>
                <a:lnTo>
                  <a:pt x="0" y="575943"/>
                </a:lnTo>
                <a:lnTo>
                  <a:pt x="29145" y="575943"/>
                </a:lnTo>
                <a:lnTo>
                  <a:pt x="29145" y="575752"/>
                </a:lnTo>
                <a:lnTo>
                  <a:pt x="90561" y="575752"/>
                </a:lnTo>
                <a:lnTo>
                  <a:pt x="90561" y="568805"/>
                </a:lnTo>
                <a:lnTo>
                  <a:pt x="94282" y="565084"/>
                </a:lnTo>
                <a:lnTo>
                  <a:pt x="130095" y="549311"/>
                </a:lnTo>
                <a:lnTo>
                  <a:pt x="90561" y="549311"/>
                </a:lnTo>
                <a:lnTo>
                  <a:pt x="90561" y="62685"/>
                </a:lnTo>
                <a:lnTo>
                  <a:pt x="1184054" y="62685"/>
                </a:lnTo>
                <a:lnTo>
                  <a:pt x="1184054" y="549083"/>
                </a:lnTo>
                <a:lnTo>
                  <a:pt x="813947" y="549083"/>
                </a:lnTo>
                <a:lnTo>
                  <a:pt x="813947" y="63092"/>
                </a:lnTo>
                <a:lnTo>
                  <a:pt x="771899" y="63092"/>
                </a:lnTo>
                <a:lnTo>
                  <a:pt x="771899" y="549083"/>
                </a:lnTo>
                <a:lnTo>
                  <a:pt x="732365" y="549083"/>
                </a:lnTo>
                <a:lnTo>
                  <a:pt x="732365" y="575752"/>
                </a:lnTo>
                <a:lnTo>
                  <a:pt x="1226128" y="575752"/>
                </a:lnTo>
                <a:lnTo>
                  <a:pt x="1226128" y="20776"/>
                </a:lnTo>
                <a:lnTo>
                  <a:pt x="1213517" y="20776"/>
                </a:lnTo>
                <a:lnTo>
                  <a:pt x="121351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" name="bg object 568"/>
          <p:cNvSpPr/>
          <p:nvPr/>
        </p:nvSpPr>
        <p:spPr>
          <a:xfrm>
            <a:off x="13964456" y="11389288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69" h="16509">
                <a:moveTo>
                  <a:pt x="13766" y="0"/>
                </a:moveTo>
                <a:lnTo>
                  <a:pt x="0" y="0"/>
                </a:lnTo>
                <a:lnTo>
                  <a:pt x="0" y="16026"/>
                </a:lnTo>
                <a:lnTo>
                  <a:pt x="990" y="16026"/>
                </a:lnTo>
                <a:lnTo>
                  <a:pt x="990" y="15849"/>
                </a:lnTo>
                <a:lnTo>
                  <a:pt x="13766" y="15849"/>
                </a:lnTo>
                <a:lnTo>
                  <a:pt x="1376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" name="bg object 569"/>
          <p:cNvSpPr/>
          <p:nvPr/>
        </p:nvSpPr>
        <p:spPr>
          <a:xfrm>
            <a:off x="13963980" y="10920789"/>
            <a:ext cx="16510" cy="40005"/>
          </a:xfrm>
          <a:custGeom>
            <a:avLst/>
            <a:gdLst/>
            <a:ahLst/>
            <a:cxnLst/>
            <a:rect l="l" t="t" r="r" b="b"/>
            <a:pathLst>
              <a:path w="16509" h="40004">
                <a:moveTo>
                  <a:pt x="15750" y="83"/>
                </a:moveTo>
                <a:lnTo>
                  <a:pt x="-352" y="83"/>
                </a:lnTo>
                <a:lnTo>
                  <a:pt x="-352" y="39706"/>
                </a:lnTo>
                <a:lnTo>
                  <a:pt x="15750" y="39706"/>
                </a:lnTo>
                <a:lnTo>
                  <a:pt x="15750" y="8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" name="bg object 570"/>
          <p:cNvSpPr/>
          <p:nvPr/>
        </p:nvSpPr>
        <p:spPr>
          <a:xfrm>
            <a:off x="13965440" y="11177811"/>
            <a:ext cx="273050" cy="254000"/>
          </a:xfrm>
          <a:custGeom>
            <a:avLst/>
            <a:gdLst/>
            <a:ahLst/>
            <a:cxnLst/>
            <a:rect l="l" t="t" r="r" b="b"/>
            <a:pathLst>
              <a:path w="273050" h="254000">
                <a:moveTo>
                  <a:pt x="273050" y="227330"/>
                </a:moveTo>
                <a:lnTo>
                  <a:pt x="262064" y="227330"/>
                </a:lnTo>
                <a:lnTo>
                  <a:pt x="262064" y="0"/>
                </a:lnTo>
                <a:lnTo>
                  <a:pt x="246011" y="0"/>
                </a:lnTo>
                <a:lnTo>
                  <a:pt x="246011" y="227330"/>
                </a:lnTo>
                <a:lnTo>
                  <a:pt x="0" y="227330"/>
                </a:lnTo>
                <a:lnTo>
                  <a:pt x="0" y="254000"/>
                </a:lnTo>
                <a:lnTo>
                  <a:pt x="273050" y="254000"/>
                </a:lnTo>
                <a:lnTo>
                  <a:pt x="273050" y="22733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" name="bg object 571"/>
          <p:cNvSpPr/>
          <p:nvPr/>
        </p:nvSpPr>
        <p:spPr>
          <a:xfrm>
            <a:off x="14413255" y="11389215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69" h="16509">
                <a:moveTo>
                  <a:pt x="13389" y="71"/>
                </a:moveTo>
                <a:lnTo>
                  <a:pt x="-364" y="71"/>
                </a:lnTo>
                <a:lnTo>
                  <a:pt x="-364" y="16098"/>
                </a:lnTo>
                <a:lnTo>
                  <a:pt x="13389" y="16098"/>
                </a:lnTo>
                <a:lnTo>
                  <a:pt x="13389" y="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" name="bg object 572"/>
          <p:cNvSpPr/>
          <p:nvPr/>
        </p:nvSpPr>
        <p:spPr>
          <a:xfrm>
            <a:off x="13793647" y="11797939"/>
            <a:ext cx="771525" cy="1019810"/>
          </a:xfrm>
          <a:custGeom>
            <a:avLst/>
            <a:gdLst/>
            <a:ahLst/>
            <a:cxnLst/>
            <a:rect l="l" t="t" r="r" b="b"/>
            <a:pathLst>
              <a:path w="771525" h="1019809">
                <a:moveTo>
                  <a:pt x="770915" y="0"/>
                </a:moveTo>
                <a:lnTo>
                  <a:pt x="545477" y="0"/>
                </a:lnTo>
                <a:lnTo>
                  <a:pt x="465010" y="0"/>
                </a:lnTo>
                <a:lnTo>
                  <a:pt x="465010" y="5080"/>
                </a:lnTo>
                <a:lnTo>
                  <a:pt x="465010" y="6350"/>
                </a:lnTo>
                <a:lnTo>
                  <a:pt x="465010" y="16510"/>
                </a:lnTo>
                <a:lnTo>
                  <a:pt x="465010" y="27940"/>
                </a:lnTo>
                <a:lnTo>
                  <a:pt x="463867" y="27940"/>
                </a:lnTo>
                <a:lnTo>
                  <a:pt x="463867" y="5080"/>
                </a:lnTo>
                <a:lnTo>
                  <a:pt x="465010" y="5080"/>
                </a:lnTo>
                <a:lnTo>
                  <a:pt x="465010" y="0"/>
                </a:lnTo>
                <a:lnTo>
                  <a:pt x="0" y="0"/>
                </a:lnTo>
                <a:lnTo>
                  <a:pt x="0" y="5080"/>
                </a:lnTo>
                <a:lnTo>
                  <a:pt x="0" y="27940"/>
                </a:lnTo>
                <a:lnTo>
                  <a:pt x="409778" y="27940"/>
                </a:lnTo>
                <a:lnTo>
                  <a:pt x="409778" y="999490"/>
                </a:lnTo>
                <a:lnTo>
                  <a:pt x="410857" y="999490"/>
                </a:lnTo>
                <a:lnTo>
                  <a:pt x="410857" y="1002030"/>
                </a:lnTo>
                <a:lnTo>
                  <a:pt x="419227" y="1002030"/>
                </a:lnTo>
                <a:lnTo>
                  <a:pt x="419227" y="1019810"/>
                </a:lnTo>
                <a:lnTo>
                  <a:pt x="439026" y="1019810"/>
                </a:lnTo>
                <a:lnTo>
                  <a:pt x="439026" y="1002030"/>
                </a:lnTo>
                <a:lnTo>
                  <a:pt x="439026" y="999490"/>
                </a:lnTo>
                <a:lnTo>
                  <a:pt x="439026" y="27940"/>
                </a:lnTo>
                <a:lnTo>
                  <a:pt x="463677" y="27940"/>
                </a:lnTo>
                <a:lnTo>
                  <a:pt x="463677" y="86360"/>
                </a:lnTo>
                <a:lnTo>
                  <a:pt x="545223" y="86360"/>
                </a:lnTo>
                <a:lnTo>
                  <a:pt x="545223" y="27940"/>
                </a:lnTo>
                <a:lnTo>
                  <a:pt x="545439" y="27940"/>
                </a:lnTo>
                <a:lnTo>
                  <a:pt x="545439" y="16510"/>
                </a:lnTo>
                <a:lnTo>
                  <a:pt x="545477" y="27940"/>
                </a:lnTo>
                <a:lnTo>
                  <a:pt x="770915" y="27940"/>
                </a:lnTo>
                <a:lnTo>
                  <a:pt x="770915" y="16510"/>
                </a:lnTo>
                <a:lnTo>
                  <a:pt x="770915" y="16281"/>
                </a:lnTo>
                <a:lnTo>
                  <a:pt x="770915" y="6489"/>
                </a:lnTo>
                <a:lnTo>
                  <a:pt x="770915" y="6350"/>
                </a:lnTo>
                <a:lnTo>
                  <a:pt x="7709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" name="bg object 573"/>
          <p:cNvSpPr/>
          <p:nvPr/>
        </p:nvSpPr>
        <p:spPr>
          <a:xfrm>
            <a:off x="14617382" y="11178065"/>
            <a:ext cx="16510" cy="227329"/>
          </a:xfrm>
          <a:custGeom>
            <a:avLst/>
            <a:gdLst/>
            <a:ahLst/>
            <a:cxnLst/>
            <a:rect l="l" t="t" r="r" b="b"/>
            <a:pathLst>
              <a:path w="16509" h="227329">
                <a:moveTo>
                  <a:pt x="15670" y="76"/>
                </a:moveTo>
                <a:lnTo>
                  <a:pt x="-369" y="76"/>
                </a:lnTo>
                <a:lnTo>
                  <a:pt x="-369" y="226778"/>
                </a:lnTo>
                <a:lnTo>
                  <a:pt x="15670" y="226778"/>
                </a:lnTo>
                <a:lnTo>
                  <a:pt x="15670" y="7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" name="bg object 574"/>
          <p:cNvSpPr/>
          <p:nvPr/>
        </p:nvSpPr>
        <p:spPr>
          <a:xfrm>
            <a:off x="13964456" y="11178193"/>
            <a:ext cx="18415" cy="74930"/>
          </a:xfrm>
          <a:custGeom>
            <a:avLst/>
            <a:gdLst/>
            <a:ahLst/>
            <a:cxnLst/>
            <a:rect l="l" t="t" r="r" b="b"/>
            <a:pathLst>
              <a:path w="18415" h="74929">
                <a:moveTo>
                  <a:pt x="0" y="74929"/>
                </a:moveTo>
                <a:lnTo>
                  <a:pt x="18338" y="74929"/>
                </a:lnTo>
                <a:lnTo>
                  <a:pt x="18338" y="0"/>
                </a:lnTo>
                <a:lnTo>
                  <a:pt x="0" y="0"/>
                </a:lnTo>
                <a:lnTo>
                  <a:pt x="0" y="7492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" name="bg object 575"/>
          <p:cNvSpPr/>
          <p:nvPr/>
        </p:nvSpPr>
        <p:spPr>
          <a:xfrm>
            <a:off x="13700418" y="11132484"/>
            <a:ext cx="1093470" cy="120650"/>
          </a:xfrm>
          <a:custGeom>
            <a:avLst/>
            <a:gdLst/>
            <a:ahLst/>
            <a:cxnLst/>
            <a:rect l="l" t="t" r="r" b="b"/>
            <a:pathLst>
              <a:path w="1093469" h="120650">
                <a:moveTo>
                  <a:pt x="1093266" y="22860"/>
                </a:moveTo>
                <a:lnTo>
                  <a:pt x="282371" y="22860"/>
                </a:lnTo>
                <a:lnTo>
                  <a:pt x="282371" y="0"/>
                </a:lnTo>
                <a:lnTo>
                  <a:pt x="263461" y="0"/>
                </a:lnTo>
                <a:lnTo>
                  <a:pt x="263461" y="22860"/>
                </a:lnTo>
                <a:lnTo>
                  <a:pt x="0" y="22860"/>
                </a:lnTo>
                <a:lnTo>
                  <a:pt x="0" y="45720"/>
                </a:lnTo>
                <a:lnTo>
                  <a:pt x="712470" y="45720"/>
                </a:lnTo>
                <a:lnTo>
                  <a:pt x="712470" y="120650"/>
                </a:lnTo>
                <a:lnTo>
                  <a:pt x="730796" y="120650"/>
                </a:lnTo>
                <a:lnTo>
                  <a:pt x="730796" y="45720"/>
                </a:lnTo>
                <a:lnTo>
                  <a:pt x="1093266" y="45720"/>
                </a:lnTo>
                <a:lnTo>
                  <a:pt x="1093266" y="2286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" name="bg object 576"/>
          <p:cNvSpPr/>
          <p:nvPr/>
        </p:nvSpPr>
        <p:spPr>
          <a:xfrm>
            <a:off x="14776970" y="11803083"/>
            <a:ext cx="41910" cy="977265"/>
          </a:xfrm>
          <a:custGeom>
            <a:avLst/>
            <a:gdLst/>
            <a:ahLst/>
            <a:cxnLst/>
            <a:rect l="l" t="t" r="r" b="b"/>
            <a:pathLst>
              <a:path w="41909" h="977265">
                <a:moveTo>
                  <a:pt x="41046" y="0"/>
                </a:moveTo>
                <a:lnTo>
                  <a:pt x="0" y="0"/>
                </a:lnTo>
                <a:lnTo>
                  <a:pt x="0" y="22618"/>
                </a:lnTo>
                <a:lnTo>
                  <a:pt x="10325" y="22618"/>
                </a:lnTo>
                <a:lnTo>
                  <a:pt x="41046" y="22593"/>
                </a:lnTo>
                <a:lnTo>
                  <a:pt x="41046" y="0"/>
                </a:lnTo>
                <a:close/>
              </a:path>
              <a:path w="41909" h="977265">
                <a:moveTo>
                  <a:pt x="41516" y="22593"/>
                </a:moveTo>
                <a:lnTo>
                  <a:pt x="10325" y="22618"/>
                </a:lnTo>
                <a:lnTo>
                  <a:pt x="10325" y="976858"/>
                </a:lnTo>
                <a:lnTo>
                  <a:pt x="41516" y="976858"/>
                </a:lnTo>
                <a:lnTo>
                  <a:pt x="41516" y="225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" name="bg object 577"/>
          <p:cNvSpPr/>
          <p:nvPr/>
        </p:nvSpPr>
        <p:spPr>
          <a:xfrm>
            <a:off x="14829015" y="11389215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69" h="16509">
                <a:moveTo>
                  <a:pt x="13366" y="71"/>
                </a:moveTo>
                <a:lnTo>
                  <a:pt x="-374" y="71"/>
                </a:lnTo>
                <a:lnTo>
                  <a:pt x="-374" y="16098"/>
                </a:lnTo>
                <a:lnTo>
                  <a:pt x="13366" y="16098"/>
                </a:lnTo>
                <a:lnTo>
                  <a:pt x="13366" y="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" name="bg object 578"/>
          <p:cNvSpPr/>
          <p:nvPr/>
        </p:nvSpPr>
        <p:spPr>
          <a:xfrm>
            <a:off x="14824056" y="11177368"/>
            <a:ext cx="18415" cy="76200"/>
          </a:xfrm>
          <a:custGeom>
            <a:avLst/>
            <a:gdLst/>
            <a:ahLst/>
            <a:cxnLst/>
            <a:rect l="l" t="t" r="r" b="b"/>
            <a:pathLst>
              <a:path w="18415" h="76200">
                <a:moveTo>
                  <a:pt x="18325" y="0"/>
                </a:moveTo>
                <a:lnTo>
                  <a:pt x="0" y="0"/>
                </a:lnTo>
                <a:lnTo>
                  <a:pt x="0" y="75613"/>
                </a:lnTo>
                <a:lnTo>
                  <a:pt x="18325" y="75613"/>
                </a:lnTo>
                <a:lnTo>
                  <a:pt x="1832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" name="bg object 579"/>
          <p:cNvSpPr/>
          <p:nvPr/>
        </p:nvSpPr>
        <p:spPr>
          <a:xfrm>
            <a:off x="14376361" y="11405382"/>
            <a:ext cx="497840" cy="26034"/>
          </a:xfrm>
          <a:custGeom>
            <a:avLst/>
            <a:gdLst/>
            <a:ahLst/>
            <a:cxnLst/>
            <a:rect l="l" t="t" r="r" b="b"/>
            <a:pathLst>
              <a:path w="497840" h="26034">
                <a:moveTo>
                  <a:pt x="497400" y="71"/>
                </a:moveTo>
                <a:lnTo>
                  <a:pt x="-363" y="71"/>
                </a:lnTo>
                <a:lnTo>
                  <a:pt x="-363" y="25699"/>
                </a:lnTo>
                <a:lnTo>
                  <a:pt x="497400" y="25699"/>
                </a:lnTo>
                <a:lnTo>
                  <a:pt x="497400" y="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" name="bg object 580"/>
          <p:cNvSpPr/>
          <p:nvPr/>
        </p:nvSpPr>
        <p:spPr>
          <a:xfrm>
            <a:off x="15011489" y="11177023"/>
            <a:ext cx="71755" cy="379730"/>
          </a:xfrm>
          <a:custGeom>
            <a:avLst/>
            <a:gdLst/>
            <a:ahLst/>
            <a:cxnLst/>
            <a:rect l="l" t="t" r="r" b="b"/>
            <a:pathLst>
              <a:path w="71755" h="379729">
                <a:moveTo>
                  <a:pt x="71501" y="367030"/>
                </a:moveTo>
                <a:lnTo>
                  <a:pt x="71374" y="367030"/>
                </a:lnTo>
                <a:lnTo>
                  <a:pt x="71374" y="359410"/>
                </a:lnTo>
                <a:lnTo>
                  <a:pt x="47104" y="359410"/>
                </a:lnTo>
                <a:lnTo>
                  <a:pt x="47104" y="254000"/>
                </a:lnTo>
                <a:lnTo>
                  <a:pt x="47104" y="228600"/>
                </a:lnTo>
                <a:lnTo>
                  <a:pt x="47104" y="0"/>
                </a:lnTo>
                <a:lnTo>
                  <a:pt x="27889" y="0"/>
                </a:lnTo>
                <a:lnTo>
                  <a:pt x="27889" y="228600"/>
                </a:lnTo>
                <a:lnTo>
                  <a:pt x="0" y="228600"/>
                </a:lnTo>
                <a:lnTo>
                  <a:pt x="0" y="254000"/>
                </a:lnTo>
                <a:lnTo>
                  <a:pt x="27876" y="254000"/>
                </a:lnTo>
                <a:lnTo>
                  <a:pt x="27876" y="359410"/>
                </a:lnTo>
                <a:lnTo>
                  <a:pt x="27863" y="367030"/>
                </a:lnTo>
                <a:lnTo>
                  <a:pt x="27863" y="379730"/>
                </a:lnTo>
                <a:lnTo>
                  <a:pt x="71501" y="379730"/>
                </a:lnTo>
                <a:lnTo>
                  <a:pt x="71501" y="36703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" name="bg object 581"/>
          <p:cNvSpPr/>
          <p:nvPr/>
        </p:nvSpPr>
        <p:spPr>
          <a:xfrm>
            <a:off x="15044721" y="11811285"/>
            <a:ext cx="88265" cy="101600"/>
          </a:xfrm>
          <a:custGeom>
            <a:avLst/>
            <a:gdLst/>
            <a:ahLst/>
            <a:cxnLst/>
            <a:rect l="l" t="t" r="r" b="b"/>
            <a:pathLst>
              <a:path w="88265" h="101600">
                <a:moveTo>
                  <a:pt x="457" y="0"/>
                </a:moveTo>
                <a:lnTo>
                  <a:pt x="0" y="100835"/>
                </a:lnTo>
                <a:lnTo>
                  <a:pt x="87449" y="101343"/>
                </a:lnTo>
                <a:lnTo>
                  <a:pt x="88046" y="431"/>
                </a:lnTo>
                <a:lnTo>
                  <a:pt x="45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" name="bg object 582"/>
          <p:cNvSpPr/>
          <p:nvPr/>
        </p:nvSpPr>
        <p:spPr>
          <a:xfrm>
            <a:off x="14818712" y="12128129"/>
            <a:ext cx="391160" cy="21590"/>
          </a:xfrm>
          <a:custGeom>
            <a:avLst/>
            <a:gdLst/>
            <a:ahLst/>
            <a:cxnLst/>
            <a:rect l="l" t="t" r="r" b="b"/>
            <a:pathLst>
              <a:path w="391159" h="21590">
                <a:moveTo>
                  <a:pt x="390908" y="0"/>
                </a:moveTo>
                <a:lnTo>
                  <a:pt x="0" y="0"/>
                </a:lnTo>
                <a:lnTo>
                  <a:pt x="0" y="21589"/>
                </a:lnTo>
                <a:lnTo>
                  <a:pt x="390908" y="21589"/>
                </a:lnTo>
                <a:lnTo>
                  <a:pt x="39090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" name="bg object 583"/>
          <p:cNvSpPr/>
          <p:nvPr/>
        </p:nvSpPr>
        <p:spPr>
          <a:xfrm>
            <a:off x="15274036" y="11536675"/>
            <a:ext cx="71755" cy="26670"/>
          </a:xfrm>
          <a:custGeom>
            <a:avLst/>
            <a:gdLst/>
            <a:ahLst/>
            <a:cxnLst/>
            <a:rect l="l" t="t" r="r" b="b"/>
            <a:pathLst>
              <a:path w="71755" h="26670">
                <a:moveTo>
                  <a:pt x="71011" y="67"/>
                </a:moveTo>
                <a:lnTo>
                  <a:pt x="-386" y="67"/>
                </a:lnTo>
                <a:lnTo>
                  <a:pt x="-386" y="26457"/>
                </a:lnTo>
                <a:lnTo>
                  <a:pt x="71011" y="26457"/>
                </a:lnTo>
                <a:lnTo>
                  <a:pt x="71011" y="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" name="bg object 584"/>
          <p:cNvSpPr/>
          <p:nvPr/>
        </p:nvSpPr>
        <p:spPr>
          <a:xfrm>
            <a:off x="15345646" y="11695171"/>
            <a:ext cx="73025" cy="64769"/>
          </a:xfrm>
          <a:custGeom>
            <a:avLst/>
            <a:gdLst/>
            <a:ahLst/>
            <a:cxnLst/>
            <a:rect l="l" t="t" r="r" b="b"/>
            <a:pathLst>
              <a:path w="73025" h="64770">
                <a:moveTo>
                  <a:pt x="18909" y="0"/>
                </a:moveTo>
                <a:lnTo>
                  <a:pt x="0" y="355"/>
                </a:lnTo>
                <a:lnTo>
                  <a:pt x="63257" y="64298"/>
                </a:lnTo>
                <a:lnTo>
                  <a:pt x="67752" y="58316"/>
                </a:lnTo>
                <a:lnTo>
                  <a:pt x="72845" y="53529"/>
                </a:lnTo>
                <a:lnTo>
                  <a:pt x="189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" name="bg object 585"/>
          <p:cNvSpPr/>
          <p:nvPr/>
        </p:nvSpPr>
        <p:spPr>
          <a:xfrm>
            <a:off x="15540146" y="11880422"/>
            <a:ext cx="40005" cy="50165"/>
          </a:xfrm>
          <a:custGeom>
            <a:avLst/>
            <a:gdLst/>
            <a:ahLst/>
            <a:cxnLst/>
            <a:rect l="l" t="t" r="r" b="b"/>
            <a:pathLst>
              <a:path w="40005" h="50165">
                <a:moveTo>
                  <a:pt x="10362" y="0"/>
                </a:moveTo>
                <a:lnTo>
                  <a:pt x="0" y="10134"/>
                </a:lnTo>
                <a:lnTo>
                  <a:pt x="39699" y="49808"/>
                </a:lnTo>
                <a:lnTo>
                  <a:pt x="39267" y="29323"/>
                </a:lnTo>
                <a:lnTo>
                  <a:pt x="1036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" name="bg object 586"/>
          <p:cNvSpPr/>
          <p:nvPr/>
        </p:nvSpPr>
        <p:spPr>
          <a:xfrm>
            <a:off x="15420945" y="12127037"/>
            <a:ext cx="159385" cy="24130"/>
          </a:xfrm>
          <a:custGeom>
            <a:avLst/>
            <a:gdLst/>
            <a:ahLst/>
            <a:cxnLst/>
            <a:rect l="l" t="t" r="r" b="b"/>
            <a:pathLst>
              <a:path w="159384" h="24129">
                <a:moveTo>
                  <a:pt x="158987" y="0"/>
                </a:moveTo>
                <a:lnTo>
                  <a:pt x="0" y="0"/>
                </a:lnTo>
                <a:lnTo>
                  <a:pt x="0" y="23672"/>
                </a:lnTo>
                <a:lnTo>
                  <a:pt x="158987" y="23672"/>
                </a:lnTo>
                <a:lnTo>
                  <a:pt x="15898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" name="bg object 587"/>
          <p:cNvSpPr/>
          <p:nvPr/>
        </p:nvSpPr>
        <p:spPr>
          <a:xfrm>
            <a:off x="15579942" y="12115439"/>
            <a:ext cx="24765" cy="679450"/>
          </a:xfrm>
          <a:custGeom>
            <a:avLst/>
            <a:gdLst/>
            <a:ahLst/>
            <a:cxnLst/>
            <a:rect l="l" t="t" r="r" b="b"/>
            <a:pathLst>
              <a:path w="24765" h="679450">
                <a:moveTo>
                  <a:pt x="24155" y="0"/>
                </a:moveTo>
                <a:lnTo>
                  <a:pt x="0" y="0"/>
                </a:lnTo>
                <a:lnTo>
                  <a:pt x="0" y="676910"/>
                </a:lnTo>
                <a:lnTo>
                  <a:pt x="0" y="679450"/>
                </a:lnTo>
                <a:lnTo>
                  <a:pt x="13144" y="679450"/>
                </a:lnTo>
                <a:lnTo>
                  <a:pt x="13144" y="676910"/>
                </a:lnTo>
                <a:lnTo>
                  <a:pt x="24155" y="676910"/>
                </a:lnTo>
                <a:lnTo>
                  <a:pt x="241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" name="bg object 588"/>
          <p:cNvSpPr/>
          <p:nvPr/>
        </p:nvSpPr>
        <p:spPr>
          <a:xfrm>
            <a:off x="14794726" y="11154341"/>
            <a:ext cx="823594" cy="541020"/>
          </a:xfrm>
          <a:custGeom>
            <a:avLst/>
            <a:gdLst/>
            <a:ahLst/>
            <a:cxnLst/>
            <a:rect l="l" t="t" r="r" b="b"/>
            <a:pathLst>
              <a:path w="823594" h="541020">
                <a:moveTo>
                  <a:pt x="823582" y="0"/>
                </a:moveTo>
                <a:lnTo>
                  <a:pt x="0" y="0"/>
                </a:lnTo>
                <a:lnTo>
                  <a:pt x="0" y="22860"/>
                </a:lnTo>
                <a:lnTo>
                  <a:pt x="551459" y="22860"/>
                </a:lnTo>
                <a:lnTo>
                  <a:pt x="551459" y="541020"/>
                </a:lnTo>
                <a:lnTo>
                  <a:pt x="569925" y="541020"/>
                </a:lnTo>
                <a:lnTo>
                  <a:pt x="569925" y="22860"/>
                </a:lnTo>
                <a:lnTo>
                  <a:pt x="823582" y="22860"/>
                </a:lnTo>
                <a:lnTo>
                  <a:pt x="8235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" name="bg object 589"/>
          <p:cNvSpPr/>
          <p:nvPr/>
        </p:nvSpPr>
        <p:spPr>
          <a:xfrm>
            <a:off x="15579954" y="11909699"/>
            <a:ext cx="708025" cy="30480"/>
          </a:xfrm>
          <a:custGeom>
            <a:avLst/>
            <a:gdLst/>
            <a:ahLst/>
            <a:cxnLst/>
            <a:rect l="l" t="t" r="r" b="b"/>
            <a:pathLst>
              <a:path w="708025" h="30479">
                <a:moveTo>
                  <a:pt x="707618" y="10160"/>
                </a:moveTo>
                <a:lnTo>
                  <a:pt x="707567" y="1270"/>
                </a:lnTo>
                <a:lnTo>
                  <a:pt x="704888" y="1270"/>
                </a:lnTo>
                <a:lnTo>
                  <a:pt x="704888" y="0"/>
                </a:lnTo>
                <a:lnTo>
                  <a:pt x="343738" y="0"/>
                </a:lnTo>
                <a:lnTo>
                  <a:pt x="343738" y="1270"/>
                </a:lnTo>
                <a:lnTo>
                  <a:pt x="236042" y="1270"/>
                </a:lnTo>
                <a:lnTo>
                  <a:pt x="236042" y="0"/>
                </a:lnTo>
                <a:lnTo>
                  <a:pt x="0" y="0"/>
                </a:lnTo>
                <a:lnTo>
                  <a:pt x="0" y="1270"/>
                </a:lnTo>
                <a:lnTo>
                  <a:pt x="0" y="10160"/>
                </a:lnTo>
                <a:lnTo>
                  <a:pt x="0" y="20320"/>
                </a:lnTo>
                <a:lnTo>
                  <a:pt x="0" y="30480"/>
                </a:lnTo>
                <a:lnTo>
                  <a:pt x="23799" y="30480"/>
                </a:lnTo>
                <a:lnTo>
                  <a:pt x="23799" y="20320"/>
                </a:lnTo>
                <a:lnTo>
                  <a:pt x="707618" y="20320"/>
                </a:lnTo>
                <a:lnTo>
                  <a:pt x="707618" y="1016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" name="bg object 590"/>
          <p:cNvSpPr/>
          <p:nvPr/>
        </p:nvSpPr>
        <p:spPr>
          <a:xfrm>
            <a:off x="12286335" y="7889273"/>
            <a:ext cx="19685" cy="17145"/>
          </a:xfrm>
          <a:custGeom>
            <a:avLst/>
            <a:gdLst/>
            <a:ahLst/>
            <a:cxnLst/>
            <a:rect l="l" t="t" r="r" b="b"/>
            <a:pathLst>
              <a:path w="19684" h="17145">
                <a:moveTo>
                  <a:pt x="19361" y="160"/>
                </a:moveTo>
                <a:lnTo>
                  <a:pt x="-310" y="160"/>
                </a:lnTo>
                <a:lnTo>
                  <a:pt x="-310" y="16961"/>
                </a:lnTo>
                <a:lnTo>
                  <a:pt x="19361" y="16961"/>
                </a:lnTo>
                <a:lnTo>
                  <a:pt x="19361" y="16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" name="bg object 591"/>
          <p:cNvSpPr/>
          <p:nvPr/>
        </p:nvSpPr>
        <p:spPr>
          <a:xfrm>
            <a:off x="11734499" y="6185545"/>
            <a:ext cx="822325" cy="20320"/>
          </a:xfrm>
          <a:custGeom>
            <a:avLst/>
            <a:gdLst/>
            <a:ahLst/>
            <a:cxnLst/>
            <a:rect l="l" t="t" r="r" b="b"/>
            <a:pathLst>
              <a:path w="822325" h="20320">
                <a:moveTo>
                  <a:pt x="821986" y="0"/>
                </a:moveTo>
                <a:lnTo>
                  <a:pt x="0" y="0"/>
                </a:lnTo>
                <a:lnTo>
                  <a:pt x="0" y="20319"/>
                </a:lnTo>
                <a:lnTo>
                  <a:pt x="821986" y="20319"/>
                </a:lnTo>
                <a:lnTo>
                  <a:pt x="82198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" name="bg object 592"/>
          <p:cNvSpPr/>
          <p:nvPr/>
        </p:nvSpPr>
        <p:spPr>
          <a:xfrm>
            <a:off x="12643878" y="8335005"/>
            <a:ext cx="29845" cy="21590"/>
          </a:xfrm>
          <a:custGeom>
            <a:avLst/>
            <a:gdLst/>
            <a:ahLst/>
            <a:cxnLst/>
            <a:rect l="l" t="t" r="r" b="b"/>
            <a:pathLst>
              <a:path w="29845" h="21590">
                <a:moveTo>
                  <a:pt x="29080" y="148"/>
                </a:moveTo>
                <a:lnTo>
                  <a:pt x="-319" y="148"/>
                </a:lnTo>
                <a:lnTo>
                  <a:pt x="-319" y="21166"/>
                </a:lnTo>
                <a:lnTo>
                  <a:pt x="29080" y="21166"/>
                </a:lnTo>
                <a:lnTo>
                  <a:pt x="29080" y="14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" name="bg object 593"/>
          <p:cNvSpPr/>
          <p:nvPr/>
        </p:nvSpPr>
        <p:spPr>
          <a:xfrm>
            <a:off x="11751918" y="6732982"/>
            <a:ext cx="967105" cy="21590"/>
          </a:xfrm>
          <a:custGeom>
            <a:avLst/>
            <a:gdLst/>
            <a:ahLst/>
            <a:cxnLst/>
            <a:rect l="l" t="t" r="r" b="b"/>
            <a:pathLst>
              <a:path w="967104" h="21590">
                <a:moveTo>
                  <a:pt x="966585" y="38"/>
                </a:moveTo>
                <a:lnTo>
                  <a:pt x="495" y="0"/>
                </a:lnTo>
                <a:lnTo>
                  <a:pt x="0" y="18986"/>
                </a:lnTo>
                <a:lnTo>
                  <a:pt x="291648" y="20687"/>
                </a:lnTo>
                <a:lnTo>
                  <a:pt x="295102" y="20929"/>
                </a:lnTo>
                <a:lnTo>
                  <a:pt x="966585" y="20979"/>
                </a:lnTo>
                <a:lnTo>
                  <a:pt x="966585" y="3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" name="bg object 594"/>
          <p:cNvSpPr/>
          <p:nvPr/>
        </p:nvSpPr>
        <p:spPr>
          <a:xfrm>
            <a:off x="12228462" y="7191217"/>
            <a:ext cx="746125" cy="598805"/>
          </a:xfrm>
          <a:custGeom>
            <a:avLst/>
            <a:gdLst/>
            <a:ahLst/>
            <a:cxnLst/>
            <a:rect l="l" t="t" r="r" b="b"/>
            <a:pathLst>
              <a:path w="746125" h="598804">
                <a:moveTo>
                  <a:pt x="745566" y="565556"/>
                </a:moveTo>
                <a:lnTo>
                  <a:pt x="724547" y="565556"/>
                </a:lnTo>
                <a:lnTo>
                  <a:pt x="724547" y="578256"/>
                </a:lnTo>
                <a:lnTo>
                  <a:pt x="0" y="578256"/>
                </a:lnTo>
                <a:lnTo>
                  <a:pt x="0" y="598576"/>
                </a:lnTo>
                <a:lnTo>
                  <a:pt x="745566" y="598576"/>
                </a:lnTo>
                <a:lnTo>
                  <a:pt x="745566" y="578256"/>
                </a:lnTo>
                <a:lnTo>
                  <a:pt x="745566" y="565556"/>
                </a:lnTo>
                <a:close/>
              </a:path>
              <a:path w="746125" h="598804">
                <a:moveTo>
                  <a:pt x="745566" y="0"/>
                </a:moveTo>
                <a:lnTo>
                  <a:pt x="724547" y="0"/>
                </a:lnTo>
                <a:lnTo>
                  <a:pt x="724547" y="565353"/>
                </a:lnTo>
                <a:lnTo>
                  <a:pt x="745566" y="565353"/>
                </a:lnTo>
                <a:lnTo>
                  <a:pt x="74556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" name="bg object 595"/>
          <p:cNvSpPr/>
          <p:nvPr/>
        </p:nvSpPr>
        <p:spPr>
          <a:xfrm>
            <a:off x="12902590" y="6569146"/>
            <a:ext cx="121920" cy="369570"/>
          </a:xfrm>
          <a:custGeom>
            <a:avLst/>
            <a:gdLst/>
            <a:ahLst/>
            <a:cxnLst/>
            <a:rect l="l" t="t" r="r" b="b"/>
            <a:pathLst>
              <a:path w="121919" h="369570">
                <a:moveTo>
                  <a:pt x="121894" y="0"/>
                </a:moveTo>
                <a:lnTo>
                  <a:pt x="118529" y="0"/>
                </a:lnTo>
                <a:lnTo>
                  <a:pt x="118529" y="163830"/>
                </a:lnTo>
                <a:lnTo>
                  <a:pt x="0" y="163830"/>
                </a:lnTo>
                <a:lnTo>
                  <a:pt x="0" y="167640"/>
                </a:lnTo>
                <a:lnTo>
                  <a:pt x="0" y="185420"/>
                </a:lnTo>
                <a:lnTo>
                  <a:pt x="50419" y="185420"/>
                </a:lnTo>
                <a:lnTo>
                  <a:pt x="50419" y="369570"/>
                </a:lnTo>
                <a:lnTo>
                  <a:pt x="71437" y="369570"/>
                </a:lnTo>
                <a:lnTo>
                  <a:pt x="71437" y="185420"/>
                </a:lnTo>
                <a:lnTo>
                  <a:pt x="71437" y="167640"/>
                </a:lnTo>
                <a:lnTo>
                  <a:pt x="121894" y="167640"/>
                </a:lnTo>
                <a:lnTo>
                  <a:pt x="121894" y="163830"/>
                </a:lnTo>
                <a:lnTo>
                  <a:pt x="12189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" name="bg object 596"/>
          <p:cNvSpPr/>
          <p:nvPr/>
        </p:nvSpPr>
        <p:spPr>
          <a:xfrm>
            <a:off x="12974028" y="6009495"/>
            <a:ext cx="50800" cy="373380"/>
          </a:xfrm>
          <a:custGeom>
            <a:avLst/>
            <a:gdLst/>
            <a:ahLst/>
            <a:cxnLst/>
            <a:rect l="l" t="t" r="r" b="b"/>
            <a:pathLst>
              <a:path w="50800" h="373379">
                <a:moveTo>
                  <a:pt x="50457" y="0"/>
                </a:moveTo>
                <a:lnTo>
                  <a:pt x="47091" y="0"/>
                </a:lnTo>
                <a:lnTo>
                  <a:pt x="47091" y="184150"/>
                </a:lnTo>
                <a:lnTo>
                  <a:pt x="0" y="184150"/>
                </a:lnTo>
                <a:lnTo>
                  <a:pt x="0" y="187960"/>
                </a:lnTo>
                <a:lnTo>
                  <a:pt x="47091" y="187960"/>
                </a:lnTo>
                <a:lnTo>
                  <a:pt x="47091" y="373380"/>
                </a:lnTo>
                <a:lnTo>
                  <a:pt x="50457" y="373380"/>
                </a:lnTo>
                <a:lnTo>
                  <a:pt x="50457" y="187960"/>
                </a:lnTo>
                <a:lnTo>
                  <a:pt x="50457" y="184150"/>
                </a:lnTo>
                <a:lnTo>
                  <a:pt x="5045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" name="bg object 597"/>
          <p:cNvSpPr/>
          <p:nvPr/>
        </p:nvSpPr>
        <p:spPr>
          <a:xfrm>
            <a:off x="12974028" y="5653907"/>
            <a:ext cx="50800" cy="168910"/>
          </a:xfrm>
          <a:custGeom>
            <a:avLst/>
            <a:gdLst/>
            <a:ahLst/>
            <a:cxnLst/>
            <a:rect l="l" t="t" r="r" b="b"/>
            <a:pathLst>
              <a:path w="50800" h="168910">
                <a:moveTo>
                  <a:pt x="50457" y="0"/>
                </a:moveTo>
                <a:lnTo>
                  <a:pt x="0" y="0"/>
                </a:lnTo>
                <a:lnTo>
                  <a:pt x="0" y="3810"/>
                </a:lnTo>
                <a:lnTo>
                  <a:pt x="47091" y="3810"/>
                </a:lnTo>
                <a:lnTo>
                  <a:pt x="47091" y="168910"/>
                </a:lnTo>
                <a:lnTo>
                  <a:pt x="50457" y="168910"/>
                </a:lnTo>
                <a:lnTo>
                  <a:pt x="50457" y="3810"/>
                </a:lnTo>
                <a:lnTo>
                  <a:pt x="5045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" name="bg object 598"/>
          <p:cNvSpPr/>
          <p:nvPr/>
        </p:nvSpPr>
        <p:spPr>
          <a:xfrm>
            <a:off x="13031928" y="8334712"/>
            <a:ext cx="200660" cy="41910"/>
          </a:xfrm>
          <a:custGeom>
            <a:avLst/>
            <a:gdLst/>
            <a:ahLst/>
            <a:cxnLst/>
            <a:rect l="l" t="t" r="r" b="b"/>
            <a:pathLst>
              <a:path w="200659" h="41909">
                <a:moveTo>
                  <a:pt x="200215" y="0"/>
                </a:moveTo>
                <a:lnTo>
                  <a:pt x="0" y="0"/>
                </a:lnTo>
                <a:lnTo>
                  <a:pt x="0" y="26670"/>
                </a:lnTo>
                <a:lnTo>
                  <a:pt x="54686" y="26670"/>
                </a:lnTo>
                <a:lnTo>
                  <a:pt x="54686" y="41910"/>
                </a:lnTo>
                <a:lnTo>
                  <a:pt x="145529" y="41910"/>
                </a:lnTo>
                <a:lnTo>
                  <a:pt x="145529" y="26670"/>
                </a:lnTo>
                <a:lnTo>
                  <a:pt x="200215" y="26670"/>
                </a:lnTo>
                <a:lnTo>
                  <a:pt x="2002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" name="bg object 599"/>
          <p:cNvSpPr/>
          <p:nvPr/>
        </p:nvSpPr>
        <p:spPr>
          <a:xfrm>
            <a:off x="13816381" y="9777521"/>
            <a:ext cx="38735" cy="285115"/>
          </a:xfrm>
          <a:custGeom>
            <a:avLst/>
            <a:gdLst/>
            <a:ahLst/>
            <a:cxnLst/>
            <a:rect l="l" t="t" r="r" b="b"/>
            <a:pathLst>
              <a:path w="38734" h="285115">
                <a:moveTo>
                  <a:pt x="37864" y="112"/>
                </a:moveTo>
                <a:lnTo>
                  <a:pt x="-349" y="112"/>
                </a:lnTo>
                <a:lnTo>
                  <a:pt x="-349" y="284635"/>
                </a:lnTo>
                <a:lnTo>
                  <a:pt x="37864" y="284635"/>
                </a:lnTo>
                <a:lnTo>
                  <a:pt x="37864" y="11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" name="bg object 600"/>
          <p:cNvSpPr/>
          <p:nvPr/>
        </p:nvSpPr>
        <p:spPr>
          <a:xfrm>
            <a:off x="12713881" y="8898504"/>
            <a:ext cx="320040" cy="1087120"/>
          </a:xfrm>
          <a:custGeom>
            <a:avLst/>
            <a:gdLst/>
            <a:ahLst/>
            <a:cxnLst/>
            <a:rect l="l" t="t" r="r" b="b"/>
            <a:pathLst>
              <a:path w="320040" h="1087120">
                <a:moveTo>
                  <a:pt x="319709" y="0"/>
                </a:moveTo>
                <a:lnTo>
                  <a:pt x="277660" y="0"/>
                </a:lnTo>
                <a:lnTo>
                  <a:pt x="277660" y="369570"/>
                </a:lnTo>
                <a:lnTo>
                  <a:pt x="0" y="369570"/>
                </a:lnTo>
                <a:lnTo>
                  <a:pt x="0" y="403860"/>
                </a:lnTo>
                <a:lnTo>
                  <a:pt x="277660" y="403860"/>
                </a:lnTo>
                <a:lnTo>
                  <a:pt x="277660" y="638810"/>
                </a:lnTo>
                <a:lnTo>
                  <a:pt x="0" y="638810"/>
                </a:lnTo>
                <a:lnTo>
                  <a:pt x="0" y="673100"/>
                </a:lnTo>
                <a:lnTo>
                  <a:pt x="277660" y="673100"/>
                </a:lnTo>
                <a:lnTo>
                  <a:pt x="277660" y="1045210"/>
                </a:lnTo>
                <a:lnTo>
                  <a:pt x="0" y="1045210"/>
                </a:lnTo>
                <a:lnTo>
                  <a:pt x="0" y="1087120"/>
                </a:lnTo>
                <a:lnTo>
                  <a:pt x="319709" y="1087120"/>
                </a:lnTo>
                <a:lnTo>
                  <a:pt x="319709" y="1045210"/>
                </a:lnTo>
                <a:lnTo>
                  <a:pt x="319709" y="673100"/>
                </a:lnTo>
                <a:lnTo>
                  <a:pt x="319709" y="638810"/>
                </a:lnTo>
                <a:lnTo>
                  <a:pt x="319709" y="403860"/>
                </a:lnTo>
                <a:lnTo>
                  <a:pt x="319709" y="369570"/>
                </a:lnTo>
                <a:lnTo>
                  <a:pt x="3197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" name="bg object 601"/>
          <p:cNvSpPr/>
          <p:nvPr/>
        </p:nvSpPr>
        <p:spPr>
          <a:xfrm>
            <a:off x="13816031" y="8898665"/>
            <a:ext cx="38735" cy="542925"/>
          </a:xfrm>
          <a:custGeom>
            <a:avLst/>
            <a:gdLst/>
            <a:ahLst/>
            <a:cxnLst/>
            <a:rect l="l" t="t" r="r" b="b"/>
            <a:pathLst>
              <a:path w="38734" h="542925">
                <a:moveTo>
                  <a:pt x="38213" y="0"/>
                </a:moveTo>
                <a:lnTo>
                  <a:pt x="0" y="0"/>
                </a:lnTo>
                <a:lnTo>
                  <a:pt x="0" y="542365"/>
                </a:lnTo>
                <a:lnTo>
                  <a:pt x="38213" y="542365"/>
                </a:lnTo>
                <a:lnTo>
                  <a:pt x="3821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" name="bg object 602"/>
          <p:cNvSpPr/>
          <p:nvPr/>
        </p:nvSpPr>
        <p:spPr>
          <a:xfrm>
            <a:off x="12673508" y="7721213"/>
            <a:ext cx="1181100" cy="1216660"/>
          </a:xfrm>
          <a:custGeom>
            <a:avLst/>
            <a:gdLst/>
            <a:ahLst/>
            <a:cxnLst/>
            <a:rect l="l" t="t" r="r" b="b"/>
            <a:pathLst>
              <a:path w="1181100" h="1216659">
                <a:moveTo>
                  <a:pt x="1180731" y="0"/>
                </a:moveTo>
                <a:lnTo>
                  <a:pt x="1142517" y="0"/>
                </a:lnTo>
                <a:lnTo>
                  <a:pt x="1142517" y="613410"/>
                </a:lnTo>
                <a:lnTo>
                  <a:pt x="1142517" y="655320"/>
                </a:lnTo>
                <a:lnTo>
                  <a:pt x="1142517" y="1135380"/>
                </a:lnTo>
                <a:lnTo>
                  <a:pt x="897674" y="1135380"/>
                </a:lnTo>
                <a:lnTo>
                  <a:pt x="897674" y="655320"/>
                </a:lnTo>
                <a:lnTo>
                  <a:pt x="1142517" y="655320"/>
                </a:lnTo>
                <a:lnTo>
                  <a:pt x="1142517" y="613410"/>
                </a:lnTo>
                <a:lnTo>
                  <a:pt x="807681" y="613410"/>
                </a:lnTo>
                <a:lnTo>
                  <a:pt x="807681" y="640080"/>
                </a:lnTo>
                <a:lnTo>
                  <a:pt x="855637" y="640080"/>
                </a:lnTo>
                <a:lnTo>
                  <a:pt x="855637" y="655320"/>
                </a:lnTo>
                <a:lnTo>
                  <a:pt x="855637" y="1135380"/>
                </a:lnTo>
                <a:lnTo>
                  <a:pt x="61417" y="1135380"/>
                </a:lnTo>
                <a:lnTo>
                  <a:pt x="61417" y="640080"/>
                </a:lnTo>
                <a:lnTo>
                  <a:pt x="109372" y="640080"/>
                </a:lnTo>
                <a:lnTo>
                  <a:pt x="109372" y="613410"/>
                </a:lnTo>
                <a:lnTo>
                  <a:pt x="0" y="613410"/>
                </a:lnTo>
                <a:lnTo>
                  <a:pt x="0" y="640080"/>
                </a:lnTo>
                <a:lnTo>
                  <a:pt x="0" y="1135380"/>
                </a:lnTo>
                <a:lnTo>
                  <a:pt x="0" y="1177290"/>
                </a:lnTo>
                <a:lnTo>
                  <a:pt x="0" y="1206500"/>
                </a:lnTo>
                <a:lnTo>
                  <a:pt x="2540" y="1206500"/>
                </a:lnTo>
                <a:lnTo>
                  <a:pt x="2540" y="1216660"/>
                </a:lnTo>
                <a:lnTo>
                  <a:pt x="40373" y="1216660"/>
                </a:lnTo>
                <a:lnTo>
                  <a:pt x="40373" y="1206500"/>
                </a:lnTo>
                <a:lnTo>
                  <a:pt x="40373" y="1177290"/>
                </a:lnTo>
                <a:lnTo>
                  <a:pt x="1180731" y="1177290"/>
                </a:lnTo>
                <a:lnTo>
                  <a:pt x="1180731" y="1135532"/>
                </a:lnTo>
                <a:lnTo>
                  <a:pt x="1180731" y="1135380"/>
                </a:lnTo>
                <a:lnTo>
                  <a:pt x="118073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03" name="bg object 603"/>
          <p:cNvPicPr/>
          <p:nvPr/>
        </p:nvPicPr>
        <p:blipFill>
          <a:blip r:embed="rId93" cstate="print"/>
          <a:stretch>
            <a:fillRect/>
          </a:stretch>
        </p:blipFill>
        <p:spPr>
          <a:xfrm>
            <a:off x="13816584" y="10062717"/>
            <a:ext cx="336443" cy="112670"/>
          </a:xfrm>
          <a:prstGeom prst="rect">
            <a:avLst/>
          </a:prstGeom>
        </p:spPr>
      </p:pic>
      <p:sp>
        <p:nvSpPr>
          <p:cNvPr id="604" name="bg object 604"/>
          <p:cNvSpPr/>
          <p:nvPr/>
        </p:nvSpPr>
        <p:spPr>
          <a:xfrm>
            <a:off x="14366382" y="10093196"/>
            <a:ext cx="61594" cy="67310"/>
          </a:xfrm>
          <a:custGeom>
            <a:avLst/>
            <a:gdLst/>
            <a:ahLst/>
            <a:cxnLst/>
            <a:rect l="l" t="t" r="r" b="b"/>
            <a:pathLst>
              <a:path w="61594" h="67309">
                <a:moveTo>
                  <a:pt x="61301" y="0"/>
                </a:moveTo>
                <a:lnTo>
                  <a:pt x="0" y="0"/>
                </a:lnTo>
                <a:lnTo>
                  <a:pt x="0" y="28485"/>
                </a:lnTo>
                <a:lnTo>
                  <a:pt x="13436" y="28485"/>
                </a:lnTo>
                <a:lnTo>
                  <a:pt x="13436" y="67041"/>
                </a:lnTo>
                <a:lnTo>
                  <a:pt x="47865" y="67041"/>
                </a:lnTo>
                <a:lnTo>
                  <a:pt x="47865" y="28485"/>
                </a:lnTo>
                <a:lnTo>
                  <a:pt x="61301" y="28485"/>
                </a:lnTo>
                <a:lnTo>
                  <a:pt x="6130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" name="bg object 605"/>
          <p:cNvSpPr/>
          <p:nvPr/>
        </p:nvSpPr>
        <p:spPr>
          <a:xfrm>
            <a:off x="14640100" y="10093196"/>
            <a:ext cx="61594" cy="67310"/>
          </a:xfrm>
          <a:custGeom>
            <a:avLst/>
            <a:gdLst/>
            <a:ahLst/>
            <a:cxnLst/>
            <a:rect l="l" t="t" r="r" b="b"/>
            <a:pathLst>
              <a:path w="61594" h="67309">
                <a:moveTo>
                  <a:pt x="61288" y="0"/>
                </a:moveTo>
                <a:lnTo>
                  <a:pt x="0" y="0"/>
                </a:lnTo>
                <a:lnTo>
                  <a:pt x="0" y="28485"/>
                </a:lnTo>
                <a:lnTo>
                  <a:pt x="13423" y="28485"/>
                </a:lnTo>
                <a:lnTo>
                  <a:pt x="13423" y="67041"/>
                </a:lnTo>
                <a:lnTo>
                  <a:pt x="47852" y="67041"/>
                </a:lnTo>
                <a:lnTo>
                  <a:pt x="47852" y="28485"/>
                </a:lnTo>
                <a:lnTo>
                  <a:pt x="61288" y="28485"/>
                </a:lnTo>
                <a:lnTo>
                  <a:pt x="6128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06" name="bg object 606"/>
          <p:cNvPicPr/>
          <p:nvPr/>
        </p:nvPicPr>
        <p:blipFill>
          <a:blip r:embed="rId94" cstate="print"/>
          <a:stretch>
            <a:fillRect/>
          </a:stretch>
        </p:blipFill>
        <p:spPr>
          <a:xfrm>
            <a:off x="14915387" y="10042905"/>
            <a:ext cx="182498" cy="143150"/>
          </a:xfrm>
          <a:prstGeom prst="rect">
            <a:avLst/>
          </a:prstGeom>
        </p:spPr>
      </p:pic>
      <p:pic>
        <p:nvPicPr>
          <p:cNvPr id="607" name="bg object 607"/>
          <p:cNvPicPr/>
          <p:nvPr/>
        </p:nvPicPr>
        <p:blipFill>
          <a:blip r:embed="rId95" cstate="print"/>
          <a:stretch>
            <a:fillRect/>
          </a:stretch>
        </p:blipFill>
        <p:spPr>
          <a:xfrm>
            <a:off x="15031212" y="9718302"/>
            <a:ext cx="66673" cy="133997"/>
          </a:xfrm>
          <a:prstGeom prst="rect">
            <a:avLst/>
          </a:prstGeom>
        </p:spPr>
      </p:pic>
      <p:sp>
        <p:nvSpPr>
          <p:cNvPr id="608" name="bg object 608"/>
          <p:cNvSpPr/>
          <p:nvPr/>
        </p:nvSpPr>
        <p:spPr>
          <a:xfrm>
            <a:off x="15030818" y="9258460"/>
            <a:ext cx="66675" cy="269240"/>
          </a:xfrm>
          <a:custGeom>
            <a:avLst/>
            <a:gdLst/>
            <a:ahLst/>
            <a:cxnLst/>
            <a:rect l="l" t="t" r="r" b="b"/>
            <a:pathLst>
              <a:path w="66675" h="269240">
                <a:moveTo>
                  <a:pt x="66446" y="13970"/>
                </a:moveTo>
                <a:lnTo>
                  <a:pt x="28244" y="13970"/>
                </a:lnTo>
                <a:lnTo>
                  <a:pt x="28244" y="0"/>
                </a:lnTo>
                <a:lnTo>
                  <a:pt x="0" y="0"/>
                </a:lnTo>
                <a:lnTo>
                  <a:pt x="0" y="13970"/>
                </a:lnTo>
                <a:lnTo>
                  <a:pt x="0" y="255270"/>
                </a:lnTo>
                <a:lnTo>
                  <a:pt x="0" y="269240"/>
                </a:lnTo>
                <a:lnTo>
                  <a:pt x="28244" y="269240"/>
                </a:lnTo>
                <a:lnTo>
                  <a:pt x="28244" y="255270"/>
                </a:lnTo>
                <a:lnTo>
                  <a:pt x="66446" y="255270"/>
                </a:lnTo>
                <a:lnTo>
                  <a:pt x="66446" y="1397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" name="bg object 609"/>
          <p:cNvSpPr/>
          <p:nvPr/>
        </p:nvSpPr>
        <p:spPr>
          <a:xfrm>
            <a:off x="15030818" y="8807407"/>
            <a:ext cx="66675" cy="260350"/>
          </a:xfrm>
          <a:custGeom>
            <a:avLst/>
            <a:gdLst/>
            <a:ahLst/>
            <a:cxnLst/>
            <a:rect l="l" t="t" r="r" b="b"/>
            <a:pathLst>
              <a:path w="66675" h="260350">
                <a:moveTo>
                  <a:pt x="66446" y="13970"/>
                </a:moveTo>
                <a:lnTo>
                  <a:pt x="28244" y="13970"/>
                </a:lnTo>
                <a:lnTo>
                  <a:pt x="28244" y="0"/>
                </a:lnTo>
                <a:lnTo>
                  <a:pt x="0" y="0"/>
                </a:lnTo>
                <a:lnTo>
                  <a:pt x="0" y="13970"/>
                </a:lnTo>
                <a:lnTo>
                  <a:pt x="0" y="247650"/>
                </a:lnTo>
                <a:lnTo>
                  <a:pt x="0" y="260350"/>
                </a:lnTo>
                <a:lnTo>
                  <a:pt x="28244" y="260350"/>
                </a:lnTo>
                <a:lnTo>
                  <a:pt x="28244" y="247650"/>
                </a:lnTo>
                <a:lnTo>
                  <a:pt x="66446" y="247650"/>
                </a:lnTo>
                <a:lnTo>
                  <a:pt x="66446" y="1397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" name="bg object 610"/>
          <p:cNvSpPr/>
          <p:nvPr/>
        </p:nvSpPr>
        <p:spPr>
          <a:xfrm>
            <a:off x="15030818" y="8457992"/>
            <a:ext cx="66675" cy="156210"/>
          </a:xfrm>
          <a:custGeom>
            <a:avLst/>
            <a:gdLst/>
            <a:ahLst/>
            <a:cxnLst/>
            <a:rect l="l" t="t" r="r" b="b"/>
            <a:pathLst>
              <a:path w="66675" h="156209">
                <a:moveTo>
                  <a:pt x="66446" y="12700"/>
                </a:moveTo>
                <a:lnTo>
                  <a:pt x="28244" y="12700"/>
                </a:lnTo>
                <a:lnTo>
                  <a:pt x="28244" y="0"/>
                </a:lnTo>
                <a:lnTo>
                  <a:pt x="0" y="0"/>
                </a:lnTo>
                <a:lnTo>
                  <a:pt x="0" y="12700"/>
                </a:lnTo>
                <a:lnTo>
                  <a:pt x="0" y="142240"/>
                </a:lnTo>
                <a:lnTo>
                  <a:pt x="0" y="156210"/>
                </a:lnTo>
                <a:lnTo>
                  <a:pt x="28244" y="156210"/>
                </a:lnTo>
                <a:lnTo>
                  <a:pt x="28244" y="142240"/>
                </a:lnTo>
                <a:lnTo>
                  <a:pt x="66446" y="142240"/>
                </a:lnTo>
                <a:lnTo>
                  <a:pt x="66446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11" name="bg object 611"/>
          <p:cNvPicPr/>
          <p:nvPr/>
        </p:nvPicPr>
        <p:blipFill>
          <a:blip r:embed="rId96" cstate="print"/>
          <a:stretch>
            <a:fillRect/>
          </a:stretch>
        </p:blipFill>
        <p:spPr>
          <a:xfrm>
            <a:off x="15031212" y="7831638"/>
            <a:ext cx="66674" cy="463133"/>
          </a:xfrm>
          <a:prstGeom prst="rect">
            <a:avLst/>
          </a:prstGeom>
        </p:spPr>
      </p:pic>
      <p:sp>
        <p:nvSpPr>
          <p:cNvPr id="612" name="bg object 612"/>
          <p:cNvSpPr/>
          <p:nvPr/>
        </p:nvSpPr>
        <p:spPr>
          <a:xfrm>
            <a:off x="14905851" y="7435413"/>
            <a:ext cx="544195" cy="233679"/>
          </a:xfrm>
          <a:custGeom>
            <a:avLst/>
            <a:gdLst/>
            <a:ahLst/>
            <a:cxnLst/>
            <a:rect l="l" t="t" r="r" b="b"/>
            <a:pathLst>
              <a:path w="544194" h="233679">
                <a:moveTo>
                  <a:pt x="302958" y="0"/>
                </a:moveTo>
                <a:lnTo>
                  <a:pt x="180098" y="0"/>
                </a:lnTo>
                <a:lnTo>
                  <a:pt x="180098" y="82550"/>
                </a:lnTo>
                <a:lnTo>
                  <a:pt x="0" y="82550"/>
                </a:lnTo>
                <a:lnTo>
                  <a:pt x="0" y="123190"/>
                </a:lnTo>
                <a:lnTo>
                  <a:pt x="122809" y="123190"/>
                </a:lnTo>
                <a:lnTo>
                  <a:pt x="122809" y="128270"/>
                </a:lnTo>
                <a:lnTo>
                  <a:pt x="122809" y="163830"/>
                </a:lnTo>
                <a:lnTo>
                  <a:pt x="124155" y="163830"/>
                </a:lnTo>
                <a:lnTo>
                  <a:pt x="124155" y="172720"/>
                </a:lnTo>
                <a:lnTo>
                  <a:pt x="124155" y="213360"/>
                </a:lnTo>
                <a:lnTo>
                  <a:pt x="124155" y="219710"/>
                </a:lnTo>
                <a:lnTo>
                  <a:pt x="124155" y="233680"/>
                </a:lnTo>
                <a:lnTo>
                  <a:pt x="152781" y="233680"/>
                </a:lnTo>
                <a:lnTo>
                  <a:pt x="152781" y="219710"/>
                </a:lnTo>
                <a:lnTo>
                  <a:pt x="191503" y="219710"/>
                </a:lnTo>
                <a:lnTo>
                  <a:pt x="191503" y="213360"/>
                </a:lnTo>
                <a:lnTo>
                  <a:pt x="302958" y="213360"/>
                </a:lnTo>
                <a:lnTo>
                  <a:pt x="302958" y="172720"/>
                </a:lnTo>
                <a:lnTo>
                  <a:pt x="302958" y="163830"/>
                </a:lnTo>
                <a:lnTo>
                  <a:pt x="302958" y="128270"/>
                </a:lnTo>
                <a:lnTo>
                  <a:pt x="262572" y="128270"/>
                </a:lnTo>
                <a:lnTo>
                  <a:pt x="262572" y="163830"/>
                </a:lnTo>
                <a:lnTo>
                  <a:pt x="262572" y="172720"/>
                </a:lnTo>
                <a:lnTo>
                  <a:pt x="191503" y="172720"/>
                </a:lnTo>
                <a:lnTo>
                  <a:pt x="191503" y="163830"/>
                </a:lnTo>
                <a:lnTo>
                  <a:pt x="190131" y="163830"/>
                </a:lnTo>
                <a:lnTo>
                  <a:pt x="190131" y="128270"/>
                </a:lnTo>
                <a:lnTo>
                  <a:pt x="190131" y="123190"/>
                </a:lnTo>
                <a:lnTo>
                  <a:pt x="302958" y="123190"/>
                </a:lnTo>
                <a:lnTo>
                  <a:pt x="302958" y="82550"/>
                </a:lnTo>
                <a:lnTo>
                  <a:pt x="302958" y="0"/>
                </a:lnTo>
                <a:close/>
              </a:path>
              <a:path w="544194" h="233679">
                <a:moveTo>
                  <a:pt x="543750" y="82448"/>
                </a:moveTo>
                <a:lnTo>
                  <a:pt x="318465" y="82448"/>
                </a:lnTo>
                <a:lnTo>
                  <a:pt x="318465" y="83718"/>
                </a:lnTo>
                <a:lnTo>
                  <a:pt x="303733" y="83718"/>
                </a:lnTo>
                <a:lnTo>
                  <a:pt x="303720" y="121818"/>
                </a:lnTo>
                <a:lnTo>
                  <a:pt x="543750" y="121818"/>
                </a:lnTo>
                <a:lnTo>
                  <a:pt x="543750" y="83718"/>
                </a:lnTo>
                <a:lnTo>
                  <a:pt x="543750" y="8244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" name="bg object 613"/>
          <p:cNvSpPr/>
          <p:nvPr/>
        </p:nvSpPr>
        <p:spPr>
          <a:xfrm>
            <a:off x="15097357" y="8821767"/>
            <a:ext cx="29209" cy="25400"/>
          </a:xfrm>
          <a:custGeom>
            <a:avLst/>
            <a:gdLst/>
            <a:ahLst/>
            <a:cxnLst/>
            <a:rect l="l" t="t" r="r" b="b"/>
            <a:pathLst>
              <a:path w="29209" h="25400">
                <a:moveTo>
                  <a:pt x="0" y="25400"/>
                </a:moveTo>
                <a:lnTo>
                  <a:pt x="29104" y="25400"/>
                </a:lnTo>
                <a:lnTo>
                  <a:pt x="29104" y="0"/>
                </a:lnTo>
                <a:lnTo>
                  <a:pt x="0" y="0"/>
                </a:lnTo>
                <a:lnTo>
                  <a:pt x="0" y="254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" name="bg object 614"/>
          <p:cNvSpPr/>
          <p:nvPr/>
        </p:nvSpPr>
        <p:spPr>
          <a:xfrm>
            <a:off x="15452852" y="7517853"/>
            <a:ext cx="845819" cy="40640"/>
          </a:xfrm>
          <a:custGeom>
            <a:avLst/>
            <a:gdLst/>
            <a:ahLst/>
            <a:cxnLst/>
            <a:rect l="l" t="t" r="r" b="b"/>
            <a:pathLst>
              <a:path w="845819" h="40640">
                <a:moveTo>
                  <a:pt x="845646" y="0"/>
                </a:moveTo>
                <a:lnTo>
                  <a:pt x="0" y="0"/>
                </a:lnTo>
                <a:lnTo>
                  <a:pt x="0" y="40372"/>
                </a:lnTo>
                <a:lnTo>
                  <a:pt x="845760" y="40372"/>
                </a:lnTo>
                <a:lnTo>
                  <a:pt x="84564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" name="bg object 615"/>
          <p:cNvSpPr/>
          <p:nvPr/>
        </p:nvSpPr>
        <p:spPr>
          <a:xfrm>
            <a:off x="15493249" y="7608706"/>
            <a:ext cx="805815" cy="40640"/>
          </a:xfrm>
          <a:custGeom>
            <a:avLst/>
            <a:gdLst/>
            <a:ahLst/>
            <a:cxnLst/>
            <a:rect l="l" t="t" r="r" b="b"/>
            <a:pathLst>
              <a:path w="805815" h="40640">
                <a:moveTo>
                  <a:pt x="805515" y="0"/>
                </a:moveTo>
                <a:lnTo>
                  <a:pt x="0" y="0"/>
                </a:lnTo>
                <a:lnTo>
                  <a:pt x="0" y="40372"/>
                </a:lnTo>
                <a:lnTo>
                  <a:pt x="805553" y="40372"/>
                </a:lnTo>
                <a:lnTo>
                  <a:pt x="80551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" name="bg object 616"/>
          <p:cNvSpPr/>
          <p:nvPr/>
        </p:nvSpPr>
        <p:spPr>
          <a:xfrm>
            <a:off x="16270986" y="8637965"/>
            <a:ext cx="31115" cy="11430"/>
          </a:xfrm>
          <a:custGeom>
            <a:avLst/>
            <a:gdLst/>
            <a:ahLst/>
            <a:cxnLst/>
            <a:rect l="l" t="t" r="r" b="b"/>
            <a:pathLst>
              <a:path w="31115" h="11429">
                <a:moveTo>
                  <a:pt x="0" y="11430"/>
                </a:moveTo>
                <a:lnTo>
                  <a:pt x="30524" y="11430"/>
                </a:lnTo>
                <a:lnTo>
                  <a:pt x="30524" y="0"/>
                </a:lnTo>
                <a:lnTo>
                  <a:pt x="0" y="0"/>
                </a:lnTo>
                <a:lnTo>
                  <a:pt x="0" y="1143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" name="bg object 617"/>
          <p:cNvSpPr/>
          <p:nvPr/>
        </p:nvSpPr>
        <p:spPr>
          <a:xfrm>
            <a:off x="16270986" y="9431568"/>
            <a:ext cx="32384" cy="12700"/>
          </a:xfrm>
          <a:custGeom>
            <a:avLst/>
            <a:gdLst/>
            <a:ahLst/>
            <a:cxnLst/>
            <a:rect l="l" t="t" r="r" b="b"/>
            <a:pathLst>
              <a:path w="32384" h="12700">
                <a:moveTo>
                  <a:pt x="0" y="12229"/>
                </a:moveTo>
                <a:lnTo>
                  <a:pt x="32118" y="12229"/>
                </a:lnTo>
                <a:lnTo>
                  <a:pt x="32118" y="0"/>
                </a:lnTo>
                <a:lnTo>
                  <a:pt x="0" y="0"/>
                </a:lnTo>
                <a:lnTo>
                  <a:pt x="0" y="1222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18" name="bg object 618"/>
          <p:cNvPicPr/>
          <p:nvPr/>
        </p:nvPicPr>
        <p:blipFill>
          <a:blip r:embed="rId97" cstate="print"/>
          <a:stretch>
            <a:fillRect/>
          </a:stretch>
        </p:blipFill>
        <p:spPr>
          <a:xfrm>
            <a:off x="15813023" y="10024618"/>
            <a:ext cx="84940" cy="246781"/>
          </a:xfrm>
          <a:prstGeom prst="rect">
            <a:avLst/>
          </a:prstGeom>
        </p:spPr>
      </p:pic>
      <p:sp>
        <p:nvSpPr>
          <p:cNvPr id="619" name="bg object 619"/>
          <p:cNvSpPr/>
          <p:nvPr/>
        </p:nvSpPr>
        <p:spPr>
          <a:xfrm>
            <a:off x="13477914" y="6504554"/>
            <a:ext cx="429895" cy="1285240"/>
          </a:xfrm>
          <a:custGeom>
            <a:avLst/>
            <a:gdLst/>
            <a:ahLst/>
            <a:cxnLst/>
            <a:rect l="l" t="t" r="r" b="b"/>
            <a:pathLst>
              <a:path w="429894" h="1285240">
                <a:moveTo>
                  <a:pt x="67259" y="241"/>
                </a:moveTo>
                <a:lnTo>
                  <a:pt x="0" y="241"/>
                </a:lnTo>
                <a:lnTo>
                  <a:pt x="0" y="21234"/>
                </a:lnTo>
                <a:lnTo>
                  <a:pt x="67259" y="21234"/>
                </a:lnTo>
                <a:lnTo>
                  <a:pt x="67259" y="241"/>
                </a:lnTo>
                <a:close/>
              </a:path>
              <a:path w="429894" h="1285240">
                <a:moveTo>
                  <a:pt x="375526" y="1107351"/>
                </a:moveTo>
                <a:lnTo>
                  <a:pt x="25234" y="1107351"/>
                </a:lnTo>
                <a:lnTo>
                  <a:pt x="0" y="1107351"/>
                </a:lnTo>
                <a:lnTo>
                  <a:pt x="0" y="1285138"/>
                </a:lnTo>
                <a:lnTo>
                  <a:pt x="339178" y="1285138"/>
                </a:lnTo>
                <a:lnTo>
                  <a:pt x="339178" y="1264818"/>
                </a:lnTo>
                <a:lnTo>
                  <a:pt x="21018" y="1264818"/>
                </a:lnTo>
                <a:lnTo>
                  <a:pt x="21018" y="1241793"/>
                </a:lnTo>
                <a:lnTo>
                  <a:pt x="86741" y="1241793"/>
                </a:lnTo>
                <a:lnTo>
                  <a:pt x="86741" y="1216571"/>
                </a:lnTo>
                <a:lnTo>
                  <a:pt x="375526" y="1216571"/>
                </a:lnTo>
                <a:lnTo>
                  <a:pt x="375526" y="1107351"/>
                </a:lnTo>
                <a:close/>
              </a:path>
              <a:path w="429894" h="1285240">
                <a:moveTo>
                  <a:pt x="375526" y="1104811"/>
                </a:moveTo>
                <a:lnTo>
                  <a:pt x="177482" y="1104811"/>
                </a:lnTo>
                <a:lnTo>
                  <a:pt x="177482" y="1054011"/>
                </a:lnTo>
                <a:lnTo>
                  <a:pt x="108585" y="1054011"/>
                </a:lnTo>
                <a:lnTo>
                  <a:pt x="108585" y="1053579"/>
                </a:lnTo>
                <a:lnTo>
                  <a:pt x="117856" y="1053579"/>
                </a:lnTo>
                <a:lnTo>
                  <a:pt x="117856" y="1043393"/>
                </a:lnTo>
                <a:lnTo>
                  <a:pt x="117856" y="1026502"/>
                </a:lnTo>
                <a:lnTo>
                  <a:pt x="99288" y="1026541"/>
                </a:lnTo>
                <a:lnTo>
                  <a:pt x="99288" y="1026071"/>
                </a:lnTo>
                <a:lnTo>
                  <a:pt x="117856" y="1026071"/>
                </a:lnTo>
                <a:lnTo>
                  <a:pt x="117856" y="1026502"/>
                </a:lnTo>
                <a:lnTo>
                  <a:pt x="119481" y="1026502"/>
                </a:lnTo>
                <a:lnTo>
                  <a:pt x="119481" y="1052474"/>
                </a:lnTo>
                <a:lnTo>
                  <a:pt x="157365" y="1026071"/>
                </a:lnTo>
                <a:lnTo>
                  <a:pt x="175780" y="1013231"/>
                </a:lnTo>
                <a:lnTo>
                  <a:pt x="117856" y="1013231"/>
                </a:lnTo>
                <a:lnTo>
                  <a:pt x="117856" y="21221"/>
                </a:lnTo>
                <a:lnTo>
                  <a:pt x="162547" y="21221"/>
                </a:lnTo>
                <a:lnTo>
                  <a:pt x="162547" y="241"/>
                </a:lnTo>
                <a:lnTo>
                  <a:pt x="117856" y="241"/>
                </a:lnTo>
                <a:lnTo>
                  <a:pt x="117856" y="0"/>
                </a:lnTo>
                <a:lnTo>
                  <a:pt x="67310" y="0"/>
                </a:lnTo>
                <a:lnTo>
                  <a:pt x="67335" y="1106081"/>
                </a:lnTo>
                <a:lnTo>
                  <a:pt x="68884" y="1106081"/>
                </a:lnTo>
                <a:lnTo>
                  <a:pt x="68884" y="1106322"/>
                </a:lnTo>
                <a:lnTo>
                  <a:pt x="28460" y="1107274"/>
                </a:lnTo>
                <a:lnTo>
                  <a:pt x="375526" y="1107274"/>
                </a:lnTo>
                <a:lnTo>
                  <a:pt x="375526" y="1104811"/>
                </a:lnTo>
                <a:close/>
              </a:path>
              <a:path w="429894" h="1285240">
                <a:moveTo>
                  <a:pt x="383946" y="1012113"/>
                </a:moveTo>
                <a:lnTo>
                  <a:pt x="177482" y="1012113"/>
                </a:lnTo>
                <a:lnTo>
                  <a:pt x="177482" y="1053592"/>
                </a:lnTo>
                <a:lnTo>
                  <a:pt x="337312" y="1053592"/>
                </a:lnTo>
                <a:lnTo>
                  <a:pt x="337312" y="1052487"/>
                </a:lnTo>
                <a:lnTo>
                  <a:pt x="383946" y="1013333"/>
                </a:lnTo>
                <a:lnTo>
                  <a:pt x="383946" y="1012113"/>
                </a:lnTo>
                <a:close/>
              </a:path>
              <a:path w="429894" h="1285240">
                <a:moveTo>
                  <a:pt x="429514" y="241"/>
                </a:moveTo>
                <a:lnTo>
                  <a:pt x="346608" y="241"/>
                </a:lnTo>
                <a:lnTo>
                  <a:pt x="346608" y="21831"/>
                </a:lnTo>
                <a:lnTo>
                  <a:pt x="383959" y="21831"/>
                </a:lnTo>
                <a:lnTo>
                  <a:pt x="383959" y="1012431"/>
                </a:lnTo>
                <a:lnTo>
                  <a:pt x="429514" y="1012431"/>
                </a:lnTo>
                <a:lnTo>
                  <a:pt x="429514" y="21831"/>
                </a:lnTo>
                <a:lnTo>
                  <a:pt x="429514" y="24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20" name="bg object 620"/>
          <p:cNvPicPr/>
          <p:nvPr/>
        </p:nvPicPr>
        <p:blipFill>
          <a:blip r:embed="rId98" cstate="print"/>
          <a:stretch>
            <a:fillRect/>
          </a:stretch>
        </p:blipFill>
        <p:spPr>
          <a:xfrm>
            <a:off x="13815231" y="7516657"/>
            <a:ext cx="201035" cy="92402"/>
          </a:xfrm>
          <a:prstGeom prst="rect">
            <a:avLst/>
          </a:prstGeom>
        </p:spPr>
      </p:pic>
      <p:sp>
        <p:nvSpPr>
          <p:cNvPr id="621" name="bg object 621"/>
          <p:cNvSpPr/>
          <p:nvPr/>
        </p:nvSpPr>
        <p:spPr>
          <a:xfrm>
            <a:off x="14219843" y="7516657"/>
            <a:ext cx="25400" cy="40640"/>
          </a:xfrm>
          <a:custGeom>
            <a:avLst/>
            <a:gdLst/>
            <a:ahLst/>
            <a:cxnLst/>
            <a:rect l="l" t="t" r="r" b="b"/>
            <a:pathLst>
              <a:path w="25400" h="40640">
                <a:moveTo>
                  <a:pt x="25246" y="0"/>
                </a:moveTo>
                <a:lnTo>
                  <a:pt x="0" y="0"/>
                </a:lnTo>
                <a:lnTo>
                  <a:pt x="0" y="40372"/>
                </a:lnTo>
                <a:lnTo>
                  <a:pt x="25246" y="40372"/>
                </a:lnTo>
                <a:lnTo>
                  <a:pt x="2524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" name="bg object 622"/>
          <p:cNvSpPr/>
          <p:nvPr/>
        </p:nvSpPr>
        <p:spPr>
          <a:xfrm>
            <a:off x="14449018" y="7516490"/>
            <a:ext cx="25400" cy="40640"/>
          </a:xfrm>
          <a:custGeom>
            <a:avLst/>
            <a:gdLst/>
            <a:ahLst/>
            <a:cxnLst/>
            <a:rect l="l" t="t" r="r" b="b"/>
            <a:pathLst>
              <a:path w="25400" h="40640">
                <a:moveTo>
                  <a:pt x="24869" y="169"/>
                </a:moveTo>
                <a:lnTo>
                  <a:pt x="-365" y="169"/>
                </a:lnTo>
                <a:lnTo>
                  <a:pt x="-365" y="40541"/>
                </a:lnTo>
                <a:lnTo>
                  <a:pt x="24869" y="40541"/>
                </a:lnTo>
                <a:lnTo>
                  <a:pt x="24869" y="16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" name="bg object 623"/>
          <p:cNvSpPr/>
          <p:nvPr/>
        </p:nvSpPr>
        <p:spPr>
          <a:xfrm>
            <a:off x="14592527" y="6504592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4266" y="195"/>
                </a:moveTo>
                <a:lnTo>
                  <a:pt x="-368" y="195"/>
                </a:lnTo>
                <a:lnTo>
                  <a:pt x="-368" y="12793"/>
                </a:lnTo>
                <a:lnTo>
                  <a:pt x="4266" y="12793"/>
                </a:lnTo>
                <a:lnTo>
                  <a:pt x="4266" y="1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" name="bg object 624"/>
          <p:cNvSpPr/>
          <p:nvPr/>
        </p:nvSpPr>
        <p:spPr>
          <a:xfrm>
            <a:off x="14677834" y="7516490"/>
            <a:ext cx="25400" cy="40640"/>
          </a:xfrm>
          <a:custGeom>
            <a:avLst/>
            <a:gdLst/>
            <a:ahLst/>
            <a:cxnLst/>
            <a:rect l="l" t="t" r="r" b="b"/>
            <a:pathLst>
              <a:path w="25400" h="40640">
                <a:moveTo>
                  <a:pt x="24863" y="169"/>
                </a:moveTo>
                <a:lnTo>
                  <a:pt x="-370" y="169"/>
                </a:lnTo>
                <a:lnTo>
                  <a:pt x="-370" y="40541"/>
                </a:lnTo>
                <a:lnTo>
                  <a:pt x="24863" y="40541"/>
                </a:lnTo>
                <a:lnTo>
                  <a:pt x="24863" y="16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" name="bg object 625"/>
          <p:cNvSpPr/>
          <p:nvPr/>
        </p:nvSpPr>
        <p:spPr>
          <a:xfrm>
            <a:off x="14778470" y="6504592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4249" y="195"/>
                </a:moveTo>
                <a:lnTo>
                  <a:pt x="-373" y="195"/>
                </a:lnTo>
                <a:lnTo>
                  <a:pt x="-373" y="12793"/>
                </a:lnTo>
                <a:lnTo>
                  <a:pt x="4249" y="12793"/>
                </a:lnTo>
                <a:lnTo>
                  <a:pt x="4249" y="1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" name="bg object 626"/>
          <p:cNvSpPr/>
          <p:nvPr/>
        </p:nvSpPr>
        <p:spPr>
          <a:xfrm>
            <a:off x="14793569" y="11124089"/>
            <a:ext cx="17145" cy="52705"/>
          </a:xfrm>
          <a:custGeom>
            <a:avLst/>
            <a:gdLst/>
            <a:ahLst/>
            <a:cxnLst/>
            <a:rect l="l" t="t" r="r" b="b"/>
            <a:pathLst>
              <a:path w="17144" h="52704">
                <a:moveTo>
                  <a:pt x="16967" y="0"/>
                </a:moveTo>
                <a:lnTo>
                  <a:pt x="0" y="0"/>
                </a:lnTo>
                <a:lnTo>
                  <a:pt x="0" y="29591"/>
                </a:lnTo>
                <a:lnTo>
                  <a:pt x="0" y="52451"/>
                </a:lnTo>
                <a:lnTo>
                  <a:pt x="812" y="52451"/>
                </a:lnTo>
                <a:lnTo>
                  <a:pt x="812" y="29591"/>
                </a:lnTo>
                <a:lnTo>
                  <a:pt x="16967" y="29591"/>
                </a:lnTo>
                <a:lnTo>
                  <a:pt x="169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" name="bg object 627"/>
          <p:cNvSpPr/>
          <p:nvPr/>
        </p:nvSpPr>
        <p:spPr>
          <a:xfrm>
            <a:off x="14950783" y="6502548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4257" y="195"/>
                </a:moveTo>
                <a:lnTo>
                  <a:pt x="-377" y="195"/>
                </a:lnTo>
                <a:lnTo>
                  <a:pt x="-377" y="12780"/>
                </a:lnTo>
                <a:lnTo>
                  <a:pt x="4257" y="12780"/>
                </a:lnTo>
                <a:lnTo>
                  <a:pt x="4257" y="1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" name="bg object 628"/>
          <p:cNvSpPr/>
          <p:nvPr/>
        </p:nvSpPr>
        <p:spPr>
          <a:xfrm>
            <a:off x="15078761" y="6502750"/>
            <a:ext cx="26034" cy="17145"/>
          </a:xfrm>
          <a:custGeom>
            <a:avLst/>
            <a:gdLst/>
            <a:ahLst/>
            <a:cxnLst/>
            <a:rect l="l" t="t" r="r" b="b"/>
            <a:pathLst>
              <a:path w="26034" h="17145">
                <a:moveTo>
                  <a:pt x="4203" y="0"/>
                </a:moveTo>
                <a:lnTo>
                  <a:pt x="0" y="0"/>
                </a:lnTo>
                <a:lnTo>
                  <a:pt x="0" y="12585"/>
                </a:lnTo>
                <a:lnTo>
                  <a:pt x="4203" y="12585"/>
                </a:lnTo>
                <a:lnTo>
                  <a:pt x="4203" y="0"/>
                </a:lnTo>
                <a:close/>
              </a:path>
              <a:path w="26034" h="17145">
                <a:moveTo>
                  <a:pt x="25641" y="0"/>
                </a:moveTo>
                <a:lnTo>
                  <a:pt x="4635" y="0"/>
                </a:lnTo>
                <a:lnTo>
                  <a:pt x="4635" y="16802"/>
                </a:lnTo>
                <a:lnTo>
                  <a:pt x="25641" y="16802"/>
                </a:lnTo>
                <a:lnTo>
                  <a:pt x="2564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" name="bg object 629"/>
          <p:cNvSpPr/>
          <p:nvPr/>
        </p:nvSpPr>
        <p:spPr>
          <a:xfrm>
            <a:off x="15083397" y="6519552"/>
            <a:ext cx="367030" cy="1036955"/>
          </a:xfrm>
          <a:custGeom>
            <a:avLst/>
            <a:gdLst/>
            <a:ahLst/>
            <a:cxnLst/>
            <a:rect l="l" t="t" r="r" b="b"/>
            <a:pathLst>
              <a:path w="367030" h="1036954">
                <a:moveTo>
                  <a:pt x="126504" y="45948"/>
                </a:moveTo>
                <a:lnTo>
                  <a:pt x="126492" y="228"/>
                </a:lnTo>
                <a:lnTo>
                  <a:pt x="122237" y="228"/>
                </a:lnTo>
                <a:lnTo>
                  <a:pt x="122237" y="45948"/>
                </a:lnTo>
                <a:lnTo>
                  <a:pt x="21005" y="45948"/>
                </a:lnTo>
                <a:lnTo>
                  <a:pt x="21005" y="228"/>
                </a:lnTo>
                <a:lnTo>
                  <a:pt x="0" y="228"/>
                </a:lnTo>
                <a:lnTo>
                  <a:pt x="0" y="45948"/>
                </a:lnTo>
                <a:lnTo>
                  <a:pt x="0" y="53568"/>
                </a:lnTo>
                <a:lnTo>
                  <a:pt x="0" y="67538"/>
                </a:lnTo>
                <a:lnTo>
                  <a:pt x="124333" y="67538"/>
                </a:lnTo>
                <a:lnTo>
                  <a:pt x="124333" y="53568"/>
                </a:lnTo>
                <a:lnTo>
                  <a:pt x="126504" y="53568"/>
                </a:lnTo>
                <a:lnTo>
                  <a:pt x="126504" y="45948"/>
                </a:lnTo>
                <a:close/>
              </a:path>
              <a:path w="367030" h="1036954">
                <a:moveTo>
                  <a:pt x="143256" y="0"/>
                </a:moveTo>
                <a:lnTo>
                  <a:pt x="141211" y="0"/>
                </a:lnTo>
                <a:lnTo>
                  <a:pt x="141211" y="6578"/>
                </a:lnTo>
                <a:lnTo>
                  <a:pt x="143256" y="0"/>
                </a:lnTo>
                <a:close/>
              </a:path>
              <a:path w="367030" h="1036954">
                <a:moveTo>
                  <a:pt x="366420" y="997331"/>
                </a:moveTo>
                <a:lnTo>
                  <a:pt x="141211" y="997331"/>
                </a:lnTo>
                <a:lnTo>
                  <a:pt x="141211" y="6578"/>
                </a:lnTo>
                <a:lnTo>
                  <a:pt x="126504" y="53644"/>
                </a:lnTo>
                <a:lnTo>
                  <a:pt x="126466" y="1036688"/>
                </a:lnTo>
                <a:lnTo>
                  <a:pt x="366420" y="1036688"/>
                </a:lnTo>
                <a:lnTo>
                  <a:pt x="366420" y="99733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" name="bg object 630"/>
          <p:cNvSpPr/>
          <p:nvPr/>
        </p:nvSpPr>
        <p:spPr>
          <a:xfrm>
            <a:off x="15097695" y="9730105"/>
            <a:ext cx="29209" cy="19050"/>
          </a:xfrm>
          <a:custGeom>
            <a:avLst/>
            <a:gdLst/>
            <a:ahLst/>
            <a:cxnLst/>
            <a:rect l="l" t="t" r="r" b="b"/>
            <a:pathLst>
              <a:path w="29209" h="19050">
                <a:moveTo>
                  <a:pt x="0" y="19050"/>
                </a:moveTo>
                <a:lnTo>
                  <a:pt x="28766" y="19050"/>
                </a:lnTo>
                <a:lnTo>
                  <a:pt x="28766" y="0"/>
                </a:lnTo>
                <a:lnTo>
                  <a:pt x="0" y="0"/>
                </a:lnTo>
                <a:lnTo>
                  <a:pt x="0" y="190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" name="bg object 631"/>
          <p:cNvSpPr/>
          <p:nvPr/>
        </p:nvSpPr>
        <p:spPr>
          <a:xfrm>
            <a:off x="15097695" y="10160516"/>
            <a:ext cx="29209" cy="25400"/>
          </a:xfrm>
          <a:custGeom>
            <a:avLst/>
            <a:gdLst/>
            <a:ahLst/>
            <a:cxnLst/>
            <a:rect l="l" t="t" r="r" b="b"/>
            <a:pathLst>
              <a:path w="29209" h="25400">
                <a:moveTo>
                  <a:pt x="0" y="25400"/>
                </a:moveTo>
                <a:lnTo>
                  <a:pt x="28766" y="25400"/>
                </a:lnTo>
                <a:lnTo>
                  <a:pt x="28766" y="0"/>
                </a:lnTo>
                <a:lnTo>
                  <a:pt x="0" y="0"/>
                </a:lnTo>
                <a:lnTo>
                  <a:pt x="0" y="254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" name="bg object 632"/>
          <p:cNvSpPr/>
          <p:nvPr/>
        </p:nvSpPr>
        <p:spPr>
          <a:xfrm>
            <a:off x="15577655" y="11124077"/>
            <a:ext cx="20320" cy="29845"/>
          </a:xfrm>
          <a:custGeom>
            <a:avLst/>
            <a:gdLst/>
            <a:ahLst/>
            <a:cxnLst/>
            <a:rect l="l" t="t" r="r" b="b"/>
            <a:pathLst>
              <a:path w="20319" h="29845">
                <a:moveTo>
                  <a:pt x="0" y="29629"/>
                </a:moveTo>
                <a:lnTo>
                  <a:pt x="19976" y="29629"/>
                </a:lnTo>
                <a:lnTo>
                  <a:pt x="19976" y="0"/>
                </a:lnTo>
                <a:lnTo>
                  <a:pt x="0" y="0"/>
                </a:lnTo>
                <a:lnTo>
                  <a:pt x="0" y="2962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" name="bg object 633"/>
          <p:cNvSpPr/>
          <p:nvPr/>
        </p:nvSpPr>
        <p:spPr>
          <a:xfrm>
            <a:off x="16270986" y="10737534"/>
            <a:ext cx="11430" cy="16510"/>
          </a:xfrm>
          <a:custGeom>
            <a:avLst/>
            <a:gdLst/>
            <a:ahLst/>
            <a:cxnLst/>
            <a:rect l="l" t="t" r="r" b="b"/>
            <a:pathLst>
              <a:path w="11430" h="16509">
                <a:moveTo>
                  <a:pt x="0" y="16153"/>
                </a:moveTo>
                <a:lnTo>
                  <a:pt x="11184" y="16153"/>
                </a:lnTo>
                <a:lnTo>
                  <a:pt x="11184" y="0"/>
                </a:lnTo>
                <a:lnTo>
                  <a:pt x="0" y="0"/>
                </a:lnTo>
                <a:lnTo>
                  <a:pt x="0" y="1615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" name="bg object 634"/>
          <p:cNvSpPr/>
          <p:nvPr/>
        </p:nvSpPr>
        <p:spPr>
          <a:xfrm>
            <a:off x="15590521" y="11176922"/>
            <a:ext cx="694055" cy="185420"/>
          </a:xfrm>
          <a:custGeom>
            <a:avLst/>
            <a:gdLst/>
            <a:ahLst/>
            <a:cxnLst/>
            <a:rect l="l" t="t" r="r" b="b"/>
            <a:pathLst>
              <a:path w="694055" h="185420">
                <a:moveTo>
                  <a:pt x="693864" y="161290"/>
                </a:moveTo>
                <a:lnTo>
                  <a:pt x="691908" y="161290"/>
                </a:lnTo>
                <a:lnTo>
                  <a:pt x="691908" y="160528"/>
                </a:lnTo>
                <a:lnTo>
                  <a:pt x="691908" y="160020"/>
                </a:lnTo>
                <a:lnTo>
                  <a:pt x="27736" y="160020"/>
                </a:lnTo>
                <a:lnTo>
                  <a:pt x="27736" y="0"/>
                </a:lnTo>
                <a:lnTo>
                  <a:pt x="0" y="0"/>
                </a:lnTo>
                <a:lnTo>
                  <a:pt x="0" y="160020"/>
                </a:lnTo>
                <a:lnTo>
                  <a:pt x="0" y="160528"/>
                </a:lnTo>
                <a:lnTo>
                  <a:pt x="0" y="161290"/>
                </a:lnTo>
                <a:lnTo>
                  <a:pt x="0" y="185420"/>
                </a:lnTo>
                <a:lnTo>
                  <a:pt x="693864" y="185420"/>
                </a:lnTo>
                <a:lnTo>
                  <a:pt x="693864" y="16129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" name="bg object 635"/>
          <p:cNvSpPr/>
          <p:nvPr/>
        </p:nvSpPr>
        <p:spPr>
          <a:xfrm>
            <a:off x="16270986" y="10137403"/>
            <a:ext cx="33655" cy="14604"/>
          </a:xfrm>
          <a:custGeom>
            <a:avLst/>
            <a:gdLst/>
            <a:ahLst/>
            <a:cxnLst/>
            <a:rect l="l" t="t" r="r" b="b"/>
            <a:pathLst>
              <a:path w="33655" h="14604">
                <a:moveTo>
                  <a:pt x="0" y="14083"/>
                </a:moveTo>
                <a:lnTo>
                  <a:pt x="33447" y="14083"/>
                </a:lnTo>
                <a:lnTo>
                  <a:pt x="33447" y="0"/>
                </a:lnTo>
                <a:lnTo>
                  <a:pt x="0" y="0"/>
                </a:lnTo>
                <a:lnTo>
                  <a:pt x="0" y="1408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" name="bg object 636"/>
          <p:cNvSpPr/>
          <p:nvPr/>
        </p:nvSpPr>
        <p:spPr>
          <a:xfrm>
            <a:off x="15209888" y="6503347"/>
            <a:ext cx="21590" cy="70485"/>
          </a:xfrm>
          <a:custGeom>
            <a:avLst/>
            <a:gdLst/>
            <a:ahLst/>
            <a:cxnLst/>
            <a:rect l="l" t="t" r="r" b="b"/>
            <a:pathLst>
              <a:path w="21590" h="70484">
                <a:moveTo>
                  <a:pt x="14706" y="23368"/>
                </a:moveTo>
                <a:lnTo>
                  <a:pt x="14655" y="16789"/>
                </a:lnTo>
                <a:lnTo>
                  <a:pt x="0" y="16789"/>
                </a:lnTo>
                <a:lnTo>
                  <a:pt x="0" y="70421"/>
                </a:lnTo>
                <a:lnTo>
                  <a:pt x="14706" y="23368"/>
                </a:lnTo>
                <a:close/>
              </a:path>
              <a:path w="21590" h="70484">
                <a:moveTo>
                  <a:pt x="16751" y="16789"/>
                </a:moveTo>
                <a:lnTo>
                  <a:pt x="14706" y="16789"/>
                </a:lnTo>
                <a:lnTo>
                  <a:pt x="14706" y="23368"/>
                </a:lnTo>
                <a:lnTo>
                  <a:pt x="16751" y="16789"/>
                </a:lnTo>
                <a:close/>
              </a:path>
              <a:path w="21590" h="70484">
                <a:moveTo>
                  <a:pt x="21399" y="0"/>
                </a:moveTo>
                <a:lnTo>
                  <a:pt x="17145" y="0"/>
                </a:lnTo>
                <a:lnTo>
                  <a:pt x="17145" y="12573"/>
                </a:lnTo>
                <a:lnTo>
                  <a:pt x="21399" y="12573"/>
                </a:lnTo>
                <a:lnTo>
                  <a:pt x="2139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" name="bg object 637"/>
          <p:cNvSpPr/>
          <p:nvPr/>
        </p:nvSpPr>
        <p:spPr>
          <a:xfrm>
            <a:off x="15376918" y="6503144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4246" y="195"/>
                </a:moveTo>
                <a:lnTo>
                  <a:pt x="-388" y="195"/>
                </a:lnTo>
                <a:lnTo>
                  <a:pt x="-388" y="12780"/>
                </a:lnTo>
                <a:lnTo>
                  <a:pt x="4246" y="12780"/>
                </a:lnTo>
                <a:lnTo>
                  <a:pt x="4246" y="1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" name="bg object 638"/>
          <p:cNvSpPr/>
          <p:nvPr/>
        </p:nvSpPr>
        <p:spPr>
          <a:xfrm>
            <a:off x="15564383" y="6503144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4242" y="195"/>
                </a:moveTo>
                <a:lnTo>
                  <a:pt x="-393" y="195"/>
                </a:lnTo>
                <a:lnTo>
                  <a:pt x="-393" y="12780"/>
                </a:lnTo>
                <a:lnTo>
                  <a:pt x="4242" y="12780"/>
                </a:lnTo>
                <a:lnTo>
                  <a:pt x="4242" y="1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" name="bg object 639"/>
          <p:cNvSpPr/>
          <p:nvPr/>
        </p:nvSpPr>
        <p:spPr>
          <a:xfrm>
            <a:off x="15747644" y="6503144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4237" y="195"/>
                </a:moveTo>
                <a:lnTo>
                  <a:pt x="-397" y="195"/>
                </a:lnTo>
                <a:lnTo>
                  <a:pt x="-397" y="12780"/>
                </a:lnTo>
                <a:lnTo>
                  <a:pt x="4237" y="12780"/>
                </a:lnTo>
                <a:lnTo>
                  <a:pt x="4237" y="1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" name="bg object 640"/>
          <p:cNvSpPr/>
          <p:nvPr/>
        </p:nvSpPr>
        <p:spPr>
          <a:xfrm>
            <a:off x="15930498" y="6503144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4220" y="195"/>
                </a:moveTo>
                <a:lnTo>
                  <a:pt x="-402" y="195"/>
                </a:lnTo>
                <a:lnTo>
                  <a:pt x="-402" y="12780"/>
                </a:lnTo>
                <a:lnTo>
                  <a:pt x="4220" y="12780"/>
                </a:lnTo>
                <a:lnTo>
                  <a:pt x="4220" y="1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" name="bg object 641"/>
          <p:cNvSpPr/>
          <p:nvPr/>
        </p:nvSpPr>
        <p:spPr>
          <a:xfrm>
            <a:off x="16113354" y="6514775"/>
            <a:ext cx="5080" cy="1270"/>
          </a:xfrm>
          <a:custGeom>
            <a:avLst/>
            <a:gdLst/>
            <a:ahLst/>
            <a:cxnLst/>
            <a:rect l="l" t="t" r="r" b="b"/>
            <a:pathLst>
              <a:path w="5080" h="1270">
                <a:moveTo>
                  <a:pt x="0" y="1270"/>
                </a:moveTo>
                <a:lnTo>
                  <a:pt x="4635" y="1270"/>
                </a:lnTo>
                <a:lnTo>
                  <a:pt x="4635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" name="bg object 642"/>
          <p:cNvSpPr/>
          <p:nvPr/>
        </p:nvSpPr>
        <p:spPr>
          <a:xfrm>
            <a:off x="16113354" y="6503347"/>
            <a:ext cx="179705" cy="12700"/>
          </a:xfrm>
          <a:custGeom>
            <a:avLst/>
            <a:gdLst/>
            <a:ahLst/>
            <a:cxnLst/>
            <a:rect l="l" t="t" r="r" b="b"/>
            <a:pathLst>
              <a:path w="179705" h="12700">
                <a:moveTo>
                  <a:pt x="179578" y="0"/>
                </a:moveTo>
                <a:lnTo>
                  <a:pt x="0" y="0"/>
                </a:lnTo>
                <a:lnTo>
                  <a:pt x="0" y="11430"/>
                </a:lnTo>
                <a:lnTo>
                  <a:pt x="167538" y="11430"/>
                </a:lnTo>
                <a:lnTo>
                  <a:pt x="167538" y="12700"/>
                </a:lnTo>
                <a:lnTo>
                  <a:pt x="179578" y="12700"/>
                </a:lnTo>
                <a:lnTo>
                  <a:pt x="179578" y="11430"/>
                </a:lnTo>
                <a:lnTo>
                  <a:pt x="17957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" name="bg object 643"/>
          <p:cNvSpPr/>
          <p:nvPr/>
        </p:nvSpPr>
        <p:spPr>
          <a:xfrm>
            <a:off x="15087218" y="5794103"/>
            <a:ext cx="1208405" cy="349885"/>
          </a:xfrm>
          <a:custGeom>
            <a:avLst/>
            <a:gdLst/>
            <a:ahLst/>
            <a:cxnLst/>
            <a:rect l="l" t="t" r="r" b="b"/>
            <a:pathLst>
              <a:path w="1208405" h="349885">
                <a:moveTo>
                  <a:pt x="1208031" y="0"/>
                </a:moveTo>
                <a:lnTo>
                  <a:pt x="1208031" y="19024"/>
                </a:lnTo>
                <a:lnTo>
                  <a:pt x="1191204" y="19024"/>
                </a:lnTo>
                <a:lnTo>
                  <a:pt x="1191204" y="15836"/>
                </a:lnTo>
                <a:lnTo>
                  <a:pt x="217024" y="15899"/>
                </a:lnTo>
                <a:lnTo>
                  <a:pt x="20979" y="36943"/>
                </a:lnTo>
                <a:lnTo>
                  <a:pt x="438862" y="36943"/>
                </a:lnTo>
                <a:lnTo>
                  <a:pt x="438862" y="198343"/>
                </a:lnTo>
                <a:lnTo>
                  <a:pt x="317149" y="198343"/>
                </a:lnTo>
                <a:lnTo>
                  <a:pt x="317149" y="328388"/>
                </a:lnTo>
                <a:lnTo>
                  <a:pt x="115757" y="328388"/>
                </a:lnTo>
                <a:lnTo>
                  <a:pt x="115757" y="220314"/>
                </a:lnTo>
                <a:lnTo>
                  <a:pt x="20979" y="220314"/>
                </a:lnTo>
                <a:lnTo>
                  <a:pt x="20979" y="200616"/>
                </a:lnTo>
                <a:lnTo>
                  <a:pt x="0" y="200629"/>
                </a:lnTo>
                <a:lnTo>
                  <a:pt x="0" y="349380"/>
                </a:lnTo>
                <a:lnTo>
                  <a:pt x="459829" y="349380"/>
                </a:lnTo>
                <a:lnTo>
                  <a:pt x="459829" y="328388"/>
                </a:lnTo>
                <a:lnTo>
                  <a:pt x="338141" y="328388"/>
                </a:lnTo>
                <a:lnTo>
                  <a:pt x="338141" y="219323"/>
                </a:lnTo>
                <a:lnTo>
                  <a:pt x="459829" y="219323"/>
                </a:lnTo>
                <a:lnTo>
                  <a:pt x="459829" y="36943"/>
                </a:lnTo>
                <a:lnTo>
                  <a:pt x="1188943" y="36943"/>
                </a:lnTo>
                <a:lnTo>
                  <a:pt x="1188943" y="36498"/>
                </a:lnTo>
                <a:lnTo>
                  <a:pt x="1191560" y="36498"/>
                </a:lnTo>
                <a:lnTo>
                  <a:pt x="1191560" y="28104"/>
                </a:lnTo>
                <a:lnTo>
                  <a:pt x="1208247" y="28104"/>
                </a:lnTo>
                <a:lnTo>
                  <a:pt x="120803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44" name="bg object 644"/>
          <p:cNvPicPr/>
          <p:nvPr/>
        </p:nvPicPr>
        <p:blipFill>
          <a:blip r:embed="rId99" cstate="print"/>
          <a:stretch>
            <a:fillRect/>
          </a:stretch>
        </p:blipFill>
        <p:spPr>
          <a:xfrm>
            <a:off x="15087600" y="5612749"/>
            <a:ext cx="219068" cy="235989"/>
          </a:xfrm>
          <a:prstGeom prst="rect">
            <a:avLst/>
          </a:prstGeom>
        </p:spPr>
      </p:pic>
      <p:sp>
        <p:nvSpPr>
          <p:cNvPr id="645" name="bg object 645"/>
          <p:cNvSpPr/>
          <p:nvPr/>
        </p:nvSpPr>
        <p:spPr>
          <a:xfrm>
            <a:off x="6079210" y="7596576"/>
            <a:ext cx="12065" cy="13970"/>
          </a:xfrm>
          <a:custGeom>
            <a:avLst/>
            <a:gdLst/>
            <a:ahLst/>
            <a:cxnLst/>
            <a:rect l="l" t="t" r="r" b="b"/>
            <a:pathLst>
              <a:path w="12064" h="13970">
                <a:moveTo>
                  <a:pt x="11580" y="167"/>
                </a:moveTo>
                <a:lnTo>
                  <a:pt x="-153" y="167"/>
                </a:lnTo>
                <a:lnTo>
                  <a:pt x="-153" y="13591"/>
                </a:lnTo>
                <a:lnTo>
                  <a:pt x="11580" y="13591"/>
                </a:lnTo>
                <a:lnTo>
                  <a:pt x="11580" y="1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" name="bg object 646"/>
          <p:cNvSpPr/>
          <p:nvPr/>
        </p:nvSpPr>
        <p:spPr>
          <a:xfrm>
            <a:off x="6079045" y="7376802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4" h="48895">
                <a:moveTo>
                  <a:pt x="11734" y="35344"/>
                </a:moveTo>
                <a:lnTo>
                  <a:pt x="0" y="35344"/>
                </a:lnTo>
                <a:lnTo>
                  <a:pt x="0" y="48742"/>
                </a:lnTo>
                <a:lnTo>
                  <a:pt x="11734" y="48742"/>
                </a:lnTo>
                <a:lnTo>
                  <a:pt x="11734" y="35344"/>
                </a:lnTo>
                <a:close/>
              </a:path>
              <a:path w="12064" h="48895">
                <a:moveTo>
                  <a:pt x="11734" y="24409"/>
                </a:moveTo>
                <a:lnTo>
                  <a:pt x="0" y="24409"/>
                </a:lnTo>
                <a:lnTo>
                  <a:pt x="0" y="35306"/>
                </a:lnTo>
                <a:lnTo>
                  <a:pt x="11734" y="35306"/>
                </a:lnTo>
                <a:lnTo>
                  <a:pt x="11734" y="24409"/>
                </a:lnTo>
                <a:close/>
              </a:path>
              <a:path w="12064" h="48895">
                <a:moveTo>
                  <a:pt x="11734" y="13462"/>
                </a:moveTo>
                <a:lnTo>
                  <a:pt x="0" y="13462"/>
                </a:lnTo>
                <a:lnTo>
                  <a:pt x="0" y="24345"/>
                </a:lnTo>
                <a:lnTo>
                  <a:pt x="11734" y="24345"/>
                </a:lnTo>
                <a:lnTo>
                  <a:pt x="11734" y="13462"/>
                </a:lnTo>
                <a:close/>
              </a:path>
              <a:path w="12064" h="48895">
                <a:moveTo>
                  <a:pt x="11734" y="0"/>
                </a:moveTo>
                <a:lnTo>
                  <a:pt x="0" y="0"/>
                </a:lnTo>
                <a:lnTo>
                  <a:pt x="0" y="13423"/>
                </a:lnTo>
                <a:lnTo>
                  <a:pt x="11734" y="13423"/>
                </a:lnTo>
                <a:lnTo>
                  <a:pt x="1173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" name="bg object 647"/>
          <p:cNvSpPr/>
          <p:nvPr/>
        </p:nvSpPr>
        <p:spPr>
          <a:xfrm>
            <a:off x="6079045" y="7156877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4" h="48895">
                <a:moveTo>
                  <a:pt x="11734" y="35318"/>
                </a:moveTo>
                <a:lnTo>
                  <a:pt x="0" y="35318"/>
                </a:lnTo>
                <a:lnTo>
                  <a:pt x="0" y="48729"/>
                </a:lnTo>
                <a:lnTo>
                  <a:pt x="11734" y="48729"/>
                </a:lnTo>
                <a:lnTo>
                  <a:pt x="11734" y="35318"/>
                </a:lnTo>
                <a:close/>
              </a:path>
              <a:path w="12064" h="48895">
                <a:moveTo>
                  <a:pt x="11734" y="24396"/>
                </a:moveTo>
                <a:lnTo>
                  <a:pt x="0" y="24396"/>
                </a:lnTo>
                <a:lnTo>
                  <a:pt x="0" y="35267"/>
                </a:lnTo>
                <a:lnTo>
                  <a:pt x="11734" y="35267"/>
                </a:lnTo>
                <a:lnTo>
                  <a:pt x="11734" y="24396"/>
                </a:lnTo>
                <a:close/>
              </a:path>
              <a:path w="12064" h="48895">
                <a:moveTo>
                  <a:pt x="11734" y="13474"/>
                </a:moveTo>
                <a:lnTo>
                  <a:pt x="0" y="13474"/>
                </a:lnTo>
                <a:lnTo>
                  <a:pt x="0" y="24358"/>
                </a:lnTo>
                <a:lnTo>
                  <a:pt x="11734" y="24358"/>
                </a:lnTo>
                <a:lnTo>
                  <a:pt x="11734" y="13474"/>
                </a:lnTo>
                <a:close/>
              </a:path>
              <a:path w="12064" h="48895">
                <a:moveTo>
                  <a:pt x="11734" y="0"/>
                </a:moveTo>
                <a:lnTo>
                  <a:pt x="0" y="0"/>
                </a:lnTo>
                <a:lnTo>
                  <a:pt x="0" y="13411"/>
                </a:lnTo>
                <a:lnTo>
                  <a:pt x="11734" y="13411"/>
                </a:lnTo>
                <a:lnTo>
                  <a:pt x="1173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" name="bg object 648"/>
          <p:cNvSpPr/>
          <p:nvPr/>
        </p:nvSpPr>
        <p:spPr>
          <a:xfrm>
            <a:off x="6079045" y="6936950"/>
            <a:ext cx="12065" cy="48895"/>
          </a:xfrm>
          <a:custGeom>
            <a:avLst/>
            <a:gdLst/>
            <a:ahLst/>
            <a:cxnLst/>
            <a:rect l="l" t="t" r="r" b="b"/>
            <a:pathLst>
              <a:path w="12064" h="48895">
                <a:moveTo>
                  <a:pt x="11734" y="35331"/>
                </a:moveTo>
                <a:lnTo>
                  <a:pt x="0" y="35331"/>
                </a:lnTo>
                <a:lnTo>
                  <a:pt x="0" y="48729"/>
                </a:lnTo>
                <a:lnTo>
                  <a:pt x="11734" y="48729"/>
                </a:lnTo>
                <a:lnTo>
                  <a:pt x="11734" y="35331"/>
                </a:lnTo>
                <a:close/>
              </a:path>
              <a:path w="12064" h="48895">
                <a:moveTo>
                  <a:pt x="11734" y="24384"/>
                </a:moveTo>
                <a:lnTo>
                  <a:pt x="0" y="24384"/>
                </a:lnTo>
                <a:lnTo>
                  <a:pt x="0" y="35255"/>
                </a:lnTo>
                <a:lnTo>
                  <a:pt x="11734" y="35255"/>
                </a:lnTo>
                <a:lnTo>
                  <a:pt x="11734" y="24384"/>
                </a:lnTo>
                <a:close/>
              </a:path>
              <a:path w="12064" h="48895">
                <a:moveTo>
                  <a:pt x="11734" y="13449"/>
                </a:moveTo>
                <a:lnTo>
                  <a:pt x="0" y="13449"/>
                </a:lnTo>
                <a:lnTo>
                  <a:pt x="0" y="24345"/>
                </a:lnTo>
                <a:lnTo>
                  <a:pt x="11734" y="24345"/>
                </a:lnTo>
                <a:lnTo>
                  <a:pt x="11734" y="13449"/>
                </a:lnTo>
                <a:close/>
              </a:path>
              <a:path w="12064" h="48895">
                <a:moveTo>
                  <a:pt x="11734" y="0"/>
                </a:moveTo>
                <a:lnTo>
                  <a:pt x="0" y="0"/>
                </a:lnTo>
                <a:lnTo>
                  <a:pt x="0" y="13398"/>
                </a:lnTo>
                <a:lnTo>
                  <a:pt x="11734" y="13398"/>
                </a:lnTo>
                <a:lnTo>
                  <a:pt x="1173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" name="bg object 649"/>
          <p:cNvSpPr/>
          <p:nvPr/>
        </p:nvSpPr>
        <p:spPr>
          <a:xfrm>
            <a:off x="6079210" y="6752140"/>
            <a:ext cx="12065" cy="13970"/>
          </a:xfrm>
          <a:custGeom>
            <a:avLst/>
            <a:gdLst/>
            <a:ahLst/>
            <a:cxnLst/>
            <a:rect l="l" t="t" r="r" b="b"/>
            <a:pathLst>
              <a:path w="12064" h="13970">
                <a:moveTo>
                  <a:pt x="11580" y="188"/>
                </a:moveTo>
                <a:lnTo>
                  <a:pt x="-153" y="188"/>
                </a:lnTo>
                <a:lnTo>
                  <a:pt x="-153" y="13574"/>
                </a:lnTo>
                <a:lnTo>
                  <a:pt x="11580" y="13574"/>
                </a:lnTo>
                <a:lnTo>
                  <a:pt x="11580" y="18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" name="bg object 650"/>
          <p:cNvSpPr/>
          <p:nvPr/>
        </p:nvSpPr>
        <p:spPr>
          <a:xfrm>
            <a:off x="6079017" y="6609287"/>
            <a:ext cx="12065" cy="13970"/>
          </a:xfrm>
          <a:custGeom>
            <a:avLst/>
            <a:gdLst/>
            <a:ahLst/>
            <a:cxnLst/>
            <a:rect l="l" t="t" r="r" b="b"/>
            <a:pathLst>
              <a:path w="12064" h="13970">
                <a:moveTo>
                  <a:pt x="11785" y="0"/>
                </a:moveTo>
                <a:lnTo>
                  <a:pt x="0" y="0"/>
                </a:lnTo>
                <a:lnTo>
                  <a:pt x="0" y="13461"/>
                </a:lnTo>
                <a:lnTo>
                  <a:pt x="11785" y="13461"/>
                </a:lnTo>
                <a:lnTo>
                  <a:pt x="1178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" name="bg object 651"/>
          <p:cNvSpPr/>
          <p:nvPr/>
        </p:nvSpPr>
        <p:spPr>
          <a:xfrm>
            <a:off x="6069914" y="4630021"/>
            <a:ext cx="21590" cy="42545"/>
          </a:xfrm>
          <a:custGeom>
            <a:avLst/>
            <a:gdLst/>
            <a:ahLst/>
            <a:cxnLst/>
            <a:rect l="l" t="t" r="r" b="b"/>
            <a:pathLst>
              <a:path w="21589" h="42545">
                <a:moveTo>
                  <a:pt x="20889" y="242"/>
                </a:moveTo>
                <a:lnTo>
                  <a:pt x="-153" y="242"/>
                </a:lnTo>
                <a:lnTo>
                  <a:pt x="-153" y="42278"/>
                </a:lnTo>
                <a:lnTo>
                  <a:pt x="20889" y="42278"/>
                </a:lnTo>
                <a:lnTo>
                  <a:pt x="20889" y="24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" name="bg object 652"/>
          <p:cNvSpPr/>
          <p:nvPr/>
        </p:nvSpPr>
        <p:spPr>
          <a:xfrm>
            <a:off x="6090852" y="7601793"/>
            <a:ext cx="19050" cy="26034"/>
          </a:xfrm>
          <a:custGeom>
            <a:avLst/>
            <a:gdLst/>
            <a:ahLst/>
            <a:cxnLst/>
            <a:rect l="l" t="t" r="r" b="b"/>
            <a:pathLst>
              <a:path w="19050" h="26034">
                <a:moveTo>
                  <a:pt x="18439" y="0"/>
                </a:moveTo>
                <a:lnTo>
                  <a:pt x="0" y="0"/>
                </a:lnTo>
                <a:lnTo>
                  <a:pt x="0" y="1638"/>
                </a:lnTo>
                <a:lnTo>
                  <a:pt x="16763" y="1638"/>
                </a:lnTo>
                <a:lnTo>
                  <a:pt x="16814" y="25920"/>
                </a:lnTo>
                <a:lnTo>
                  <a:pt x="18439" y="25920"/>
                </a:lnTo>
                <a:lnTo>
                  <a:pt x="184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" name="bg object 653"/>
          <p:cNvSpPr/>
          <p:nvPr/>
        </p:nvSpPr>
        <p:spPr>
          <a:xfrm>
            <a:off x="6090844" y="6614015"/>
            <a:ext cx="19050" cy="147320"/>
          </a:xfrm>
          <a:custGeom>
            <a:avLst/>
            <a:gdLst/>
            <a:ahLst/>
            <a:cxnLst/>
            <a:rect l="l" t="t" r="r" b="b"/>
            <a:pathLst>
              <a:path w="19050" h="147320">
                <a:moveTo>
                  <a:pt x="18440" y="0"/>
                </a:moveTo>
                <a:lnTo>
                  <a:pt x="0" y="0"/>
                </a:lnTo>
                <a:lnTo>
                  <a:pt x="0" y="2540"/>
                </a:lnTo>
                <a:lnTo>
                  <a:pt x="16814" y="2540"/>
                </a:lnTo>
                <a:lnTo>
                  <a:pt x="16814" y="144780"/>
                </a:lnTo>
                <a:lnTo>
                  <a:pt x="0" y="144780"/>
                </a:lnTo>
                <a:lnTo>
                  <a:pt x="0" y="147320"/>
                </a:lnTo>
                <a:lnTo>
                  <a:pt x="18440" y="147320"/>
                </a:lnTo>
                <a:lnTo>
                  <a:pt x="18440" y="144780"/>
                </a:lnTo>
                <a:lnTo>
                  <a:pt x="18440" y="2540"/>
                </a:lnTo>
                <a:lnTo>
                  <a:pt x="184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" name="bg object 654"/>
          <p:cNvSpPr/>
          <p:nvPr/>
        </p:nvSpPr>
        <p:spPr>
          <a:xfrm>
            <a:off x="6090844" y="5624888"/>
            <a:ext cx="19050" cy="147320"/>
          </a:xfrm>
          <a:custGeom>
            <a:avLst/>
            <a:gdLst/>
            <a:ahLst/>
            <a:cxnLst/>
            <a:rect l="l" t="t" r="r" b="b"/>
            <a:pathLst>
              <a:path w="19050" h="147320">
                <a:moveTo>
                  <a:pt x="18440" y="0"/>
                </a:moveTo>
                <a:lnTo>
                  <a:pt x="0" y="0"/>
                </a:lnTo>
                <a:lnTo>
                  <a:pt x="0" y="2540"/>
                </a:lnTo>
                <a:lnTo>
                  <a:pt x="16764" y="2540"/>
                </a:lnTo>
                <a:lnTo>
                  <a:pt x="16764" y="144780"/>
                </a:lnTo>
                <a:lnTo>
                  <a:pt x="0" y="144780"/>
                </a:lnTo>
                <a:lnTo>
                  <a:pt x="0" y="147320"/>
                </a:lnTo>
                <a:lnTo>
                  <a:pt x="18440" y="147320"/>
                </a:lnTo>
                <a:lnTo>
                  <a:pt x="18440" y="144780"/>
                </a:lnTo>
                <a:lnTo>
                  <a:pt x="18440" y="2540"/>
                </a:lnTo>
                <a:lnTo>
                  <a:pt x="184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" name="bg object 655"/>
          <p:cNvSpPr/>
          <p:nvPr/>
        </p:nvSpPr>
        <p:spPr>
          <a:xfrm>
            <a:off x="6090852" y="4752211"/>
            <a:ext cx="19050" cy="33655"/>
          </a:xfrm>
          <a:custGeom>
            <a:avLst/>
            <a:gdLst/>
            <a:ahLst/>
            <a:cxnLst/>
            <a:rect l="l" t="t" r="r" b="b"/>
            <a:pathLst>
              <a:path w="19050" h="33654">
                <a:moveTo>
                  <a:pt x="18439" y="0"/>
                </a:moveTo>
                <a:lnTo>
                  <a:pt x="16763" y="0"/>
                </a:lnTo>
                <a:lnTo>
                  <a:pt x="16763" y="31977"/>
                </a:lnTo>
                <a:lnTo>
                  <a:pt x="0" y="31977"/>
                </a:lnTo>
                <a:lnTo>
                  <a:pt x="0" y="33654"/>
                </a:lnTo>
                <a:lnTo>
                  <a:pt x="18439" y="33654"/>
                </a:lnTo>
                <a:lnTo>
                  <a:pt x="184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" name="bg object 656"/>
          <p:cNvSpPr/>
          <p:nvPr/>
        </p:nvSpPr>
        <p:spPr>
          <a:xfrm>
            <a:off x="6091008" y="7635285"/>
            <a:ext cx="23495" cy="12065"/>
          </a:xfrm>
          <a:custGeom>
            <a:avLst/>
            <a:gdLst/>
            <a:ahLst/>
            <a:cxnLst/>
            <a:rect l="l" t="t" r="r" b="b"/>
            <a:pathLst>
              <a:path w="23495" h="12065">
                <a:moveTo>
                  <a:pt x="23327" y="166"/>
                </a:moveTo>
                <a:lnTo>
                  <a:pt x="-153" y="166"/>
                </a:lnTo>
                <a:lnTo>
                  <a:pt x="-153" y="11888"/>
                </a:lnTo>
                <a:lnTo>
                  <a:pt x="23327" y="11888"/>
                </a:lnTo>
                <a:lnTo>
                  <a:pt x="23327" y="16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" name="bg object 657"/>
          <p:cNvSpPr/>
          <p:nvPr/>
        </p:nvSpPr>
        <p:spPr>
          <a:xfrm>
            <a:off x="6294678" y="7635463"/>
            <a:ext cx="48895" cy="12065"/>
          </a:xfrm>
          <a:custGeom>
            <a:avLst/>
            <a:gdLst/>
            <a:ahLst/>
            <a:cxnLst/>
            <a:rect l="l" t="t" r="r" b="b"/>
            <a:pathLst>
              <a:path w="48895" h="12065">
                <a:moveTo>
                  <a:pt x="13423" y="0"/>
                </a:moveTo>
                <a:lnTo>
                  <a:pt x="0" y="0"/>
                </a:lnTo>
                <a:lnTo>
                  <a:pt x="0" y="11722"/>
                </a:lnTo>
                <a:lnTo>
                  <a:pt x="13423" y="11722"/>
                </a:lnTo>
                <a:lnTo>
                  <a:pt x="13423" y="0"/>
                </a:lnTo>
                <a:close/>
              </a:path>
              <a:path w="48895" h="12065">
                <a:moveTo>
                  <a:pt x="24345" y="0"/>
                </a:moveTo>
                <a:lnTo>
                  <a:pt x="13462" y="0"/>
                </a:lnTo>
                <a:lnTo>
                  <a:pt x="13462" y="11722"/>
                </a:lnTo>
                <a:lnTo>
                  <a:pt x="24345" y="11722"/>
                </a:lnTo>
                <a:lnTo>
                  <a:pt x="24345" y="0"/>
                </a:lnTo>
                <a:close/>
              </a:path>
              <a:path w="48895" h="12065">
                <a:moveTo>
                  <a:pt x="35280" y="0"/>
                </a:moveTo>
                <a:lnTo>
                  <a:pt x="24396" y="0"/>
                </a:lnTo>
                <a:lnTo>
                  <a:pt x="24396" y="11722"/>
                </a:lnTo>
                <a:lnTo>
                  <a:pt x="35280" y="11722"/>
                </a:lnTo>
                <a:lnTo>
                  <a:pt x="35280" y="0"/>
                </a:lnTo>
                <a:close/>
              </a:path>
              <a:path w="48895" h="12065">
                <a:moveTo>
                  <a:pt x="48755" y="0"/>
                </a:moveTo>
                <a:lnTo>
                  <a:pt x="35331" y="0"/>
                </a:lnTo>
                <a:lnTo>
                  <a:pt x="35331" y="11722"/>
                </a:lnTo>
                <a:lnTo>
                  <a:pt x="48755" y="11722"/>
                </a:lnTo>
                <a:lnTo>
                  <a:pt x="487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" name="bg object 658"/>
          <p:cNvSpPr/>
          <p:nvPr/>
        </p:nvSpPr>
        <p:spPr>
          <a:xfrm>
            <a:off x="6523774" y="7635463"/>
            <a:ext cx="48895" cy="12065"/>
          </a:xfrm>
          <a:custGeom>
            <a:avLst/>
            <a:gdLst/>
            <a:ahLst/>
            <a:cxnLst/>
            <a:rect l="l" t="t" r="r" b="b"/>
            <a:pathLst>
              <a:path w="48895" h="12065">
                <a:moveTo>
                  <a:pt x="13411" y="0"/>
                </a:moveTo>
                <a:lnTo>
                  <a:pt x="0" y="0"/>
                </a:lnTo>
                <a:lnTo>
                  <a:pt x="0" y="11722"/>
                </a:lnTo>
                <a:lnTo>
                  <a:pt x="13411" y="11722"/>
                </a:lnTo>
                <a:lnTo>
                  <a:pt x="13411" y="0"/>
                </a:lnTo>
                <a:close/>
              </a:path>
              <a:path w="48895" h="12065">
                <a:moveTo>
                  <a:pt x="24333" y="0"/>
                </a:moveTo>
                <a:lnTo>
                  <a:pt x="13436" y="0"/>
                </a:lnTo>
                <a:lnTo>
                  <a:pt x="13436" y="11722"/>
                </a:lnTo>
                <a:lnTo>
                  <a:pt x="24333" y="11722"/>
                </a:lnTo>
                <a:lnTo>
                  <a:pt x="24333" y="0"/>
                </a:lnTo>
                <a:close/>
              </a:path>
              <a:path w="48895" h="12065">
                <a:moveTo>
                  <a:pt x="35267" y="0"/>
                </a:moveTo>
                <a:lnTo>
                  <a:pt x="24384" y="0"/>
                </a:lnTo>
                <a:lnTo>
                  <a:pt x="24384" y="11722"/>
                </a:lnTo>
                <a:lnTo>
                  <a:pt x="35267" y="11722"/>
                </a:lnTo>
                <a:lnTo>
                  <a:pt x="35267" y="0"/>
                </a:lnTo>
                <a:close/>
              </a:path>
              <a:path w="48895" h="12065">
                <a:moveTo>
                  <a:pt x="48729" y="0"/>
                </a:moveTo>
                <a:lnTo>
                  <a:pt x="35318" y="0"/>
                </a:lnTo>
                <a:lnTo>
                  <a:pt x="35318" y="11722"/>
                </a:lnTo>
                <a:lnTo>
                  <a:pt x="48729" y="11722"/>
                </a:lnTo>
                <a:lnTo>
                  <a:pt x="487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" name="bg object 659"/>
          <p:cNvSpPr/>
          <p:nvPr/>
        </p:nvSpPr>
        <p:spPr>
          <a:xfrm>
            <a:off x="6752832" y="7635463"/>
            <a:ext cx="48895" cy="12065"/>
          </a:xfrm>
          <a:custGeom>
            <a:avLst/>
            <a:gdLst/>
            <a:ahLst/>
            <a:cxnLst/>
            <a:rect l="l" t="t" r="r" b="b"/>
            <a:pathLst>
              <a:path w="48895" h="12065">
                <a:moveTo>
                  <a:pt x="13423" y="0"/>
                </a:moveTo>
                <a:lnTo>
                  <a:pt x="0" y="0"/>
                </a:lnTo>
                <a:lnTo>
                  <a:pt x="0" y="11722"/>
                </a:lnTo>
                <a:lnTo>
                  <a:pt x="13423" y="11722"/>
                </a:lnTo>
                <a:lnTo>
                  <a:pt x="13423" y="0"/>
                </a:lnTo>
                <a:close/>
              </a:path>
              <a:path w="48895" h="12065">
                <a:moveTo>
                  <a:pt x="24384" y="0"/>
                </a:moveTo>
                <a:lnTo>
                  <a:pt x="13474" y="0"/>
                </a:lnTo>
                <a:lnTo>
                  <a:pt x="13474" y="11722"/>
                </a:lnTo>
                <a:lnTo>
                  <a:pt x="24384" y="11722"/>
                </a:lnTo>
                <a:lnTo>
                  <a:pt x="24384" y="0"/>
                </a:lnTo>
                <a:close/>
              </a:path>
              <a:path w="48895" h="12065">
                <a:moveTo>
                  <a:pt x="35293" y="0"/>
                </a:moveTo>
                <a:lnTo>
                  <a:pt x="24409" y="0"/>
                </a:lnTo>
                <a:lnTo>
                  <a:pt x="24409" y="11722"/>
                </a:lnTo>
                <a:lnTo>
                  <a:pt x="35293" y="11722"/>
                </a:lnTo>
                <a:lnTo>
                  <a:pt x="35293" y="0"/>
                </a:lnTo>
                <a:close/>
              </a:path>
              <a:path w="48895" h="12065">
                <a:moveTo>
                  <a:pt x="48755" y="0"/>
                </a:moveTo>
                <a:lnTo>
                  <a:pt x="35344" y="0"/>
                </a:lnTo>
                <a:lnTo>
                  <a:pt x="35344" y="11722"/>
                </a:lnTo>
                <a:lnTo>
                  <a:pt x="48755" y="11722"/>
                </a:lnTo>
                <a:lnTo>
                  <a:pt x="487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" name="bg object 660"/>
          <p:cNvSpPr/>
          <p:nvPr/>
        </p:nvSpPr>
        <p:spPr>
          <a:xfrm>
            <a:off x="6981914" y="7635463"/>
            <a:ext cx="48895" cy="12065"/>
          </a:xfrm>
          <a:custGeom>
            <a:avLst/>
            <a:gdLst/>
            <a:ahLst/>
            <a:cxnLst/>
            <a:rect l="l" t="t" r="r" b="b"/>
            <a:pathLst>
              <a:path w="48895" h="12065">
                <a:moveTo>
                  <a:pt x="13423" y="0"/>
                </a:moveTo>
                <a:lnTo>
                  <a:pt x="0" y="0"/>
                </a:lnTo>
                <a:lnTo>
                  <a:pt x="0" y="11722"/>
                </a:lnTo>
                <a:lnTo>
                  <a:pt x="13423" y="11722"/>
                </a:lnTo>
                <a:lnTo>
                  <a:pt x="13423" y="0"/>
                </a:lnTo>
                <a:close/>
              </a:path>
              <a:path w="48895" h="12065">
                <a:moveTo>
                  <a:pt x="24371" y="0"/>
                </a:moveTo>
                <a:lnTo>
                  <a:pt x="13462" y="0"/>
                </a:lnTo>
                <a:lnTo>
                  <a:pt x="13462" y="11722"/>
                </a:lnTo>
                <a:lnTo>
                  <a:pt x="24371" y="11722"/>
                </a:lnTo>
                <a:lnTo>
                  <a:pt x="24371" y="0"/>
                </a:lnTo>
                <a:close/>
              </a:path>
              <a:path w="48895" h="12065">
                <a:moveTo>
                  <a:pt x="35318" y="0"/>
                </a:moveTo>
                <a:lnTo>
                  <a:pt x="24409" y="0"/>
                </a:lnTo>
                <a:lnTo>
                  <a:pt x="24409" y="11722"/>
                </a:lnTo>
                <a:lnTo>
                  <a:pt x="35318" y="11722"/>
                </a:lnTo>
                <a:lnTo>
                  <a:pt x="35318" y="0"/>
                </a:lnTo>
                <a:close/>
              </a:path>
              <a:path w="48895" h="12065">
                <a:moveTo>
                  <a:pt x="48780" y="0"/>
                </a:moveTo>
                <a:lnTo>
                  <a:pt x="35356" y="0"/>
                </a:lnTo>
                <a:lnTo>
                  <a:pt x="35356" y="11722"/>
                </a:lnTo>
                <a:lnTo>
                  <a:pt x="48780" y="11722"/>
                </a:lnTo>
                <a:lnTo>
                  <a:pt x="487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" name="bg object 661"/>
          <p:cNvSpPr/>
          <p:nvPr/>
        </p:nvSpPr>
        <p:spPr>
          <a:xfrm>
            <a:off x="7211009" y="7635463"/>
            <a:ext cx="48895" cy="12065"/>
          </a:xfrm>
          <a:custGeom>
            <a:avLst/>
            <a:gdLst/>
            <a:ahLst/>
            <a:cxnLst/>
            <a:rect l="l" t="t" r="r" b="b"/>
            <a:pathLst>
              <a:path w="48895" h="12065">
                <a:moveTo>
                  <a:pt x="13423" y="0"/>
                </a:moveTo>
                <a:lnTo>
                  <a:pt x="0" y="0"/>
                </a:lnTo>
                <a:lnTo>
                  <a:pt x="0" y="11722"/>
                </a:lnTo>
                <a:lnTo>
                  <a:pt x="13423" y="11722"/>
                </a:lnTo>
                <a:lnTo>
                  <a:pt x="13423" y="0"/>
                </a:lnTo>
                <a:close/>
              </a:path>
              <a:path w="48895" h="12065">
                <a:moveTo>
                  <a:pt x="24345" y="0"/>
                </a:moveTo>
                <a:lnTo>
                  <a:pt x="13462" y="0"/>
                </a:lnTo>
                <a:lnTo>
                  <a:pt x="13462" y="11722"/>
                </a:lnTo>
                <a:lnTo>
                  <a:pt x="24345" y="11722"/>
                </a:lnTo>
                <a:lnTo>
                  <a:pt x="24345" y="0"/>
                </a:lnTo>
                <a:close/>
              </a:path>
              <a:path w="48895" h="12065">
                <a:moveTo>
                  <a:pt x="35306" y="0"/>
                </a:moveTo>
                <a:lnTo>
                  <a:pt x="24396" y="0"/>
                </a:lnTo>
                <a:lnTo>
                  <a:pt x="24396" y="11722"/>
                </a:lnTo>
                <a:lnTo>
                  <a:pt x="35306" y="11722"/>
                </a:lnTo>
                <a:lnTo>
                  <a:pt x="35306" y="0"/>
                </a:lnTo>
                <a:close/>
              </a:path>
              <a:path w="48895" h="12065">
                <a:moveTo>
                  <a:pt x="48755" y="0"/>
                </a:moveTo>
                <a:lnTo>
                  <a:pt x="35318" y="0"/>
                </a:lnTo>
                <a:lnTo>
                  <a:pt x="35318" y="11722"/>
                </a:lnTo>
                <a:lnTo>
                  <a:pt x="48755" y="11722"/>
                </a:lnTo>
                <a:lnTo>
                  <a:pt x="4875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" name="bg object 662"/>
          <p:cNvSpPr/>
          <p:nvPr/>
        </p:nvSpPr>
        <p:spPr>
          <a:xfrm>
            <a:off x="7440104" y="7596740"/>
            <a:ext cx="35560" cy="50800"/>
          </a:xfrm>
          <a:custGeom>
            <a:avLst/>
            <a:gdLst/>
            <a:ahLst/>
            <a:cxnLst/>
            <a:rect l="l" t="t" r="r" b="b"/>
            <a:pathLst>
              <a:path w="35559" h="50800">
                <a:moveTo>
                  <a:pt x="23507" y="38722"/>
                </a:moveTo>
                <a:lnTo>
                  <a:pt x="0" y="38722"/>
                </a:lnTo>
                <a:lnTo>
                  <a:pt x="0" y="50444"/>
                </a:lnTo>
                <a:lnTo>
                  <a:pt x="23507" y="50444"/>
                </a:lnTo>
                <a:lnTo>
                  <a:pt x="23507" y="38722"/>
                </a:lnTo>
                <a:close/>
              </a:path>
              <a:path w="35559" h="50800">
                <a:moveTo>
                  <a:pt x="35280" y="0"/>
                </a:moveTo>
                <a:lnTo>
                  <a:pt x="23545" y="0"/>
                </a:lnTo>
                <a:lnTo>
                  <a:pt x="23545" y="5054"/>
                </a:lnTo>
                <a:lnTo>
                  <a:pt x="5029" y="5054"/>
                </a:lnTo>
                <a:lnTo>
                  <a:pt x="5029" y="38646"/>
                </a:lnTo>
                <a:lnTo>
                  <a:pt x="6667" y="38646"/>
                </a:lnTo>
                <a:lnTo>
                  <a:pt x="6667" y="6692"/>
                </a:lnTo>
                <a:lnTo>
                  <a:pt x="23495" y="6692"/>
                </a:lnTo>
                <a:lnTo>
                  <a:pt x="23545" y="13423"/>
                </a:lnTo>
                <a:lnTo>
                  <a:pt x="35280" y="13423"/>
                </a:lnTo>
                <a:lnTo>
                  <a:pt x="352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3" name="bg object 663"/>
          <p:cNvSpPr/>
          <p:nvPr/>
        </p:nvSpPr>
        <p:spPr>
          <a:xfrm>
            <a:off x="12371426" y="2627320"/>
            <a:ext cx="858519" cy="1400810"/>
          </a:xfrm>
          <a:custGeom>
            <a:avLst/>
            <a:gdLst/>
            <a:ahLst/>
            <a:cxnLst/>
            <a:rect l="l" t="t" r="r" b="b"/>
            <a:pathLst>
              <a:path w="858519" h="1400810">
                <a:moveTo>
                  <a:pt x="438327" y="1383728"/>
                </a:moveTo>
                <a:lnTo>
                  <a:pt x="391871" y="1383728"/>
                </a:lnTo>
                <a:lnTo>
                  <a:pt x="391871" y="1152588"/>
                </a:lnTo>
                <a:lnTo>
                  <a:pt x="359740" y="1152588"/>
                </a:lnTo>
                <a:lnTo>
                  <a:pt x="359740" y="1383728"/>
                </a:lnTo>
                <a:lnTo>
                  <a:pt x="359740" y="1400238"/>
                </a:lnTo>
                <a:lnTo>
                  <a:pt x="438327" y="1400238"/>
                </a:lnTo>
                <a:lnTo>
                  <a:pt x="438327" y="1383728"/>
                </a:lnTo>
                <a:close/>
              </a:path>
              <a:path w="858519" h="1400810">
                <a:moveTo>
                  <a:pt x="770674" y="406044"/>
                </a:moveTo>
                <a:lnTo>
                  <a:pt x="730300" y="406044"/>
                </a:lnTo>
                <a:lnTo>
                  <a:pt x="730300" y="532536"/>
                </a:lnTo>
                <a:lnTo>
                  <a:pt x="343357" y="532536"/>
                </a:lnTo>
                <a:lnTo>
                  <a:pt x="343357" y="63284"/>
                </a:lnTo>
                <a:lnTo>
                  <a:pt x="287693" y="1073734"/>
                </a:lnTo>
                <a:lnTo>
                  <a:pt x="0" y="1074534"/>
                </a:lnTo>
                <a:lnTo>
                  <a:pt x="76" y="1108151"/>
                </a:lnTo>
                <a:lnTo>
                  <a:pt x="85102" y="1107909"/>
                </a:lnTo>
                <a:lnTo>
                  <a:pt x="85102" y="1152690"/>
                </a:lnTo>
                <a:lnTo>
                  <a:pt x="104457" y="1152690"/>
                </a:lnTo>
                <a:lnTo>
                  <a:pt x="104457" y="1107859"/>
                </a:lnTo>
                <a:lnTo>
                  <a:pt x="301282" y="1107274"/>
                </a:lnTo>
                <a:lnTo>
                  <a:pt x="301282" y="1152690"/>
                </a:lnTo>
                <a:lnTo>
                  <a:pt x="343357" y="1152588"/>
                </a:lnTo>
                <a:lnTo>
                  <a:pt x="343357" y="1147559"/>
                </a:lnTo>
                <a:lnTo>
                  <a:pt x="770674" y="1147559"/>
                </a:lnTo>
                <a:lnTo>
                  <a:pt x="770674" y="983754"/>
                </a:lnTo>
                <a:lnTo>
                  <a:pt x="730300" y="983754"/>
                </a:lnTo>
                <a:lnTo>
                  <a:pt x="730300" y="1106919"/>
                </a:lnTo>
                <a:lnTo>
                  <a:pt x="343357" y="1106919"/>
                </a:lnTo>
                <a:lnTo>
                  <a:pt x="343357" y="574598"/>
                </a:lnTo>
                <a:lnTo>
                  <a:pt x="730300" y="574598"/>
                </a:lnTo>
                <a:lnTo>
                  <a:pt x="730300" y="701103"/>
                </a:lnTo>
                <a:lnTo>
                  <a:pt x="770674" y="701103"/>
                </a:lnTo>
                <a:lnTo>
                  <a:pt x="770674" y="406044"/>
                </a:lnTo>
                <a:close/>
              </a:path>
              <a:path w="858519" h="1400810">
                <a:moveTo>
                  <a:pt x="770674" y="0"/>
                </a:moveTo>
                <a:lnTo>
                  <a:pt x="730300" y="0"/>
                </a:lnTo>
                <a:lnTo>
                  <a:pt x="730300" y="123444"/>
                </a:lnTo>
                <a:lnTo>
                  <a:pt x="770674" y="123444"/>
                </a:lnTo>
                <a:lnTo>
                  <a:pt x="770674" y="0"/>
                </a:lnTo>
                <a:close/>
              </a:path>
              <a:path w="858519" h="1400810">
                <a:moveTo>
                  <a:pt x="857961" y="471678"/>
                </a:moveTo>
                <a:lnTo>
                  <a:pt x="771740" y="471678"/>
                </a:lnTo>
                <a:lnTo>
                  <a:pt x="771740" y="496912"/>
                </a:lnTo>
                <a:lnTo>
                  <a:pt x="857961" y="496912"/>
                </a:lnTo>
                <a:lnTo>
                  <a:pt x="857961" y="47167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" name="bg object 664"/>
          <p:cNvSpPr/>
          <p:nvPr/>
        </p:nvSpPr>
        <p:spPr>
          <a:xfrm>
            <a:off x="13538530" y="3124182"/>
            <a:ext cx="29845" cy="83820"/>
          </a:xfrm>
          <a:custGeom>
            <a:avLst/>
            <a:gdLst/>
            <a:ahLst/>
            <a:cxnLst/>
            <a:rect l="l" t="t" r="r" b="b"/>
            <a:pathLst>
              <a:path w="29844" h="83819">
                <a:moveTo>
                  <a:pt x="29057" y="280"/>
                </a:moveTo>
                <a:lnTo>
                  <a:pt x="-342" y="280"/>
                </a:lnTo>
                <a:lnTo>
                  <a:pt x="-342" y="83755"/>
                </a:lnTo>
                <a:lnTo>
                  <a:pt x="29057" y="83755"/>
                </a:lnTo>
                <a:lnTo>
                  <a:pt x="29057" y="2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" name="bg object 665"/>
          <p:cNvSpPr/>
          <p:nvPr/>
        </p:nvSpPr>
        <p:spPr>
          <a:xfrm>
            <a:off x="13540078" y="4351256"/>
            <a:ext cx="29845" cy="168275"/>
          </a:xfrm>
          <a:custGeom>
            <a:avLst/>
            <a:gdLst/>
            <a:ahLst/>
            <a:cxnLst/>
            <a:rect l="l" t="t" r="r" b="b"/>
            <a:pathLst>
              <a:path w="29844" h="168275">
                <a:moveTo>
                  <a:pt x="29095" y="249"/>
                </a:moveTo>
                <a:lnTo>
                  <a:pt x="-342" y="249"/>
                </a:lnTo>
                <a:lnTo>
                  <a:pt x="-342" y="168456"/>
                </a:lnTo>
                <a:lnTo>
                  <a:pt x="29095" y="168456"/>
                </a:lnTo>
                <a:lnTo>
                  <a:pt x="29095" y="24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" name="bg object 666"/>
          <p:cNvSpPr/>
          <p:nvPr/>
        </p:nvSpPr>
        <p:spPr>
          <a:xfrm>
            <a:off x="13358046" y="3098989"/>
            <a:ext cx="370205" cy="25400"/>
          </a:xfrm>
          <a:custGeom>
            <a:avLst/>
            <a:gdLst/>
            <a:ahLst/>
            <a:cxnLst/>
            <a:rect l="l" t="t" r="r" b="b"/>
            <a:pathLst>
              <a:path w="370205" h="25400">
                <a:moveTo>
                  <a:pt x="368760" y="0"/>
                </a:moveTo>
                <a:lnTo>
                  <a:pt x="0" y="0"/>
                </a:lnTo>
                <a:lnTo>
                  <a:pt x="0" y="25234"/>
                </a:lnTo>
                <a:lnTo>
                  <a:pt x="370208" y="25234"/>
                </a:lnTo>
                <a:lnTo>
                  <a:pt x="3687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" name="bg object 667"/>
          <p:cNvSpPr/>
          <p:nvPr/>
        </p:nvSpPr>
        <p:spPr>
          <a:xfrm>
            <a:off x="13538179" y="3335653"/>
            <a:ext cx="200660" cy="846455"/>
          </a:xfrm>
          <a:custGeom>
            <a:avLst/>
            <a:gdLst/>
            <a:ahLst/>
            <a:cxnLst/>
            <a:rect l="l" t="t" r="r" b="b"/>
            <a:pathLst>
              <a:path w="200659" h="846454">
                <a:moveTo>
                  <a:pt x="29399" y="0"/>
                </a:moveTo>
                <a:lnTo>
                  <a:pt x="0" y="0"/>
                </a:lnTo>
                <a:lnTo>
                  <a:pt x="1549" y="398134"/>
                </a:lnTo>
                <a:lnTo>
                  <a:pt x="1549" y="845951"/>
                </a:lnTo>
                <a:lnTo>
                  <a:pt x="30987" y="845951"/>
                </a:lnTo>
                <a:lnTo>
                  <a:pt x="30987" y="427572"/>
                </a:lnTo>
                <a:lnTo>
                  <a:pt x="200032" y="427534"/>
                </a:lnTo>
                <a:lnTo>
                  <a:pt x="200032" y="398096"/>
                </a:lnTo>
                <a:lnTo>
                  <a:pt x="29399" y="398134"/>
                </a:lnTo>
                <a:lnTo>
                  <a:pt x="2939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" name="bg object 668"/>
          <p:cNvSpPr/>
          <p:nvPr/>
        </p:nvSpPr>
        <p:spPr>
          <a:xfrm>
            <a:off x="15087218" y="4979538"/>
            <a:ext cx="21590" cy="43815"/>
          </a:xfrm>
          <a:custGeom>
            <a:avLst/>
            <a:gdLst/>
            <a:ahLst/>
            <a:cxnLst/>
            <a:rect l="l" t="t" r="r" b="b"/>
            <a:pathLst>
              <a:path w="21590" h="43814">
                <a:moveTo>
                  <a:pt x="20636" y="233"/>
                </a:moveTo>
                <a:lnTo>
                  <a:pt x="-381" y="233"/>
                </a:lnTo>
                <a:lnTo>
                  <a:pt x="-381" y="43882"/>
                </a:lnTo>
                <a:lnTo>
                  <a:pt x="20636" y="43882"/>
                </a:lnTo>
                <a:lnTo>
                  <a:pt x="20636" y="23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" name="bg object 669"/>
          <p:cNvSpPr/>
          <p:nvPr/>
        </p:nvSpPr>
        <p:spPr>
          <a:xfrm>
            <a:off x="15086826" y="5207693"/>
            <a:ext cx="205104" cy="220979"/>
          </a:xfrm>
          <a:custGeom>
            <a:avLst/>
            <a:gdLst/>
            <a:ahLst/>
            <a:cxnLst/>
            <a:rect l="l" t="t" r="r" b="b"/>
            <a:pathLst>
              <a:path w="205105" h="220979">
                <a:moveTo>
                  <a:pt x="205092" y="106680"/>
                </a:moveTo>
                <a:lnTo>
                  <a:pt x="21018" y="106680"/>
                </a:lnTo>
                <a:lnTo>
                  <a:pt x="21018" y="0"/>
                </a:lnTo>
                <a:lnTo>
                  <a:pt x="0" y="0"/>
                </a:lnTo>
                <a:lnTo>
                  <a:pt x="0" y="106680"/>
                </a:lnTo>
                <a:lnTo>
                  <a:pt x="0" y="127000"/>
                </a:lnTo>
                <a:lnTo>
                  <a:pt x="0" y="220980"/>
                </a:lnTo>
                <a:lnTo>
                  <a:pt x="21018" y="220980"/>
                </a:lnTo>
                <a:lnTo>
                  <a:pt x="21018" y="127000"/>
                </a:lnTo>
                <a:lnTo>
                  <a:pt x="205092" y="127000"/>
                </a:lnTo>
                <a:lnTo>
                  <a:pt x="205092" y="1066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" name="bg object 670"/>
          <p:cNvSpPr/>
          <p:nvPr/>
        </p:nvSpPr>
        <p:spPr>
          <a:xfrm>
            <a:off x="15460420" y="5314412"/>
            <a:ext cx="833755" cy="20955"/>
          </a:xfrm>
          <a:custGeom>
            <a:avLst/>
            <a:gdLst/>
            <a:ahLst/>
            <a:cxnLst/>
            <a:rect l="l" t="t" r="r" b="b"/>
            <a:pathLst>
              <a:path w="833755" h="20954">
                <a:moveTo>
                  <a:pt x="833216" y="225"/>
                </a:moveTo>
                <a:lnTo>
                  <a:pt x="-390" y="225"/>
                </a:lnTo>
                <a:lnTo>
                  <a:pt x="-390" y="20887"/>
                </a:lnTo>
                <a:lnTo>
                  <a:pt x="833216" y="20887"/>
                </a:lnTo>
                <a:lnTo>
                  <a:pt x="833216" y="2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" name="bg object 671"/>
          <p:cNvSpPr/>
          <p:nvPr/>
        </p:nvSpPr>
        <p:spPr>
          <a:xfrm>
            <a:off x="12673266" y="9483847"/>
            <a:ext cx="40640" cy="87630"/>
          </a:xfrm>
          <a:custGeom>
            <a:avLst/>
            <a:gdLst/>
            <a:ahLst/>
            <a:cxnLst/>
            <a:rect l="l" t="t" r="r" b="b"/>
            <a:pathLst>
              <a:path w="40640" h="87629">
                <a:moveTo>
                  <a:pt x="40051" y="119"/>
                </a:moveTo>
                <a:lnTo>
                  <a:pt x="-320" y="119"/>
                </a:lnTo>
                <a:lnTo>
                  <a:pt x="-320" y="87595"/>
                </a:lnTo>
                <a:lnTo>
                  <a:pt x="40051" y="87595"/>
                </a:lnTo>
                <a:lnTo>
                  <a:pt x="40051" y="11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" name="bg object 672"/>
          <p:cNvSpPr/>
          <p:nvPr/>
        </p:nvSpPr>
        <p:spPr>
          <a:xfrm>
            <a:off x="12555918" y="6185700"/>
            <a:ext cx="161290" cy="21590"/>
          </a:xfrm>
          <a:custGeom>
            <a:avLst/>
            <a:gdLst/>
            <a:ahLst/>
            <a:cxnLst/>
            <a:rect l="l" t="t" r="r" b="b"/>
            <a:pathLst>
              <a:path w="161290" h="21589">
                <a:moveTo>
                  <a:pt x="160993" y="0"/>
                </a:moveTo>
                <a:lnTo>
                  <a:pt x="146046" y="0"/>
                </a:lnTo>
                <a:lnTo>
                  <a:pt x="155278" y="12"/>
                </a:lnTo>
                <a:lnTo>
                  <a:pt x="0" y="0"/>
                </a:lnTo>
                <a:lnTo>
                  <a:pt x="0" y="21005"/>
                </a:lnTo>
                <a:lnTo>
                  <a:pt x="160993" y="21017"/>
                </a:lnTo>
                <a:lnTo>
                  <a:pt x="16099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" name="bg object 673"/>
          <p:cNvSpPr/>
          <p:nvPr/>
        </p:nvSpPr>
        <p:spPr>
          <a:xfrm>
            <a:off x="12672120" y="8928031"/>
            <a:ext cx="53975" cy="427990"/>
          </a:xfrm>
          <a:custGeom>
            <a:avLst/>
            <a:gdLst/>
            <a:ahLst/>
            <a:cxnLst/>
            <a:rect l="l" t="t" r="r" b="b"/>
            <a:pathLst>
              <a:path w="53975" h="427990">
                <a:moveTo>
                  <a:pt x="3365" y="0"/>
                </a:moveTo>
                <a:lnTo>
                  <a:pt x="0" y="0"/>
                </a:lnTo>
                <a:lnTo>
                  <a:pt x="0" y="68121"/>
                </a:lnTo>
                <a:lnTo>
                  <a:pt x="3365" y="68121"/>
                </a:lnTo>
                <a:lnTo>
                  <a:pt x="3365" y="68298"/>
                </a:lnTo>
                <a:lnTo>
                  <a:pt x="825" y="68298"/>
                </a:lnTo>
                <a:lnTo>
                  <a:pt x="825" y="427661"/>
                </a:lnTo>
                <a:lnTo>
                  <a:pt x="41197" y="427661"/>
                </a:lnTo>
                <a:lnTo>
                  <a:pt x="41197" y="60971"/>
                </a:lnTo>
                <a:lnTo>
                  <a:pt x="53833" y="60971"/>
                </a:lnTo>
                <a:lnTo>
                  <a:pt x="53833" y="7149"/>
                </a:lnTo>
                <a:lnTo>
                  <a:pt x="41197" y="7149"/>
                </a:lnTo>
                <a:lnTo>
                  <a:pt x="41197" y="10515"/>
                </a:lnTo>
                <a:lnTo>
                  <a:pt x="50468" y="10515"/>
                </a:lnTo>
                <a:lnTo>
                  <a:pt x="50468" y="57605"/>
                </a:lnTo>
                <a:lnTo>
                  <a:pt x="41197" y="57605"/>
                </a:lnTo>
                <a:lnTo>
                  <a:pt x="41197" y="58139"/>
                </a:lnTo>
                <a:lnTo>
                  <a:pt x="3365" y="58139"/>
                </a:lnTo>
                <a:lnTo>
                  <a:pt x="336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" name="bg object 674"/>
          <p:cNvSpPr/>
          <p:nvPr/>
        </p:nvSpPr>
        <p:spPr>
          <a:xfrm>
            <a:off x="12672936" y="9571566"/>
            <a:ext cx="64769" cy="434340"/>
          </a:xfrm>
          <a:custGeom>
            <a:avLst/>
            <a:gdLst/>
            <a:ahLst/>
            <a:cxnLst/>
            <a:rect l="l" t="t" r="r" b="b"/>
            <a:pathLst>
              <a:path w="64770" h="434340">
                <a:moveTo>
                  <a:pt x="64693" y="0"/>
                </a:moveTo>
                <a:lnTo>
                  <a:pt x="45440" y="0"/>
                </a:lnTo>
                <a:lnTo>
                  <a:pt x="45440" y="218440"/>
                </a:lnTo>
                <a:lnTo>
                  <a:pt x="0" y="218440"/>
                </a:lnTo>
                <a:lnTo>
                  <a:pt x="0" y="237490"/>
                </a:lnTo>
                <a:lnTo>
                  <a:pt x="0" y="434340"/>
                </a:lnTo>
                <a:lnTo>
                  <a:pt x="40373" y="434340"/>
                </a:lnTo>
                <a:lnTo>
                  <a:pt x="40373" y="237490"/>
                </a:lnTo>
                <a:lnTo>
                  <a:pt x="64668" y="237490"/>
                </a:lnTo>
                <a:lnTo>
                  <a:pt x="64668" y="218440"/>
                </a:lnTo>
                <a:lnTo>
                  <a:pt x="6469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" name="bg object 675"/>
          <p:cNvSpPr/>
          <p:nvPr/>
        </p:nvSpPr>
        <p:spPr>
          <a:xfrm>
            <a:off x="12731522" y="4011061"/>
            <a:ext cx="78740" cy="205740"/>
          </a:xfrm>
          <a:custGeom>
            <a:avLst/>
            <a:gdLst/>
            <a:ahLst/>
            <a:cxnLst/>
            <a:rect l="l" t="t" r="r" b="b"/>
            <a:pathLst>
              <a:path w="78740" h="205739">
                <a:moveTo>
                  <a:pt x="78587" y="0"/>
                </a:moveTo>
                <a:lnTo>
                  <a:pt x="0" y="0"/>
                </a:lnTo>
                <a:lnTo>
                  <a:pt x="0" y="16510"/>
                </a:lnTo>
                <a:lnTo>
                  <a:pt x="0" y="189230"/>
                </a:lnTo>
                <a:lnTo>
                  <a:pt x="0" y="205740"/>
                </a:lnTo>
                <a:lnTo>
                  <a:pt x="78587" y="205740"/>
                </a:lnTo>
                <a:lnTo>
                  <a:pt x="78587" y="189230"/>
                </a:lnTo>
                <a:lnTo>
                  <a:pt x="32131" y="189230"/>
                </a:lnTo>
                <a:lnTo>
                  <a:pt x="32131" y="16510"/>
                </a:lnTo>
                <a:lnTo>
                  <a:pt x="78587" y="16510"/>
                </a:lnTo>
                <a:lnTo>
                  <a:pt x="7858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" name="bg object 676"/>
          <p:cNvSpPr/>
          <p:nvPr/>
        </p:nvSpPr>
        <p:spPr>
          <a:xfrm>
            <a:off x="12715126" y="3774841"/>
            <a:ext cx="427990" cy="441959"/>
          </a:xfrm>
          <a:custGeom>
            <a:avLst/>
            <a:gdLst/>
            <a:ahLst/>
            <a:cxnLst/>
            <a:rect l="l" t="t" r="r" b="b"/>
            <a:pathLst>
              <a:path w="427990" h="441960">
                <a:moveTo>
                  <a:pt x="427621" y="251460"/>
                </a:moveTo>
                <a:lnTo>
                  <a:pt x="427609" y="234950"/>
                </a:lnTo>
                <a:lnTo>
                  <a:pt x="427494" y="5080"/>
                </a:lnTo>
                <a:lnTo>
                  <a:pt x="427367" y="5080"/>
                </a:lnTo>
                <a:lnTo>
                  <a:pt x="427367" y="0"/>
                </a:lnTo>
                <a:lnTo>
                  <a:pt x="0" y="0"/>
                </a:lnTo>
                <a:lnTo>
                  <a:pt x="0" y="5080"/>
                </a:lnTo>
                <a:lnTo>
                  <a:pt x="393788" y="5080"/>
                </a:lnTo>
                <a:lnTo>
                  <a:pt x="393788" y="234950"/>
                </a:lnTo>
                <a:lnTo>
                  <a:pt x="348957" y="234950"/>
                </a:lnTo>
                <a:lnTo>
                  <a:pt x="348957" y="251460"/>
                </a:lnTo>
                <a:lnTo>
                  <a:pt x="393788" y="251460"/>
                </a:lnTo>
                <a:lnTo>
                  <a:pt x="393788" y="425450"/>
                </a:lnTo>
                <a:lnTo>
                  <a:pt x="348957" y="425450"/>
                </a:lnTo>
                <a:lnTo>
                  <a:pt x="348957" y="441960"/>
                </a:lnTo>
                <a:lnTo>
                  <a:pt x="427621" y="441960"/>
                </a:lnTo>
                <a:lnTo>
                  <a:pt x="427621" y="425450"/>
                </a:lnTo>
                <a:lnTo>
                  <a:pt x="427621" y="25146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" name="bg object 677"/>
          <p:cNvSpPr/>
          <p:nvPr/>
        </p:nvSpPr>
        <p:spPr>
          <a:xfrm>
            <a:off x="13870089" y="10344424"/>
            <a:ext cx="244475" cy="575310"/>
          </a:xfrm>
          <a:custGeom>
            <a:avLst/>
            <a:gdLst/>
            <a:ahLst/>
            <a:cxnLst/>
            <a:rect l="l" t="t" r="r" b="b"/>
            <a:pathLst>
              <a:path w="244475" h="575309">
                <a:moveTo>
                  <a:pt x="244246" y="0"/>
                </a:moveTo>
                <a:lnTo>
                  <a:pt x="202438" y="0"/>
                </a:lnTo>
                <a:lnTo>
                  <a:pt x="202438" y="20320"/>
                </a:lnTo>
                <a:lnTo>
                  <a:pt x="0" y="20320"/>
                </a:lnTo>
                <a:lnTo>
                  <a:pt x="0" y="49530"/>
                </a:lnTo>
                <a:lnTo>
                  <a:pt x="214528" y="49530"/>
                </a:lnTo>
                <a:lnTo>
                  <a:pt x="214528" y="546100"/>
                </a:lnTo>
                <a:lnTo>
                  <a:pt x="0" y="546100"/>
                </a:lnTo>
                <a:lnTo>
                  <a:pt x="0" y="575310"/>
                </a:lnTo>
                <a:lnTo>
                  <a:pt x="243967" y="575310"/>
                </a:lnTo>
                <a:lnTo>
                  <a:pt x="243967" y="546100"/>
                </a:lnTo>
                <a:lnTo>
                  <a:pt x="243967" y="49530"/>
                </a:lnTo>
                <a:lnTo>
                  <a:pt x="243967" y="20320"/>
                </a:lnTo>
                <a:lnTo>
                  <a:pt x="244246" y="20320"/>
                </a:lnTo>
                <a:lnTo>
                  <a:pt x="24424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" name="bg object 678"/>
          <p:cNvSpPr/>
          <p:nvPr/>
        </p:nvSpPr>
        <p:spPr>
          <a:xfrm>
            <a:off x="14072896" y="10159639"/>
            <a:ext cx="42545" cy="15240"/>
          </a:xfrm>
          <a:custGeom>
            <a:avLst/>
            <a:gdLst/>
            <a:ahLst/>
            <a:cxnLst/>
            <a:rect l="l" t="t" r="r" b="b"/>
            <a:pathLst>
              <a:path w="42544" h="15240">
                <a:moveTo>
                  <a:pt x="41705" y="102"/>
                </a:moveTo>
                <a:lnTo>
                  <a:pt x="-355" y="102"/>
                </a:lnTo>
                <a:lnTo>
                  <a:pt x="-355" y="14872"/>
                </a:lnTo>
                <a:lnTo>
                  <a:pt x="41705" y="14872"/>
                </a:lnTo>
                <a:lnTo>
                  <a:pt x="41705" y="10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79" name="bg object 679"/>
          <p:cNvPicPr/>
          <p:nvPr/>
        </p:nvPicPr>
        <p:blipFill>
          <a:blip r:embed="rId100" cstate="print"/>
          <a:stretch>
            <a:fillRect/>
          </a:stretch>
        </p:blipFill>
        <p:spPr>
          <a:xfrm>
            <a:off x="4337303" y="5670660"/>
            <a:ext cx="109614" cy="188758"/>
          </a:xfrm>
          <a:prstGeom prst="rect">
            <a:avLst/>
          </a:prstGeom>
        </p:spPr>
      </p:pic>
      <p:sp>
        <p:nvSpPr>
          <p:cNvPr id="680" name="bg object 680"/>
          <p:cNvSpPr/>
          <p:nvPr/>
        </p:nvSpPr>
        <p:spPr>
          <a:xfrm>
            <a:off x="4061355" y="5126606"/>
            <a:ext cx="217804" cy="402590"/>
          </a:xfrm>
          <a:custGeom>
            <a:avLst/>
            <a:gdLst/>
            <a:ahLst/>
            <a:cxnLst/>
            <a:rect l="l" t="t" r="r" b="b"/>
            <a:pathLst>
              <a:path w="217804" h="402589">
                <a:moveTo>
                  <a:pt x="33743" y="0"/>
                </a:moveTo>
                <a:lnTo>
                  <a:pt x="0" y="17385"/>
                </a:lnTo>
                <a:lnTo>
                  <a:pt x="199791" y="402071"/>
                </a:lnTo>
                <a:lnTo>
                  <a:pt x="217786" y="392953"/>
                </a:lnTo>
                <a:lnTo>
                  <a:pt x="22757" y="24586"/>
                </a:lnTo>
                <a:lnTo>
                  <a:pt x="41502" y="14934"/>
                </a:lnTo>
                <a:lnTo>
                  <a:pt x="337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" name="bg object 681"/>
          <p:cNvSpPr/>
          <p:nvPr/>
        </p:nvSpPr>
        <p:spPr>
          <a:xfrm>
            <a:off x="4061357" y="5143992"/>
            <a:ext cx="200025" cy="384810"/>
          </a:xfrm>
          <a:custGeom>
            <a:avLst/>
            <a:gdLst/>
            <a:ahLst/>
            <a:cxnLst/>
            <a:rect l="l" t="t" r="r" b="b"/>
            <a:pathLst>
              <a:path w="200025" h="384810">
                <a:moveTo>
                  <a:pt x="0" y="0"/>
                </a:moveTo>
                <a:lnTo>
                  <a:pt x="199791" y="3846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" name="bg object 682"/>
          <p:cNvSpPr/>
          <p:nvPr/>
        </p:nvSpPr>
        <p:spPr>
          <a:xfrm>
            <a:off x="4061360" y="5126605"/>
            <a:ext cx="34290" cy="17780"/>
          </a:xfrm>
          <a:custGeom>
            <a:avLst/>
            <a:gdLst/>
            <a:ahLst/>
            <a:cxnLst/>
            <a:rect l="l" t="t" r="r" b="b"/>
            <a:pathLst>
              <a:path w="34289" h="17779">
                <a:moveTo>
                  <a:pt x="33743" y="0"/>
                </a:moveTo>
                <a:lnTo>
                  <a:pt x="0" y="173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3" name="bg object 683"/>
          <p:cNvSpPr/>
          <p:nvPr/>
        </p:nvSpPr>
        <p:spPr>
          <a:xfrm>
            <a:off x="4095100" y="5126606"/>
            <a:ext cx="8255" cy="15240"/>
          </a:xfrm>
          <a:custGeom>
            <a:avLst/>
            <a:gdLst/>
            <a:ahLst/>
            <a:cxnLst/>
            <a:rect l="l" t="t" r="r" b="b"/>
            <a:pathLst>
              <a:path w="8254" h="15239">
                <a:moveTo>
                  <a:pt x="7759" y="149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4" name="bg object 684"/>
          <p:cNvSpPr/>
          <p:nvPr/>
        </p:nvSpPr>
        <p:spPr>
          <a:xfrm>
            <a:off x="4084109" y="5141536"/>
            <a:ext cx="19050" cy="10160"/>
          </a:xfrm>
          <a:custGeom>
            <a:avLst/>
            <a:gdLst/>
            <a:ahLst/>
            <a:cxnLst/>
            <a:rect l="l" t="t" r="r" b="b"/>
            <a:pathLst>
              <a:path w="19050" h="10160">
                <a:moveTo>
                  <a:pt x="0" y="9651"/>
                </a:moveTo>
                <a:lnTo>
                  <a:pt x="1874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5" name="bg object 685"/>
          <p:cNvSpPr/>
          <p:nvPr/>
        </p:nvSpPr>
        <p:spPr>
          <a:xfrm>
            <a:off x="4084107" y="5151184"/>
            <a:ext cx="195580" cy="368935"/>
          </a:xfrm>
          <a:custGeom>
            <a:avLst/>
            <a:gdLst/>
            <a:ahLst/>
            <a:cxnLst/>
            <a:rect l="l" t="t" r="r" b="b"/>
            <a:pathLst>
              <a:path w="195579" h="368935">
                <a:moveTo>
                  <a:pt x="195041" y="36836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6" name="bg object 686"/>
          <p:cNvSpPr/>
          <p:nvPr/>
        </p:nvSpPr>
        <p:spPr>
          <a:xfrm>
            <a:off x="4261147" y="5519556"/>
            <a:ext cx="18415" cy="9525"/>
          </a:xfrm>
          <a:custGeom>
            <a:avLst/>
            <a:gdLst/>
            <a:ahLst/>
            <a:cxnLst/>
            <a:rect l="l" t="t" r="r" b="b"/>
            <a:pathLst>
              <a:path w="18414" h="9525">
                <a:moveTo>
                  <a:pt x="0" y="9118"/>
                </a:moveTo>
                <a:lnTo>
                  <a:pt x="179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7" name="bg object 687"/>
          <p:cNvSpPr/>
          <p:nvPr/>
        </p:nvSpPr>
        <p:spPr>
          <a:xfrm>
            <a:off x="6665798" y="3997358"/>
            <a:ext cx="182880" cy="335280"/>
          </a:xfrm>
          <a:custGeom>
            <a:avLst/>
            <a:gdLst/>
            <a:ahLst/>
            <a:cxnLst/>
            <a:rect l="l" t="t" r="r" b="b"/>
            <a:pathLst>
              <a:path w="182879" h="335279">
                <a:moveTo>
                  <a:pt x="182753" y="0"/>
                </a:moveTo>
                <a:lnTo>
                  <a:pt x="0" y="0"/>
                </a:lnTo>
                <a:lnTo>
                  <a:pt x="0" y="16510"/>
                </a:lnTo>
                <a:lnTo>
                  <a:pt x="0" y="335280"/>
                </a:lnTo>
                <a:lnTo>
                  <a:pt x="16776" y="335280"/>
                </a:lnTo>
                <a:lnTo>
                  <a:pt x="16776" y="16510"/>
                </a:lnTo>
                <a:lnTo>
                  <a:pt x="182753" y="16510"/>
                </a:lnTo>
                <a:lnTo>
                  <a:pt x="18275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8" name="bg object 688"/>
          <p:cNvSpPr/>
          <p:nvPr/>
        </p:nvSpPr>
        <p:spPr>
          <a:xfrm>
            <a:off x="6665808" y="3997350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>
                <a:moveTo>
                  <a:pt x="18274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9" name="bg object 689"/>
          <p:cNvSpPr/>
          <p:nvPr/>
        </p:nvSpPr>
        <p:spPr>
          <a:xfrm>
            <a:off x="6848556" y="399734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7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0" name="bg object 690"/>
          <p:cNvSpPr/>
          <p:nvPr/>
        </p:nvSpPr>
        <p:spPr>
          <a:xfrm>
            <a:off x="6682588" y="4014110"/>
            <a:ext cx="166370" cy="0"/>
          </a:xfrm>
          <a:custGeom>
            <a:avLst/>
            <a:gdLst/>
            <a:ahLst/>
            <a:cxnLst/>
            <a:rect l="l" t="t" r="r" b="b"/>
            <a:pathLst>
              <a:path w="166370">
                <a:moveTo>
                  <a:pt x="0" y="0"/>
                </a:moveTo>
                <a:lnTo>
                  <a:pt x="1659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1" name="bg object 691"/>
          <p:cNvSpPr/>
          <p:nvPr/>
        </p:nvSpPr>
        <p:spPr>
          <a:xfrm>
            <a:off x="6682588" y="4014106"/>
            <a:ext cx="0" cy="318770"/>
          </a:xfrm>
          <a:custGeom>
            <a:avLst/>
            <a:gdLst/>
            <a:ahLst/>
            <a:cxnLst/>
            <a:rect l="l" t="t" r="r" b="b"/>
            <a:pathLst>
              <a:path h="318770">
                <a:moveTo>
                  <a:pt x="0" y="3184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2" name="bg object 692"/>
          <p:cNvSpPr/>
          <p:nvPr/>
        </p:nvSpPr>
        <p:spPr>
          <a:xfrm>
            <a:off x="6665807" y="4332550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7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3" name="bg object 693"/>
          <p:cNvSpPr/>
          <p:nvPr/>
        </p:nvSpPr>
        <p:spPr>
          <a:xfrm>
            <a:off x="6665807" y="3997350"/>
            <a:ext cx="0" cy="335280"/>
          </a:xfrm>
          <a:custGeom>
            <a:avLst/>
            <a:gdLst/>
            <a:ahLst/>
            <a:cxnLst/>
            <a:rect l="l" t="t" r="r" b="b"/>
            <a:pathLst>
              <a:path h="335279">
                <a:moveTo>
                  <a:pt x="0" y="0"/>
                </a:moveTo>
                <a:lnTo>
                  <a:pt x="0" y="3351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4" name="bg object 694"/>
          <p:cNvSpPr/>
          <p:nvPr/>
        </p:nvSpPr>
        <p:spPr>
          <a:xfrm>
            <a:off x="6998029" y="3997355"/>
            <a:ext cx="38100" cy="335280"/>
          </a:xfrm>
          <a:custGeom>
            <a:avLst/>
            <a:gdLst/>
            <a:ahLst/>
            <a:cxnLst/>
            <a:rect l="l" t="t" r="r" b="b"/>
            <a:pathLst>
              <a:path w="38100" h="335279">
                <a:moveTo>
                  <a:pt x="37857" y="0"/>
                </a:moveTo>
                <a:lnTo>
                  <a:pt x="0" y="0"/>
                </a:lnTo>
                <a:lnTo>
                  <a:pt x="0" y="16750"/>
                </a:lnTo>
                <a:lnTo>
                  <a:pt x="21017" y="16750"/>
                </a:lnTo>
                <a:lnTo>
                  <a:pt x="21017" y="333734"/>
                </a:lnTo>
                <a:lnTo>
                  <a:pt x="37857" y="335195"/>
                </a:lnTo>
                <a:lnTo>
                  <a:pt x="3785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5" name="bg object 695"/>
          <p:cNvSpPr/>
          <p:nvPr/>
        </p:nvSpPr>
        <p:spPr>
          <a:xfrm>
            <a:off x="7035887" y="3997355"/>
            <a:ext cx="0" cy="335280"/>
          </a:xfrm>
          <a:custGeom>
            <a:avLst/>
            <a:gdLst/>
            <a:ahLst/>
            <a:cxnLst/>
            <a:rect l="l" t="t" r="r" b="b"/>
            <a:pathLst>
              <a:path h="335279">
                <a:moveTo>
                  <a:pt x="0" y="3351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6" name="bg object 696"/>
          <p:cNvSpPr/>
          <p:nvPr/>
        </p:nvSpPr>
        <p:spPr>
          <a:xfrm>
            <a:off x="7019047" y="4331085"/>
            <a:ext cx="17145" cy="1905"/>
          </a:xfrm>
          <a:custGeom>
            <a:avLst/>
            <a:gdLst/>
            <a:ahLst/>
            <a:cxnLst/>
            <a:rect l="l" t="t" r="r" b="b"/>
            <a:pathLst>
              <a:path w="17145" h="1904">
                <a:moveTo>
                  <a:pt x="0" y="0"/>
                </a:moveTo>
                <a:lnTo>
                  <a:pt x="16839" y="14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7" name="bg object 697"/>
          <p:cNvSpPr/>
          <p:nvPr/>
        </p:nvSpPr>
        <p:spPr>
          <a:xfrm>
            <a:off x="7019047" y="4014110"/>
            <a:ext cx="0" cy="317500"/>
          </a:xfrm>
          <a:custGeom>
            <a:avLst/>
            <a:gdLst/>
            <a:ahLst/>
            <a:cxnLst/>
            <a:rect l="l" t="t" r="r" b="b"/>
            <a:pathLst>
              <a:path h="317500">
                <a:moveTo>
                  <a:pt x="0" y="0"/>
                </a:moveTo>
                <a:lnTo>
                  <a:pt x="0" y="3169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8" name="bg object 698"/>
          <p:cNvSpPr/>
          <p:nvPr/>
        </p:nvSpPr>
        <p:spPr>
          <a:xfrm>
            <a:off x="6998030" y="4014110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0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9" name="bg object 699"/>
          <p:cNvSpPr/>
          <p:nvPr/>
        </p:nvSpPr>
        <p:spPr>
          <a:xfrm>
            <a:off x="6998030" y="399735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7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0" name="bg object 700"/>
          <p:cNvSpPr/>
          <p:nvPr/>
        </p:nvSpPr>
        <p:spPr>
          <a:xfrm>
            <a:off x="6998029" y="3997350"/>
            <a:ext cx="38100" cy="0"/>
          </a:xfrm>
          <a:custGeom>
            <a:avLst/>
            <a:gdLst/>
            <a:ahLst/>
            <a:cxnLst/>
            <a:rect l="l" t="t" r="r" b="b"/>
            <a:pathLst>
              <a:path w="38100">
                <a:moveTo>
                  <a:pt x="378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1" name="bg object 701"/>
          <p:cNvSpPr/>
          <p:nvPr/>
        </p:nvSpPr>
        <p:spPr>
          <a:xfrm>
            <a:off x="7464362" y="4646555"/>
            <a:ext cx="1296670" cy="384175"/>
          </a:xfrm>
          <a:custGeom>
            <a:avLst/>
            <a:gdLst/>
            <a:ahLst/>
            <a:cxnLst/>
            <a:rect l="l" t="t" r="r" b="b"/>
            <a:pathLst>
              <a:path w="1296670" h="384175">
                <a:moveTo>
                  <a:pt x="1212578" y="0"/>
                </a:moveTo>
                <a:lnTo>
                  <a:pt x="0" y="0"/>
                </a:lnTo>
                <a:lnTo>
                  <a:pt x="0" y="16788"/>
                </a:lnTo>
                <a:lnTo>
                  <a:pt x="1205605" y="16788"/>
                </a:lnTo>
                <a:lnTo>
                  <a:pt x="1279810" y="90917"/>
                </a:lnTo>
                <a:lnTo>
                  <a:pt x="1279810" y="383593"/>
                </a:lnTo>
                <a:lnTo>
                  <a:pt x="1296624" y="383593"/>
                </a:lnTo>
                <a:lnTo>
                  <a:pt x="1296624" y="83970"/>
                </a:lnTo>
                <a:lnTo>
                  <a:pt x="121257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2" name="bg object 702"/>
          <p:cNvSpPr/>
          <p:nvPr/>
        </p:nvSpPr>
        <p:spPr>
          <a:xfrm>
            <a:off x="7464362" y="4646557"/>
            <a:ext cx="1212850" cy="0"/>
          </a:xfrm>
          <a:custGeom>
            <a:avLst/>
            <a:gdLst/>
            <a:ahLst/>
            <a:cxnLst/>
            <a:rect l="l" t="t" r="r" b="b"/>
            <a:pathLst>
              <a:path w="1212850">
                <a:moveTo>
                  <a:pt x="0" y="0"/>
                </a:moveTo>
                <a:lnTo>
                  <a:pt x="12125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3" name="bg object 703"/>
          <p:cNvSpPr/>
          <p:nvPr/>
        </p:nvSpPr>
        <p:spPr>
          <a:xfrm>
            <a:off x="8676934" y="4646557"/>
            <a:ext cx="84455" cy="84455"/>
          </a:xfrm>
          <a:custGeom>
            <a:avLst/>
            <a:gdLst/>
            <a:ahLst/>
            <a:cxnLst/>
            <a:rect l="l" t="t" r="r" b="b"/>
            <a:pathLst>
              <a:path w="84454" h="84454">
                <a:moveTo>
                  <a:pt x="0" y="0"/>
                </a:moveTo>
                <a:lnTo>
                  <a:pt x="84046" y="839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4" name="bg object 704"/>
          <p:cNvSpPr/>
          <p:nvPr/>
        </p:nvSpPr>
        <p:spPr>
          <a:xfrm>
            <a:off x="8760987" y="4730525"/>
            <a:ext cx="0" cy="299720"/>
          </a:xfrm>
          <a:custGeom>
            <a:avLst/>
            <a:gdLst/>
            <a:ahLst/>
            <a:cxnLst/>
            <a:rect l="l" t="t" r="r" b="b"/>
            <a:pathLst>
              <a:path h="299720">
                <a:moveTo>
                  <a:pt x="0" y="0"/>
                </a:moveTo>
                <a:lnTo>
                  <a:pt x="0" y="2996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5" name="bg object 705"/>
          <p:cNvSpPr/>
          <p:nvPr/>
        </p:nvSpPr>
        <p:spPr>
          <a:xfrm>
            <a:off x="8744173" y="5030149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1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6" name="bg object 706"/>
          <p:cNvSpPr/>
          <p:nvPr/>
        </p:nvSpPr>
        <p:spPr>
          <a:xfrm>
            <a:off x="8744176" y="4737472"/>
            <a:ext cx="0" cy="292735"/>
          </a:xfrm>
          <a:custGeom>
            <a:avLst/>
            <a:gdLst/>
            <a:ahLst/>
            <a:cxnLst/>
            <a:rect l="l" t="t" r="r" b="b"/>
            <a:pathLst>
              <a:path h="292735">
                <a:moveTo>
                  <a:pt x="0" y="2926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7" name="bg object 707"/>
          <p:cNvSpPr/>
          <p:nvPr/>
        </p:nvSpPr>
        <p:spPr>
          <a:xfrm>
            <a:off x="8669972" y="4663349"/>
            <a:ext cx="74295" cy="74295"/>
          </a:xfrm>
          <a:custGeom>
            <a:avLst/>
            <a:gdLst/>
            <a:ahLst/>
            <a:cxnLst/>
            <a:rect l="l" t="t" r="r" b="b"/>
            <a:pathLst>
              <a:path w="74295" h="74295">
                <a:moveTo>
                  <a:pt x="74204" y="741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8" name="bg object 708"/>
          <p:cNvSpPr/>
          <p:nvPr/>
        </p:nvSpPr>
        <p:spPr>
          <a:xfrm>
            <a:off x="7464369" y="4663348"/>
            <a:ext cx="1205865" cy="0"/>
          </a:xfrm>
          <a:custGeom>
            <a:avLst/>
            <a:gdLst/>
            <a:ahLst/>
            <a:cxnLst/>
            <a:rect l="l" t="t" r="r" b="b"/>
            <a:pathLst>
              <a:path w="1205865">
                <a:moveTo>
                  <a:pt x="12056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9" name="bg object 709"/>
          <p:cNvSpPr/>
          <p:nvPr/>
        </p:nvSpPr>
        <p:spPr>
          <a:xfrm>
            <a:off x="7464362" y="464655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7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0" name="bg object 710"/>
          <p:cNvSpPr/>
          <p:nvPr/>
        </p:nvSpPr>
        <p:spPr>
          <a:xfrm>
            <a:off x="8739915" y="5199757"/>
            <a:ext cx="22860" cy="126364"/>
          </a:xfrm>
          <a:custGeom>
            <a:avLst/>
            <a:gdLst/>
            <a:ahLst/>
            <a:cxnLst/>
            <a:rect l="l" t="t" r="r" b="b"/>
            <a:pathLst>
              <a:path w="22859" h="126364">
                <a:moveTo>
                  <a:pt x="22275" y="0"/>
                </a:moveTo>
                <a:lnTo>
                  <a:pt x="4457" y="0"/>
                </a:lnTo>
                <a:lnTo>
                  <a:pt x="0" y="126311"/>
                </a:lnTo>
                <a:lnTo>
                  <a:pt x="22275" y="126311"/>
                </a:lnTo>
                <a:lnTo>
                  <a:pt x="2227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1" name="bg object 711"/>
          <p:cNvSpPr/>
          <p:nvPr/>
        </p:nvSpPr>
        <p:spPr>
          <a:xfrm>
            <a:off x="8744359" y="5199755"/>
            <a:ext cx="18415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0" y="0"/>
                </a:moveTo>
                <a:lnTo>
                  <a:pt x="178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2" name="bg object 712"/>
          <p:cNvSpPr/>
          <p:nvPr/>
        </p:nvSpPr>
        <p:spPr>
          <a:xfrm>
            <a:off x="8762172" y="5199755"/>
            <a:ext cx="0" cy="126364"/>
          </a:xfrm>
          <a:custGeom>
            <a:avLst/>
            <a:gdLst/>
            <a:ahLst/>
            <a:cxnLst/>
            <a:rect l="l" t="t" r="r" b="b"/>
            <a:pathLst>
              <a:path h="126364">
                <a:moveTo>
                  <a:pt x="0" y="0"/>
                </a:moveTo>
                <a:lnTo>
                  <a:pt x="0" y="1262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3" name="bg object 713"/>
          <p:cNvSpPr/>
          <p:nvPr/>
        </p:nvSpPr>
        <p:spPr>
          <a:xfrm>
            <a:off x="8739923" y="5325998"/>
            <a:ext cx="22860" cy="0"/>
          </a:xfrm>
          <a:custGeom>
            <a:avLst/>
            <a:gdLst/>
            <a:ahLst/>
            <a:cxnLst/>
            <a:rect l="l" t="t" r="r" b="b"/>
            <a:pathLst>
              <a:path w="22859">
                <a:moveTo>
                  <a:pt x="2224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4" name="bg object 714"/>
          <p:cNvSpPr/>
          <p:nvPr/>
        </p:nvSpPr>
        <p:spPr>
          <a:xfrm>
            <a:off x="8739919" y="5199750"/>
            <a:ext cx="4445" cy="126364"/>
          </a:xfrm>
          <a:custGeom>
            <a:avLst/>
            <a:gdLst/>
            <a:ahLst/>
            <a:cxnLst/>
            <a:rect l="l" t="t" r="r" b="b"/>
            <a:pathLst>
              <a:path w="4445" h="126364">
                <a:moveTo>
                  <a:pt x="0" y="126247"/>
                </a:moveTo>
                <a:lnTo>
                  <a:pt x="444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5" name="bg object 715"/>
          <p:cNvSpPr/>
          <p:nvPr/>
        </p:nvSpPr>
        <p:spPr>
          <a:xfrm>
            <a:off x="8762172" y="5474959"/>
            <a:ext cx="0" cy="274955"/>
          </a:xfrm>
          <a:custGeom>
            <a:avLst/>
            <a:gdLst/>
            <a:ahLst/>
            <a:cxnLst/>
            <a:rect l="l" t="t" r="r" b="b"/>
            <a:pathLst>
              <a:path h="274954">
                <a:moveTo>
                  <a:pt x="0" y="0"/>
                </a:moveTo>
                <a:lnTo>
                  <a:pt x="0" y="2743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6" name="bg object 716"/>
          <p:cNvSpPr/>
          <p:nvPr/>
        </p:nvSpPr>
        <p:spPr>
          <a:xfrm>
            <a:off x="8739919" y="5474958"/>
            <a:ext cx="0" cy="274955"/>
          </a:xfrm>
          <a:custGeom>
            <a:avLst/>
            <a:gdLst/>
            <a:ahLst/>
            <a:cxnLst/>
            <a:rect l="l" t="t" r="r" b="b"/>
            <a:pathLst>
              <a:path h="274954">
                <a:moveTo>
                  <a:pt x="0" y="2743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7" name="bg object 717"/>
          <p:cNvSpPr/>
          <p:nvPr/>
        </p:nvSpPr>
        <p:spPr>
          <a:xfrm>
            <a:off x="8738397" y="5899254"/>
            <a:ext cx="22860" cy="294005"/>
          </a:xfrm>
          <a:custGeom>
            <a:avLst/>
            <a:gdLst/>
            <a:ahLst/>
            <a:cxnLst/>
            <a:rect l="l" t="t" r="r" b="b"/>
            <a:pathLst>
              <a:path w="22859" h="294004">
                <a:moveTo>
                  <a:pt x="22567" y="0"/>
                </a:moveTo>
                <a:lnTo>
                  <a:pt x="2108" y="0"/>
                </a:lnTo>
                <a:lnTo>
                  <a:pt x="0" y="293895"/>
                </a:lnTo>
                <a:lnTo>
                  <a:pt x="22567" y="293794"/>
                </a:lnTo>
                <a:lnTo>
                  <a:pt x="225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8" name="bg object 718"/>
          <p:cNvSpPr/>
          <p:nvPr/>
        </p:nvSpPr>
        <p:spPr>
          <a:xfrm>
            <a:off x="8740518" y="5899255"/>
            <a:ext cx="20955" cy="0"/>
          </a:xfrm>
          <a:custGeom>
            <a:avLst/>
            <a:gdLst/>
            <a:ahLst/>
            <a:cxnLst/>
            <a:rect l="l" t="t" r="r" b="b"/>
            <a:pathLst>
              <a:path w="20954">
                <a:moveTo>
                  <a:pt x="204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9" name="bg object 719"/>
          <p:cNvSpPr/>
          <p:nvPr/>
        </p:nvSpPr>
        <p:spPr>
          <a:xfrm>
            <a:off x="8760965" y="5899254"/>
            <a:ext cx="0" cy="294005"/>
          </a:xfrm>
          <a:custGeom>
            <a:avLst/>
            <a:gdLst/>
            <a:ahLst/>
            <a:cxnLst/>
            <a:rect l="l" t="t" r="r" b="b"/>
            <a:pathLst>
              <a:path h="294004">
                <a:moveTo>
                  <a:pt x="0" y="29379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0" name="bg object 720"/>
          <p:cNvSpPr/>
          <p:nvPr/>
        </p:nvSpPr>
        <p:spPr>
          <a:xfrm>
            <a:off x="8738395" y="6193049"/>
            <a:ext cx="22860" cy="635"/>
          </a:xfrm>
          <a:custGeom>
            <a:avLst/>
            <a:gdLst/>
            <a:ahLst/>
            <a:cxnLst/>
            <a:rect l="l" t="t" r="r" b="b"/>
            <a:pathLst>
              <a:path w="22859" h="635">
                <a:moveTo>
                  <a:pt x="0" y="101"/>
                </a:moveTo>
                <a:lnTo>
                  <a:pt x="225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1" name="bg object 721"/>
          <p:cNvSpPr/>
          <p:nvPr/>
        </p:nvSpPr>
        <p:spPr>
          <a:xfrm>
            <a:off x="8738396" y="5899255"/>
            <a:ext cx="2540" cy="294005"/>
          </a:xfrm>
          <a:custGeom>
            <a:avLst/>
            <a:gdLst/>
            <a:ahLst/>
            <a:cxnLst/>
            <a:rect l="l" t="t" r="r" b="b"/>
            <a:pathLst>
              <a:path w="2540" h="294004">
                <a:moveTo>
                  <a:pt x="2120" y="0"/>
                </a:moveTo>
                <a:lnTo>
                  <a:pt x="0" y="2938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2" name="bg object 722"/>
          <p:cNvSpPr/>
          <p:nvPr/>
        </p:nvSpPr>
        <p:spPr>
          <a:xfrm>
            <a:off x="8738616" y="6362339"/>
            <a:ext cx="16510" cy="164465"/>
          </a:xfrm>
          <a:custGeom>
            <a:avLst/>
            <a:gdLst/>
            <a:ahLst/>
            <a:cxnLst/>
            <a:rect l="l" t="t" r="r" b="b"/>
            <a:pathLst>
              <a:path w="16509" h="164465">
                <a:moveTo>
                  <a:pt x="16225" y="198"/>
                </a:moveTo>
                <a:lnTo>
                  <a:pt x="-220" y="198"/>
                </a:lnTo>
                <a:lnTo>
                  <a:pt x="-220" y="164367"/>
                </a:lnTo>
                <a:lnTo>
                  <a:pt x="16225" y="164367"/>
                </a:lnTo>
                <a:lnTo>
                  <a:pt x="16225" y="19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3" name="bg object 723"/>
          <p:cNvSpPr/>
          <p:nvPr/>
        </p:nvSpPr>
        <p:spPr>
          <a:xfrm>
            <a:off x="8738397" y="6362538"/>
            <a:ext cx="16510" cy="0"/>
          </a:xfrm>
          <a:custGeom>
            <a:avLst/>
            <a:gdLst/>
            <a:ahLst/>
            <a:cxnLst/>
            <a:rect l="l" t="t" r="r" b="b"/>
            <a:pathLst>
              <a:path w="16509">
                <a:moveTo>
                  <a:pt x="164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4" name="bg object 724"/>
          <p:cNvSpPr/>
          <p:nvPr/>
        </p:nvSpPr>
        <p:spPr>
          <a:xfrm>
            <a:off x="8754843" y="6362537"/>
            <a:ext cx="0" cy="164465"/>
          </a:xfrm>
          <a:custGeom>
            <a:avLst/>
            <a:gdLst/>
            <a:ahLst/>
            <a:cxnLst/>
            <a:rect l="l" t="t" r="r" b="b"/>
            <a:pathLst>
              <a:path h="164465">
                <a:moveTo>
                  <a:pt x="0" y="1641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5" name="bg object 725"/>
          <p:cNvSpPr/>
          <p:nvPr/>
        </p:nvSpPr>
        <p:spPr>
          <a:xfrm>
            <a:off x="8738395" y="6526706"/>
            <a:ext cx="16510" cy="0"/>
          </a:xfrm>
          <a:custGeom>
            <a:avLst/>
            <a:gdLst/>
            <a:ahLst/>
            <a:cxnLst/>
            <a:rect l="l" t="t" r="r" b="b"/>
            <a:pathLst>
              <a:path w="16509">
                <a:moveTo>
                  <a:pt x="0" y="0"/>
                </a:moveTo>
                <a:lnTo>
                  <a:pt x="164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6" name="bg object 726"/>
          <p:cNvSpPr/>
          <p:nvPr/>
        </p:nvSpPr>
        <p:spPr>
          <a:xfrm>
            <a:off x="8738395" y="6362538"/>
            <a:ext cx="0" cy="164465"/>
          </a:xfrm>
          <a:custGeom>
            <a:avLst/>
            <a:gdLst/>
            <a:ahLst/>
            <a:cxnLst/>
            <a:rect l="l" t="t" r="r" b="b"/>
            <a:pathLst>
              <a:path h="164465">
                <a:moveTo>
                  <a:pt x="0" y="0"/>
                </a:moveTo>
                <a:lnTo>
                  <a:pt x="0" y="1641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7" name="bg object 727"/>
          <p:cNvSpPr/>
          <p:nvPr/>
        </p:nvSpPr>
        <p:spPr>
          <a:xfrm>
            <a:off x="8738616" y="6676283"/>
            <a:ext cx="16510" cy="390525"/>
          </a:xfrm>
          <a:custGeom>
            <a:avLst/>
            <a:gdLst/>
            <a:ahLst/>
            <a:cxnLst/>
            <a:rect l="l" t="t" r="r" b="b"/>
            <a:pathLst>
              <a:path w="16509" h="390525">
                <a:moveTo>
                  <a:pt x="16225" y="190"/>
                </a:moveTo>
                <a:lnTo>
                  <a:pt x="-220" y="190"/>
                </a:lnTo>
                <a:lnTo>
                  <a:pt x="-220" y="390210"/>
                </a:lnTo>
                <a:lnTo>
                  <a:pt x="16225" y="390210"/>
                </a:lnTo>
                <a:lnTo>
                  <a:pt x="16225" y="19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8" name="bg object 728"/>
          <p:cNvSpPr/>
          <p:nvPr/>
        </p:nvSpPr>
        <p:spPr>
          <a:xfrm>
            <a:off x="8738397" y="6676474"/>
            <a:ext cx="16510" cy="0"/>
          </a:xfrm>
          <a:custGeom>
            <a:avLst/>
            <a:gdLst/>
            <a:ahLst/>
            <a:cxnLst/>
            <a:rect l="l" t="t" r="r" b="b"/>
            <a:pathLst>
              <a:path w="16509">
                <a:moveTo>
                  <a:pt x="164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9" name="bg object 729"/>
          <p:cNvSpPr/>
          <p:nvPr/>
        </p:nvSpPr>
        <p:spPr>
          <a:xfrm>
            <a:off x="8754843" y="6676479"/>
            <a:ext cx="0" cy="390525"/>
          </a:xfrm>
          <a:custGeom>
            <a:avLst/>
            <a:gdLst/>
            <a:ahLst/>
            <a:cxnLst/>
            <a:rect l="l" t="t" r="r" b="b"/>
            <a:pathLst>
              <a:path h="390525">
                <a:moveTo>
                  <a:pt x="0" y="3900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0" name="bg object 730"/>
          <p:cNvSpPr/>
          <p:nvPr/>
        </p:nvSpPr>
        <p:spPr>
          <a:xfrm>
            <a:off x="8738395" y="7066499"/>
            <a:ext cx="16510" cy="0"/>
          </a:xfrm>
          <a:custGeom>
            <a:avLst/>
            <a:gdLst/>
            <a:ahLst/>
            <a:cxnLst/>
            <a:rect l="l" t="t" r="r" b="b"/>
            <a:pathLst>
              <a:path w="16509">
                <a:moveTo>
                  <a:pt x="0" y="0"/>
                </a:moveTo>
                <a:lnTo>
                  <a:pt x="164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1" name="bg object 731"/>
          <p:cNvSpPr/>
          <p:nvPr/>
        </p:nvSpPr>
        <p:spPr>
          <a:xfrm>
            <a:off x="8738395" y="6676474"/>
            <a:ext cx="0" cy="390525"/>
          </a:xfrm>
          <a:custGeom>
            <a:avLst/>
            <a:gdLst/>
            <a:ahLst/>
            <a:cxnLst/>
            <a:rect l="l" t="t" r="r" b="b"/>
            <a:pathLst>
              <a:path h="390525">
                <a:moveTo>
                  <a:pt x="0" y="0"/>
                </a:moveTo>
                <a:lnTo>
                  <a:pt x="0" y="3900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2" name="bg object 732"/>
          <p:cNvSpPr/>
          <p:nvPr/>
        </p:nvSpPr>
        <p:spPr>
          <a:xfrm>
            <a:off x="8738392" y="7235764"/>
            <a:ext cx="16510" cy="410209"/>
          </a:xfrm>
          <a:custGeom>
            <a:avLst/>
            <a:gdLst/>
            <a:ahLst/>
            <a:cxnLst/>
            <a:rect l="l" t="t" r="r" b="b"/>
            <a:pathLst>
              <a:path w="16509" h="410209">
                <a:moveTo>
                  <a:pt x="16446" y="0"/>
                </a:moveTo>
                <a:lnTo>
                  <a:pt x="0" y="0"/>
                </a:lnTo>
                <a:lnTo>
                  <a:pt x="0" y="409856"/>
                </a:lnTo>
                <a:lnTo>
                  <a:pt x="16484" y="409907"/>
                </a:lnTo>
                <a:lnTo>
                  <a:pt x="1644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3" name="bg object 733"/>
          <p:cNvSpPr/>
          <p:nvPr/>
        </p:nvSpPr>
        <p:spPr>
          <a:xfrm>
            <a:off x="8738397" y="7235768"/>
            <a:ext cx="16510" cy="0"/>
          </a:xfrm>
          <a:custGeom>
            <a:avLst/>
            <a:gdLst/>
            <a:ahLst/>
            <a:cxnLst/>
            <a:rect l="l" t="t" r="r" b="b"/>
            <a:pathLst>
              <a:path w="16509">
                <a:moveTo>
                  <a:pt x="164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4" name="bg object 734"/>
          <p:cNvSpPr/>
          <p:nvPr/>
        </p:nvSpPr>
        <p:spPr>
          <a:xfrm>
            <a:off x="8754838" y="7235764"/>
            <a:ext cx="635" cy="410209"/>
          </a:xfrm>
          <a:custGeom>
            <a:avLst/>
            <a:gdLst/>
            <a:ahLst/>
            <a:cxnLst/>
            <a:rect l="l" t="t" r="r" b="b"/>
            <a:pathLst>
              <a:path w="634" h="410209">
                <a:moveTo>
                  <a:pt x="38" y="4099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5" name="bg object 735"/>
          <p:cNvSpPr/>
          <p:nvPr/>
        </p:nvSpPr>
        <p:spPr>
          <a:xfrm>
            <a:off x="8738395" y="7645620"/>
            <a:ext cx="16510" cy="635"/>
          </a:xfrm>
          <a:custGeom>
            <a:avLst/>
            <a:gdLst/>
            <a:ahLst/>
            <a:cxnLst/>
            <a:rect l="l" t="t" r="r" b="b"/>
            <a:pathLst>
              <a:path w="16509" h="634">
                <a:moveTo>
                  <a:pt x="0" y="0"/>
                </a:moveTo>
                <a:lnTo>
                  <a:pt x="16484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6" name="bg object 736"/>
          <p:cNvSpPr/>
          <p:nvPr/>
        </p:nvSpPr>
        <p:spPr>
          <a:xfrm>
            <a:off x="8738395" y="7235768"/>
            <a:ext cx="0" cy="410209"/>
          </a:xfrm>
          <a:custGeom>
            <a:avLst/>
            <a:gdLst/>
            <a:ahLst/>
            <a:cxnLst/>
            <a:rect l="l" t="t" r="r" b="b"/>
            <a:pathLst>
              <a:path h="410209">
                <a:moveTo>
                  <a:pt x="0" y="0"/>
                </a:moveTo>
                <a:lnTo>
                  <a:pt x="0" y="4098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7" name="bg object 737"/>
          <p:cNvSpPr/>
          <p:nvPr/>
        </p:nvSpPr>
        <p:spPr>
          <a:xfrm>
            <a:off x="13389863" y="11405255"/>
            <a:ext cx="311150" cy="27940"/>
          </a:xfrm>
          <a:custGeom>
            <a:avLst/>
            <a:gdLst/>
            <a:ahLst/>
            <a:cxnLst/>
            <a:rect l="l" t="t" r="r" b="b"/>
            <a:pathLst>
              <a:path w="311150" h="27940">
                <a:moveTo>
                  <a:pt x="310435" y="71"/>
                </a:moveTo>
                <a:lnTo>
                  <a:pt x="-338" y="71"/>
                </a:lnTo>
                <a:lnTo>
                  <a:pt x="-338" y="27489"/>
                </a:lnTo>
                <a:lnTo>
                  <a:pt x="310435" y="27489"/>
                </a:lnTo>
                <a:lnTo>
                  <a:pt x="310435" y="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8" name="bg object 738"/>
          <p:cNvSpPr/>
          <p:nvPr/>
        </p:nvSpPr>
        <p:spPr>
          <a:xfrm>
            <a:off x="13700292" y="11405327"/>
            <a:ext cx="0" cy="27940"/>
          </a:xfrm>
          <a:custGeom>
            <a:avLst/>
            <a:gdLst/>
            <a:ahLst/>
            <a:cxnLst/>
            <a:rect l="l" t="t" r="r" b="b"/>
            <a:pathLst>
              <a:path h="27940">
                <a:moveTo>
                  <a:pt x="0" y="0"/>
                </a:moveTo>
                <a:lnTo>
                  <a:pt x="0" y="274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9" name="bg object 739"/>
          <p:cNvSpPr/>
          <p:nvPr/>
        </p:nvSpPr>
        <p:spPr>
          <a:xfrm>
            <a:off x="13389518" y="11432744"/>
            <a:ext cx="311150" cy="0"/>
          </a:xfrm>
          <a:custGeom>
            <a:avLst/>
            <a:gdLst/>
            <a:ahLst/>
            <a:cxnLst/>
            <a:rect l="l" t="t" r="r" b="b"/>
            <a:pathLst>
              <a:path w="311150">
                <a:moveTo>
                  <a:pt x="31077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0" name="bg object 740"/>
          <p:cNvSpPr/>
          <p:nvPr/>
        </p:nvSpPr>
        <p:spPr>
          <a:xfrm>
            <a:off x="13389523" y="11405325"/>
            <a:ext cx="0" cy="27940"/>
          </a:xfrm>
          <a:custGeom>
            <a:avLst/>
            <a:gdLst/>
            <a:ahLst/>
            <a:cxnLst/>
            <a:rect l="l" t="t" r="r" b="b"/>
            <a:pathLst>
              <a:path h="27940">
                <a:moveTo>
                  <a:pt x="0" y="274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1" name="bg object 741"/>
          <p:cNvSpPr/>
          <p:nvPr/>
        </p:nvSpPr>
        <p:spPr>
          <a:xfrm>
            <a:off x="13389523" y="11405327"/>
            <a:ext cx="311150" cy="0"/>
          </a:xfrm>
          <a:custGeom>
            <a:avLst/>
            <a:gdLst/>
            <a:ahLst/>
            <a:cxnLst/>
            <a:rect l="l" t="t" r="r" b="b"/>
            <a:pathLst>
              <a:path w="311150">
                <a:moveTo>
                  <a:pt x="0" y="0"/>
                </a:moveTo>
                <a:lnTo>
                  <a:pt x="31077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2" name="bg object 742"/>
          <p:cNvSpPr/>
          <p:nvPr/>
        </p:nvSpPr>
        <p:spPr>
          <a:xfrm>
            <a:off x="2136592" y="3183554"/>
            <a:ext cx="3340735" cy="1570990"/>
          </a:xfrm>
          <a:custGeom>
            <a:avLst/>
            <a:gdLst/>
            <a:ahLst/>
            <a:cxnLst/>
            <a:rect l="l" t="t" r="r" b="b"/>
            <a:pathLst>
              <a:path w="3340735" h="1570989">
                <a:moveTo>
                  <a:pt x="300118" y="0"/>
                </a:moveTo>
                <a:lnTo>
                  <a:pt x="0" y="95374"/>
                </a:lnTo>
                <a:lnTo>
                  <a:pt x="321708" y="763276"/>
                </a:lnTo>
                <a:lnTo>
                  <a:pt x="449289" y="701568"/>
                </a:lnTo>
                <a:lnTo>
                  <a:pt x="1942923" y="701568"/>
                </a:lnTo>
                <a:lnTo>
                  <a:pt x="1942923" y="718382"/>
                </a:lnTo>
                <a:lnTo>
                  <a:pt x="1947330" y="722573"/>
                </a:lnTo>
                <a:lnTo>
                  <a:pt x="1526907" y="722573"/>
                </a:lnTo>
                <a:lnTo>
                  <a:pt x="1526907" y="924498"/>
                </a:lnTo>
                <a:lnTo>
                  <a:pt x="1861137" y="1570836"/>
                </a:lnTo>
                <a:lnTo>
                  <a:pt x="2045486" y="1475474"/>
                </a:lnTo>
                <a:lnTo>
                  <a:pt x="2576333" y="1485913"/>
                </a:lnTo>
                <a:lnTo>
                  <a:pt x="2576333" y="1475474"/>
                </a:lnTo>
                <a:lnTo>
                  <a:pt x="3340320" y="1475474"/>
                </a:lnTo>
                <a:lnTo>
                  <a:pt x="3340320" y="1169488"/>
                </a:lnTo>
                <a:lnTo>
                  <a:pt x="2199470" y="1170148"/>
                </a:lnTo>
                <a:lnTo>
                  <a:pt x="2199470" y="722573"/>
                </a:lnTo>
                <a:lnTo>
                  <a:pt x="2112845" y="722573"/>
                </a:lnTo>
                <a:lnTo>
                  <a:pt x="2112845" y="701568"/>
                </a:lnTo>
                <a:lnTo>
                  <a:pt x="2199470" y="701568"/>
                </a:lnTo>
                <a:lnTo>
                  <a:pt x="2199470" y="402986"/>
                </a:lnTo>
                <a:lnTo>
                  <a:pt x="1839459" y="405462"/>
                </a:lnTo>
                <a:lnTo>
                  <a:pt x="1839459" y="373510"/>
                </a:lnTo>
                <a:lnTo>
                  <a:pt x="1642614" y="371922"/>
                </a:lnTo>
                <a:lnTo>
                  <a:pt x="1642614" y="491223"/>
                </a:lnTo>
                <a:lnTo>
                  <a:pt x="554925" y="491223"/>
                </a:lnTo>
                <a:lnTo>
                  <a:pt x="300118" y="0"/>
                </a:lnTo>
                <a:close/>
              </a:path>
            </a:pathLst>
          </a:custGeom>
          <a:solidFill>
            <a:srgbClr val="FFFFFF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3" name="bg object 743"/>
          <p:cNvSpPr/>
          <p:nvPr/>
        </p:nvSpPr>
        <p:spPr>
          <a:xfrm>
            <a:off x="13871097" y="7560374"/>
            <a:ext cx="1137285" cy="2494915"/>
          </a:xfrm>
          <a:custGeom>
            <a:avLst/>
            <a:gdLst/>
            <a:ahLst/>
            <a:cxnLst/>
            <a:rect l="l" t="t" r="r" b="b"/>
            <a:pathLst>
              <a:path w="1137284" h="2494915">
                <a:moveTo>
                  <a:pt x="1136659" y="0"/>
                </a:moveTo>
                <a:lnTo>
                  <a:pt x="0" y="0"/>
                </a:lnTo>
                <a:lnTo>
                  <a:pt x="0" y="2494318"/>
                </a:lnTo>
                <a:lnTo>
                  <a:pt x="306341" y="369268"/>
                </a:lnTo>
                <a:lnTo>
                  <a:pt x="1136659" y="0"/>
                </a:lnTo>
                <a:close/>
              </a:path>
            </a:pathLst>
          </a:custGeom>
          <a:solidFill>
            <a:srgbClr val="BEBEBE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4" name="bg object 744"/>
          <p:cNvSpPr/>
          <p:nvPr/>
        </p:nvSpPr>
        <p:spPr>
          <a:xfrm>
            <a:off x="6086708" y="4751712"/>
            <a:ext cx="1361440" cy="2924175"/>
          </a:xfrm>
          <a:custGeom>
            <a:avLst/>
            <a:gdLst/>
            <a:ahLst/>
            <a:cxnLst/>
            <a:rect l="l" t="t" r="r" b="b"/>
            <a:pathLst>
              <a:path w="1361440" h="2924175">
                <a:moveTo>
                  <a:pt x="1360872" y="0"/>
                </a:moveTo>
                <a:lnTo>
                  <a:pt x="0" y="0"/>
                </a:lnTo>
                <a:lnTo>
                  <a:pt x="0" y="2923859"/>
                </a:lnTo>
                <a:lnTo>
                  <a:pt x="359299" y="407405"/>
                </a:lnTo>
                <a:lnTo>
                  <a:pt x="1360872" y="0"/>
                </a:lnTo>
                <a:close/>
              </a:path>
            </a:pathLst>
          </a:custGeom>
          <a:solidFill>
            <a:srgbClr val="9E9E9E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5" name="bg object 745"/>
          <p:cNvSpPr/>
          <p:nvPr/>
        </p:nvSpPr>
        <p:spPr>
          <a:xfrm>
            <a:off x="10342656" y="4751712"/>
            <a:ext cx="1362710" cy="2924175"/>
          </a:xfrm>
          <a:custGeom>
            <a:avLst/>
            <a:gdLst/>
            <a:ahLst/>
            <a:cxnLst/>
            <a:rect l="l" t="t" r="r" b="b"/>
            <a:pathLst>
              <a:path w="1362709" h="2924175">
                <a:moveTo>
                  <a:pt x="1362586" y="0"/>
                </a:moveTo>
                <a:lnTo>
                  <a:pt x="0" y="0"/>
                </a:lnTo>
                <a:lnTo>
                  <a:pt x="0" y="2923859"/>
                </a:lnTo>
                <a:lnTo>
                  <a:pt x="359312" y="407405"/>
                </a:lnTo>
                <a:lnTo>
                  <a:pt x="1362586" y="0"/>
                </a:lnTo>
                <a:close/>
              </a:path>
            </a:pathLst>
          </a:custGeom>
          <a:solidFill>
            <a:srgbClr val="9E9E9E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6" name="bg object 746"/>
          <p:cNvSpPr/>
          <p:nvPr/>
        </p:nvSpPr>
        <p:spPr>
          <a:xfrm>
            <a:off x="3147060" y="3513501"/>
            <a:ext cx="19685" cy="140970"/>
          </a:xfrm>
          <a:custGeom>
            <a:avLst/>
            <a:gdLst/>
            <a:ahLst/>
            <a:cxnLst/>
            <a:rect l="l" t="t" r="r" b="b"/>
            <a:pathLst>
              <a:path w="19685" h="140970">
                <a:moveTo>
                  <a:pt x="19274" y="270"/>
                </a:moveTo>
                <a:lnTo>
                  <a:pt x="-79" y="270"/>
                </a:lnTo>
                <a:lnTo>
                  <a:pt x="-79" y="140779"/>
                </a:lnTo>
                <a:lnTo>
                  <a:pt x="19274" y="140779"/>
                </a:lnTo>
                <a:lnTo>
                  <a:pt x="19274" y="27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7" name="bg object 747"/>
          <p:cNvSpPr/>
          <p:nvPr/>
        </p:nvSpPr>
        <p:spPr>
          <a:xfrm>
            <a:off x="3377857" y="3651295"/>
            <a:ext cx="402590" cy="24130"/>
          </a:xfrm>
          <a:custGeom>
            <a:avLst/>
            <a:gdLst/>
            <a:ahLst/>
            <a:cxnLst/>
            <a:rect l="l" t="t" r="r" b="b"/>
            <a:pathLst>
              <a:path w="402589" h="24129">
                <a:moveTo>
                  <a:pt x="402056" y="0"/>
                </a:moveTo>
                <a:lnTo>
                  <a:pt x="382714" y="0"/>
                </a:lnTo>
                <a:lnTo>
                  <a:pt x="382714" y="5080"/>
                </a:lnTo>
                <a:lnTo>
                  <a:pt x="19354" y="5080"/>
                </a:lnTo>
                <a:lnTo>
                  <a:pt x="19354" y="0"/>
                </a:lnTo>
                <a:lnTo>
                  <a:pt x="0" y="0"/>
                </a:lnTo>
                <a:lnTo>
                  <a:pt x="0" y="5080"/>
                </a:lnTo>
                <a:lnTo>
                  <a:pt x="0" y="24130"/>
                </a:lnTo>
                <a:lnTo>
                  <a:pt x="402056" y="24130"/>
                </a:lnTo>
                <a:lnTo>
                  <a:pt x="402056" y="5080"/>
                </a:lnTo>
                <a:lnTo>
                  <a:pt x="40205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8" name="bg object 748"/>
          <p:cNvSpPr/>
          <p:nvPr/>
        </p:nvSpPr>
        <p:spPr>
          <a:xfrm>
            <a:off x="8407762" y="3485299"/>
            <a:ext cx="17145" cy="339725"/>
          </a:xfrm>
          <a:custGeom>
            <a:avLst/>
            <a:gdLst/>
            <a:ahLst/>
            <a:cxnLst/>
            <a:rect l="l" t="t" r="r" b="b"/>
            <a:pathLst>
              <a:path w="17145" h="339725">
                <a:moveTo>
                  <a:pt x="16814" y="0"/>
                </a:moveTo>
                <a:lnTo>
                  <a:pt x="0" y="126"/>
                </a:lnTo>
                <a:lnTo>
                  <a:pt x="0" y="339729"/>
                </a:lnTo>
                <a:lnTo>
                  <a:pt x="16814" y="339729"/>
                </a:lnTo>
                <a:lnTo>
                  <a:pt x="1681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9" name="bg object 749"/>
          <p:cNvSpPr/>
          <p:nvPr/>
        </p:nvSpPr>
        <p:spPr>
          <a:xfrm>
            <a:off x="9245520" y="3479203"/>
            <a:ext cx="17145" cy="346075"/>
          </a:xfrm>
          <a:custGeom>
            <a:avLst/>
            <a:gdLst/>
            <a:ahLst/>
            <a:cxnLst/>
            <a:rect l="l" t="t" r="r" b="b"/>
            <a:pathLst>
              <a:path w="17145" h="346075">
                <a:moveTo>
                  <a:pt x="16827" y="0"/>
                </a:moveTo>
                <a:lnTo>
                  <a:pt x="0" y="114"/>
                </a:lnTo>
                <a:lnTo>
                  <a:pt x="0" y="345824"/>
                </a:lnTo>
                <a:lnTo>
                  <a:pt x="16827" y="345824"/>
                </a:lnTo>
                <a:lnTo>
                  <a:pt x="1682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0" name="bg object 750"/>
          <p:cNvSpPr/>
          <p:nvPr/>
        </p:nvSpPr>
        <p:spPr>
          <a:xfrm>
            <a:off x="9954996" y="11999704"/>
            <a:ext cx="19685" cy="127635"/>
          </a:xfrm>
          <a:custGeom>
            <a:avLst/>
            <a:gdLst/>
            <a:ahLst/>
            <a:cxnLst/>
            <a:rect l="l" t="t" r="r" b="b"/>
            <a:pathLst>
              <a:path w="19684" h="127634">
                <a:moveTo>
                  <a:pt x="19102" y="56"/>
                </a:moveTo>
                <a:lnTo>
                  <a:pt x="-251" y="56"/>
                </a:lnTo>
                <a:lnTo>
                  <a:pt x="-251" y="127548"/>
                </a:lnTo>
                <a:lnTo>
                  <a:pt x="19102" y="127548"/>
                </a:lnTo>
                <a:lnTo>
                  <a:pt x="19102" y="5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1" name="bg object 751"/>
          <p:cNvSpPr/>
          <p:nvPr/>
        </p:nvSpPr>
        <p:spPr>
          <a:xfrm>
            <a:off x="8421623" y="11791678"/>
            <a:ext cx="110489" cy="110489"/>
          </a:xfrm>
          <a:custGeom>
            <a:avLst/>
            <a:gdLst/>
            <a:ahLst/>
            <a:cxnLst/>
            <a:rect l="l" t="t" r="r" b="b"/>
            <a:pathLst>
              <a:path w="110490" h="110490">
                <a:moveTo>
                  <a:pt x="109690" y="61"/>
                </a:moveTo>
                <a:lnTo>
                  <a:pt x="-212" y="61"/>
                </a:lnTo>
                <a:lnTo>
                  <a:pt x="-212" y="109964"/>
                </a:lnTo>
                <a:lnTo>
                  <a:pt x="109690" y="109964"/>
                </a:lnTo>
                <a:lnTo>
                  <a:pt x="109690" y="6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2" name="bg object 752"/>
          <p:cNvSpPr/>
          <p:nvPr/>
        </p:nvSpPr>
        <p:spPr>
          <a:xfrm>
            <a:off x="12228588" y="7665360"/>
            <a:ext cx="21590" cy="103505"/>
          </a:xfrm>
          <a:custGeom>
            <a:avLst/>
            <a:gdLst/>
            <a:ahLst/>
            <a:cxnLst/>
            <a:rect l="l" t="t" r="r" b="b"/>
            <a:pathLst>
              <a:path w="21590" h="103504">
                <a:moveTo>
                  <a:pt x="20721" y="165"/>
                </a:moveTo>
                <a:lnTo>
                  <a:pt x="-309" y="165"/>
                </a:lnTo>
                <a:lnTo>
                  <a:pt x="-309" y="103668"/>
                </a:lnTo>
                <a:lnTo>
                  <a:pt x="20721" y="103668"/>
                </a:lnTo>
                <a:lnTo>
                  <a:pt x="20721" y="16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3" name="bg object 753"/>
          <p:cNvSpPr/>
          <p:nvPr/>
        </p:nvSpPr>
        <p:spPr>
          <a:xfrm>
            <a:off x="8421410" y="11792413"/>
            <a:ext cx="109220" cy="0"/>
          </a:xfrm>
          <a:custGeom>
            <a:avLst/>
            <a:gdLst/>
            <a:ahLst/>
            <a:cxnLst/>
            <a:rect l="l" t="t" r="r" b="b"/>
            <a:pathLst>
              <a:path w="109220">
                <a:moveTo>
                  <a:pt x="0" y="0"/>
                </a:moveTo>
                <a:lnTo>
                  <a:pt x="1091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4" name="bg object 754"/>
          <p:cNvSpPr/>
          <p:nvPr/>
        </p:nvSpPr>
        <p:spPr>
          <a:xfrm>
            <a:off x="8530554" y="11792413"/>
            <a:ext cx="0" cy="109220"/>
          </a:xfrm>
          <a:custGeom>
            <a:avLst/>
            <a:gdLst/>
            <a:ahLst/>
            <a:cxnLst/>
            <a:rect l="l" t="t" r="r" b="b"/>
            <a:pathLst>
              <a:path h="109220">
                <a:moveTo>
                  <a:pt x="0" y="0"/>
                </a:moveTo>
                <a:lnTo>
                  <a:pt x="0" y="1091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5" name="bg object 755"/>
          <p:cNvSpPr/>
          <p:nvPr/>
        </p:nvSpPr>
        <p:spPr>
          <a:xfrm>
            <a:off x="8421413" y="11901557"/>
            <a:ext cx="109220" cy="0"/>
          </a:xfrm>
          <a:custGeom>
            <a:avLst/>
            <a:gdLst/>
            <a:ahLst/>
            <a:cxnLst/>
            <a:rect l="l" t="t" r="r" b="b"/>
            <a:pathLst>
              <a:path w="109220">
                <a:moveTo>
                  <a:pt x="10914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6" name="bg object 756"/>
          <p:cNvSpPr/>
          <p:nvPr/>
        </p:nvSpPr>
        <p:spPr>
          <a:xfrm>
            <a:off x="8421410" y="11792416"/>
            <a:ext cx="0" cy="109220"/>
          </a:xfrm>
          <a:custGeom>
            <a:avLst/>
            <a:gdLst/>
            <a:ahLst/>
            <a:cxnLst/>
            <a:rect l="l" t="t" r="r" b="b"/>
            <a:pathLst>
              <a:path h="109220">
                <a:moveTo>
                  <a:pt x="0" y="1091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7" name="bg object 757"/>
          <p:cNvSpPr/>
          <p:nvPr/>
        </p:nvSpPr>
        <p:spPr>
          <a:xfrm>
            <a:off x="9294876" y="11792352"/>
            <a:ext cx="111125" cy="109220"/>
          </a:xfrm>
          <a:custGeom>
            <a:avLst/>
            <a:gdLst/>
            <a:ahLst/>
            <a:cxnLst/>
            <a:rect l="l" t="t" r="r" b="b"/>
            <a:pathLst>
              <a:path w="111125" h="109220">
                <a:moveTo>
                  <a:pt x="110430" y="61"/>
                </a:moveTo>
                <a:lnTo>
                  <a:pt x="-234" y="61"/>
                </a:lnTo>
                <a:lnTo>
                  <a:pt x="-234" y="109202"/>
                </a:lnTo>
                <a:lnTo>
                  <a:pt x="110430" y="109202"/>
                </a:lnTo>
                <a:lnTo>
                  <a:pt x="110430" y="6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8" name="bg object 758"/>
          <p:cNvSpPr/>
          <p:nvPr/>
        </p:nvSpPr>
        <p:spPr>
          <a:xfrm>
            <a:off x="9294641" y="11792413"/>
            <a:ext cx="111125" cy="0"/>
          </a:xfrm>
          <a:custGeom>
            <a:avLst/>
            <a:gdLst/>
            <a:ahLst/>
            <a:cxnLst/>
            <a:rect l="l" t="t" r="r" b="b"/>
            <a:pathLst>
              <a:path w="111125">
                <a:moveTo>
                  <a:pt x="0" y="0"/>
                </a:moveTo>
                <a:lnTo>
                  <a:pt x="1106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9" name="bg object 759"/>
          <p:cNvSpPr/>
          <p:nvPr/>
        </p:nvSpPr>
        <p:spPr>
          <a:xfrm>
            <a:off x="9405301" y="11792413"/>
            <a:ext cx="0" cy="109220"/>
          </a:xfrm>
          <a:custGeom>
            <a:avLst/>
            <a:gdLst/>
            <a:ahLst/>
            <a:cxnLst/>
            <a:rect l="l" t="t" r="r" b="b"/>
            <a:pathLst>
              <a:path h="109220">
                <a:moveTo>
                  <a:pt x="0" y="0"/>
                </a:moveTo>
                <a:lnTo>
                  <a:pt x="0" y="1091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0" name="bg object 760"/>
          <p:cNvSpPr/>
          <p:nvPr/>
        </p:nvSpPr>
        <p:spPr>
          <a:xfrm>
            <a:off x="9294636" y="11901557"/>
            <a:ext cx="111125" cy="0"/>
          </a:xfrm>
          <a:custGeom>
            <a:avLst/>
            <a:gdLst/>
            <a:ahLst/>
            <a:cxnLst/>
            <a:rect l="l" t="t" r="r" b="b"/>
            <a:pathLst>
              <a:path w="111125">
                <a:moveTo>
                  <a:pt x="1106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1" name="bg object 761"/>
          <p:cNvSpPr/>
          <p:nvPr/>
        </p:nvSpPr>
        <p:spPr>
          <a:xfrm>
            <a:off x="9294641" y="11792416"/>
            <a:ext cx="0" cy="109220"/>
          </a:xfrm>
          <a:custGeom>
            <a:avLst/>
            <a:gdLst/>
            <a:ahLst/>
            <a:cxnLst/>
            <a:rect l="l" t="t" r="r" b="b"/>
            <a:pathLst>
              <a:path h="109220">
                <a:moveTo>
                  <a:pt x="0" y="1091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2" name="bg object 762"/>
          <p:cNvSpPr/>
          <p:nvPr/>
        </p:nvSpPr>
        <p:spPr>
          <a:xfrm>
            <a:off x="8514372" y="8985272"/>
            <a:ext cx="1659889" cy="1386840"/>
          </a:xfrm>
          <a:custGeom>
            <a:avLst/>
            <a:gdLst/>
            <a:ahLst/>
            <a:cxnLst/>
            <a:rect l="l" t="t" r="r" b="b"/>
            <a:pathLst>
              <a:path w="1659890" h="1386840">
                <a:moveTo>
                  <a:pt x="1659479" y="0"/>
                </a:moveTo>
                <a:lnTo>
                  <a:pt x="0" y="0"/>
                </a:lnTo>
                <a:lnTo>
                  <a:pt x="0" y="1386462"/>
                </a:lnTo>
                <a:lnTo>
                  <a:pt x="174315" y="381803"/>
                </a:lnTo>
                <a:lnTo>
                  <a:pt x="1659479" y="0"/>
                </a:lnTo>
                <a:close/>
              </a:path>
            </a:pathLst>
          </a:custGeom>
          <a:solidFill>
            <a:srgbClr val="000000">
              <a:alpha val="2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3" name="bg object 763"/>
          <p:cNvSpPr/>
          <p:nvPr/>
        </p:nvSpPr>
        <p:spPr>
          <a:xfrm>
            <a:off x="7015009" y="9697413"/>
            <a:ext cx="64769" cy="32384"/>
          </a:xfrm>
          <a:custGeom>
            <a:avLst/>
            <a:gdLst/>
            <a:ahLst/>
            <a:cxnLst/>
            <a:rect l="l" t="t" r="r" b="b"/>
            <a:pathLst>
              <a:path w="64770" h="32384">
                <a:moveTo>
                  <a:pt x="32104" y="0"/>
                </a:moveTo>
                <a:lnTo>
                  <a:pt x="0" y="32117"/>
                </a:lnTo>
                <a:lnTo>
                  <a:pt x="64196" y="32117"/>
                </a:lnTo>
                <a:lnTo>
                  <a:pt x="3210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4" name="bg object 764"/>
          <p:cNvSpPr/>
          <p:nvPr/>
        </p:nvSpPr>
        <p:spPr>
          <a:xfrm>
            <a:off x="12249090" y="8063326"/>
            <a:ext cx="32384" cy="64769"/>
          </a:xfrm>
          <a:custGeom>
            <a:avLst/>
            <a:gdLst/>
            <a:ahLst/>
            <a:cxnLst/>
            <a:rect l="l" t="t" r="r" b="b"/>
            <a:pathLst>
              <a:path w="32384" h="64770">
                <a:moveTo>
                  <a:pt x="32092" y="0"/>
                </a:moveTo>
                <a:lnTo>
                  <a:pt x="0" y="32092"/>
                </a:lnTo>
                <a:lnTo>
                  <a:pt x="32092" y="64196"/>
                </a:lnTo>
                <a:lnTo>
                  <a:pt x="32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5" name="bg object 765"/>
          <p:cNvSpPr/>
          <p:nvPr/>
        </p:nvSpPr>
        <p:spPr>
          <a:xfrm>
            <a:off x="12889884" y="3702248"/>
            <a:ext cx="64769" cy="32384"/>
          </a:xfrm>
          <a:custGeom>
            <a:avLst/>
            <a:gdLst/>
            <a:ahLst/>
            <a:cxnLst/>
            <a:rect l="l" t="t" r="r" b="b"/>
            <a:pathLst>
              <a:path w="64770" h="32385">
                <a:moveTo>
                  <a:pt x="64196" y="0"/>
                </a:moveTo>
                <a:lnTo>
                  <a:pt x="0" y="0"/>
                </a:lnTo>
                <a:lnTo>
                  <a:pt x="32092" y="32104"/>
                </a:lnTo>
                <a:lnTo>
                  <a:pt x="6419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6" name="bg object 766"/>
          <p:cNvSpPr/>
          <p:nvPr/>
        </p:nvSpPr>
        <p:spPr>
          <a:xfrm>
            <a:off x="13113056" y="8293331"/>
            <a:ext cx="64769" cy="32384"/>
          </a:xfrm>
          <a:custGeom>
            <a:avLst/>
            <a:gdLst/>
            <a:ahLst/>
            <a:cxnLst/>
            <a:rect l="l" t="t" r="r" b="b"/>
            <a:pathLst>
              <a:path w="64769" h="32384">
                <a:moveTo>
                  <a:pt x="64209" y="0"/>
                </a:moveTo>
                <a:lnTo>
                  <a:pt x="0" y="0"/>
                </a:lnTo>
                <a:lnTo>
                  <a:pt x="32117" y="32092"/>
                </a:lnTo>
                <a:lnTo>
                  <a:pt x="642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7" name="bg object 767"/>
          <p:cNvSpPr/>
          <p:nvPr/>
        </p:nvSpPr>
        <p:spPr>
          <a:xfrm>
            <a:off x="13905389" y="6060208"/>
            <a:ext cx="32384" cy="64769"/>
          </a:xfrm>
          <a:custGeom>
            <a:avLst/>
            <a:gdLst/>
            <a:ahLst/>
            <a:cxnLst/>
            <a:rect l="l" t="t" r="r" b="b"/>
            <a:pathLst>
              <a:path w="32384" h="64770">
                <a:moveTo>
                  <a:pt x="32092" y="0"/>
                </a:moveTo>
                <a:lnTo>
                  <a:pt x="0" y="32092"/>
                </a:lnTo>
                <a:lnTo>
                  <a:pt x="32092" y="64196"/>
                </a:lnTo>
                <a:lnTo>
                  <a:pt x="320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8" name="bg object 768"/>
          <p:cNvSpPr/>
          <p:nvPr/>
        </p:nvSpPr>
        <p:spPr>
          <a:xfrm>
            <a:off x="11741593" y="10220848"/>
            <a:ext cx="32384" cy="64769"/>
          </a:xfrm>
          <a:custGeom>
            <a:avLst/>
            <a:gdLst/>
            <a:ahLst/>
            <a:cxnLst/>
            <a:rect l="l" t="t" r="r" b="b"/>
            <a:pathLst>
              <a:path w="32384" h="64770">
                <a:moveTo>
                  <a:pt x="0" y="0"/>
                </a:moveTo>
                <a:lnTo>
                  <a:pt x="0" y="64209"/>
                </a:lnTo>
                <a:lnTo>
                  <a:pt x="32104" y="3210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9" name="bg object 769"/>
          <p:cNvSpPr/>
          <p:nvPr/>
        </p:nvSpPr>
        <p:spPr>
          <a:xfrm>
            <a:off x="11985997" y="10129215"/>
            <a:ext cx="64769" cy="32384"/>
          </a:xfrm>
          <a:custGeom>
            <a:avLst/>
            <a:gdLst/>
            <a:ahLst/>
            <a:cxnLst/>
            <a:rect l="l" t="t" r="r" b="b"/>
            <a:pathLst>
              <a:path w="64770" h="32384">
                <a:moveTo>
                  <a:pt x="64184" y="0"/>
                </a:moveTo>
                <a:lnTo>
                  <a:pt x="0" y="0"/>
                </a:lnTo>
                <a:lnTo>
                  <a:pt x="32092" y="32104"/>
                </a:lnTo>
                <a:lnTo>
                  <a:pt x="6418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0" name="bg object 770"/>
          <p:cNvSpPr/>
          <p:nvPr/>
        </p:nvSpPr>
        <p:spPr>
          <a:xfrm>
            <a:off x="11249083" y="11407543"/>
            <a:ext cx="979169" cy="21590"/>
          </a:xfrm>
          <a:custGeom>
            <a:avLst/>
            <a:gdLst/>
            <a:ahLst/>
            <a:cxnLst/>
            <a:rect l="l" t="t" r="r" b="b"/>
            <a:pathLst>
              <a:path w="979170" h="21590">
                <a:moveTo>
                  <a:pt x="978624" y="0"/>
                </a:moveTo>
                <a:lnTo>
                  <a:pt x="0" y="0"/>
                </a:lnTo>
                <a:lnTo>
                  <a:pt x="21144" y="21144"/>
                </a:lnTo>
                <a:lnTo>
                  <a:pt x="978624" y="21144"/>
                </a:lnTo>
                <a:lnTo>
                  <a:pt x="97862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1" name="bg object 771"/>
          <p:cNvSpPr/>
          <p:nvPr/>
        </p:nvSpPr>
        <p:spPr>
          <a:xfrm>
            <a:off x="11249887" y="11408374"/>
            <a:ext cx="978535" cy="0"/>
          </a:xfrm>
          <a:custGeom>
            <a:avLst/>
            <a:gdLst/>
            <a:ahLst/>
            <a:cxnLst/>
            <a:rect l="l" t="t" r="r" b="b"/>
            <a:pathLst>
              <a:path w="978534">
                <a:moveTo>
                  <a:pt x="97793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2" name="bg object 772"/>
          <p:cNvSpPr/>
          <p:nvPr/>
        </p:nvSpPr>
        <p:spPr>
          <a:xfrm>
            <a:off x="11271001" y="11429260"/>
            <a:ext cx="956944" cy="0"/>
          </a:xfrm>
          <a:custGeom>
            <a:avLst/>
            <a:gdLst/>
            <a:ahLst/>
            <a:cxnLst/>
            <a:rect l="l" t="t" r="r" b="b"/>
            <a:pathLst>
              <a:path w="956945">
                <a:moveTo>
                  <a:pt x="0" y="0"/>
                </a:moveTo>
                <a:lnTo>
                  <a:pt x="9568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3" name="bg object 773"/>
          <p:cNvSpPr/>
          <p:nvPr/>
        </p:nvSpPr>
        <p:spPr>
          <a:xfrm>
            <a:off x="12227827" y="11408369"/>
            <a:ext cx="0" cy="20955"/>
          </a:xfrm>
          <a:custGeom>
            <a:avLst/>
            <a:gdLst/>
            <a:ahLst/>
            <a:cxnLst/>
            <a:rect l="l" t="t" r="r" b="b"/>
            <a:pathLst>
              <a:path h="20954">
                <a:moveTo>
                  <a:pt x="0" y="20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4" name="bg object 774"/>
          <p:cNvSpPr/>
          <p:nvPr/>
        </p:nvSpPr>
        <p:spPr>
          <a:xfrm>
            <a:off x="3116505" y="4658754"/>
            <a:ext cx="1071245" cy="571500"/>
          </a:xfrm>
          <a:custGeom>
            <a:avLst/>
            <a:gdLst/>
            <a:ahLst/>
            <a:cxnLst/>
            <a:rect l="l" t="t" r="r" b="b"/>
            <a:pathLst>
              <a:path w="1071245" h="571500">
                <a:moveTo>
                  <a:pt x="1066036" y="0"/>
                </a:moveTo>
                <a:lnTo>
                  <a:pt x="0" y="552613"/>
                </a:lnTo>
                <a:lnTo>
                  <a:pt x="9702" y="571422"/>
                </a:lnTo>
                <a:lnTo>
                  <a:pt x="1071179" y="21183"/>
                </a:lnTo>
                <a:lnTo>
                  <a:pt x="106603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5" name="bg object 775"/>
          <p:cNvSpPr/>
          <p:nvPr/>
        </p:nvSpPr>
        <p:spPr>
          <a:xfrm>
            <a:off x="3126207" y="4679937"/>
            <a:ext cx="1061720" cy="550545"/>
          </a:xfrm>
          <a:custGeom>
            <a:avLst/>
            <a:gdLst/>
            <a:ahLst/>
            <a:cxnLst/>
            <a:rect l="l" t="t" r="r" b="b"/>
            <a:pathLst>
              <a:path w="1061720" h="550545">
                <a:moveTo>
                  <a:pt x="0" y="550238"/>
                </a:moveTo>
                <a:lnTo>
                  <a:pt x="10614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6" name="bg object 776"/>
          <p:cNvSpPr/>
          <p:nvPr/>
        </p:nvSpPr>
        <p:spPr>
          <a:xfrm>
            <a:off x="3116506" y="4658749"/>
            <a:ext cx="1066165" cy="553085"/>
          </a:xfrm>
          <a:custGeom>
            <a:avLst/>
            <a:gdLst/>
            <a:ahLst/>
            <a:cxnLst/>
            <a:rect l="l" t="t" r="r" b="b"/>
            <a:pathLst>
              <a:path w="1066164" h="553085">
                <a:moveTo>
                  <a:pt x="1066036" y="0"/>
                </a:moveTo>
                <a:lnTo>
                  <a:pt x="0" y="5526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7" name="bg object 777"/>
          <p:cNvSpPr/>
          <p:nvPr/>
        </p:nvSpPr>
        <p:spPr>
          <a:xfrm>
            <a:off x="3116501" y="5211366"/>
            <a:ext cx="10160" cy="19050"/>
          </a:xfrm>
          <a:custGeom>
            <a:avLst/>
            <a:gdLst/>
            <a:ahLst/>
            <a:cxnLst/>
            <a:rect l="l" t="t" r="r" b="b"/>
            <a:pathLst>
              <a:path w="10160" h="19050">
                <a:moveTo>
                  <a:pt x="0" y="0"/>
                </a:moveTo>
                <a:lnTo>
                  <a:pt x="9702" y="188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8" name="bg object 778"/>
          <p:cNvSpPr/>
          <p:nvPr/>
        </p:nvSpPr>
        <p:spPr>
          <a:xfrm>
            <a:off x="4181754" y="4658749"/>
            <a:ext cx="200660" cy="22860"/>
          </a:xfrm>
          <a:custGeom>
            <a:avLst/>
            <a:gdLst/>
            <a:ahLst/>
            <a:cxnLst/>
            <a:rect l="l" t="t" r="r" b="b"/>
            <a:pathLst>
              <a:path w="200660" h="22860">
                <a:moveTo>
                  <a:pt x="200527" y="0"/>
                </a:moveTo>
                <a:lnTo>
                  <a:pt x="0" y="0"/>
                </a:lnTo>
                <a:lnTo>
                  <a:pt x="5143" y="22376"/>
                </a:lnTo>
                <a:lnTo>
                  <a:pt x="200527" y="22376"/>
                </a:lnTo>
                <a:lnTo>
                  <a:pt x="20052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9" name="bg object 779"/>
          <p:cNvSpPr/>
          <p:nvPr/>
        </p:nvSpPr>
        <p:spPr>
          <a:xfrm>
            <a:off x="4553293" y="4658507"/>
            <a:ext cx="160020" cy="22860"/>
          </a:xfrm>
          <a:custGeom>
            <a:avLst/>
            <a:gdLst/>
            <a:ahLst/>
            <a:cxnLst/>
            <a:rect l="l" t="t" r="r" b="b"/>
            <a:pathLst>
              <a:path w="160020" h="22860">
                <a:moveTo>
                  <a:pt x="159710" y="241"/>
                </a:moveTo>
                <a:lnTo>
                  <a:pt x="-115" y="241"/>
                </a:lnTo>
                <a:lnTo>
                  <a:pt x="-115" y="22618"/>
                </a:lnTo>
                <a:lnTo>
                  <a:pt x="159710" y="22618"/>
                </a:lnTo>
                <a:lnTo>
                  <a:pt x="159710" y="24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0" name="bg object 780"/>
          <p:cNvSpPr/>
          <p:nvPr/>
        </p:nvSpPr>
        <p:spPr>
          <a:xfrm>
            <a:off x="4383024" y="4658507"/>
            <a:ext cx="170815" cy="22860"/>
          </a:xfrm>
          <a:custGeom>
            <a:avLst/>
            <a:gdLst/>
            <a:ahLst/>
            <a:cxnLst/>
            <a:rect l="l" t="t" r="r" b="b"/>
            <a:pathLst>
              <a:path w="170814" h="22860">
                <a:moveTo>
                  <a:pt x="170534" y="241"/>
                </a:moveTo>
                <a:lnTo>
                  <a:pt x="-110" y="241"/>
                </a:lnTo>
                <a:lnTo>
                  <a:pt x="-110" y="22618"/>
                </a:lnTo>
                <a:lnTo>
                  <a:pt x="170534" y="22618"/>
                </a:lnTo>
                <a:lnTo>
                  <a:pt x="170534" y="24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1" name="bg object 781"/>
          <p:cNvSpPr/>
          <p:nvPr/>
        </p:nvSpPr>
        <p:spPr>
          <a:xfrm>
            <a:off x="4383050" y="4659514"/>
            <a:ext cx="0" cy="20955"/>
          </a:xfrm>
          <a:custGeom>
            <a:avLst/>
            <a:gdLst/>
            <a:ahLst/>
            <a:cxnLst/>
            <a:rect l="l" t="t" r="r" b="b"/>
            <a:pathLst>
              <a:path h="20954">
                <a:moveTo>
                  <a:pt x="0" y="20586"/>
                </a:moveTo>
                <a:lnTo>
                  <a:pt x="0" y="0"/>
                </a:lnTo>
              </a:path>
            </a:pathLst>
          </a:custGeom>
          <a:ln w="42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2" name="bg object 782"/>
          <p:cNvSpPr/>
          <p:nvPr/>
        </p:nvSpPr>
        <p:spPr>
          <a:xfrm>
            <a:off x="4383050" y="4680100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1790"/>
                </a:moveTo>
                <a:lnTo>
                  <a:pt x="0" y="0"/>
                </a:lnTo>
              </a:path>
            </a:pathLst>
          </a:custGeom>
          <a:ln w="42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3" name="bg object 783"/>
          <p:cNvSpPr/>
          <p:nvPr/>
        </p:nvSpPr>
        <p:spPr>
          <a:xfrm>
            <a:off x="4553942" y="4659514"/>
            <a:ext cx="0" cy="20955"/>
          </a:xfrm>
          <a:custGeom>
            <a:avLst/>
            <a:gdLst/>
            <a:ahLst/>
            <a:cxnLst/>
            <a:rect l="l" t="t" r="r" b="b"/>
            <a:pathLst>
              <a:path h="20954">
                <a:moveTo>
                  <a:pt x="0" y="20586"/>
                </a:moveTo>
                <a:lnTo>
                  <a:pt x="0" y="0"/>
                </a:lnTo>
              </a:path>
            </a:pathLst>
          </a:custGeom>
          <a:ln w="42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4" name="bg object 784"/>
          <p:cNvSpPr/>
          <p:nvPr/>
        </p:nvSpPr>
        <p:spPr>
          <a:xfrm>
            <a:off x="4553942" y="4680100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1790"/>
                </a:moveTo>
                <a:lnTo>
                  <a:pt x="0" y="0"/>
                </a:lnTo>
              </a:path>
            </a:pathLst>
          </a:custGeom>
          <a:ln w="42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5" name="bg object 785"/>
          <p:cNvSpPr/>
          <p:nvPr/>
        </p:nvSpPr>
        <p:spPr>
          <a:xfrm>
            <a:off x="4553944" y="4659512"/>
            <a:ext cx="160020" cy="0"/>
          </a:xfrm>
          <a:custGeom>
            <a:avLst/>
            <a:gdLst/>
            <a:ahLst/>
            <a:cxnLst/>
            <a:rect l="l" t="t" r="r" b="b"/>
            <a:pathLst>
              <a:path w="160020">
                <a:moveTo>
                  <a:pt x="159825" y="0"/>
                </a:moveTo>
                <a:lnTo>
                  <a:pt x="0" y="0"/>
                </a:lnTo>
              </a:path>
            </a:pathLst>
          </a:custGeom>
          <a:ln w="42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6" name="bg object 786"/>
          <p:cNvSpPr/>
          <p:nvPr/>
        </p:nvSpPr>
        <p:spPr>
          <a:xfrm>
            <a:off x="4182509" y="4659512"/>
            <a:ext cx="200660" cy="0"/>
          </a:xfrm>
          <a:custGeom>
            <a:avLst/>
            <a:gdLst/>
            <a:ahLst/>
            <a:cxnLst/>
            <a:rect l="l" t="t" r="r" b="b"/>
            <a:pathLst>
              <a:path w="200660">
                <a:moveTo>
                  <a:pt x="200540" y="0"/>
                </a:moveTo>
                <a:lnTo>
                  <a:pt x="0" y="0"/>
                </a:lnTo>
              </a:path>
            </a:pathLst>
          </a:custGeom>
          <a:ln w="42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7" name="bg object 787"/>
          <p:cNvSpPr/>
          <p:nvPr/>
        </p:nvSpPr>
        <p:spPr>
          <a:xfrm>
            <a:off x="4187655" y="4681890"/>
            <a:ext cx="59690" cy="0"/>
          </a:xfrm>
          <a:custGeom>
            <a:avLst/>
            <a:gdLst/>
            <a:ahLst/>
            <a:cxnLst/>
            <a:rect l="l" t="t" r="r" b="b"/>
            <a:pathLst>
              <a:path w="59689">
                <a:moveTo>
                  <a:pt x="0" y="0"/>
                </a:moveTo>
                <a:lnTo>
                  <a:pt x="59574" y="0"/>
                </a:lnTo>
              </a:path>
            </a:pathLst>
          </a:custGeom>
          <a:ln w="42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8" name="bg object 788"/>
          <p:cNvSpPr/>
          <p:nvPr/>
        </p:nvSpPr>
        <p:spPr>
          <a:xfrm>
            <a:off x="4259921" y="4681890"/>
            <a:ext cx="123189" cy="0"/>
          </a:xfrm>
          <a:custGeom>
            <a:avLst/>
            <a:gdLst/>
            <a:ahLst/>
            <a:cxnLst/>
            <a:rect l="l" t="t" r="r" b="b"/>
            <a:pathLst>
              <a:path w="123189">
                <a:moveTo>
                  <a:pt x="0" y="0"/>
                </a:moveTo>
                <a:lnTo>
                  <a:pt x="123123" y="0"/>
                </a:lnTo>
              </a:path>
            </a:pathLst>
          </a:custGeom>
          <a:ln w="42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9" name="bg object 789"/>
          <p:cNvSpPr/>
          <p:nvPr/>
        </p:nvSpPr>
        <p:spPr>
          <a:xfrm>
            <a:off x="4553942" y="4681890"/>
            <a:ext cx="160020" cy="0"/>
          </a:xfrm>
          <a:custGeom>
            <a:avLst/>
            <a:gdLst/>
            <a:ahLst/>
            <a:cxnLst/>
            <a:rect l="l" t="t" r="r" b="b"/>
            <a:pathLst>
              <a:path w="160020">
                <a:moveTo>
                  <a:pt x="0" y="0"/>
                </a:moveTo>
                <a:lnTo>
                  <a:pt x="159825" y="0"/>
                </a:lnTo>
              </a:path>
            </a:pathLst>
          </a:custGeom>
          <a:ln w="42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0" name="bg object 790"/>
          <p:cNvSpPr/>
          <p:nvPr/>
        </p:nvSpPr>
        <p:spPr>
          <a:xfrm>
            <a:off x="4713770" y="4659514"/>
            <a:ext cx="0" cy="22860"/>
          </a:xfrm>
          <a:custGeom>
            <a:avLst/>
            <a:gdLst/>
            <a:ahLst/>
            <a:cxnLst/>
            <a:rect l="l" t="t" r="r" b="b"/>
            <a:pathLst>
              <a:path h="22860">
                <a:moveTo>
                  <a:pt x="0" y="22376"/>
                </a:moveTo>
                <a:lnTo>
                  <a:pt x="0" y="0"/>
                </a:lnTo>
              </a:path>
            </a:pathLst>
          </a:custGeom>
          <a:ln w="42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1" name="bg object 791"/>
          <p:cNvSpPr/>
          <p:nvPr/>
        </p:nvSpPr>
        <p:spPr>
          <a:xfrm>
            <a:off x="4382913" y="4680261"/>
            <a:ext cx="0" cy="172085"/>
          </a:xfrm>
          <a:custGeom>
            <a:avLst/>
            <a:gdLst/>
            <a:ahLst/>
            <a:cxnLst/>
            <a:rect l="l" t="t" r="r" b="b"/>
            <a:pathLst>
              <a:path h="172085">
                <a:moveTo>
                  <a:pt x="0" y="0"/>
                </a:moveTo>
                <a:lnTo>
                  <a:pt x="0" y="1717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2" name="bg object 792"/>
          <p:cNvSpPr/>
          <p:nvPr/>
        </p:nvSpPr>
        <p:spPr>
          <a:xfrm>
            <a:off x="4553557" y="4678559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17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3" name="bg object 793"/>
          <p:cNvSpPr/>
          <p:nvPr/>
        </p:nvSpPr>
        <p:spPr>
          <a:xfrm>
            <a:off x="4553557" y="4678562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0"/>
                </a:moveTo>
                <a:lnTo>
                  <a:pt x="0" y="17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4" name="bg object 794"/>
          <p:cNvSpPr/>
          <p:nvPr/>
        </p:nvSpPr>
        <p:spPr>
          <a:xfrm>
            <a:off x="4382913" y="4678559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17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5" name="bg object 795"/>
          <p:cNvSpPr/>
          <p:nvPr/>
        </p:nvSpPr>
        <p:spPr>
          <a:xfrm>
            <a:off x="4382913" y="4678562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0"/>
                </a:moveTo>
                <a:lnTo>
                  <a:pt x="0" y="17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6" name="bg object 796"/>
          <p:cNvSpPr/>
          <p:nvPr/>
        </p:nvSpPr>
        <p:spPr>
          <a:xfrm>
            <a:off x="4382912" y="4680086"/>
            <a:ext cx="170815" cy="170815"/>
          </a:xfrm>
          <a:custGeom>
            <a:avLst/>
            <a:gdLst/>
            <a:ahLst/>
            <a:cxnLst/>
            <a:rect l="l" t="t" r="r" b="b"/>
            <a:pathLst>
              <a:path w="170814" h="170814">
                <a:moveTo>
                  <a:pt x="170645" y="0"/>
                </a:moveTo>
                <a:lnTo>
                  <a:pt x="164549" y="45375"/>
                </a:lnTo>
                <a:lnTo>
                  <a:pt x="147341" y="86129"/>
                </a:lnTo>
                <a:lnTo>
                  <a:pt x="120659" y="120672"/>
                </a:lnTo>
                <a:lnTo>
                  <a:pt x="86129" y="147354"/>
                </a:lnTo>
                <a:lnTo>
                  <a:pt x="45363" y="164549"/>
                </a:lnTo>
                <a:lnTo>
                  <a:pt x="0" y="1706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7" name="bg object 797"/>
          <p:cNvSpPr/>
          <p:nvPr/>
        </p:nvSpPr>
        <p:spPr>
          <a:xfrm>
            <a:off x="4554319" y="4679316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1358"/>
                </a:moveTo>
                <a:lnTo>
                  <a:pt x="0" y="0"/>
                </a:lnTo>
              </a:path>
            </a:pathLst>
          </a:custGeom>
          <a:ln w="42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8" name="bg object 798"/>
          <p:cNvSpPr/>
          <p:nvPr/>
        </p:nvSpPr>
        <p:spPr>
          <a:xfrm>
            <a:off x="4383675" y="4679316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1358"/>
                </a:moveTo>
                <a:lnTo>
                  <a:pt x="0" y="0"/>
                </a:lnTo>
              </a:path>
            </a:pathLst>
          </a:custGeom>
          <a:ln w="422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9" name="bg object 799"/>
          <p:cNvSpPr/>
          <p:nvPr/>
        </p:nvSpPr>
        <p:spPr>
          <a:xfrm>
            <a:off x="5140451" y="3509424"/>
            <a:ext cx="12700" cy="827405"/>
          </a:xfrm>
          <a:custGeom>
            <a:avLst/>
            <a:gdLst/>
            <a:ahLst/>
            <a:cxnLst/>
            <a:rect l="l" t="t" r="r" b="b"/>
            <a:pathLst>
              <a:path w="12700" h="827404">
                <a:moveTo>
                  <a:pt x="12036" y="270"/>
                </a:moveTo>
                <a:lnTo>
                  <a:pt x="-129" y="270"/>
                </a:lnTo>
                <a:lnTo>
                  <a:pt x="-129" y="827172"/>
                </a:lnTo>
                <a:lnTo>
                  <a:pt x="12036" y="827172"/>
                </a:lnTo>
                <a:lnTo>
                  <a:pt x="12036" y="27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0" name="bg object 800"/>
          <p:cNvSpPr/>
          <p:nvPr/>
        </p:nvSpPr>
        <p:spPr>
          <a:xfrm>
            <a:off x="5140321" y="3509682"/>
            <a:ext cx="0" cy="827405"/>
          </a:xfrm>
          <a:custGeom>
            <a:avLst/>
            <a:gdLst/>
            <a:ahLst/>
            <a:cxnLst/>
            <a:rect l="l" t="t" r="r" b="b"/>
            <a:pathLst>
              <a:path h="827404">
                <a:moveTo>
                  <a:pt x="0" y="0"/>
                </a:moveTo>
                <a:lnTo>
                  <a:pt x="0" y="8269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1" name="bg object 801"/>
          <p:cNvSpPr/>
          <p:nvPr/>
        </p:nvSpPr>
        <p:spPr>
          <a:xfrm>
            <a:off x="5140321" y="4336594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1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2" name="bg object 802"/>
          <p:cNvSpPr/>
          <p:nvPr/>
        </p:nvSpPr>
        <p:spPr>
          <a:xfrm>
            <a:off x="5152494" y="3509681"/>
            <a:ext cx="0" cy="827405"/>
          </a:xfrm>
          <a:custGeom>
            <a:avLst/>
            <a:gdLst/>
            <a:ahLst/>
            <a:cxnLst/>
            <a:rect l="l" t="t" r="r" b="b"/>
            <a:pathLst>
              <a:path h="827404">
                <a:moveTo>
                  <a:pt x="0" y="8269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3" name="bg object 803"/>
          <p:cNvSpPr/>
          <p:nvPr/>
        </p:nvSpPr>
        <p:spPr>
          <a:xfrm>
            <a:off x="5140315" y="3509685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1217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4" name="bg object 804"/>
          <p:cNvSpPr/>
          <p:nvPr/>
        </p:nvSpPr>
        <p:spPr>
          <a:xfrm>
            <a:off x="5152513" y="4325002"/>
            <a:ext cx="346075" cy="12700"/>
          </a:xfrm>
          <a:custGeom>
            <a:avLst/>
            <a:gdLst/>
            <a:ahLst/>
            <a:cxnLst/>
            <a:rect l="l" t="t" r="r" b="b"/>
            <a:pathLst>
              <a:path w="346075" h="12700">
                <a:moveTo>
                  <a:pt x="345837" y="0"/>
                </a:moveTo>
                <a:lnTo>
                  <a:pt x="0" y="0"/>
                </a:lnTo>
                <a:lnTo>
                  <a:pt x="0" y="12166"/>
                </a:lnTo>
                <a:lnTo>
                  <a:pt x="324718" y="12166"/>
                </a:lnTo>
                <a:lnTo>
                  <a:pt x="34583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5" name="bg object 805"/>
          <p:cNvSpPr/>
          <p:nvPr/>
        </p:nvSpPr>
        <p:spPr>
          <a:xfrm>
            <a:off x="5152513" y="4337176"/>
            <a:ext cx="325120" cy="0"/>
          </a:xfrm>
          <a:custGeom>
            <a:avLst/>
            <a:gdLst/>
            <a:ahLst/>
            <a:cxnLst/>
            <a:rect l="l" t="t" r="r" b="b"/>
            <a:pathLst>
              <a:path w="325120">
                <a:moveTo>
                  <a:pt x="0" y="0"/>
                </a:moveTo>
                <a:lnTo>
                  <a:pt x="3247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6" name="bg object 806"/>
          <p:cNvSpPr/>
          <p:nvPr/>
        </p:nvSpPr>
        <p:spPr>
          <a:xfrm>
            <a:off x="5152507" y="4325002"/>
            <a:ext cx="346075" cy="0"/>
          </a:xfrm>
          <a:custGeom>
            <a:avLst/>
            <a:gdLst/>
            <a:ahLst/>
            <a:cxnLst/>
            <a:rect l="l" t="t" r="r" b="b"/>
            <a:pathLst>
              <a:path w="346075">
                <a:moveTo>
                  <a:pt x="3458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7" name="bg object 807"/>
          <p:cNvSpPr/>
          <p:nvPr/>
        </p:nvSpPr>
        <p:spPr>
          <a:xfrm>
            <a:off x="5152513" y="4325000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08" name="bg object 808"/>
          <p:cNvPicPr/>
          <p:nvPr/>
        </p:nvPicPr>
        <p:blipFill>
          <a:blip r:embed="rId101" cstate="print"/>
          <a:stretch>
            <a:fillRect/>
          </a:stretch>
        </p:blipFill>
        <p:spPr>
          <a:xfrm>
            <a:off x="5283707" y="4325001"/>
            <a:ext cx="216268" cy="348745"/>
          </a:xfrm>
          <a:prstGeom prst="rect">
            <a:avLst/>
          </a:prstGeom>
        </p:spPr>
      </p:pic>
      <p:sp>
        <p:nvSpPr>
          <p:cNvPr id="809" name="bg object 809"/>
          <p:cNvSpPr/>
          <p:nvPr/>
        </p:nvSpPr>
        <p:spPr>
          <a:xfrm>
            <a:off x="4713731" y="4658507"/>
            <a:ext cx="402590" cy="13970"/>
          </a:xfrm>
          <a:custGeom>
            <a:avLst/>
            <a:gdLst/>
            <a:ahLst/>
            <a:cxnLst/>
            <a:rect l="l" t="t" r="r" b="b"/>
            <a:pathLst>
              <a:path w="402589" h="13970">
                <a:moveTo>
                  <a:pt x="402117" y="241"/>
                </a:moveTo>
                <a:lnTo>
                  <a:pt x="-119" y="241"/>
                </a:lnTo>
                <a:lnTo>
                  <a:pt x="-119" y="13931"/>
                </a:lnTo>
                <a:lnTo>
                  <a:pt x="402117" y="13931"/>
                </a:lnTo>
                <a:lnTo>
                  <a:pt x="402117" y="24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0" name="bg object 810"/>
          <p:cNvSpPr/>
          <p:nvPr/>
        </p:nvSpPr>
        <p:spPr>
          <a:xfrm>
            <a:off x="4713607" y="4658749"/>
            <a:ext cx="402590" cy="0"/>
          </a:xfrm>
          <a:custGeom>
            <a:avLst/>
            <a:gdLst/>
            <a:ahLst/>
            <a:cxnLst/>
            <a:rect l="l" t="t" r="r" b="b"/>
            <a:pathLst>
              <a:path w="402589">
                <a:moveTo>
                  <a:pt x="40223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1" name="bg object 811"/>
          <p:cNvSpPr/>
          <p:nvPr/>
        </p:nvSpPr>
        <p:spPr>
          <a:xfrm>
            <a:off x="4713612" y="4658749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0"/>
                </a:moveTo>
                <a:lnTo>
                  <a:pt x="0" y="136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2" name="bg object 812"/>
          <p:cNvSpPr/>
          <p:nvPr/>
        </p:nvSpPr>
        <p:spPr>
          <a:xfrm>
            <a:off x="4713612" y="4672445"/>
            <a:ext cx="402590" cy="0"/>
          </a:xfrm>
          <a:custGeom>
            <a:avLst/>
            <a:gdLst/>
            <a:ahLst/>
            <a:cxnLst/>
            <a:rect l="l" t="t" r="r" b="b"/>
            <a:pathLst>
              <a:path w="402589">
                <a:moveTo>
                  <a:pt x="0" y="0"/>
                </a:moveTo>
                <a:lnTo>
                  <a:pt x="4022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3" name="bg object 813"/>
          <p:cNvSpPr/>
          <p:nvPr/>
        </p:nvSpPr>
        <p:spPr>
          <a:xfrm>
            <a:off x="5115844" y="4658754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136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4" name="bg object 814"/>
          <p:cNvSpPr/>
          <p:nvPr/>
        </p:nvSpPr>
        <p:spPr>
          <a:xfrm>
            <a:off x="4247388" y="4679856"/>
            <a:ext cx="12700" cy="40640"/>
          </a:xfrm>
          <a:custGeom>
            <a:avLst/>
            <a:gdLst/>
            <a:ahLst/>
            <a:cxnLst/>
            <a:rect l="l" t="t" r="r" b="b"/>
            <a:pathLst>
              <a:path w="12700" h="40639">
                <a:moveTo>
                  <a:pt x="12058" y="241"/>
                </a:moveTo>
                <a:lnTo>
                  <a:pt x="-107" y="241"/>
                </a:lnTo>
                <a:lnTo>
                  <a:pt x="-107" y="40791"/>
                </a:lnTo>
                <a:lnTo>
                  <a:pt x="12058" y="40791"/>
                </a:lnTo>
                <a:lnTo>
                  <a:pt x="12058" y="24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5" name="bg object 815"/>
          <p:cNvSpPr/>
          <p:nvPr/>
        </p:nvSpPr>
        <p:spPr>
          <a:xfrm>
            <a:off x="4259454" y="4680080"/>
            <a:ext cx="0" cy="40640"/>
          </a:xfrm>
          <a:custGeom>
            <a:avLst/>
            <a:gdLst/>
            <a:ahLst/>
            <a:cxnLst/>
            <a:rect l="l" t="t" r="r" b="b"/>
            <a:pathLst>
              <a:path h="40639">
                <a:moveTo>
                  <a:pt x="0" y="405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6" name="bg object 816"/>
          <p:cNvSpPr/>
          <p:nvPr/>
        </p:nvSpPr>
        <p:spPr>
          <a:xfrm>
            <a:off x="4247280" y="4680086"/>
            <a:ext cx="0" cy="40640"/>
          </a:xfrm>
          <a:custGeom>
            <a:avLst/>
            <a:gdLst/>
            <a:ahLst/>
            <a:cxnLst/>
            <a:rect l="l" t="t" r="r" b="b"/>
            <a:pathLst>
              <a:path h="40639">
                <a:moveTo>
                  <a:pt x="0" y="0"/>
                </a:moveTo>
                <a:lnTo>
                  <a:pt x="0" y="405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7" name="bg object 817"/>
          <p:cNvSpPr/>
          <p:nvPr/>
        </p:nvSpPr>
        <p:spPr>
          <a:xfrm>
            <a:off x="4247280" y="4720642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1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8" name="bg object 818"/>
          <p:cNvSpPr/>
          <p:nvPr/>
        </p:nvSpPr>
        <p:spPr>
          <a:xfrm>
            <a:off x="5713332" y="7694485"/>
            <a:ext cx="417830" cy="777240"/>
          </a:xfrm>
          <a:custGeom>
            <a:avLst/>
            <a:gdLst/>
            <a:ahLst/>
            <a:cxnLst/>
            <a:rect l="l" t="t" r="r" b="b"/>
            <a:pathLst>
              <a:path w="417829" h="777240">
                <a:moveTo>
                  <a:pt x="18693" y="0"/>
                </a:moveTo>
                <a:lnTo>
                  <a:pt x="0" y="9842"/>
                </a:lnTo>
                <a:lnTo>
                  <a:pt x="404472" y="776750"/>
                </a:lnTo>
                <a:lnTo>
                  <a:pt x="417209" y="755630"/>
                </a:lnTo>
                <a:lnTo>
                  <a:pt x="1869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9" name="bg object 819"/>
          <p:cNvSpPr/>
          <p:nvPr/>
        </p:nvSpPr>
        <p:spPr>
          <a:xfrm>
            <a:off x="5713331" y="7704330"/>
            <a:ext cx="404495" cy="767080"/>
          </a:xfrm>
          <a:custGeom>
            <a:avLst/>
            <a:gdLst/>
            <a:ahLst/>
            <a:cxnLst/>
            <a:rect l="l" t="t" r="r" b="b"/>
            <a:pathLst>
              <a:path w="404495" h="767079">
                <a:moveTo>
                  <a:pt x="0" y="0"/>
                </a:moveTo>
                <a:lnTo>
                  <a:pt x="404459" y="7668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0" name="bg object 820"/>
          <p:cNvSpPr/>
          <p:nvPr/>
        </p:nvSpPr>
        <p:spPr>
          <a:xfrm>
            <a:off x="5741343" y="7712156"/>
            <a:ext cx="389255" cy="738505"/>
          </a:xfrm>
          <a:custGeom>
            <a:avLst/>
            <a:gdLst/>
            <a:ahLst/>
            <a:cxnLst/>
            <a:rect l="l" t="t" r="r" b="b"/>
            <a:pathLst>
              <a:path w="389254" h="738504">
                <a:moveTo>
                  <a:pt x="389194" y="737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1" name="bg object 821"/>
          <p:cNvSpPr/>
          <p:nvPr/>
        </p:nvSpPr>
        <p:spPr>
          <a:xfrm>
            <a:off x="5713326" y="7694480"/>
            <a:ext cx="19050" cy="10160"/>
          </a:xfrm>
          <a:custGeom>
            <a:avLst/>
            <a:gdLst/>
            <a:ahLst/>
            <a:cxnLst/>
            <a:rect l="l" t="t" r="r" b="b"/>
            <a:pathLst>
              <a:path w="19050" h="10159">
                <a:moveTo>
                  <a:pt x="18693" y="0"/>
                </a:moveTo>
                <a:lnTo>
                  <a:pt x="0" y="98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2" name="bg object 822"/>
          <p:cNvSpPr/>
          <p:nvPr/>
        </p:nvSpPr>
        <p:spPr>
          <a:xfrm>
            <a:off x="12228576" y="7790327"/>
            <a:ext cx="20955" cy="3108960"/>
          </a:xfrm>
          <a:custGeom>
            <a:avLst/>
            <a:gdLst/>
            <a:ahLst/>
            <a:cxnLst/>
            <a:rect l="l" t="t" r="r" b="b"/>
            <a:pathLst>
              <a:path w="20954" h="3108959">
                <a:moveTo>
                  <a:pt x="20581" y="162"/>
                </a:moveTo>
                <a:lnTo>
                  <a:pt x="-309" y="162"/>
                </a:lnTo>
                <a:lnTo>
                  <a:pt x="-309" y="3108942"/>
                </a:lnTo>
                <a:lnTo>
                  <a:pt x="20581" y="3108942"/>
                </a:lnTo>
                <a:lnTo>
                  <a:pt x="20581" y="16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3" name="bg object 823"/>
          <p:cNvSpPr/>
          <p:nvPr/>
        </p:nvSpPr>
        <p:spPr>
          <a:xfrm>
            <a:off x="12249152" y="8356253"/>
            <a:ext cx="0" cy="2543175"/>
          </a:xfrm>
          <a:custGeom>
            <a:avLst/>
            <a:gdLst/>
            <a:ahLst/>
            <a:cxnLst/>
            <a:rect l="l" t="t" r="r" b="b"/>
            <a:pathLst>
              <a:path h="2543175">
                <a:moveTo>
                  <a:pt x="0" y="25430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4" name="bg object 824"/>
          <p:cNvSpPr/>
          <p:nvPr/>
        </p:nvSpPr>
        <p:spPr>
          <a:xfrm>
            <a:off x="12249152" y="7790495"/>
            <a:ext cx="0" cy="544830"/>
          </a:xfrm>
          <a:custGeom>
            <a:avLst/>
            <a:gdLst/>
            <a:ahLst/>
            <a:cxnLst/>
            <a:rect l="l" t="t" r="r" b="b"/>
            <a:pathLst>
              <a:path h="544829">
                <a:moveTo>
                  <a:pt x="0" y="54462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5" name="bg object 825"/>
          <p:cNvSpPr/>
          <p:nvPr/>
        </p:nvSpPr>
        <p:spPr>
          <a:xfrm>
            <a:off x="12228261" y="7790490"/>
            <a:ext cx="20955" cy="0"/>
          </a:xfrm>
          <a:custGeom>
            <a:avLst/>
            <a:gdLst/>
            <a:ahLst/>
            <a:cxnLst/>
            <a:rect l="l" t="t" r="r" b="b"/>
            <a:pathLst>
              <a:path w="20954">
                <a:moveTo>
                  <a:pt x="208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6" name="bg object 826"/>
          <p:cNvSpPr/>
          <p:nvPr/>
        </p:nvSpPr>
        <p:spPr>
          <a:xfrm>
            <a:off x="12228266" y="7790490"/>
            <a:ext cx="0" cy="1541780"/>
          </a:xfrm>
          <a:custGeom>
            <a:avLst/>
            <a:gdLst/>
            <a:ahLst/>
            <a:cxnLst/>
            <a:rect l="l" t="t" r="r" b="b"/>
            <a:pathLst>
              <a:path h="1541779">
                <a:moveTo>
                  <a:pt x="0" y="0"/>
                </a:moveTo>
                <a:lnTo>
                  <a:pt x="0" y="15412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7" name="bg object 827"/>
          <p:cNvSpPr/>
          <p:nvPr/>
        </p:nvSpPr>
        <p:spPr>
          <a:xfrm>
            <a:off x="12228266" y="9352895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0"/>
                </a:moveTo>
                <a:lnTo>
                  <a:pt x="0" y="225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8" name="bg object 828"/>
          <p:cNvSpPr/>
          <p:nvPr/>
        </p:nvSpPr>
        <p:spPr>
          <a:xfrm>
            <a:off x="12228266" y="9380483"/>
            <a:ext cx="0" cy="741680"/>
          </a:xfrm>
          <a:custGeom>
            <a:avLst/>
            <a:gdLst/>
            <a:ahLst/>
            <a:cxnLst/>
            <a:rect l="l" t="t" r="r" b="b"/>
            <a:pathLst>
              <a:path h="741679">
                <a:moveTo>
                  <a:pt x="0" y="0"/>
                </a:moveTo>
                <a:lnTo>
                  <a:pt x="0" y="7416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9" name="bg object 829"/>
          <p:cNvSpPr/>
          <p:nvPr/>
        </p:nvSpPr>
        <p:spPr>
          <a:xfrm>
            <a:off x="12228266" y="10127209"/>
            <a:ext cx="0" cy="34290"/>
          </a:xfrm>
          <a:custGeom>
            <a:avLst/>
            <a:gdLst/>
            <a:ahLst/>
            <a:cxnLst/>
            <a:rect l="l" t="t" r="r" b="b"/>
            <a:pathLst>
              <a:path h="34290">
                <a:moveTo>
                  <a:pt x="0" y="0"/>
                </a:moveTo>
                <a:lnTo>
                  <a:pt x="0" y="338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0" name="bg object 830"/>
          <p:cNvSpPr/>
          <p:nvPr/>
        </p:nvSpPr>
        <p:spPr>
          <a:xfrm>
            <a:off x="12228266" y="10182149"/>
            <a:ext cx="0" cy="34290"/>
          </a:xfrm>
          <a:custGeom>
            <a:avLst/>
            <a:gdLst/>
            <a:ahLst/>
            <a:cxnLst/>
            <a:rect l="l" t="t" r="r" b="b"/>
            <a:pathLst>
              <a:path h="34290">
                <a:moveTo>
                  <a:pt x="0" y="0"/>
                </a:moveTo>
                <a:lnTo>
                  <a:pt x="0" y="338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1" name="bg object 831"/>
          <p:cNvSpPr/>
          <p:nvPr/>
        </p:nvSpPr>
        <p:spPr>
          <a:xfrm>
            <a:off x="12228266" y="10221029"/>
            <a:ext cx="0" cy="644525"/>
          </a:xfrm>
          <a:custGeom>
            <a:avLst/>
            <a:gdLst/>
            <a:ahLst/>
            <a:cxnLst/>
            <a:rect l="l" t="t" r="r" b="b"/>
            <a:pathLst>
              <a:path h="644525">
                <a:moveTo>
                  <a:pt x="0" y="0"/>
                </a:moveTo>
                <a:lnTo>
                  <a:pt x="0" y="6444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2" name="bg object 832"/>
          <p:cNvSpPr/>
          <p:nvPr/>
        </p:nvSpPr>
        <p:spPr>
          <a:xfrm>
            <a:off x="12228266" y="10870538"/>
            <a:ext cx="0" cy="29209"/>
          </a:xfrm>
          <a:custGeom>
            <a:avLst/>
            <a:gdLst/>
            <a:ahLst/>
            <a:cxnLst/>
            <a:rect l="l" t="t" r="r" b="b"/>
            <a:pathLst>
              <a:path h="29209">
                <a:moveTo>
                  <a:pt x="0" y="0"/>
                </a:moveTo>
                <a:lnTo>
                  <a:pt x="0" y="287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3" name="bg object 833"/>
          <p:cNvSpPr/>
          <p:nvPr/>
        </p:nvSpPr>
        <p:spPr>
          <a:xfrm>
            <a:off x="5730087" y="7691445"/>
            <a:ext cx="190500" cy="20955"/>
          </a:xfrm>
          <a:custGeom>
            <a:avLst/>
            <a:gdLst/>
            <a:ahLst/>
            <a:cxnLst/>
            <a:rect l="l" t="t" r="r" b="b"/>
            <a:pathLst>
              <a:path w="190500" h="20954">
                <a:moveTo>
                  <a:pt x="156845" y="20878"/>
                </a:moveTo>
                <a:lnTo>
                  <a:pt x="145732" y="0"/>
                </a:lnTo>
                <a:lnTo>
                  <a:pt x="0" y="0"/>
                </a:lnTo>
                <a:lnTo>
                  <a:pt x="11163" y="20878"/>
                </a:lnTo>
                <a:lnTo>
                  <a:pt x="156845" y="20878"/>
                </a:lnTo>
                <a:close/>
              </a:path>
              <a:path w="190500" h="20954">
                <a:moveTo>
                  <a:pt x="189992" y="0"/>
                </a:moveTo>
                <a:lnTo>
                  <a:pt x="169608" y="0"/>
                </a:lnTo>
                <a:lnTo>
                  <a:pt x="180721" y="20878"/>
                </a:lnTo>
                <a:lnTo>
                  <a:pt x="189992" y="20878"/>
                </a:lnTo>
                <a:lnTo>
                  <a:pt x="18999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4" name="bg object 834"/>
          <p:cNvSpPr/>
          <p:nvPr/>
        </p:nvSpPr>
        <p:spPr>
          <a:xfrm>
            <a:off x="5899677" y="7691434"/>
            <a:ext cx="20955" cy="0"/>
          </a:xfrm>
          <a:custGeom>
            <a:avLst/>
            <a:gdLst/>
            <a:ahLst/>
            <a:cxnLst/>
            <a:rect l="l" t="t" r="r" b="b"/>
            <a:pathLst>
              <a:path w="20954">
                <a:moveTo>
                  <a:pt x="203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5" name="bg object 835"/>
          <p:cNvSpPr/>
          <p:nvPr/>
        </p:nvSpPr>
        <p:spPr>
          <a:xfrm>
            <a:off x="5730092" y="7691434"/>
            <a:ext cx="146050" cy="0"/>
          </a:xfrm>
          <a:custGeom>
            <a:avLst/>
            <a:gdLst/>
            <a:ahLst/>
            <a:cxnLst/>
            <a:rect l="l" t="t" r="r" b="b"/>
            <a:pathLst>
              <a:path w="146050">
                <a:moveTo>
                  <a:pt x="14571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6" name="bg object 836"/>
          <p:cNvSpPr/>
          <p:nvPr/>
        </p:nvSpPr>
        <p:spPr>
          <a:xfrm>
            <a:off x="5730100" y="7691438"/>
            <a:ext cx="1905" cy="3810"/>
          </a:xfrm>
          <a:custGeom>
            <a:avLst/>
            <a:gdLst/>
            <a:ahLst/>
            <a:cxnLst/>
            <a:rect l="l" t="t" r="r" b="b"/>
            <a:pathLst>
              <a:path w="1904" h="3809">
                <a:moveTo>
                  <a:pt x="1803" y="340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7" name="bg object 837"/>
          <p:cNvSpPr/>
          <p:nvPr/>
        </p:nvSpPr>
        <p:spPr>
          <a:xfrm>
            <a:off x="5741236" y="7712318"/>
            <a:ext cx="146050" cy="0"/>
          </a:xfrm>
          <a:custGeom>
            <a:avLst/>
            <a:gdLst/>
            <a:ahLst/>
            <a:cxnLst/>
            <a:rect l="l" t="t" r="r" b="b"/>
            <a:pathLst>
              <a:path w="146050">
                <a:moveTo>
                  <a:pt x="0" y="0"/>
                </a:moveTo>
                <a:lnTo>
                  <a:pt x="1456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8" name="bg object 838"/>
          <p:cNvSpPr/>
          <p:nvPr/>
        </p:nvSpPr>
        <p:spPr>
          <a:xfrm>
            <a:off x="5910789" y="771231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28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9" name="bg object 839"/>
          <p:cNvSpPr/>
          <p:nvPr/>
        </p:nvSpPr>
        <p:spPr>
          <a:xfrm>
            <a:off x="5920073" y="7691428"/>
            <a:ext cx="0" cy="20955"/>
          </a:xfrm>
          <a:custGeom>
            <a:avLst/>
            <a:gdLst/>
            <a:ahLst/>
            <a:cxnLst/>
            <a:rect l="l" t="t" r="r" b="b"/>
            <a:pathLst>
              <a:path h="20954">
                <a:moveTo>
                  <a:pt x="0" y="20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0" name="bg object 840"/>
          <p:cNvSpPr/>
          <p:nvPr/>
        </p:nvSpPr>
        <p:spPr>
          <a:xfrm>
            <a:off x="6766559" y="7647071"/>
            <a:ext cx="22860" cy="804545"/>
          </a:xfrm>
          <a:custGeom>
            <a:avLst/>
            <a:gdLst/>
            <a:ahLst/>
            <a:cxnLst/>
            <a:rect l="l" t="t" r="r" b="b"/>
            <a:pathLst>
              <a:path w="22859" h="804545">
                <a:moveTo>
                  <a:pt x="22205" y="166"/>
                </a:moveTo>
                <a:lnTo>
                  <a:pt x="-171" y="166"/>
                </a:lnTo>
                <a:lnTo>
                  <a:pt x="-171" y="804246"/>
                </a:lnTo>
                <a:lnTo>
                  <a:pt x="22205" y="804246"/>
                </a:lnTo>
                <a:lnTo>
                  <a:pt x="22205" y="16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1" name="bg object 841"/>
          <p:cNvSpPr/>
          <p:nvPr/>
        </p:nvSpPr>
        <p:spPr>
          <a:xfrm>
            <a:off x="6766388" y="7647237"/>
            <a:ext cx="0" cy="804545"/>
          </a:xfrm>
          <a:custGeom>
            <a:avLst/>
            <a:gdLst/>
            <a:ahLst/>
            <a:cxnLst/>
            <a:rect l="l" t="t" r="r" b="b"/>
            <a:pathLst>
              <a:path h="804545">
                <a:moveTo>
                  <a:pt x="0" y="0"/>
                </a:moveTo>
                <a:lnTo>
                  <a:pt x="0" y="8040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2" name="bg object 842"/>
          <p:cNvSpPr/>
          <p:nvPr/>
        </p:nvSpPr>
        <p:spPr>
          <a:xfrm>
            <a:off x="6788766" y="7647236"/>
            <a:ext cx="0" cy="804545"/>
          </a:xfrm>
          <a:custGeom>
            <a:avLst/>
            <a:gdLst/>
            <a:ahLst/>
            <a:cxnLst/>
            <a:rect l="l" t="t" r="r" b="b"/>
            <a:pathLst>
              <a:path h="804545">
                <a:moveTo>
                  <a:pt x="0" y="8040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3" name="bg object 843"/>
          <p:cNvSpPr/>
          <p:nvPr/>
        </p:nvSpPr>
        <p:spPr>
          <a:xfrm>
            <a:off x="6766389" y="7647237"/>
            <a:ext cx="22860" cy="0"/>
          </a:xfrm>
          <a:custGeom>
            <a:avLst/>
            <a:gdLst/>
            <a:ahLst/>
            <a:cxnLst/>
            <a:rect l="l" t="t" r="r" b="b"/>
            <a:pathLst>
              <a:path w="22859">
                <a:moveTo>
                  <a:pt x="2237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4" name="bg object 844"/>
          <p:cNvSpPr/>
          <p:nvPr/>
        </p:nvSpPr>
        <p:spPr>
          <a:xfrm>
            <a:off x="7596942" y="7712768"/>
            <a:ext cx="20955" cy="758825"/>
          </a:xfrm>
          <a:custGeom>
            <a:avLst/>
            <a:gdLst/>
            <a:ahLst/>
            <a:cxnLst/>
            <a:rect l="l" t="t" r="r" b="b"/>
            <a:pathLst>
              <a:path w="20954" h="758825">
                <a:moveTo>
                  <a:pt x="20890" y="0"/>
                </a:moveTo>
                <a:lnTo>
                  <a:pt x="0" y="0"/>
                </a:lnTo>
                <a:lnTo>
                  <a:pt x="0" y="737444"/>
                </a:lnTo>
                <a:lnTo>
                  <a:pt x="20890" y="758551"/>
                </a:lnTo>
                <a:lnTo>
                  <a:pt x="20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5" name="bg object 845"/>
          <p:cNvSpPr/>
          <p:nvPr/>
        </p:nvSpPr>
        <p:spPr>
          <a:xfrm>
            <a:off x="7596947" y="7712768"/>
            <a:ext cx="0" cy="737870"/>
          </a:xfrm>
          <a:custGeom>
            <a:avLst/>
            <a:gdLst/>
            <a:ahLst/>
            <a:cxnLst/>
            <a:rect l="l" t="t" r="r" b="b"/>
            <a:pathLst>
              <a:path h="737870">
                <a:moveTo>
                  <a:pt x="0" y="0"/>
                </a:moveTo>
                <a:lnTo>
                  <a:pt x="0" y="7374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6" name="bg object 846"/>
          <p:cNvSpPr/>
          <p:nvPr/>
        </p:nvSpPr>
        <p:spPr>
          <a:xfrm>
            <a:off x="7617833" y="7712768"/>
            <a:ext cx="0" cy="758825"/>
          </a:xfrm>
          <a:custGeom>
            <a:avLst/>
            <a:gdLst/>
            <a:ahLst/>
            <a:cxnLst/>
            <a:rect l="l" t="t" r="r" b="b"/>
            <a:pathLst>
              <a:path h="758825">
                <a:moveTo>
                  <a:pt x="0" y="75855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7" name="bg object 847"/>
          <p:cNvSpPr/>
          <p:nvPr/>
        </p:nvSpPr>
        <p:spPr>
          <a:xfrm>
            <a:off x="7596942" y="7712768"/>
            <a:ext cx="20955" cy="0"/>
          </a:xfrm>
          <a:custGeom>
            <a:avLst/>
            <a:gdLst/>
            <a:ahLst/>
            <a:cxnLst/>
            <a:rect l="l" t="t" r="r" b="b"/>
            <a:pathLst>
              <a:path w="20954">
                <a:moveTo>
                  <a:pt x="208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8" name="bg object 848"/>
          <p:cNvSpPr/>
          <p:nvPr/>
        </p:nvSpPr>
        <p:spPr>
          <a:xfrm>
            <a:off x="7956804" y="8797538"/>
            <a:ext cx="20955" cy="95885"/>
          </a:xfrm>
          <a:custGeom>
            <a:avLst/>
            <a:gdLst/>
            <a:ahLst/>
            <a:cxnLst/>
            <a:rect l="l" t="t" r="r" b="b"/>
            <a:pathLst>
              <a:path w="20954" h="95884">
                <a:moveTo>
                  <a:pt x="20677" y="137"/>
                </a:moveTo>
                <a:lnTo>
                  <a:pt x="-201" y="137"/>
                </a:lnTo>
                <a:lnTo>
                  <a:pt x="-201" y="95702"/>
                </a:lnTo>
                <a:lnTo>
                  <a:pt x="20677" y="95702"/>
                </a:lnTo>
                <a:lnTo>
                  <a:pt x="20677" y="1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9" name="bg object 849"/>
          <p:cNvSpPr/>
          <p:nvPr/>
        </p:nvSpPr>
        <p:spPr>
          <a:xfrm>
            <a:off x="7956606" y="8003844"/>
            <a:ext cx="20955" cy="622935"/>
          </a:xfrm>
          <a:custGeom>
            <a:avLst/>
            <a:gdLst/>
            <a:ahLst/>
            <a:cxnLst/>
            <a:rect l="l" t="t" r="r" b="b"/>
            <a:pathLst>
              <a:path w="20954" h="622934">
                <a:moveTo>
                  <a:pt x="0" y="0"/>
                </a:moveTo>
                <a:lnTo>
                  <a:pt x="0" y="622868"/>
                </a:lnTo>
                <a:lnTo>
                  <a:pt x="20878" y="622868"/>
                </a:lnTo>
                <a:lnTo>
                  <a:pt x="20878" y="2115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0" name="bg object 850"/>
          <p:cNvSpPr/>
          <p:nvPr/>
        </p:nvSpPr>
        <p:spPr>
          <a:xfrm>
            <a:off x="7956598" y="8797686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1253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1" name="bg object 851"/>
          <p:cNvSpPr/>
          <p:nvPr/>
        </p:nvSpPr>
        <p:spPr>
          <a:xfrm>
            <a:off x="7969132" y="8797686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835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2" name="bg object 852"/>
          <p:cNvSpPr/>
          <p:nvPr/>
        </p:nvSpPr>
        <p:spPr>
          <a:xfrm>
            <a:off x="7956598" y="8626720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1253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3" name="bg object 853"/>
          <p:cNvSpPr/>
          <p:nvPr/>
        </p:nvSpPr>
        <p:spPr>
          <a:xfrm>
            <a:off x="7969132" y="8626720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835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4" name="bg object 854"/>
          <p:cNvSpPr/>
          <p:nvPr/>
        </p:nvSpPr>
        <p:spPr>
          <a:xfrm>
            <a:off x="7956602" y="8003844"/>
            <a:ext cx="0" cy="622935"/>
          </a:xfrm>
          <a:custGeom>
            <a:avLst/>
            <a:gdLst/>
            <a:ahLst/>
            <a:cxnLst/>
            <a:rect l="l" t="t" r="r" b="b"/>
            <a:pathLst>
              <a:path h="622934">
                <a:moveTo>
                  <a:pt x="0" y="0"/>
                </a:moveTo>
                <a:lnTo>
                  <a:pt x="0" y="6228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5" name="bg object 855"/>
          <p:cNvSpPr/>
          <p:nvPr/>
        </p:nvSpPr>
        <p:spPr>
          <a:xfrm>
            <a:off x="7956602" y="8797687"/>
            <a:ext cx="0" cy="95885"/>
          </a:xfrm>
          <a:custGeom>
            <a:avLst/>
            <a:gdLst/>
            <a:ahLst/>
            <a:cxnLst/>
            <a:rect l="l" t="t" r="r" b="b"/>
            <a:pathLst>
              <a:path h="95884">
                <a:moveTo>
                  <a:pt x="0" y="0"/>
                </a:moveTo>
                <a:lnTo>
                  <a:pt x="0" y="955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6" name="bg object 856"/>
          <p:cNvSpPr/>
          <p:nvPr/>
        </p:nvSpPr>
        <p:spPr>
          <a:xfrm>
            <a:off x="7977488" y="8797689"/>
            <a:ext cx="0" cy="95885"/>
          </a:xfrm>
          <a:custGeom>
            <a:avLst/>
            <a:gdLst/>
            <a:ahLst/>
            <a:cxnLst/>
            <a:rect l="l" t="t" r="r" b="b"/>
            <a:pathLst>
              <a:path h="95884">
                <a:moveTo>
                  <a:pt x="0" y="955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7" name="bg object 857"/>
          <p:cNvSpPr/>
          <p:nvPr/>
        </p:nvSpPr>
        <p:spPr>
          <a:xfrm>
            <a:off x="7977488" y="8025010"/>
            <a:ext cx="0" cy="601980"/>
          </a:xfrm>
          <a:custGeom>
            <a:avLst/>
            <a:gdLst/>
            <a:ahLst/>
            <a:cxnLst/>
            <a:rect l="l" t="t" r="r" b="b"/>
            <a:pathLst>
              <a:path h="601979">
                <a:moveTo>
                  <a:pt x="0" y="6017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58" name="bg object 858"/>
          <p:cNvPicPr/>
          <p:nvPr/>
        </p:nvPicPr>
        <p:blipFill>
          <a:blip r:embed="rId102" cstate="print"/>
          <a:stretch>
            <a:fillRect/>
          </a:stretch>
        </p:blipFill>
        <p:spPr>
          <a:xfrm>
            <a:off x="7956804" y="8624096"/>
            <a:ext cx="191817" cy="175118"/>
          </a:xfrm>
          <a:prstGeom prst="rect">
            <a:avLst/>
          </a:prstGeom>
        </p:spPr>
      </p:pic>
      <p:sp>
        <p:nvSpPr>
          <p:cNvPr id="859" name="bg object 859"/>
          <p:cNvSpPr/>
          <p:nvPr/>
        </p:nvSpPr>
        <p:spPr>
          <a:xfrm>
            <a:off x="7956596" y="8003844"/>
            <a:ext cx="363220" cy="20955"/>
          </a:xfrm>
          <a:custGeom>
            <a:avLst/>
            <a:gdLst/>
            <a:ahLst/>
            <a:cxnLst/>
            <a:rect l="l" t="t" r="r" b="b"/>
            <a:pathLst>
              <a:path w="363220" h="20954">
                <a:moveTo>
                  <a:pt x="362893" y="0"/>
                </a:moveTo>
                <a:lnTo>
                  <a:pt x="0" y="0"/>
                </a:lnTo>
                <a:lnTo>
                  <a:pt x="21132" y="20878"/>
                </a:lnTo>
                <a:lnTo>
                  <a:pt x="362893" y="20878"/>
                </a:lnTo>
                <a:lnTo>
                  <a:pt x="36289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0" name="bg object 860"/>
          <p:cNvSpPr/>
          <p:nvPr/>
        </p:nvSpPr>
        <p:spPr>
          <a:xfrm>
            <a:off x="8490381" y="8003687"/>
            <a:ext cx="1210945" cy="20955"/>
          </a:xfrm>
          <a:custGeom>
            <a:avLst/>
            <a:gdLst/>
            <a:ahLst/>
            <a:cxnLst/>
            <a:rect l="l" t="t" r="r" b="b"/>
            <a:pathLst>
              <a:path w="1210945" h="20954">
                <a:moveTo>
                  <a:pt x="1210382" y="157"/>
                </a:moveTo>
                <a:lnTo>
                  <a:pt x="-214" y="157"/>
                </a:lnTo>
                <a:lnTo>
                  <a:pt x="-214" y="21035"/>
                </a:lnTo>
                <a:lnTo>
                  <a:pt x="1210382" y="21035"/>
                </a:lnTo>
                <a:lnTo>
                  <a:pt x="1210382" y="15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1" name="bg object 861"/>
          <p:cNvSpPr/>
          <p:nvPr/>
        </p:nvSpPr>
        <p:spPr>
          <a:xfrm>
            <a:off x="9871447" y="8003844"/>
            <a:ext cx="106045" cy="20955"/>
          </a:xfrm>
          <a:custGeom>
            <a:avLst/>
            <a:gdLst/>
            <a:ahLst/>
            <a:cxnLst/>
            <a:rect l="l" t="t" r="r" b="b"/>
            <a:pathLst>
              <a:path w="106045" h="20954">
                <a:moveTo>
                  <a:pt x="105623" y="0"/>
                </a:moveTo>
                <a:lnTo>
                  <a:pt x="0" y="0"/>
                </a:lnTo>
                <a:lnTo>
                  <a:pt x="0" y="20878"/>
                </a:lnTo>
                <a:lnTo>
                  <a:pt x="84503" y="20878"/>
                </a:lnTo>
                <a:lnTo>
                  <a:pt x="10562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2" name="bg object 862"/>
          <p:cNvSpPr/>
          <p:nvPr/>
        </p:nvSpPr>
        <p:spPr>
          <a:xfrm>
            <a:off x="8319485" y="8003842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3" name="bg object 863"/>
          <p:cNvSpPr/>
          <p:nvPr/>
        </p:nvSpPr>
        <p:spPr>
          <a:xfrm>
            <a:off x="8319485" y="8016374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835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4" name="bg object 864"/>
          <p:cNvSpPr/>
          <p:nvPr/>
        </p:nvSpPr>
        <p:spPr>
          <a:xfrm>
            <a:off x="8490170" y="8003842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5" name="bg object 865"/>
          <p:cNvSpPr/>
          <p:nvPr/>
        </p:nvSpPr>
        <p:spPr>
          <a:xfrm>
            <a:off x="8490170" y="8016374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835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6" name="bg object 866"/>
          <p:cNvSpPr/>
          <p:nvPr/>
        </p:nvSpPr>
        <p:spPr>
          <a:xfrm>
            <a:off x="9871454" y="8003842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7" name="bg object 867"/>
          <p:cNvSpPr/>
          <p:nvPr/>
        </p:nvSpPr>
        <p:spPr>
          <a:xfrm>
            <a:off x="9871454" y="8016374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835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8" name="bg object 868"/>
          <p:cNvSpPr/>
          <p:nvPr/>
        </p:nvSpPr>
        <p:spPr>
          <a:xfrm>
            <a:off x="9700769" y="8003842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9" name="bg object 869"/>
          <p:cNvSpPr/>
          <p:nvPr/>
        </p:nvSpPr>
        <p:spPr>
          <a:xfrm>
            <a:off x="9700769" y="8016374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835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0" name="bg object 870"/>
          <p:cNvSpPr/>
          <p:nvPr/>
        </p:nvSpPr>
        <p:spPr>
          <a:xfrm>
            <a:off x="7977726" y="8024731"/>
            <a:ext cx="300990" cy="0"/>
          </a:xfrm>
          <a:custGeom>
            <a:avLst/>
            <a:gdLst/>
            <a:ahLst/>
            <a:cxnLst/>
            <a:rect l="l" t="t" r="r" b="b"/>
            <a:pathLst>
              <a:path w="300990">
                <a:moveTo>
                  <a:pt x="0" y="0"/>
                </a:moveTo>
                <a:lnTo>
                  <a:pt x="3007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1" name="bg object 871"/>
          <p:cNvSpPr/>
          <p:nvPr/>
        </p:nvSpPr>
        <p:spPr>
          <a:xfrm>
            <a:off x="8299611" y="8024731"/>
            <a:ext cx="20320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198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2" name="bg object 872"/>
          <p:cNvSpPr/>
          <p:nvPr/>
        </p:nvSpPr>
        <p:spPr>
          <a:xfrm>
            <a:off x="8490170" y="8024731"/>
            <a:ext cx="641985" cy="0"/>
          </a:xfrm>
          <a:custGeom>
            <a:avLst/>
            <a:gdLst/>
            <a:ahLst/>
            <a:cxnLst/>
            <a:rect l="l" t="t" r="r" b="b"/>
            <a:pathLst>
              <a:path w="641984">
                <a:moveTo>
                  <a:pt x="0" y="0"/>
                </a:moveTo>
                <a:lnTo>
                  <a:pt x="6414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3" name="bg object 873"/>
          <p:cNvSpPr/>
          <p:nvPr/>
        </p:nvSpPr>
        <p:spPr>
          <a:xfrm>
            <a:off x="9152751" y="8024731"/>
            <a:ext cx="548640" cy="0"/>
          </a:xfrm>
          <a:custGeom>
            <a:avLst/>
            <a:gdLst/>
            <a:ahLst/>
            <a:cxnLst/>
            <a:rect l="l" t="t" r="r" b="b"/>
            <a:pathLst>
              <a:path w="548640">
                <a:moveTo>
                  <a:pt x="0" y="0"/>
                </a:moveTo>
                <a:lnTo>
                  <a:pt x="5480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4" name="bg object 874"/>
          <p:cNvSpPr/>
          <p:nvPr/>
        </p:nvSpPr>
        <p:spPr>
          <a:xfrm>
            <a:off x="9871454" y="8024730"/>
            <a:ext cx="85090" cy="0"/>
          </a:xfrm>
          <a:custGeom>
            <a:avLst/>
            <a:gdLst/>
            <a:ahLst/>
            <a:cxnLst/>
            <a:rect l="l" t="t" r="r" b="b"/>
            <a:pathLst>
              <a:path w="85090">
                <a:moveTo>
                  <a:pt x="0" y="0"/>
                </a:moveTo>
                <a:lnTo>
                  <a:pt x="845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5" name="bg object 875"/>
          <p:cNvSpPr/>
          <p:nvPr/>
        </p:nvSpPr>
        <p:spPr>
          <a:xfrm>
            <a:off x="9871454" y="8003844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5">
                <a:moveTo>
                  <a:pt x="10562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6" name="bg object 876"/>
          <p:cNvSpPr/>
          <p:nvPr/>
        </p:nvSpPr>
        <p:spPr>
          <a:xfrm>
            <a:off x="8490172" y="8003844"/>
            <a:ext cx="1210945" cy="0"/>
          </a:xfrm>
          <a:custGeom>
            <a:avLst/>
            <a:gdLst/>
            <a:ahLst/>
            <a:cxnLst/>
            <a:rect l="l" t="t" r="r" b="b"/>
            <a:pathLst>
              <a:path w="1210945">
                <a:moveTo>
                  <a:pt x="12105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7" name="bg object 877"/>
          <p:cNvSpPr/>
          <p:nvPr/>
        </p:nvSpPr>
        <p:spPr>
          <a:xfrm>
            <a:off x="7956605" y="8003844"/>
            <a:ext cx="363220" cy="0"/>
          </a:xfrm>
          <a:custGeom>
            <a:avLst/>
            <a:gdLst/>
            <a:ahLst/>
            <a:cxnLst/>
            <a:rect l="l" t="t" r="r" b="b"/>
            <a:pathLst>
              <a:path w="363220">
                <a:moveTo>
                  <a:pt x="36288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78" name="bg object 878"/>
          <p:cNvPicPr/>
          <p:nvPr/>
        </p:nvPicPr>
        <p:blipFill>
          <a:blip r:embed="rId103" cstate="print"/>
          <a:stretch>
            <a:fillRect/>
          </a:stretch>
        </p:blipFill>
        <p:spPr>
          <a:xfrm>
            <a:off x="8322563" y="8006892"/>
            <a:ext cx="173521" cy="193390"/>
          </a:xfrm>
          <a:prstGeom prst="rect">
            <a:avLst/>
          </a:prstGeom>
        </p:spPr>
      </p:pic>
      <p:pic>
        <p:nvPicPr>
          <p:cNvPr id="879" name="bg object 879"/>
          <p:cNvPicPr/>
          <p:nvPr/>
        </p:nvPicPr>
        <p:blipFill>
          <a:blip r:embed="rId104" cstate="print"/>
          <a:stretch>
            <a:fillRect/>
          </a:stretch>
        </p:blipFill>
        <p:spPr>
          <a:xfrm>
            <a:off x="9707880" y="8002321"/>
            <a:ext cx="173485" cy="191865"/>
          </a:xfrm>
          <a:prstGeom prst="rect">
            <a:avLst/>
          </a:prstGeom>
        </p:spPr>
      </p:pic>
      <p:sp>
        <p:nvSpPr>
          <p:cNvPr id="880" name="bg object 880"/>
          <p:cNvSpPr/>
          <p:nvPr/>
        </p:nvSpPr>
        <p:spPr>
          <a:xfrm>
            <a:off x="9131807" y="8297286"/>
            <a:ext cx="20955" cy="647065"/>
          </a:xfrm>
          <a:custGeom>
            <a:avLst/>
            <a:gdLst/>
            <a:ahLst/>
            <a:cxnLst/>
            <a:rect l="l" t="t" r="r" b="b"/>
            <a:pathLst>
              <a:path w="20954" h="647065">
                <a:moveTo>
                  <a:pt x="20660" y="149"/>
                </a:moveTo>
                <a:lnTo>
                  <a:pt x="-230" y="149"/>
                </a:lnTo>
                <a:lnTo>
                  <a:pt x="-230" y="646830"/>
                </a:lnTo>
                <a:lnTo>
                  <a:pt x="20660" y="646830"/>
                </a:lnTo>
                <a:lnTo>
                  <a:pt x="20660" y="14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1" name="bg object 881"/>
          <p:cNvSpPr/>
          <p:nvPr/>
        </p:nvSpPr>
        <p:spPr>
          <a:xfrm>
            <a:off x="9131808" y="8025024"/>
            <a:ext cx="20955" cy="101600"/>
          </a:xfrm>
          <a:custGeom>
            <a:avLst/>
            <a:gdLst/>
            <a:ahLst/>
            <a:cxnLst/>
            <a:rect l="l" t="t" r="r" b="b"/>
            <a:pathLst>
              <a:path w="20954" h="101600">
                <a:moveTo>
                  <a:pt x="20660" y="156"/>
                </a:moveTo>
                <a:lnTo>
                  <a:pt x="-230" y="156"/>
                </a:lnTo>
                <a:lnTo>
                  <a:pt x="-230" y="101614"/>
                </a:lnTo>
                <a:lnTo>
                  <a:pt x="20660" y="101614"/>
                </a:lnTo>
                <a:lnTo>
                  <a:pt x="20660" y="15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2" name="bg object 882"/>
          <p:cNvSpPr/>
          <p:nvPr/>
        </p:nvSpPr>
        <p:spPr>
          <a:xfrm>
            <a:off x="9139931" y="8126642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5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3" name="bg object 883"/>
          <p:cNvSpPr/>
          <p:nvPr/>
        </p:nvSpPr>
        <p:spPr>
          <a:xfrm>
            <a:off x="9131575" y="8126642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35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4" name="bg object 884"/>
          <p:cNvSpPr/>
          <p:nvPr/>
        </p:nvSpPr>
        <p:spPr>
          <a:xfrm>
            <a:off x="9139929" y="8297437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5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5" name="bg object 885"/>
          <p:cNvSpPr/>
          <p:nvPr/>
        </p:nvSpPr>
        <p:spPr>
          <a:xfrm>
            <a:off x="9131574" y="8297437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35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6" name="bg object 886"/>
          <p:cNvSpPr/>
          <p:nvPr/>
        </p:nvSpPr>
        <p:spPr>
          <a:xfrm>
            <a:off x="9152459" y="8297442"/>
            <a:ext cx="0" cy="647065"/>
          </a:xfrm>
          <a:custGeom>
            <a:avLst/>
            <a:gdLst/>
            <a:ahLst/>
            <a:cxnLst/>
            <a:rect l="l" t="t" r="r" b="b"/>
            <a:pathLst>
              <a:path h="647065">
                <a:moveTo>
                  <a:pt x="0" y="6466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7" name="bg object 887"/>
          <p:cNvSpPr/>
          <p:nvPr/>
        </p:nvSpPr>
        <p:spPr>
          <a:xfrm>
            <a:off x="9152459" y="8025184"/>
            <a:ext cx="0" cy="101600"/>
          </a:xfrm>
          <a:custGeom>
            <a:avLst/>
            <a:gdLst/>
            <a:ahLst/>
            <a:cxnLst/>
            <a:rect l="l" t="t" r="r" b="b"/>
            <a:pathLst>
              <a:path h="101600">
                <a:moveTo>
                  <a:pt x="0" y="1014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8" name="bg object 888"/>
          <p:cNvSpPr/>
          <p:nvPr/>
        </p:nvSpPr>
        <p:spPr>
          <a:xfrm>
            <a:off x="9131572" y="8025180"/>
            <a:ext cx="0" cy="101600"/>
          </a:xfrm>
          <a:custGeom>
            <a:avLst/>
            <a:gdLst/>
            <a:ahLst/>
            <a:cxnLst/>
            <a:rect l="l" t="t" r="r" b="b"/>
            <a:pathLst>
              <a:path h="101600">
                <a:moveTo>
                  <a:pt x="0" y="0"/>
                </a:moveTo>
                <a:lnTo>
                  <a:pt x="0" y="1014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9" name="bg object 889"/>
          <p:cNvSpPr/>
          <p:nvPr/>
        </p:nvSpPr>
        <p:spPr>
          <a:xfrm>
            <a:off x="9131571" y="8297437"/>
            <a:ext cx="0" cy="647065"/>
          </a:xfrm>
          <a:custGeom>
            <a:avLst/>
            <a:gdLst/>
            <a:ahLst/>
            <a:cxnLst/>
            <a:rect l="l" t="t" r="r" b="b"/>
            <a:pathLst>
              <a:path h="647065">
                <a:moveTo>
                  <a:pt x="0" y="0"/>
                </a:moveTo>
                <a:lnTo>
                  <a:pt x="0" y="6466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90" name="bg object 890"/>
          <p:cNvPicPr/>
          <p:nvPr/>
        </p:nvPicPr>
        <p:blipFill>
          <a:blip r:embed="rId105" cstate="print"/>
          <a:stretch>
            <a:fillRect/>
          </a:stretch>
        </p:blipFill>
        <p:spPr>
          <a:xfrm>
            <a:off x="8959595" y="8125762"/>
            <a:ext cx="193317" cy="173581"/>
          </a:xfrm>
          <a:prstGeom prst="rect">
            <a:avLst/>
          </a:prstGeom>
        </p:spPr>
      </p:pic>
      <p:sp>
        <p:nvSpPr>
          <p:cNvPr id="891" name="bg object 891"/>
          <p:cNvSpPr/>
          <p:nvPr/>
        </p:nvSpPr>
        <p:spPr>
          <a:xfrm>
            <a:off x="8278367" y="8025024"/>
            <a:ext cx="20955" cy="867410"/>
          </a:xfrm>
          <a:custGeom>
            <a:avLst/>
            <a:gdLst/>
            <a:ahLst/>
            <a:cxnLst/>
            <a:rect l="l" t="t" r="r" b="b"/>
            <a:pathLst>
              <a:path w="20954" h="867409">
                <a:moveTo>
                  <a:pt x="20681" y="156"/>
                </a:moveTo>
                <a:lnTo>
                  <a:pt x="-209" y="156"/>
                </a:lnTo>
                <a:lnTo>
                  <a:pt x="-209" y="867151"/>
                </a:lnTo>
                <a:lnTo>
                  <a:pt x="20681" y="867151"/>
                </a:lnTo>
                <a:lnTo>
                  <a:pt x="20681" y="15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2" name="bg object 892"/>
          <p:cNvSpPr/>
          <p:nvPr/>
        </p:nvSpPr>
        <p:spPr>
          <a:xfrm>
            <a:off x="8299044" y="8025179"/>
            <a:ext cx="0" cy="867410"/>
          </a:xfrm>
          <a:custGeom>
            <a:avLst/>
            <a:gdLst/>
            <a:ahLst/>
            <a:cxnLst/>
            <a:rect l="l" t="t" r="r" b="b"/>
            <a:pathLst>
              <a:path h="867409">
                <a:moveTo>
                  <a:pt x="0" y="86699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3" name="bg object 893"/>
          <p:cNvSpPr/>
          <p:nvPr/>
        </p:nvSpPr>
        <p:spPr>
          <a:xfrm>
            <a:off x="8278158" y="8025180"/>
            <a:ext cx="0" cy="867410"/>
          </a:xfrm>
          <a:custGeom>
            <a:avLst/>
            <a:gdLst/>
            <a:ahLst/>
            <a:cxnLst/>
            <a:rect l="l" t="t" r="r" b="b"/>
            <a:pathLst>
              <a:path h="867409">
                <a:moveTo>
                  <a:pt x="0" y="0"/>
                </a:moveTo>
                <a:lnTo>
                  <a:pt x="0" y="8669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4" name="bg object 894"/>
          <p:cNvSpPr/>
          <p:nvPr/>
        </p:nvSpPr>
        <p:spPr>
          <a:xfrm>
            <a:off x="9956035" y="8003842"/>
            <a:ext cx="20955" cy="940435"/>
          </a:xfrm>
          <a:custGeom>
            <a:avLst/>
            <a:gdLst/>
            <a:ahLst/>
            <a:cxnLst/>
            <a:rect l="l" t="t" r="r" b="b"/>
            <a:pathLst>
              <a:path w="20954" h="940434">
                <a:moveTo>
                  <a:pt x="20890" y="0"/>
                </a:moveTo>
                <a:lnTo>
                  <a:pt x="0" y="21132"/>
                </a:lnTo>
                <a:lnTo>
                  <a:pt x="0" y="939827"/>
                </a:lnTo>
                <a:lnTo>
                  <a:pt x="20890" y="939827"/>
                </a:lnTo>
                <a:lnTo>
                  <a:pt x="20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5" name="bg object 895"/>
          <p:cNvSpPr/>
          <p:nvPr/>
        </p:nvSpPr>
        <p:spPr>
          <a:xfrm>
            <a:off x="9976926" y="8003842"/>
            <a:ext cx="0" cy="940435"/>
          </a:xfrm>
          <a:custGeom>
            <a:avLst/>
            <a:gdLst/>
            <a:ahLst/>
            <a:cxnLst/>
            <a:rect l="l" t="t" r="r" b="b"/>
            <a:pathLst>
              <a:path h="940434">
                <a:moveTo>
                  <a:pt x="0" y="939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6" name="bg object 896"/>
          <p:cNvSpPr/>
          <p:nvPr/>
        </p:nvSpPr>
        <p:spPr>
          <a:xfrm>
            <a:off x="9956040" y="8024977"/>
            <a:ext cx="0" cy="918844"/>
          </a:xfrm>
          <a:custGeom>
            <a:avLst/>
            <a:gdLst/>
            <a:ahLst/>
            <a:cxnLst/>
            <a:rect l="l" t="t" r="r" b="b"/>
            <a:pathLst>
              <a:path h="918845">
                <a:moveTo>
                  <a:pt x="0" y="0"/>
                </a:moveTo>
                <a:lnTo>
                  <a:pt x="0" y="9186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7" name="bg object 897"/>
          <p:cNvSpPr/>
          <p:nvPr/>
        </p:nvSpPr>
        <p:spPr>
          <a:xfrm>
            <a:off x="10233659" y="9677040"/>
            <a:ext cx="1181100" cy="20955"/>
          </a:xfrm>
          <a:custGeom>
            <a:avLst/>
            <a:gdLst/>
            <a:ahLst/>
            <a:cxnLst/>
            <a:rect l="l" t="t" r="r" b="b"/>
            <a:pathLst>
              <a:path w="1181100" h="20954">
                <a:moveTo>
                  <a:pt x="1180341" y="114"/>
                </a:moveTo>
                <a:lnTo>
                  <a:pt x="-258" y="114"/>
                </a:lnTo>
                <a:lnTo>
                  <a:pt x="-258" y="21005"/>
                </a:lnTo>
                <a:lnTo>
                  <a:pt x="1180341" y="21005"/>
                </a:lnTo>
                <a:lnTo>
                  <a:pt x="1180341" y="1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8" name="bg object 898"/>
          <p:cNvSpPr/>
          <p:nvPr/>
        </p:nvSpPr>
        <p:spPr>
          <a:xfrm>
            <a:off x="10233400" y="9698040"/>
            <a:ext cx="1181100" cy="0"/>
          </a:xfrm>
          <a:custGeom>
            <a:avLst/>
            <a:gdLst/>
            <a:ahLst/>
            <a:cxnLst/>
            <a:rect l="l" t="t" r="r" b="b"/>
            <a:pathLst>
              <a:path w="1181100">
                <a:moveTo>
                  <a:pt x="0" y="0"/>
                </a:moveTo>
                <a:lnTo>
                  <a:pt x="11806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9" name="bg object 899"/>
          <p:cNvSpPr/>
          <p:nvPr/>
        </p:nvSpPr>
        <p:spPr>
          <a:xfrm>
            <a:off x="10233402" y="9677155"/>
            <a:ext cx="1181100" cy="0"/>
          </a:xfrm>
          <a:custGeom>
            <a:avLst/>
            <a:gdLst/>
            <a:ahLst/>
            <a:cxnLst/>
            <a:rect l="l" t="t" r="r" b="b"/>
            <a:pathLst>
              <a:path w="1181100">
                <a:moveTo>
                  <a:pt x="11806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0" name="bg object 900"/>
          <p:cNvSpPr/>
          <p:nvPr/>
        </p:nvSpPr>
        <p:spPr>
          <a:xfrm>
            <a:off x="11414759" y="10396761"/>
            <a:ext cx="20955" cy="85090"/>
          </a:xfrm>
          <a:custGeom>
            <a:avLst/>
            <a:gdLst/>
            <a:ahLst/>
            <a:cxnLst/>
            <a:rect l="l" t="t" r="r" b="b"/>
            <a:pathLst>
              <a:path w="20954" h="85090">
                <a:moveTo>
                  <a:pt x="20589" y="96"/>
                </a:moveTo>
                <a:lnTo>
                  <a:pt x="-288" y="96"/>
                </a:lnTo>
                <a:lnTo>
                  <a:pt x="-288" y="84625"/>
                </a:lnTo>
                <a:lnTo>
                  <a:pt x="20589" y="84625"/>
                </a:lnTo>
                <a:lnTo>
                  <a:pt x="20589" y="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1" name="bg object 901"/>
          <p:cNvSpPr/>
          <p:nvPr/>
        </p:nvSpPr>
        <p:spPr>
          <a:xfrm>
            <a:off x="11414759" y="9164239"/>
            <a:ext cx="20955" cy="1062355"/>
          </a:xfrm>
          <a:custGeom>
            <a:avLst/>
            <a:gdLst/>
            <a:ahLst/>
            <a:cxnLst/>
            <a:rect l="l" t="t" r="r" b="b"/>
            <a:pathLst>
              <a:path w="20954" h="1062354">
                <a:moveTo>
                  <a:pt x="20589" y="127"/>
                </a:moveTo>
                <a:lnTo>
                  <a:pt x="-288" y="127"/>
                </a:lnTo>
                <a:lnTo>
                  <a:pt x="-288" y="1061859"/>
                </a:lnTo>
                <a:lnTo>
                  <a:pt x="20589" y="1061859"/>
                </a:lnTo>
                <a:lnTo>
                  <a:pt x="20589" y="12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2" name="bg object 902"/>
          <p:cNvSpPr/>
          <p:nvPr/>
        </p:nvSpPr>
        <p:spPr>
          <a:xfrm>
            <a:off x="11414760" y="8908943"/>
            <a:ext cx="20955" cy="85090"/>
          </a:xfrm>
          <a:custGeom>
            <a:avLst/>
            <a:gdLst/>
            <a:ahLst/>
            <a:cxnLst/>
            <a:rect l="l" t="t" r="r" b="b"/>
            <a:pathLst>
              <a:path w="20954" h="85090">
                <a:moveTo>
                  <a:pt x="20589" y="134"/>
                </a:moveTo>
                <a:lnTo>
                  <a:pt x="-288" y="134"/>
                </a:lnTo>
                <a:lnTo>
                  <a:pt x="-288" y="84663"/>
                </a:lnTo>
                <a:lnTo>
                  <a:pt x="20589" y="84663"/>
                </a:lnTo>
                <a:lnTo>
                  <a:pt x="20589" y="1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3" name="bg object 903"/>
          <p:cNvSpPr/>
          <p:nvPr/>
        </p:nvSpPr>
        <p:spPr>
          <a:xfrm>
            <a:off x="11422825" y="8993611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5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4" name="bg object 904"/>
          <p:cNvSpPr/>
          <p:nvPr/>
        </p:nvSpPr>
        <p:spPr>
          <a:xfrm>
            <a:off x="11414471" y="8993611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35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5" name="bg object 905"/>
          <p:cNvSpPr/>
          <p:nvPr/>
        </p:nvSpPr>
        <p:spPr>
          <a:xfrm>
            <a:off x="11422825" y="9164368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5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6" name="bg object 906"/>
          <p:cNvSpPr/>
          <p:nvPr/>
        </p:nvSpPr>
        <p:spPr>
          <a:xfrm>
            <a:off x="11414471" y="9164368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35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7" name="bg object 907"/>
          <p:cNvSpPr/>
          <p:nvPr/>
        </p:nvSpPr>
        <p:spPr>
          <a:xfrm>
            <a:off x="11422825" y="10396864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5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8" name="bg object 908"/>
          <p:cNvSpPr/>
          <p:nvPr/>
        </p:nvSpPr>
        <p:spPr>
          <a:xfrm>
            <a:off x="11414471" y="10396864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35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9" name="bg object 909"/>
          <p:cNvSpPr/>
          <p:nvPr/>
        </p:nvSpPr>
        <p:spPr>
          <a:xfrm>
            <a:off x="11422825" y="10226106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5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0" name="bg object 910"/>
          <p:cNvSpPr/>
          <p:nvPr/>
        </p:nvSpPr>
        <p:spPr>
          <a:xfrm>
            <a:off x="11414471" y="10226106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35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1" name="bg object 911"/>
          <p:cNvSpPr/>
          <p:nvPr/>
        </p:nvSpPr>
        <p:spPr>
          <a:xfrm>
            <a:off x="11414471" y="8909077"/>
            <a:ext cx="0" cy="85090"/>
          </a:xfrm>
          <a:custGeom>
            <a:avLst/>
            <a:gdLst/>
            <a:ahLst/>
            <a:cxnLst/>
            <a:rect l="l" t="t" r="r" b="b"/>
            <a:pathLst>
              <a:path h="85090">
                <a:moveTo>
                  <a:pt x="0" y="0"/>
                </a:moveTo>
                <a:lnTo>
                  <a:pt x="0" y="845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2" name="bg object 912"/>
          <p:cNvSpPr/>
          <p:nvPr/>
        </p:nvSpPr>
        <p:spPr>
          <a:xfrm>
            <a:off x="11414471" y="9164368"/>
            <a:ext cx="0" cy="512445"/>
          </a:xfrm>
          <a:custGeom>
            <a:avLst/>
            <a:gdLst/>
            <a:ahLst/>
            <a:cxnLst/>
            <a:rect l="l" t="t" r="r" b="b"/>
            <a:pathLst>
              <a:path h="512445">
                <a:moveTo>
                  <a:pt x="0" y="0"/>
                </a:moveTo>
                <a:lnTo>
                  <a:pt x="0" y="5118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3" name="bg object 913"/>
          <p:cNvSpPr/>
          <p:nvPr/>
        </p:nvSpPr>
        <p:spPr>
          <a:xfrm>
            <a:off x="11414471" y="9697349"/>
            <a:ext cx="0" cy="528955"/>
          </a:xfrm>
          <a:custGeom>
            <a:avLst/>
            <a:gdLst/>
            <a:ahLst/>
            <a:cxnLst/>
            <a:rect l="l" t="t" r="r" b="b"/>
            <a:pathLst>
              <a:path h="528954">
                <a:moveTo>
                  <a:pt x="0" y="0"/>
                </a:moveTo>
                <a:lnTo>
                  <a:pt x="0" y="5287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4" name="bg object 914"/>
          <p:cNvSpPr/>
          <p:nvPr/>
        </p:nvSpPr>
        <p:spPr>
          <a:xfrm>
            <a:off x="11414471" y="10396864"/>
            <a:ext cx="0" cy="85090"/>
          </a:xfrm>
          <a:custGeom>
            <a:avLst/>
            <a:gdLst/>
            <a:ahLst/>
            <a:cxnLst/>
            <a:rect l="l" t="t" r="r" b="b"/>
            <a:pathLst>
              <a:path h="85090">
                <a:moveTo>
                  <a:pt x="0" y="0"/>
                </a:moveTo>
                <a:lnTo>
                  <a:pt x="0" y="845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5" name="bg object 915"/>
          <p:cNvSpPr/>
          <p:nvPr/>
        </p:nvSpPr>
        <p:spPr>
          <a:xfrm>
            <a:off x="11435357" y="10396868"/>
            <a:ext cx="0" cy="85090"/>
          </a:xfrm>
          <a:custGeom>
            <a:avLst/>
            <a:gdLst/>
            <a:ahLst/>
            <a:cxnLst/>
            <a:rect l="l" t="t" r="r" b="b"/>
            <a:pathLst>
              <a:path h="85090">
                <a:moveTo>
                  <a:pt x="0" y="8452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6" name="bg object 916"/>
          <p:cNvSpPr/>
          <p:nvPr/>
        </p:nvSpPr>
        <p:spPr>
          <a:xfrm>
            <a:off x="11435357" y="9164362"/>
            <a:ext cx="0" cy="1062355"/>
          </a:xfrm>
          <a:custGeom>
            <a:avLst/>
            <a:gdLst/>
            <a:ahLst/>
            <a:cxnLst/>
            <a:rect l="l" t="t" r="r" b="b"/>
            <a:pathLst>
              <a:path h="1062354">
                <a:moveTo>
                  <a:pt x="0" y="106174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17" name="bg object 917"/>
          <p:cNvPicPr/>
          <p:nvPr/>
        </p:nvPicPr>
        <p:blipFill>
          <a:blip r:embed="rId106" cstate="print"/>
          <a:stretch>
            <a:fillRect/>
          </a:stretch>
        </p:blipFill>
        <p:spPr>
          <a:xfrm>
            <a:off x="11242547" y="8909077"/>
            <a:ext cx="194781" cy="257421"/>
          </a:xfrm>
          <a:prstGeom prst="rect">
            <a:avLst/>
          </a:prstGeom>
        </p:spPr>
      </p:pic>
      <p:pic>
        <p:nvPicPr>
          <p:cNvPr id="918" name="bg object 918"/>
          <p:cNvPicPr/>
          <p:nvPr/>
        </p:nvPicPr>
        <p:blipFill>
          <a:blip r:embed="rId107" cstate="print"/>
          <a:stretch>
            <a:fillRect/>
          </a:stretch>
        </p:blipFill>
        <p:spPr>
          <a:xfrm>
            <a:off x="11242547" y="10225781"/>
            <a:ext cx="193258" cy="173634"/>
          </a:xfrm>
          <a:prstGeom prst="rect">
            <a:avLst/>
          </a:prstGeom>
        </p:spPr>
      </p:pic>
      <p:sp>
        <p:nvSpPr>
          <p:cNvPr id="919" name="bg object 919"/>
          <p:cNvSpPr/>
          <p:nvPr/>
        </p:nvSpPr>
        <p:spPr>
          <a:xfrm>
            <a:off x="10283952" y="8887607"/>
            <a:ext cx="1219200" cy="22860"/>
          </a:xfrm>
          <a:custGeom>
            <a:avLst/>
            <a:gdLst/>
            <a:ahLst/>
            <a:cxnLst/>
            <a:rect l="l" t="t" r="r" b="b"/>
            <a:pathLst>
              <a:path w="1219200" h="22859">
                <a:moveTo>
                  <a:pt x="1218858" y="134"/>
                </a:moveTo>
                <a:lnTo>
                  <a:pt x="-259" y="134"/>
                </a:lnTo>
                <a:lnTo>
                  <a:pt x="-259" y="22511"/>
                </a:lnTo>
                <a:lnTo>
                  <a:pt x="1218858" y="22511"/>
                </a:lnTo>
                <a:lnTo>
                  <a:pt x="1218858" y="1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0" name="bg object 920"/>
          <p:cNvSpPr/>
          <p:nvPr/>
        </p:nvSpPr>
        <p:spPr>
          <a:xfrm>
            <a:off x="11715941" y="8887747"/>
            <a:ext cx="512445" cy="22860"/>
          </a:xfrm>
          <a:custGeom>
            <a:avLst/>
            <a:gdLst/>
            <a:ahLst/>
            <a:cxnLst/>
            <a:rect l="l" t="t" r="r" b="b"/>
            <a:pathLst>
              <a:path w="512445" h="22859">
                <a:moveTo>
                  <a:pt x="188988" y="0"/>
                </a:moveTo>
                <a:lnTo>
                  <a:pt x="0" y="0"/>
                </a:lnTo>
                <a:lnTo>
                  <a:pt x="0" y="22377"/>
                </a:lnTo>
                <a:lnTo>
                  <a:pt x="188988" y="22377"/>
                </a:lnTo>
                <a:lnTo>
                  <a:pt x="188988" y="0"/>
                </a:lnTo>
                <a:close/>
              </a:path>
              <a:path w="512445" h="22859">
                <a:moveTo>
                  <a:pt x="512267" y="0"/>
                </a:moveTo>
                <a:lnTo>
                  <a:pt x="210134" y="0"/>
                </a:lnTo>
                <a:lnTo>
                  <a:pt x="210134" y="22377"/>
                </a:lnTo>
                <a:lnTo>
                  <a:pt x="512267" y="22377"/>
                </a:lnTo>
                <a:lnTo>
                  <a:pt x="5122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1" name="bg object 921"/>
          <p:cNvSpPr/>
          <p:nvPr/>
        </p:nvSpPr>
        <p:spPr>
          <a:xfrm>
            <a:off x="11715949" y="8896693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0"/>
                </a:moveTo>
                <a:lnTo>
                  <a:pt x="0" y="134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2" name="bg object 922"/>
          <p:cNvSpPr/>
          <p:nvPr/>
        </p:nvSpPr>
        <p:spPr>
          <a:xfrm>
            <a:off x="11715949" y="8887742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89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3" name="bg object 923"/>
          <p:cNvSpPr/>
          <p:nvPr/>
        </p:nvSpPr>
        <p:spPr>
          <a:xfrm>
            <a:off x="11502811" y="8896693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0"/>
                </a:moveTo>
                <a:lnTo>
                  <a:pt x="0" y="134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4" name="bg object 924"/>
          <p:cNvSpPr/>
          <p:nvPr/>
        </p:nvSpPr>
        <p:spPr>
          <a:xfrm>
            <a:off x="11502811" y="8887742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89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5" name="bg object 925"/>
          <p:cNvSpPr/>
          <p:nvPr/>
        </p:nvSpPr>
        <p:spPr>
          <a:xfrm>
            <a:off x="10283691" y="8910120"/>
            <a:ext cx="1130935" cy="0"/>
          </a:xfrm>
          <a:custGeom>
            <a:avLst/>
            <a:gdLst/>
            <a:ahLst/>
            <a:cxnLst/>
            <a:rect l="l" t="t" r="r" b="b"/>
            <a:pathLst>
              <a:path w="1130934">
                <a:moveTo>
                  <a:pt x="0" y="0"/>
                </a:moveTo>
                <a:lnTo>
                  <a:pt x="11308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6" name="bg object 926"/>
          <p:cNvSpPr/>
          <p:nvPr/>
        </p:nvSpPr>
        <p:spPr>
          <a:xfrm>
            <a:off x="11435655" y="891012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1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7" name="bg object 927"/>
          <p:cNvSpPr/>
          <p:nvPr/>
        </p:nvSpPr>
        <p:spPr>
          <a:xfrm>
            <a:off x="11715949" y="8910120"/>
            <a:ext cx="58419" cy="0"/>
          </a:xfrm>
          <a:custGeom>
            <a:avLst/>
            <a:gdLst/>
            <a:ahLst/>
            <a:cxnLst/>
            <a:rect l="l" t="t" r="r" b="b"/>
            <a:pathLst>
              <a:path w="58420">
                <a:moveTo>
                  <a:pt x="0" y="0"/>
                </a:moveTo>
                <a:lnTo>
                  <a:pt x="579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8" name="bg object 928"/>
          <p:cNvSpPr/>
          <p:nvPr/>
        </p:nvSpPr>
        <p:spPr>
          <a:xfrm>
            <a:off x="11795098" y="8910120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8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9" name="bg object 929"/>
          <p:cNvSpPr/>
          <p:nvPr/>
        </p:nvSpPr>
        <p:spPr>
          <a:xfrm>
            <a:off x="11926078" y="8910120"/>
            <a:ext cx="302260" cy="0"/>
          </a:xfrm>
          <a:custGeom>
            <a:avLst/>
            <a:gdLst/>
            <a:ahLst/>
            <a:cxnLst/>
            <a:rect l="l" t="t" r="r" b="b"/>
            <a:pathLst>
              <a:path w="302259">
                <a:moveTo>
                  <a:pt x="0" y="0"/>
                </a:moveTo>
                <a:lnTo>
                  <a:pt x="3021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0" name="bg object 930"/>
          <p:cNvSpPr/>
          <p:nvPr/>
        </p:nvSpPr>
        <p:spPr>
          <a:xfrm>
            <a:off x="12228209" y="8887744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223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1" name="bg object 931"/>
          <p:cNvSpPr/>
          <p:nvPr/>
        </p:nvSpPr>
        <p:spPr>
          <a:xfrm>
            <a:off x="11926071" y="8887742"/>
            <a:ext cx="302260" cy="0"/>
          </a:xfrm>
          <a:custGeom>
            <a:avLst/>
            <a:gdLst/>
            <a:ahLst/>
            <a:cxnLst/>
            <a:rect l="l" t="t" r="r" b="b"/>
            <a:pathLst>
              <a:path w="302259">
                <a:moveTo>
                  <a:pt x="30213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2" name="bg object 932"/>
          <p:cNvSpPr/>
          <p:nvPr/>
        </p:nvSpPr>
        <p:spPr>
          <a:xfrm>
            <a:off x="11715949" y="8887742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18898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3" name="bg object 933"/>
          <p:cNvSpPr/>
          <p:nvPr/>
        </p:nvSpPr>
        <p:spPr>
          <a:xfrm>
            <a:off x="10283692" y="8887742"/>
            <a:ext cx="1219200" cy="0"/>
          </a:xfrm>
          <a:custGeom>
            <a:avLst/>
            <a:gdLst/>
            <a:ahLst/>
            <a:cxnLst/>
            <a:rect l="l" t="t" r="r" b="b"/>
            <a:pathLst>
              <a:path w="1219200">
                <a:moveTo>
                  <a:pt x="121911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4" name="bg object 934"/>
          <p:cNvSpPr/>
          <p:nvPr/>
        </p:nvSpPr>
        <p:spPr>
          <a:xfrm>
            <a:off x="10283691" y="8887742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0"/>
                </a:moveTo>
                <a:lnTo>
                  <a:pt x="0" y="223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35" name="bg object 935"/>
          <p:cNvPicPr/>
          <p:nvPr/>
        </p:nvPicPr>
        <p:blipFill>
          <a:blip r:embed="rId108" cstate="print"/>
          <a:stretch>
            <a:fillRect/>
          </a:stretch>
        </p:blipFill>
        <p:spPr>
          <a:xfrm>
            <a:off x="11501627" y="8887742"/>
            <a:ext cx="216111" cy="222368"/>
          </a:xfrm>
          <a:prstGeom prst="rect">
            <a:avLst/>
          </a:prstGeom>
        </p:spPr>
      </p:pic>
      <p:sp>
        <p:nvSpPr>
          <p:cNvPr id="936" name="bg object 936"/>
          <p:cNvSpPr/>
          <p:nvPr/>
        </p:nvSpPr>
        <p:spPr>
          <a:xfrm>
            <a:off x="9406128" y="8943995"/>
            <a:ext cx="586105" cy="7620"/>
          </a:xfrm>
          <a:custGeom>
            <a:avLst/>
            <a:gdLst/>
            <a:ahLst/>
            <a:cxnLst/>
            <a:rect l="l" t="t" r="r" b="b"/>
            <a:pathLst>
              <a:path w="586104" h="7620">
                <a:moveTo>
                  <a:pt x="585788" y="133"/>
                </a:moveTo>
                <a:lnTo>
                  <a:pt x="-237" y="133"/>
                </a:lnTo>
                <a:lnTo>
                  <a:pt x="-237" y="7524"/>
                </a:lnTo>
                <a:lnTo>
                  <a:pt x="585788" y="7524"/>
                </a:lnTo>
                <a:lnTo>
                  <a:pt x="585788" y="133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7" name="bg object 937"/>
          <p:cNvSpPr/>
          <p:nvPr/>
        </p:nvSpPr>
        <p:spPr>
          <a:xfrm>
            <a:off x="9991921" y="8944129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737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8" name="bg object 938"/>
          <p:cNvSpPr/>
          <p:nvPr/>
        </p:nvSpPr>
        <p:spPr>
          <a:xfrm>
            <a:off x="9405890" y="8951507"/>
            <a:ext cx="586105" cy="0"/>
          </a:xfrm>
          <a:custGeom>
            <a:avLst/>
            <a:gdLst/>
            <a:ahLst/>
            <a:cxnLst/>
            <a:rect l="l" t="t" r="r" b="b"/>
            <a:pathLst>
              <a:path w="586104">
                <a:moveTo>
                  <a:pt x="0" y="0"/>
                </a:moveTo>
                <a:lnTo>
                  <a:pt x="5860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9" name="bg object 939"/>
          <p:cNvSpPr/>
          <p:nvPr/>
        </p:nvSpPr>
        <p:spPr>
          <a:xfrm>
            <a:off x="9978307" y="894412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>
                <a:moveTo>
                  <a:pt x="1361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0" name="bg object 940"/>
          <p:cNvSpPr/>
          <p:nvPr/>
        </p:nvSpPr>
        <p:spPr>
          <a:xfrm>
            <a:off x="9405895" y="8944129"/>
            <a:ext cx="551815" cy="0"/>
          </a:xfrm>
          <a:custGeom>
            <a:avLst/>
            <a:gdLst/>
            <a:ahLst/>
            <a:cxnLst/>
            <a:rect l="l" t="t" r="r" b="b"/>
            <a:pathLst>
              <a:path w="551815">
                <a:moveTo>
                  <a:pt x="55128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1" name="bg object 941"/>
          <p:cNvSpPr/>
          <p:nvPr/>
        </p:nvSpPr>
        <p:spPr>
          <a:xfrm>
            <a:off x="9405890" y="8944129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3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42" name="bg object 942"/>
          <p:cNvPicPr/>
          <p:nvPr/>
        </p:nvPicPr>
        <p:blipFill>
          <a:blip r:embed="rId109" cstate="print"/>
          <a:stretch>
            <a:fillRect/>
          </a:stretch>
        </p:blipFill>
        <p:spPr>
          <a:xfrm>
            <a:off x="9989820" y="8770397"/>
            <a:ext cx="173477" cy="179694"/>
          </a:xfrm>
          <a:prstGeom prst="rect">
            <a:avLst/>
          </a:prstGeom>
        </p:spPr>
      </p:pic>
      <p:sp>
        <p:nvSpPr>
          <p:cNvPr id="943" name="bg object 943"/>
          <p:cNvSpPr/>
          <p:nvPr/>
        </p:nvSpPr>
        <p:spPr>
          <a:xfrm>
            <a:off x="8531352" y="8943995"/>
            <a:ext cx="742315" cy="7620"/>
          </a:xfrm>
          <a:custGeom>
            <a:avLst/>
            <a:gdLst/>
            <a:ahLst/>
            <a:cxnLst/>
            <a:rect l="l" t="t" r="r" b="b"/>
            <a:pathLst>
              <a:path w="742315" h="7620">
                <a:moveTo>
                  <a:pt x="0" y="7378"/>
                </a:moveTo>
                <a:lnTo>
                  <a:pt x="742187" y="7378"/>
                </a:lnTo>
                <a:lnTo>
                  <a:pt x="742187" y="0"/>
                </a:lnTo>
                <a:lnTo>
                  <a:pt x="0" y="0"/>
                </a:lnTo>
                <a:lnTo>
                  <a:pt x="0" y="7378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4" name="bg object 944"/>
          <p:cNvSpPr/>
          <p:nvPr/>
        </p:nvSpPr>
        <p:spPr>
          <a:xfrm>
            <a:off x="8531136" y="8951507"/>
            <a:ext cx="765175" cy="0"/>
          </a:xfrm>
          <a:custGeom>
            <a:avLst/>
            <a:gdLst/>
            <a:ahLst/>
            <a:cxnLst/>
            <a:rect l="l" t="t" r="r" b="b"/>
            <a:pathLst>
              <a:path w="765175">
                <a:moveTo>
                  <a:pt x="0" y="0"/>
                </a:moveTo>
                <a:lnTo>
                  <a:pt x="76474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5" name="bg object 945"/>
          <p:cNvSpPr/>
          <p:nvPr/>
        </p:nvSpPr>
        <p:spPr>
          <a:xfrm>
            <a:off x="9153371" y="8944129"/>
            <a:ext cx="142875" cy="0"/>
          </a:xfrm>
          <a:custGeom>
            <a:avLst/>
            <a:gdLst/>
            <a:ahLst/>
            <a:cxnLst/>
            <a:rect l="l" t="t" r="r" b="b"/>
            <a:pathLst>
              <a:path w="142875">
                <a:moveTo>
                  <a:pt x="14251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6" name="bg object 946"/>
          <p:cNvSpPr/>
          <p:nvPr/>
        </p:nvSpPr>
        <p:spPr>
          <a:xfrm>
            <a:off x="8531137" y="8944129"/>
            <a:ext cx="601345" cy="0"/>
          </a:xfrm>
          <a:custGeom>
            <a:avLst/>
            <a:gdLst/>
            <a:ahLst/>
            <a:cxnLst/>
            <a:rect l="l" t="t" r="r" b="b"/>
            <a:pathLst>
              <a:path w="601345">
                <a:moveTo>
                  <a:pt x="60108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7" name="bg object 947"/>
          <p:cNvSpPr/>
          <p:nvPr/>
        </p:nvSpPr>
        <p:spPr>
          <a:xfrm>
            <a:off x="8531136" y="8944129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3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8" name="bg object 948"/>
          <p:cNvSpPr/>
          <p:nvPr/>
        </p:nvSpPr>
        <p:spPr>
          <a:xfrm>
            <a:off x="8531352" y="10423799"/>
            <a:ext cx="742315" cy="6350"/>
          </a:xfrm>
          <a:custGeom>
            <a:avLst/>
            <a:gdLst/>
            <a:ahLst/>
            <a:cxnLst/>
            <a:rect l="l" t="t" r="r" b="b"/>
            <a:pathLst>
              <a:path w="742315" h="6350">
                <a:moveTo>
                  <a:pt x="0" y="5892"/>
                </a:moveTo>
                <a:lnTo>
                  <a:pt x="742187" y="5892"/>
                </a:lnTo>
                <a:lnTo>
                  <a:pt x="742187" y="0"/>
                </a:lnTo>
                <a:lnTo>
                  <a:pt x="0" y="0"/>
                </a:lnTo>
                <a:lnTo>
                  <a:pt x="0" y="5892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9" name="bg object 949"/>
          <p:cNvSpPr/>
          <p:nvPr/>
        </p:nvSpPr>
        <p:spPr>
          <a:xfrm>
            <a:off x="8531136" y="10429798"/>
            <a:ext cx="765175" cy="0"/>
          </a:xfrm>
          <a:custGeom>
            <a:avLst/>
            <a:gdLst/>
            <a:ahLst/>
            <a:cxnLst/>
            <a:rect l="l" t="t" r="r" b="b"/>
            <a:pathLst>
              <a:path w="765175">
                <a:moveTo>
                  <a:pt x="0" y="0"/>
                </a:moveTo>
                <a:lnTo>
                  <a:pt x="76474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0" name="bg object 950"/>
          <p:cNvSpPr/>
          <p:nvPr/>
        </p:nvSpPr>
        <p:spPr>
          <a:xfrm>
            <a:off x="8531137" y="10423895"/>
            <a:ext cx="765175" cy="0"/>
          </a:xfrm>
          <a:custGeom>
            <a:avLst/>
            <a:gdLst/>
            <a:ahLst/>
            <a:cxnLst/>
            <a:rect l="l" t="t" r="r" b="b"/>
            <a:pathLst>
              <a:path w="765175">
                <a:moveTo>
                  <a:pt x="76474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1" name="bg object 951"/>
          <p:cNvSpPr/>
          <p:nvPr/>
        </p:nvSpPr>
        <p:spPr>
          <a:xfrm>
            <a:off x="8531136" y="10423895"/>
            <a:ext cx="0" cy="6350"/>
          </a:xfrm>
          <a:custGeom>
            <a:avLst/>
            <a:gdLst/>
            <a:ahLst/>
            <a:cxnLst/>
            <a:rect l="l" t="t" r="r" b="b"/>
            <a:pathLst>
              <a:path h="6350">
                <a:moveTo>
                  <a:pt x="0" y="0"/>
                </a:moveTo>
                <a:lnTo>
                  <a:pt x="0" y="59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2" name="bg object 952"/>
          <p:cNvSpPr/>
          <p:nvPr/>
        </p:nvSpPr>
        <p:spPr>
          <a:xfrm>
            <a:off x="9406128" y="10423799"/>
            <a:ext cx="746760" cy="6350"/>
          </a:xfrm>
          <a:custGeom>
            <a:avLst/>
            <a:gdLst/>
            <a:ahLst/>
            <a:cxnLst/>
            <a:rect l="l" t="t" r="r" b="b"/>
            <a:pathLst>
              <a:path w="746759" h="6350">
                <a:moveTo>
                  <a:pt x="0" y="5892"/>
                </a:moveTo>
                <a:lnTo>
                  <a:pt x="746759" y="5892"/>
                </a:lnTo>
                <a:lnTo>
                  <a:pt x="746759" y="0"/>
                </a:lnTo>
                <a:lnTo>
                  <a:pt x="0" y="0"/>
                </a:lnTo>
                <a:lnTo>
                  <a:pt x="0" y="5892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3" name="bg object 953"/>
          <p:cNvSpPr/>
          <p:nvPr/>
        </p:nvSpPr>
        <p:spPr>
          <a:xfrm>
            <a:off x="9405890" y="10429798"/>
            <a:ext cx="769620" cy="0"/>
          </a:xfrm>
          <a:custGeom>
            <a:avLst/>
            <a:gdLst/>
            <a:ahLst/>
            <a:cxnLst/>
            <a:rect l="l" t="t" r="r" b="b"/>
            <a:pathLst>
              <a:path w="769620">
                <a:moveTo>
                  <a:pt x="0" y="0"/>
                </a:moveTo>
                <a:lnTo>
                  <a:pt x="7693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4" name="bg object 954"/>
          <p:cNvSpPr/>
          <p:nvPr/>
        </p:nvSpPr>
        <p:spPr>
          <a:xfrm>
            <a:off x="9405895" y="10423895"/>
            <a:ext cx="769620" cy="0"/>
          </a:xfrm>
          <a:custGeom>
            <a:avLst/>
            <a:gdLst/>
            <a:ahLst/>
            <a:cxnLst/>
            <a:rect l="l" t="t" r="r" b="b"/>
            <a:pathLst>
              <a:path w="769620">
                <a:moveTo>
                  <a:pt x="7693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5" name="bg object 955"/>
          <p:cNvSpPr/>
          <p:nvPr/>
        </p:nvSpPr>
        <p:spPr>
          <a:xfrm>
            <a:off x="9405890" y="10423895"/>
            <a:ext cx="0" cy="6350"/>
          </a:xfrm>
          <a:custGeom>
            <a:avLst/>
            <a:gdLst/>
            <a:ahLst/>
            <a:cxnLst/>
            <a:rect l="l" t="t" r="r" b="b"/>
            <a:pathLst>
              <a:path h="6350">
                <a:moveTo>
                  <a:pt x="0" y="0"/>
                </a:moveTo>
                <a:lnTo>
                  <a:pt x="0" y="59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6" name="bg object 956"/>
          <p:cNvSpPr/>
          <p:nvPr/>
        </p:nvSpPr>
        <p:spPr>
          <a:xfrm>
            <a:off x="6339675" y="8892319"/>
            <a:ext cx="532765" cy="20955"/>
          </a:xfrm>
          <a:custGeom>
            <a:avLst/>
            <a:gdLst/>
            <a:ahLst/>
            <a:cxnLst/>
            <a:rect l="l" t="t" r="r" b="b"/>
            <a:pathLst>
              <a:path w="532765" h="20954">
                <a:moveTo>
                  <a:pt x="125628" y="20878"/>
                </a:moveTo>
                <a:lnTo>
                  <a:pt x="124853" y="12"/>
                </a:lnTo>
                <a:lnTo>
                  <a:pt x="0" y="12"/>
                </a:lnTo>
                <a:lnTo>
                  <a:pt x="35052" y="20878"/>
                </a:lnTo>
                <a:lnTo>
                  <a:pt x="125628" y="20878"/>
                </a:lnTo>
                <a:close/>
              </a:path>
              <a:path w="532765" h="20954">
                <a:moveTo>
                  <a:pt x="532752" y="0"/>
                </a:moveTo>
                <a:lnTo>
                  <a:pt x="145999" y="0"/>
                </a:lnTo>
                <a:lnTo>
                  <a:pt x="146786" y="20878"/>
                </a:lnTo>
                <a:lnTo>
                  <a:pt x="532752" y="20878"/>
                </a:lnTo>
                <a:lnTo>
                  <a:pt x="53275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7" name="bg object 957"/>
          <p:cNvSpPr/>
          <p:nvPr/>
        </p:nvSpPr>
        <p:spPr>
          <a:xfrm>
            <a:off x="7043407" y="8892179"/>
            <a:ext cx="215900" cy="20955"/>
          </a:xfrm>
          <a:custGeom>
            <a:avLst/>
            <a:gdLst/>
            <a:ahLst/>
            <a:cxnLst/>
            <a:rect l="l" t="t" r="r" b="b"/>
            <a:pathLst>
              <a:path w="215900" h="20954">
                <a:moveTo>
                  <a:pt x="215119" y="134"/>
                </a:moveTo>
                <a:lnTo>
                  <a:pt x="-178" y="134"/>
                </a:lnTo>
                <a:lnTo>
                  <a:pt x="-178" y="21012"/>
                </a:lnTo>
                <a:lnTo>
                  <a:pt x="215119" y="21012"/>
                </a:lnTo>
                <a:lnTo>
                  <a:pt x="215119" y="1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8" name="bg object 958"/>
          <p:cNvSpPr/>
          <p:nvPr/>
        </p:nvSpPr>
        <p:spPr>
          <a:xfrm>
            <a:off x="6872422" y="8892312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9" name="bg object 959"/>
          <p:cNvSpPr/>
          <p:nvPr/>
        </p:nvSpPr>
        <p:spPr>
          <a:xfrm>
            <a:off x="6872422" y="8904845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835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0" name="bg object 960"/>
          <p:cNvSpPr/>
          <p:nvPr/>
        </p:nvSpPr>
        <p:spPr>
          <a:xfrm>
            <a:off x="7043218" y="8892313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1" name="bg object 961"/>
          <p:cNvSpPr/>
          <p:nvPr/>
        </p:nvSpPr>
        <p:spPr>
          <a:xfrm>
            <a:off x="7043218" y="8904845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835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2" name="bg object 962"/>
          <p:cNvSpPr/>
          <p:nvPr/>
        </p:nvSpPr>
        <p:spPr>
          <a:xfrm>
            <a:off x="6374734" y="8913203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>
                <a:moveTo>
                  <a:pt x="0" y="0"/>
                </a:moveTo>
                <a:lnTo>
                  <a:pt x="905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3" name="bg object 963"/>
          <p:cNvSpPr/>
          <p:nvPr/>
        </p:nvSpPr>
        <p:spPr>
          <a:xfrm>
            <a:off x="6486461" y="8913203"/>
            <a:ext cx="386080" cy="0"/>
          </a:xfrm>
          <a:custGeom>
            <a:avLst/>
            <a:gdLst/>
            <a:ahLst/>
            <a:cxnLst/>
            <a:rect l="l" t="t" r="r" b="b"/>
            <a:pathLst>
              <a:path w="386079">
                <a:moveTo>
                  <a:pt x="0" y="0"/>
                </a:moveTo>
                <a:lnTo>
                  <a:pt x="3859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4" name="bg object 964"/>
          <p:cNvSpPr/>
          <p:nvPr/>
        </p:nvSpPr>
        <p:spPr>
          <a:xfrm>
            <a:off x="7043217" y="8913203"/>
            <a:ext cx="215900" cy="0"/>
          </a:xfrm>
          <a:custGeom>
            <a:avLst/>
            <a:gdLst/>
            <a:ahLst/>
            <a:cxnLst/>
            <a:rect l="l" t="t" r="r" b="b"/>
            <a:pathLst>
              <a:path w="215900">
                <a:moveTo>
                  <a:pt x="0" y="0"/>
                </a:moveTo>
                <a:lnTo>
                  <a:pt x="2152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5" name="bg object 965"/>
          <p:cNvSpPr/>
          <p:nvPr/>
        </p:nvSpPr>
        <p:spPr>
          <a:xfrm>
            <a:off x="7043222" y="8892318"/>
            <a:ext cx="215900" cy="0"/>
          </a:xfrm>
          <a:custGeom>
            <a:avLst/>
            <a:gdLst/>
            <a:ahLst/>
            <a:cxnLst/>
            <a:rect l="l" t="t" r="r" b="b"/>
            <a:pathLst>
              <a:path w="215900">
                <a:moveTo>
                  <a:pt x="2152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6" name="bg object 966"/>
          <p:cNvSpPr/>
          <p:nvPr/>
        </p:nvSpPr>
        <p:spPr>
          <a:xfrm>
            <a:off x="6485679" y="8892318"/>
            <a:ext cx="387350" cy="0"/>
          </a:xfrm>
          <a:custGeom>
            <a:avLst/>
            <a:gdLst/>
            <a:ahLst/>
            <a:cxnLst/>
            <a:rect l="l" t="t" r="r" b="b"/>
            <a:pathLst>
              <a:path w="387350">
                <a:moveTo>
                  <a:pt x="38674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7" name="bg object 967"/>
          <p:cNvSpPr/>
          <p:nvPr/>
        </p:nvSpPr>
        <p:spPr>
          <a:xfrm>
            <a:off x="6339678" y="8892318"/>
            <a:ext cx="125095" cy="0"/>
          </a:xfrm>
          <a:custGeom>
            <a:avLst/>
            <a:gdLst/>
            <a:ahLst/>
            <a:cxnLst/>
            <a:rect l="l" t="t" r="r" b="b"/>
            <a:pathLst>
              <a:path w="125095">
                <a:moveTo>
                  <a:pt x="1248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68" name="bg object 968"/>
          <p:cNvPicPr/>
          <p:nvPr/>
        </p:nvPicPr>
        <p:blipFill>
          <a:blip r:embed="rId110" cstate="print"/>
          <a:stretch>
            <a:fillRect/>
          </a:stretch>
        </p:blipFill>
        <p:spPr>
          <a:xfrm>
            <a:off x="6874764" y="8899934"/>
            <a:ext cx="173557" cy="191889"/>
          </a:xfrm>
          <a:prstGeom prst="rect">
            <a:avLst/>
          </a:prstGeom>
        </p:spPr>
      </p:pic>
      <p:sp>
        <p:nvSpPr>
          <p:cNvPr id="969" name="bg object 969"/>
          <p:cNvSpPr/>
          <p:nvPr/>
        </p:nvSpPr>
        <p:spPr>
          <a:xfrm>
            <a:off x="11774127" y="10899371"/>
            <a:ext cx="454025" cy="22860"/>
          </a:xfrm>
          <a:custGeom>
            <a:avLst/>
            <a:gdLst/>
            <a:ahLst/>
            <a:cxnLst/>
            <a:rect l="l" t="t" r="r" b="b"/>
            <a:pathLst>
              <a:path w="454025" h="22859">
                <a:moveTo>
                  <a:pt x="453543" y="0"/>
                </a:moveTo>
                <a:lnTo>
                  <a:pt x="21106" y="0"/>
                </a:lnTo>
                <a:lnTo>
                  <a:pt x="0" y="22376"/>
                </a:lnTo>
                <a:lnTo>
                  <a:pt x="453543" y="22376"/>
                </a:lnTo>
                <a:lnTo>
                  <a:pt x="4535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0" name="bg object 970"/>
          <p:cNvSpPr/>
          <p:nvPr/>
        </p:nvSpPr>
        <p:spPr>
          <a:xfrm>
            <a:off x="11774126" y="10921749"/>
            <a:ext cx="130810" cy="0"/>
          </a:xfrm>
          <a:custGeom>
            <a:avLst/>
            <a:gdLst/>
            <a:ahLst/>
            <a:cxnLst/>
            <a:rect l="l" t="t" r="r" b="b"/>
            <a:pathLst>
              <a:path w="130809">
                <a:moveTo>
                  <a:pt x="0" y="0"/>
                </a:moveTo>
                <a:lnTo>
                  <a:pt x="1307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1" name="bg object 971"/>
          <p:cNvSpPr/>
          <p:nvPr/>
        </p:nvSpPr>
        <p:spPr>
          <a:xfrm>
            <a:off x="11926010" y="10921749"/>
            <a:ext cx="302260" cy="0"/>
          </a:xfrm>
          <a:custGeom>
            <a:avLst/>
            <a:gdLst/>
            <a:ahLst/>
            <a:cxnLst/>
            <a:rect l="l" t="t" r="r" b="b"/>
            <a:pathLst>
              <a:path w="302259">
                <a:moveTo>
                  <a:pt x="0" y="0"/>
                </a:moveTo>
                <a:lnTo>
                  <a:pt x="3016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2" name="bg object 972"/>
          <p:cNvSpPr/>
          <p:nvPr/>
        </p:nvSpPr>
        <p:spPr>
          <a:xfrm>
            <a:off x="11795230" y="10899371"/>
            <a:ext cx="432434" cy="0"/>
          </a:xfrm>
          <a:custGeom>
            <a:avLst/>
            <a:gdLst/>
            <a:ahLst/>
            <a:cxnLst/>
            <a:rect l="l" t="t" r="r" b="b"/>
            <a:pathLst>
              <a:path w="432434">
                <a:moveTo>
                  <a:pt x="43243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3" name="bg object 973"/>
          <p:cNvSpPr/>
          <p:nvPr/>
        </p:nvSpPr>
        <p:spPr>
          <a:xfrm>
            <a:off x="10204704" y="7939082"/>
            <a:ext cx="20955" cy="953135"/>
          </a:xfrm>
          <a:custGeom>
            <a:avLst/>
            <a:gdLst/>
            <a:ahLst/>
            <a:cxnLst/>
            <a:rect l="l" t="t" r="r" b="b"/>
            <a:pathLst>
              <a:path w="20954" h="953134">
                <a:moveTo>
                  <a:pt x="20633" y="158"/>
                </a:moveTo>
                <a:lnTo>
                  <a:pt x="-257" y="158"/>
                </a:lnTo>
                <a:lnTo>
                  <a:pt x="-257" y="953028"/>
                </a:lnTo>
                <a:lnTo>
                  <a:pt x="20633" y="953028"/>
                </a:lnTo>
                <a:lnTo>
                  <a:pt x="20633" y="15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4" name="bg object 974"/>
          <p:cNvSpPr/>
          <p:nvPr/>
        </p:nvSpPr>
        <p:spPr>
          <a:xfrm>
            <a:off x="10204704" y="7712603"/>
            <a:ext cx="20955" cy="13970"/>
          </a:xfrm>
          <a:custGeom>
            <a:avLst/>
            <a:gdLst/>
            <a:ahLst/>
            <a:cxnLst/>
            <a:rect l="l" t="t" r="r" b="b"/>
            <a:pathLst>
              <a:path w="20954" h="13970">
                <a:moveTo>
                  <a:pt x="20633" y="164"/>
                </a:moveTo>
                <a:lnTo>
                  <a:pt x="-257" y="164"/>
                </a:lnTo>
                <a:lnTo>
                  <a:pt x="-257" y="13740"/>
                </a:lnTo>
                <a:lnTo>
                  <a:pt x="20633" y="13740"/>
                </a:lnTo>
                <a:lnTo>
                  <a:pt x="20633" y="16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5" name="bg object 975"/>
          <p:cNvSpPr/>
          <p:nvPr/>
        </p:nvSpPr>
        <p:spPr>
          <a:xfrm>
            <a:off x="10204442" y="7726351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1253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6" name="bg object 976"/>
          <p:cNvSpPr/>
          <p:nvPr/>
        </p:nvSpPr>
        <p:spPr>
          <a:xfrm>
            <a:off x="10216975" y="7726351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835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7" name="bg object 977"/>
          <p:cNvSpPr/>
          <p:nvPr/>
        </p:nvSpPr>
        <p:spPr>
          <a:xfrm>
            <a:off x="10204442" y="7939233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1253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8" name="bg object 978"/>
          <p:cNvSpPr/>
          <p:nvPr/>
        </p:nvSpPr>
        <p:spPr>
          <a:xfrm>
            <a:off x="10216975" y="7939233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835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9" name="bg object 979"/>
          <p:cNvSpPr/>
          <p:nvPr/>
        </p:nvSpPr>
        <p:spPr>
          <a:xfrm>
            <a:off x="10204446" y="7712768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0"/>
                </a:moveTo>
                <a:lnTo>
                  <a:pt x="0" y="135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0" name="bg object 980"/>
          <p:cNvSpPr/>
          <p:nvPr/>
        </p:nvSpPr>
        <p:spPr>
          <a:xfrm>
            <a:off x="10204446" y="7939233"/>
            <a:ext cx="0" cy="953135"/>
          </a:xfrm>
          <a:custGeom>
            <a:avLst/>
            <a:gdLst/>
            <a:ahLst/>
            <a:cxnLst/>
            <a:rect l="l" t="t" r="r" b="b"/>
            <a:pathLst>
              <a:path h="953134">
                <a:moveTo>
                  <a:pt x="0" y="0"/>
                </a:moveTo>
                <a:lnTo>
                  <a:pt x="0" y="9528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1" name="bg object 981"/>
          <p:cNvSpPr/>
          <p:nvPr/>
        </p:nvSpPr>
        <p:spPr>
          <a:xfrm>
            <a:off x="10204446" y="8892110"/>
            <a:ext cx="20955" cy="0"/>
          </a:xfrm>
          <a:custGeom>
            <a:avLst/>
            <a:gdLst/>
            <a:ahLst/>
            <a:cxnLst/>
            <a:rect l="l" t="t" r="r" b="b"/>
            <a:pathLst>
              <a:path w="20954">
                <a:moveTo>
                  <a:pt x="0" y="0"/>
                </a:moveTo>
                <a:lnTo>
                  <a:pt x="208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2" name="bg object 982"/>
          <p:cNvSpPr/>
          <p:nvPr/>
        </p:nvSpPr>
        <p:spPr>
          <a:xfrm>
            <a:off x="10225331" y="7939227"/>
            <a:ext cx="0" cy="953135"/>
          </a:xfrm>
          <a:custGeom>
            <a:avLst/>
            <a:gdLst/>
            <a:ahLst/>
            <a:cxnLst/>
            <a:rect l="l" t="t" r="r" b="b"/>
            <a:pathLst>
              <a:path h="953134">
                <a:moveTo>
                  <a:pt x="0" y="9528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83" name="bg object 983"/>
          <p:cNvPicPr/>
          <p:nvPr/>
        </p:nvPicPr>
        <p:blipFill>
          <a:blip r:embed="rId111" cstate="print"/>
          <a:stretch>
            <a:fillRect/>
          </a:stretch>
        </p:blipFill>
        <p:spPr>
          <a:xfrm>
            <a:off x="10204704" y="7711244"/>
            <a:ext cx="235955" cy="228434"/>
          </a:xfrm>
          <a:prstGeom prst="rect">
            <a:avLst/>
          </a:prstGeom>
        </p:spPr>
      </p:pic>
      <p:sp>
        <p:nvSpPr>
          <p:cNvPr id="984" name="bg object 984"/>
          <p:cNvSpPr/>
          <p:nvPr/>
        </p:nvSpPr>
        <p:spPr>
          <a:xfrm>
            <a:off x="8473439" y="9001907"/>
            <a:ext cx="6350" cy="1370330"/>
          </a:xfrm>
          <a:custGeom>
            <a:avLst/>
            <a:gdLst/>
            <a:ahLst/>
            <a:cxnLst/>
            <a:rect l="l" t="t" r="r" b="b"/>
            <a:pathLst>
              <a:path w="6350" h="1370329">
                <a:moveTo>
                  <a:pt x="5691" y="131"/>
                </a:moveTo>
                <a:lnTo>
                  <a:pt x="-214" y="131"/>
                </a:lnTo>
                <a:lnTo>
                  <a:pt x="-214" y="1370059"/>
                </a:lnTo>
                <a:lnTo>
                  <a:pt x="5691" y="1370059"/>
                </a:lnTo>
                <a:lnTo>
                  <a:pt x="5691" y="131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5" name="bg object 985"/>
          <p:cNvSpPr/>
          <p:nvPr/>
        </p:nvSpPr>
        <p:spPr>
          <a:xfrm>
            <a:off x="8473225" y="9002039"/>
            <a:ext cx="0" cy="675005"/>
          </a:xfrm>
          <a:custGeom>
            <a:avLst/>
            <a:gdLst/>
            <a:ahLst/>
            <a:cxnLst/>
            <a:rect l="l" t="t" r="r" b="b"/>
            <a:pathLst>
              <a:path h="675004">
                <a:moveTo>
                  <a:pt x="0" y="0"/>
                </a:moveTo>
                <a:lnTo>
                  <a:pt x="0" y="6743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6" name="bg object 986"/>
          <p:cNvSpPr/>
          <p:nvPr/>
        </p:nvSpPr>
        <p:spPr>
          <a:xfrm>
            <a:off x="8473225" y="9697575"/>
            <a:ext cx="0" cy="675005"/>
          </a:xfrm>
          <a:custGeom>
            <a:avLst/>
            <a:gdLst/>
            <a:ahLst/>
            <a:cxnLst/>
            <a:rect l="l" t="t" r="r" b="b"/>
            <a:pathLst>
              <a:path h="675004">
                <a:moveTo>
                  <a:pt x="0" y="0"/>
                </a:moveTo>
                <a:lnTo>
                  <a:pt x="0" y="6743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7" name="bg object 987"/>
          <p:cNvSpPr/>
          <p:nvPr/>
        </p:nvSpPr>
        <p:spPr>
          <a:xfrm>
            <a:off x="8473225" y="10371970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59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8" name="bg object 988"/>
          <p:cNvSpPr/>
          <p:nvPr/>
        </p:nvSpPr>
        <p:spPr>
          <a:xfrm>
            <a:off x="8479128" y="9002043"/>
            <a:ext cx="0" cy="1370330"/>
          </a:xfrm>
          <a:custGeom>
            <a:avLst/>
            <a:gdLst/>
            <a:ahLst/>
            <a:cxnLst/>
            <a:rect l="l" t="t" r="r" b="b"/>
            <a:pathLst>
              <a:path h="1370329">
                <a:moveTo>
                  <a:pt x="0" y="13699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9" name="bg object 989"/>
          <p:cNvSpPr/>
          <p:nvPr/>
        </p:nvSpPr>
        <p:spPr>
          <a:xfrm>
            <a:off x="10226039" y="9001907"/>
            <a:ext cx="7620" cy="1370330"/>
          </a:xfrm>
          <a:custGeom>
            <a:avLst/>
            <a:gdLst/>
            <a:ahLst/>
            <a:cxnLst/>
            <a:rect l="l" t="t" r="r" b="b"/>
            <a:pathLst>
              <a:path w="7620" h="1370329">
                <a:moveTo>
                  <a:pt x="7107" y="131"/>
                </a:moveTo>
                <a:lnTo>
                  <a:pt x="-258" y="131"/>
                </a:lnTo>
                <a:lnTo>
                  <a:pt x="-258" y="1370059"/>
                </a:lnTo>
                <a:lnTo>
                  <a:pt x="7107" y="1370059"/>
                </a:lnTo>
                <a:lnTo>
                  <a:pt x="7107" y="131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0" name="bg object 990"/>
          <p:cNvSpPr/>
          <p:nvPr/>
        </p:nvSpPr>
        <p:spPr>
          <a:xfrm>
            <a:off x="10225781" y="9002039"/>
            <a:ext cx="0" cy="1370330"/>
          </a:xfrm>
          <a:custGeom>
            <a:avLst/>
            <a:gdLst/>
            <a:ahLst/>
            <a:cxnLst/>
            <a:rect l="l" t="t" r="r" b="b"/>
            <a:pathLst>
              <a:path h="1370329">
                <a:moveTo>
                  <a:pt x="0" y="0"/>
                </a:moveTo>
                <a:lnTo>
                  <a:pt x="0" y="13699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1" name="bg object 991"/>
          <p:cNvSpPr/>
          <p:nvPr/>
        </p:nvSpPr>
        <p:spPr>
          <a:xfrm>
            <a:off x="10225781" y="10371970"/>
            <a:ext cx="7620" cy="0"/>
          </a:xfrm>
          <a:custGeom>
            <a:avLst/>
            <a:gdLst/>
            <a:ahLst/>
            <a:cxnLst/>
            <a:rect l="l" t="t" r="r" b="b"/>
            <a:pathLst>
              <a:path w="7620">
                <a:moveTo>
                  <a:pt x="0" y="0"/>
                </a:moveTo>
                <a:lnTo>
                  <a:pt x="73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2" name="bg object 992"/>
          <p:cNvSpPr/>
          <p:nvPr/>
        </p:nvSpPr>
        <p:spPr>
          <a:xfrm>
            <a:off x="10233159" y="9697579"/>
            <a:ext cx="0" cy="675005"/>
          </a:xfrm>
          <a:custGeom>
            <a:avLst/>
            <a:gdLst/>
            <a:ahLst/>
            <a:cxnLst/>
            <a:rect l="l" t="t" r="r" b="b"/>
            <a:pathLst>
              <a:path h="675004">
                <a:moveTo>
                  <a:pt x="0" y="6743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3" name="bg object 993"/>
          <p:cNvSpPr/>
          <p:nvPr/>
        </p:nvSpPr>
        <p:spPr>
          <a:xfrm>
            <a:off x="10233159" y="9002043"/>
            <a:ext cx="0" cy="675005"/>
          </a:xfrm>
          <a:custGeom>
            <a:avLst/>
            <a:gdLst/>
            <a:ahLst/>
            <a:cxnLst/>
            <a:rect l="l" t="t" r="r" b="b"/>
            <a:pathLst>
              <a:path h="675004">
                <a:moveTo>
                  <a:pt x="0" y="6743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4" name="bg object 994"/>
          <p:cNvSpPr/>
          <p:nvPr/>
        </p:nvSpPr>
        <p:spPr>
          <a:xfrm>
            <a:off x="6873069" y="10609820"/>
            <a:ext cx="58419" cy="85090"/>
          </a:xfrm>
          <a:custGeom>
            <a:avLst/>
            <a:gdLst/>
            <a:ahLst/>
            <a:cxnLst/>
            <a:rect l="l" t="t" r="r" b="b"/>
            <a:pathLst>
              <a:path w="58420" h="85090">
                <a:moveTo>
                  <a:pt x="18681" y="0"/>
                </a:moveTo>
                <a:lnTo>
                  <a:pt x="0" y="9854"/>
                </a:lnTo>
                <a:lnTo>
                  <a:pt x="39407" y="84617"/>
                </a:lnTo>
                <a:lnTo>
                  <a:pt x="58075" y="74763"/>
                </a:lnTo>
                <a:lnTo>
                  <a:pt x="1868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5" name="bg object 995"/>
          <p:cNvSpPr/>
          <p:nvPr/>
        </p:nvSpPr>
        <p:spPr>
          <a:xfrm>
            <a:off x="6992059" y="10835590"/>
            <a:ext cx="282575" cy="509905"/>
          </a:xfrm>
          <a:custGeom>
            <a:avLst/>
            <a:gdLst/>
            <a:ahLst/>
            <a:cxnLst/>
            <a:rect l="l" t="t" r="r" b="b"/>
            <a:pathLst>
              <a:path w="282575" h="509904">
                <a:moveTo>
                  <a:pt x="18681" y="0"/>
                </a:moveTo>
                <a:lnTo>
                  <a:pt x="0" y="9854"/>
                </a:lnTo>
                <a:lnTo>
                  <a:pt x="263327" y="509498"/>
                </a:lnTo>
                <a:lnTo>
                  <a:pt x="282021" y="499643"/>
                </a:lnTo>
                <a:lnTo>
                  <a:pt x="1868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6" name="bg object 996"/>
          <p:cNvSpPr/>
          <p:nvPr/>
        </p:nvSpPr>
        <p:spPr>
          <a:xfrm>
            <a:off x="7334978" y="11486240"/>
            <a:ext cx="175260" cy="306070"/>
          </a:xfrm>
          <a:custGeom>
            <a:avLst/>
            <a:gdLst/>
            <a:ahLst/>
            <a:cxnLst/>
            <a:rect l="l" t="t" r="r" b="b"/>
            <a:pathLst>
              <a:path w="175259" h="306070">
                <a:moveTo>
                  <a:pt x="18693" y="0"/>
                </a:moveTo>
                <a:lnTo>
                  <a:pt x="0" y="9842"/>
                </a:lnTo>
                <a:lnTo>
                  <a:pt x="155964" y="305795"/>
                </a:lnTo>
                <a:lnTo>
                  <a:pt x="174658" y="295940"/>
                </a:lnTo>
                <a:lnTo>
                  <a:pt x="1869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7" name="bg object 997"/>
          <p:cNvSpPr/>
          <p:nvPr/>
        </p:nvSpPr>
        <p:spPr>
          <a:xfrm>
            <a:off x="6919947" y="10683923"/>
            <a:ext cx="11430" cy="6350"/>
          </a:xfrm>
          <a:custGeom>
            <a:avLst/>
            <a:gdLst/>
            <a:ahLst/>
            <a:cxnLst/>
            <a:rect l="l" t="t" r="r" b="b"/>
            <a:pathLst>
              <a:path w="11429" h="6350">
                <a:moveTo>
                  <a:pt x="0" y="5905"/>
                </a:moveTo>
                <a:lnTo>
                  <a:pt x="112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8" name="bg object 998"/>
          <p:cNvSpPr/>
          <p:nvPr/>
        </p:nvSpPr>
        <p:spPr>
          <a:xfrm>
            <a:off x="6912481" y="10689825"/>
            <a:ext cx="7620" cy="4445"/>
          </a:xfrm>
          <a:custGeom>
            <a:avLst/>
            <a:gdLst/>
            <a:ahLst/>
            <a:cxnLst/>
            <a:rect l="l" t="t" r="r" b="b"/>
            <a:pathLst>
              <a:path w="7620" h="4445">
                <a:moveTo>
                  <a:pt x="0" y="3962"/>
                </a:moveTo>
                <a:lnTo>
                  <a:pt x="74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9" name="bg object 999"/>
          <p:cNvSpPr/>
          <p:nvPr/>
        </p:nvSpPr>
        <p:spPr>
          <a:xfrm>
            <a:off x="6999538" y="10835061"/>
            <a:ext cx="11430" cy="6350"/>
          </a:xfrm>
          <a:custGeom>
            <a:avLst/>
            <a:gdLst/>
            <a:ahLst/>
            <a:cxnLst/>
            <a:rect l="l" t="t" r="r" b="b"/>
            <a:pathLst>
              <a:path w="11429" h="6350">
                <a:moveTo>
                  <a:pt x="0" y="5905"/>
                </a:moveTo>
                <a:lnTo>
                  <a:pt x="112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0" name="bg object 1000"/>
          <p:cNvSpPr/>
          <p:nvPr/>
        </p:nvSpPr>
        <p:spPr>
          <a:xfrm>
            <a:off x="6992054" y="10840963"/>
            <a:ext cx="7620" cy="4445"/>
          </a:xfrm>
          <a:custGeom>
            <a:avLst/>
            <a:gdLst/>
            <a:ahLst/>
            <a:cxnLst/>
            <a:rect l="l" t="t" r="r" b="b"/>
            <a:pathLst>
              <a:path w="7620" h="4445">
                <a:moveTo>
                  <a:pt x="0" y="3962"/>
                </a:moveTo>
                <a:lnTo>
                  <a:pt x="748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1" name="bg object 1001"/>
          <p:cNvSpPr/>
          <p:nvPr/>
        </p:nvSpPr>
        <p:spPr>
          <a:xfrm>
            <a:off x="7262873" y="11335137"/>
            <a:ext cx="11430" cy="6350"/>
          </a:xfrm>
          <a:custGeom>
            <a:avLst/>
            <a:gdLst/>
            <a:ahLst/>
            <a:cxnLst/>
            <a:rect l="l" t="t" r="r" b="b"/>
            <a:pathLst>
              <a:path w="11429" h="6350">
                <a:moveTo>
                  <a:pt x="0" y="5918"/>
                </a:moveTo>
                <a:lnTo>
                  <a:pt x="112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2" name="bg object 1002"/>
          <p:cNvSpPr/>
          <p:nvPr/>
        </p:nvSpPr>
        <p:spPr>
          <a:xfrm>
            <a:off x="7255389" y="11341060"/>
            <a:ext cx="7620" cy="4445"/>
          </a:xfrm>
          <a:custGeom>
            <a:avLst/>
            <a:gdLst/>
            <a:ahLst/>
            <a:cxnLst/>
            <a:rect l="l" t="t" r="r" b="b"/>
            <a:pathLst>
              <a:path w="7620" h="4445">
                <a:moveTo>
                  <a:pt x="0" y="3936"/>
                </a:moveTo>
                <a:lnTo>
                  <a:pt x="748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3" name="bg object 1003"/>
          <p:cNvSpPr/>
          <p:nvPr/>
        </p:nvSpPr>
        <p:spPr>
          <a:xfrm>
            <a:off x="7342464" y="11486276"/>
            <a:ext cx="11430" cy="6350"/>
          </a:xfrm>
          <a:custGeom>
            <a:avLst/>
            <a:gdLst/>
            <a:ahLst/>
            <a:cxnLst/>
            <a:rect l="l" t="t" r="r" b="b"/>
            <a:pathLst>
              <a:path w="11429" h="6350">
                <a:moveTo>
                  <a:pt x="0" y="5918"/>
                </a:moveTo>
                <a:lnTo>
                  <a:pt x="112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4" name="bg object 1004"/>
          <p:cNvSpPr/>
          <p:nvPr/>
        </p:nvSpPr>
        <p:spPr>
          <a:xfrm>
            <a:off x="7334980" y="11492199"/>
            <a:ext cx="7620" cy="4445"/>
          </a:xfrm>
          <a:custGeom>
            <a:avLst/>
            <a:gdLst/>
            <a:ahLst/>
            <a:cxnLst/>
            <a:rect l="l" t="t" r="r" b="b"/>
            <a:pathLst>
              <a:path w="7620" h="4445">
                <a:moveTo>
                  <a:pt x="0" y="3936"/>
                </a:moveTo>
                <a:lnTo>
                  <a:pt x="748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5" name="bg object 1005"/>
          <p:cNvSpPr/>
          <p:nvPr/>
        </p:nvSpPr>
        <p:spPr>
          <a:xfrm>
            <a:off x="6873066" y="10618962"/>
            <a:ext cx="40005" cy="74930"/>
          </a:xfrm>
          <a:custGeom>
            <a:avLst/>
            <a:gdLst/>
            <a:ahLst/>
            <a:cxnLst/>
            <a:rect l="l" t="t" r="r" b="b"/>
            <a:pathLst>
              <a:path w="40004" h="74929">
                <a:moveTo>
                  <a:pt x="0" y="0"/>
                </a:moveTo>
                <a:lnTo>
                  <a:pt x="39419" y="748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6" name="bg object 1006"/>
          <p:cNvSpPr/>
          <p:nvPr/>
        </p:nvSpPr>
        <p:spPr>
          <a:xfrm>
            <a:off x="6992054" y="10844925"/>
            <a:ext cx="214629" cy="407034"/>
          </a:xfrm>
          <a:custGeom>
            <a:avLst/>
            <a:gdLst/>
            <a:ahLst/>
            <a:cxnLst/>
            <a:rect l="l" t="t" r="r" b="b"/>
            <a:pathLst>
              <a:path w="214629" h="407034">
                <a:moveTo>
                  <a:pt x="0" y="0"/>
                </a:moveTo>
                <a:lnTo>
                  <a:pt x="214091" y="4065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7" name="bg object 1007"/>
          <p:cNvSpPr/>
          <p:nvPr/>
        </p:nvSpPr>
        <p:spPr>
          <a:xfrm>
            <a:off x="7215990" y="11270173"/>
            <a:ext cx="40005" cy="74930"/>
          </a:xfrm>
          <a:custGeom>
            <a:avLst/>
            <a:gdLst/>
            <a:ahLst/>
            <a:cxnLst/>
            <a:rect l="l" t="t" r="r" b="b"/>
            <a:pathLst>
              <a:path w="40004" h="74929">
                <a:moveTo>
                  <a:pt x="0" y="0"/>
                </a:moveTo>
                <a:lnTo>
                  <a:pt x="39394" y="748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8" name="bg object 1008"/>
          <p:cNvSpPr/>
          <p:nvPr/>
        </p:nvSpPr>
        <p:spPr>
          <a:xfrm>
            <a:off x="7334980" y="11496136"/>
            <a:ext cx="130175" cy="247015"/>
          </a:xfrm>
          <a:custGeom>
            <a:avLst/>
            <a:gdLst/>
            <a:ahLst/>
            <a:cxnLst/>
            <a:rect l="l" t="t" r="r" b="b"/>
            <a:pathLst>
              <a:path w="130175" h="247015">
                <a:moveTo>
                  <a:pt x="0" y="0"/>
                </a:moveTo>
                <a:lnTo>
                  <a:pt x="129854" y="2465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9" name="bg object 1009"/>
          <p:cNvSpPr/>
          <p:nvPr/>
        </p:nvSpPr>
        <p:spPr>
          <a:xfrm>
            <a:off x="7485950" y="11782813"/>
            <a:ext cx="5080" cy="9525"/>
          </a:xfrm>
          <a:custGeom>
            <a:avLst/>
            <a:gdLst/>
            <a:ahLst/>
            <a:cxnLst/>
            <a:rect l="l" t="t" r="r" b="b"/>
            <a:pathLst>
              <a:path w="5079" h="9525">
                <a:moveTo>
                  <a:pt x="0" y="0"/>
                </a:moveTo>
                <a:lnTo>
                  <a:pt x="5003" y="95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0" name="bg object 1010"/>
          <p:cNvSpPr/>
          <p:nvPr/>
        </p:nvSpPr>
        <p:spPr>
          <a:xfrm>
            <a:off x="7490949" y="11782470"/>
            <a:ext cx="19050" cy="10160"/>
          </a:xfrm>
          <a:custGeom>
            <a:avLst/>
            <a:gdLst/>
            <a:ahLst/>
            <a:cxnLst/>
            <a:rect l="l" t="t" r="r" b="b"/>
            <a:pathLst>
              <a:path w="19050" h="10159">
                <a:moveTo>
                  <a:pt x="0" y="9867"/>
                </a:moveTo>
                <a:lnTo>
                  <a:pt x="186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1" name="bg object 1011"/>
          <p:cNvSpPr/>
          <p:nvPr/>
        </p:nvSpPr>
        <p:spPr>
          <a:xfrm>
            <a:off x="7353670" y="11486268"/>
            <a:ext cx="156210" cy="296545"/>
          </a:xfrm>
          <a:custGeom>
            <a:avLst/>
            <a:gdLst/>
            <a:ahLst/>
            <a:cxnLst/>
            <a:rect l="l" t="t" r="r" b="b"/>
            <a:pathLst>
              <a:path w="156209" h="296545">
                <a:moveTo>
                  <a:pt x="155964" y="2962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2" name="bg object 1012"/>
          <p:cNvSpPr/>
          <p:nvPr/>
        </p:nvSpPr>
        <p:spPr>
          <a:xfrm>
            <a:off x="7010734" y="10835059"/>
            <a:ext cx="263525" cy="500380"/>
          </a:xfrm>
          <a:custGeom>
            <a:avLst/>
            <a:gdLst/>
            <a:ahLst/>
            <a:cxnLst/>
            <a:rect l="l" t="t" r="r" b="b"/>
            <a:pathLst>
              <a:path w="263525" h="500379">
                <a:moveTo>
                  <a:pt x="263340" y="50007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13" name="bg object 1013"/>
          <p:cNvPicPr/>
          <p:nvPr/>
        </p:nvPicPr>
        <p:blipFill>
          <a:blip r:embed="rId112" cstate="print"/>
          <a:stretch>
            <a:fillRect/>
          </a:stretch>
        </p:blipFill>
        <p:spPr>
          <a:xfrm>
            <a:off x="6760464" y="10608295"/>
            <a:ext cx="251282" cy="257463"/>
          </a:xfrm>
          <a:prstGeom prst="rect">
            <a:avLst/>
          </a:prstGeom>
        </p:spPr>
      </p:pic>
      <p:pic>
        <p:nvPicPr>
          <p:cNvPr id="1014" name="bg object 1014"/>
          <p:cNvPicPr/>
          <p:nvPr/>
        </p:nvPicPr>
        <p:blipFill>
          <a:blip r:embed="rId113" cstate="print"/>
          <a:stretch>
            <a:fillRect/>
          </a:stretch>
        </p:blipFill>
        <p:spPr>
          <a:xfrm>
            <a:off x="7103364" y="11333701"/>
            <a:ext cx="251274" cy="182806"/>
          </a:xfrm>
          <a:prstGeom prst="rect">
            <a:avLst/>
          </a:prstGeom>
        </p:spPr>
      </p:pic>
      <p:sp>
        <p:nvSpPr>
          <p:cNvPr id="1015" name="bg object 1015"/>
          <p:cNvSpPr/>
          <p:nvPr/>
        </p:nvSpPr>
        <p:spPr>
          <a:xfrm>
            <a:off x="6453962" y="11251420"/>
            <a:ext cx="763270" cy="415925"/>
          </a:xfrm>
          <a:custGeom>
            <a:avLst/>
            <a:gdLst/>
            <a:ahLst/>
            <a:cxnLst/>
            <a:rect l="l" t="t" r="r" b="b"/>
            <a:pathLst>
              <a:path w="763270" h="415925">
                <a:moveTo>
                  <a:pt x="566826" y="122072"/>
                </a:moveTo>
                <a:lnTo>
                  <a:pt x="556971" y="103352"/>
                </a:lnTo>
                <a:lnTo>
                  <a:pt x="0" y="397052"/>
                </a:lnTo>
                <a:lnTo>
                  <a:pt x="9855" y="415734"/>
                </a:lnTo>
                <a:lnTo>
                  <a:pt x="566826" y="122072"/>
                </a:lnTo>
                <a:close/>
              </a:path>
              <a:path w="763270" h="415925">
                <a:moveTo>
                  <a:pt x="762889" y="18681"/>
                </a:moveTo>
                <a:lnTo>
                  <a:pt x="753033" y="0"/>
                </a:lnTo>
                <a:lnTo>
                  <a:pt x="708075" y="23685"/>
                </a:lnTo>
                <a:lnTo>
                  <a:pt x="717943" y="42405"/>
                </a:lnTo>
                <a:lnTo>
                  <a:pt x="762889" y="1868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6" name="bg object 1016"/>
          <p:cNvSpPr/>
          <p:nvPr/>
        </p:nvSpPr>
        <p:spPr>
          <a:xfrm>
            <a:off x="7165514" y="11282594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0" y="0"/>
                </a:moveTo>
                <a:lnTo>
                  <a:pt x="5918" y="112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7" name="bg object 1017"/>
          <p:cNvSpPr/>
          <p:nvPr/>
        </p:nvSpPr>
        <p:spPr>
          <a:xfrm>
            <a:off x="7161575" y="11275102"/>
            <a:ext cx="4445" cy="7620"/>
          </a:xfrm>
          <a:custGeom>
            <a:avLst/>
            <a:gdLst/>
            <a:ahLst/>
            <a:cxnLst/>
            <a:rect l="l" t="t" r="r" b="b"/>
            <a:pathLst>
              <a:path w="4445" h="7620">
                <a:moveTo>
                  <a:pt x="0" y="0"/>
                </a:moveTo>
                <a:lnTo>
                  <a:pt x="3936" y="74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8" name="bg object 1018"/>
          <p:cNvSpPr/>
          <p:nvPr/>
        </p:nvSpPr>
        <p:spPr>
          <a:xfrm>
            <a:off x="7014509" y="11362256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0" y="0"/>
                </a:moveTo>
                <a:lnTo>
                  <a:pt x="5918" y="112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9" name="bg object 1019"/>
          <p:cNvSpPr/>
          <p:nvPr/>
        </p:nvSpPr>
        <p:spPr>
          <a:xfrm>
            <a:off x="7010570" y="11354779"/>
            <a:ext cx="4445" cy="7620"/>
          </a:xfrm>
          <a:custGeom>
            <a:avLst/>
            <a:gdLst/>
            <a:ahLst/>
            <a:cxnLst/>
            <a:rect l="l" t="t" r="r" b="b"/>
            <a:pathLst>
              <a:path w="4445" h="7620">
                <a:moveTo>
                  <a:pt x="0" y="0"/>
                </a:moveTo>
                <a:lnTo>
                  <a:pt x="3936" y="74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0" name="bg object 1020"/>
          <p:cNvSpPr/>
          <p:nvPr/>
        </p:nvSpPr>
        <p:spPr>
          <a:xfrm>
            <a:off x="7161571" y="11251407"/>
            <a:ext cx="45085" cy="24130"/>
          </a:xfrm>
          <a:custGeom>
            <a:avLst/>
            <a:gdLst/>
            <a:ahLst/>
            <a:cxnLst/>
            <a:rect l="l" t="t" r="r" b="b"/>
            <a:pathLst>
              <a:path w="45084" h="24129">
                <a:moveTo>
                  <a:pt x="44931" y="0"/>
                </a:moveTo>
                <a:lnTo>
                  <a:pt x="0" y="236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1" name="bg object 1021"/>
          <p:cNvSpPr/>
          <p:nvPr/>
        </p:nvSpPr>
        <p:spPr>
          <a:xfrm>
            <a:off x="6453982" y="11354779"/>
            <a:ext cx="556895" cy="294005"/>
          </a:xfrm>
          <a:custGeom>
            <a:avLst/>
            <a:gdLst/>
            <a:ahLst/>
            <a:cxnLst/>
            <a:rect l="l" t="t" r="r" b="b"/>
            <a:pathLst>
              <a:path w="556895" h="294004">
                <a:moveTo>
                  <a:pt x="556588" y="0"/>
                </a:moveTo>
                <a:lnTo>
                  <a:pt x="0" y="2936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2" name="bg object 1022"/>
          <p:cNvSpPr/>
          <p:nvPr/>
        </p:nvSpPr>
        <p:spPr>
          <a:xfrm>
            <a:off x="6453976" y="11648459"/>
            <a:ext cx="10160" cy="19050"/>
          </a:xfrm>
          <a:custGeom>
            <a:avLst/>
            <a:gdLst/>
            <a:ahLst/>
            <a:cxnLst/>
            <a:rect l="l" t="t" r="r" b="b"/>
            <a:pathLst>
              <a:path w="10160" h="19050">
                <a:moveTo>
                  <a:pt x="0" y="0"/>
                </a:moveTo>
                <a:lnTo>
                  <a:pt x="9854" y="186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3" name="bg object 1023"/>
          <p:cNvSpPr/>
          <p:nvPr/>
        </p:nvSpPr>
        <p:spPr>
          <a:xfrm>
            <a:off x="6463830" y="11373482"/>
            <a:ext cx="556895" cy="294005"/>
          </a:xfrm>
          <a:custGeom>
            <a:avLst/>
            <a:gdLst/>
            <a:ahLst/>
            <a:cxnLst/>
            <a:rect l="l" t="t" r="r" b="b"/>
            <a:pathLst>
              <a:path w="556895" h="294004">
                <a:moveTo>
                  <a:pt x="0" y="293667"/>
                </a:moveTo>
                <a:lnTo>
                  <a:pt x="55658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24" name="bg object 1024"/>
          <p:cNvPicPr/>
          <p:nvPr/>
        </p:nvPicPr>
        <p:blipFill>
          <a:blip r:embed="rId114" cstate="print"/>
          <a:stretch>
            <a:fillRect/>
          </a:stretch>
        </p:blipFill>
        <p:spPr>
          <a:xfrm>
            <a:off x="6989064" y="11123394"/>
            <a:ext cx="228417" cy="251381"/>
          </a:xfrm>
          <a:prstGeom prst="rect">
            <a:avLst/>
          </a:prstGeom>
        </p:spPr>
      </p:pic>
      <p:sp>
        <p:nvSpPr>
          <p:cNvPr id="1025" name="bg object 1025"/>
          <p:cNvSpPr/>
          <p:nvPr/>
        </p:nvSpPr>
        <p:spPr>
          <a:xfrm>
            <a:off x="8369807" y="11801495"/>
            <a:ext cx="20955" cy="1014730"/>
          </a:xfrm>
          <a:custGeom>
            <a:avLst/>
            <a:gdLst/>
            <a:ahLst/>
            <a:cxnLst/>
            <a:rect l="l" t="t" r="r" b="b"/>
            <a:pathLst>
              <a:path w="20954" h="1014729">
                <a:moveTo>
                  <a:pt x="20679" y="61"/>
                </a:moveTo>
                <a:lnTo>
                  <a:pt x="-211" y="61"/>
                </a:lnTo>
                <a:lnTo>
                  <a:pt x="-211" y="1014727"/>
                </a:lnTo>
                <a:lnTo>
                  <a:pt x="20679" y="1014727"/>
                </a:lnTo>
                <a:lnTo>
                  <a:pt x="20679" y="6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6" name="bg object 1026"/>
          <p:cNvSpPr/>
          <p:nvPr/>
        </p:nvSpPr>
        <p:spPr>
          <a:xfrm>
            <a:off x="8369596" y="11801557"/>
            <a:ext cx="0" cy="1014730"/>
          </a:xfrm>
          <a:custGeom>
            <a:avLst/>
            <a:gdLst/>
            <a:ahLst/>
            <a:cxnLst/>
            <a:rect l="l" t="t" r="r" b="b"/>
            <a:pathLst>
              <a:path h="1014729">
                <a:moveTo>
                  <a:pt x="0" y="0"/>
                </a:moveTo>
                <a:lnTo>
                  <a:pt x="0" y="10146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7" name="bg object 1027"/>
          <p:cNvSpPr/>
          <p:nvPr/>
        </p:nvSpPr>
        <p:spPr>
          <a:xfrm>
            <a:off x="8369596" y="12816217"/>
            <a:ext cx="20955" cy="0"/>
          </a:xfrm>
          <a:custGeom>
            <a:avLst/>
            <a:gdLst/>
            <a:ahLst/>
            <a:cxnLst/>
            <a:rect l="l" t="t" r="r" b="b"/>
            <a:pathLst>
              <a:path w="20954">
                <a:moveTo>
                  <a:pt x="0" y="0"/>
                </a:moveTo>
                <a:lnTo>
                  <a:pt x="208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8" name="bg object 1028"/>
          <p:cNvSpPr/>
          <p:nvPr/>
        </p:nvSpPr>
        <p:spPr>
          <a:xfrm>
            <a:off x="8390481" y="11801550"/>
            <a:ext cx="0" cy="1014730"/>
          </a:xfrm>
          <a:custGeom>
            <a:avLst/>
            <a:gdLst/>
            <a:ahLst/>
            <a:cxnLst/>
            <a:rect l="l" t="t" r="r" b="b"/>
            <a:pathLst>
              <a:path h="1014729">
                <a:moveTo>
                  <a:pt x="0" y="101466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9" name="bg object 1029"/>
          <p:cNvSpPr/>
          <p:nvPr/>
        </p:nvSpPr>
        <p:spPr>
          <a:xfrm>
            <a:off x="9262631" y="11801559"/>
            <a:ext cx="22860" cy="1014730"/>
          </a:xfrm>
          <a:custGeom>
            <a:avLst/>
            <a:gdLst/>
            <a:ahLst/>
            <a:cxnLst/>
            <a:rect l="l" t="t" r="r" b="b"/>
            <a:pathLst>
              <a:path w="22859" h="1014729">
                <a:moveTo>
                  <a:pt x="22377" y="494550"/>
                </a:moveTo>
                <a:lnTo>
                  <a:pt x="0" y="494550"/>
                </a:lnTo>
                <a:lnTo>
                  <a:pt x="0" y="1014666"/>
                </a:lnTo>
                <a:lnTo>
                  <a:pt x="22377" y="1014666"/>
                </a:lnTo>
                <a:lnTo>
                  <a:pt x="22377" y="494550"/>
                </a:lnTo>
                <a:close/>
              </a:path>
              <a:path w="22859" h="1014729">
                <a:moveTo>
                  <a:pt x="22377" y="0"/>
                </a:moveTo>
                <a:lnTo>
                  <a:pt x="0" y="0"/>
                </a:lnTo>
                <a:lnTo>
                  <a:pt x="0" y="473405"/>
                </a:lnTo>
                <a:lnTo>
                  <a:pt x="22377" y="473405"/>
                </a:lnTo>
                <a:lnTo>
                  <a:pt x="2237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0" name="bg object 1030"/>
          <p:cNvSpPr/>
          <p:nvPr/>
        </p:nvSpPr>
        <p:spPr>
          <a:xfrm>
            <a:off x="9262637" y="11801557"/>
            <a:ext cx="0" cy="473709"/>
          </a:xfrm>
          <a:custGeom>
            <a:avLst/>
            <a:gdLst/>
            <a:ahLst/>
            <a:cxnLst/>
            <a:rect l="l" t="t" r="r" b="b"/>
            <a:pathLst>
              <a:path h="473709">
                <a:moveTo>
                  <a:pt x="0" y="0"/>
                </a:moveTo>
                <a:lnTo>
                  <a:pt x="0" y="4734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1" name="bg object 1031"/>
          <p:cNvSpPr/>
          <p:nvPr/>
        </p:nvSpPr>
        <p:spPr>
          <a:xfrm>
            <a:off x="9262637" y="12296109"/>
            <a:ext cx="0" cy="520700"/>
          </a:xfrm>
          <a:custGeom>
            <a:avLst/>
            <a:gdLst/>
            <a:ahLst/>
            <a:cxnLst/>
            <a:rect l="l" t="t" r="r" b="b"/>
            <a:pathLst>
              <a:path h="520700">
                <a:moveTo>
                  <a:pt x="0" y="0"/>
                </a:moveTo>
                <a:lnTo>
                  <a:pt x="0" y="5201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2" name="bg object 1032"/>
          <p:cNvSpPr/>
          <p:nvPr/>
        </p:nvSpPr>
        <p:spPr>
          <a:xfrm>
            <a:off x="9262637" y="12816217"/>
            <a:ext cx="22860" cy="0"/>
          </a:xfrm>
          <a:custGeom>
            <a:avLst/>
            <a:gdLst/>
            <a:ahLst/>
            <a:cxnLst/>
            <a:rect l="l" t="t" r="r" b="b"/>
            <a:pathLst>
              <a:path w="22859">
                <a:moveTo>
                  <a:pt x="0" y="0"/>
                </a:moveTo>
                <a:lnTo>
                  <a:pt x="223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3" name="bg object 1033"/>
          <p:cNvSpPr/>
          <p:nvPr/>
        </p:nvSpPr>
        <p:spPr>
          <a:xfrm>
            <a:off x="9285015" y="12296114"/>
            <a:ext cx="0" cy="520700"/>
          </a:xfrm>
          <a:custGeom>
            <a:avLst/>
            <a:gdLst/>
            <a:ahLst/>
            <a:cxnLst/>
            <a:rect l="l" t="t" r="r" b="b"/>
            <a:pathLst>
              <a:path h="520700">
                <a:moveTo>
                  <a:pt x="0" y="52010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4" name="bg object 1034"/>
          <p:cNvSpPr/>
          <p:nvPr/>
        </p:nvSpPr>
        <p:spPr>
          <a:xfrm>
            <a:off x="9285015" y="11801550"/>
            <a:ext cx="0" cy="473709"/>
          </a:xfrm>
          <a:custGeom>
            <a:avLst/>
            <a:gdLst/>
            <a:ahLst/>
            <a:cxnLst/>
            <a:rect l="l" t="t" r="r" b="b"/>
            <a:pathLst>
              <a:path h="473709">
                <a:moveTo>
                  <a:pt x="0" y="47340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5" name="bg object 1035"/>
          <p:cNvSpPr/>
          <p:nvPr/>
        </p:nvSpPr>
        <p:spPr>
          <a:xfrm>
            <a:off x="7465881" y="11742118"/>
            <a:ext cx="20955" cy="1282065"/>
          </a:xfrm>
          <a:custGeom>
            <a:avLst/>
            <a:gdLst/>
            <a:ahLst/>
            <a:cxnLst/>
            <a:rect l="l" t="t" r="r" b="b"/>
            <a:pathLst>
              <a:path w="20954" h="1282065">
                <a:moveTo>
                  <a:pt x="0" y="0"/>
                </a:moveTo>
                <a:lnTo>
                  <a:pt x="0" y="1281473"/>
                </a:lnTo>
                <a:lnTo>
                  <a:pt x="20890" y="1281473"/>
                </a:lnTo>
                <a:lnTo>
                  <a:pt x="20890" y="4010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6" name="bg object 1036"/>
          <p:cNvSpPr/>
          <p:nvPr/>
        </p:nvSpPr>
        <p:spPr>
          <a:xfrm>
            <a:off x="7465886" y="11742122"/>
            <a:ext cx="0" cy="1282065"/>
          </a:xfrm>
          <a:custGeom>
            <a:avLst/>
            <a:gdLst/>
            <a:ahLst/>
            <a:cxnLst/>
            <a:rect l="l" t="t" r="r" b="b"/>
            <a:pathLst>
              <a:path h="1282065">
                <a:moveTo>
                  <a:pt x="0" y="0"/>
                </a:moveTo>
                <a:lnTo>
                  <a:pt x="0" y="12814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7" name="bg object 1037"/>
          <p:cNvSpPr/>
          <p:nvPr/>
        </p:nvSpPr>
        <p:spPr>
          <a:xfrm>
            <a:off x="7465886" y="13023609"/>
            <a:ext cx="20955" cy="0"/>
          </a:xfrm>
          <a:custGeom>
            <a:avLst/>
            <a:gdLst/>
            <a:ahLst/>
            <a:cxnLst/>
            <a:rect l="l" t="t" r="r" b="b"/>
            <a:pathLst>
              <a:path w="20954">
                <a:moveTo>
                  <a:pt x="0" y="0"/>
                </a:moveTo>
                <a:lnTo>
                  <a:pt x="208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8" name="bg object 1038"/>
          <p:cNvSpPr/>
          <p:nvPr/>
        </p:nvSpPr>
        <p:spPr>
          <a:xfrm>
            <a:off x="7486772" y="11801379"/>
            <a:ext cx="0" cy="1222375"/>
          </a:xfrm>
          <a:custGeom>
            <a:avLst/>
            <a:gdLst/>
            <a:ahLst/>
            <a:cxnLst/>
            <a:rect l="l" t="t" r="r" b="b"/>
            <a:pathLst>
              <a:path h="1222375">
                <a:moveTo>
                  <a:pt x="0" y="122222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9" name="bg object 1039"/>
          <p:cNvSpPr/>
          <p:nvPr/>
        </p:nvSpPr>
        <p:spPr>
          <a:xfrm>
            <a:off x="7485887" y="11780160"/>
            <a:ext cx="702945" cy="22860"/>
          </a:xfrm>
          <a:custGeom>
            <a:avLst/>
            <a:gdLst/>
            <a:ahLst/>
            <a:cxnLst/>
            <a:rect l="l" t="t" r="r" b="b"/>
            <a:pathLst>
              <a:path w="702945" h="22859">
                <a:moveTo>
                  <a:pt x="702674" y="61"/>
                </a:moveTo>
                <a:lnTo>
                  <a:pt x="-189" y="61"/>
                </a:lnTo>
                <a:lnTo>
                  <a:pt x="-189" y="22438"/>
                </a:lnTo>
                <a:lnTo>
                  <a:pt x="702674" y="22438"/>
                </a:lnTo>
                <a:lnTo>
                  <a:pt x="702674" y="6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0" name="bg object 1040"/>
          <p:cNvSpPr/>
          <p:nvPr/>
        </p:nvSpPr>
        <p:spPr>
          <a:xfrm>
            <a:off x="8359597" y="11780160"/>
            <a:ext cx="171450" cy="22860"/>
          </a:xfrm>
          <a:custGeom>
            <a:avLst/>
            <a:gdLst/>
            <a:ahLst/>
            <a:cxnLst/>
            <a:rect l="l" t="t" r="r" b="b"/>
            <a:pathLst>
              <a:path w="171450" h="22859">
                <a:moveTo>
                  <a:pt x="171043" y="61"/>
                </a:moveTo>
                <a:lnTo>
                  <a:pt x="-211" y="61"/>
                </a:lnTo>
                <a:lnTo>
                  <a:pt x="-211" y="22438"/>
                </a:lnTo>
                <a:lnTo>
                  <a:pt x="171043" y="22438"/>
                </a:lnTo>
                <a:lnTo>
                  <a:pt x="171043" y="6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1" name="bg object 1041"/>
          <p:cNvSpPr/>
          <p:nvPr/>
        </p:nvSpPr>
        <p:spPr>
          <a:xfrm>
            <a:off x="8359379" y="11780225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134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2" name="bg object 1042"/>
          <p:cNvSpPr/>
          <p:nvPr/>
        </p:nvSpPr>
        <p:spPr>
          <a:xfrm>
            <a:off x="8359379" y="11793646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895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3" name="bg object 1043"/>
          <p:cNvSpPr/>
          <p:nvPr/>
        </p:nvSpPr>
        <p:spPr>
          <a:xfrm>
            <a:off x="8188567" y="11780225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134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4" name="bg object 1044"/>
          <p:cNvSpPr/>
          <p:nvPr/>
        </p:nvSpPr>
        <p:spPr>
          <a:xfrm>
            <a:off x="8188567" y="11793646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895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5" name="bg object 1045"/>
          <p:cNvSpPr/>
          <p:nvPr/>
        </p:nvSpPr>
        <p:spPr>
          <a:xfrm>
            <a:off x="7485698" y="11802599"/>
            <a:ext cx="702945" cy="0"/>
          </a:xfrm>
          <a:custGeom>
            <a:avLst/>
            <a:gdLst/>
            <a:ahLst/>
            <a:cxnLst/>
            <a:rect l="l" t="t" r="r" b="b"/>
            <a:pathLst>
              <a:path w="702945">
                <a:moveTo>
                  <a:pt x="0" y="0"/>
                </a:moveTo>
                <a:lnTo>
                  <a:pt x="7028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6" name="bg object 1046"/>
          <p:cNvSpPr/>
          <p:nvPr/>
        </p:nvSpPr>
        <p:spPr>
          <a:xfrm>
            <a:off x="8359379" y="11802599"/>
            <a:ext cx="10160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0" y="0"/>
                </a:moveTo>
                <a:lnTo>
                  <a:pt x="101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7" name="bg object 1047"/>
          <p:cNvSpPr/>
          <p:nvPr/>
        </p:nvSpPr>
        <p:spPr>
          <a:xfrm>
            <a:off x="8390650" y="11802599"/>
            <a:ext cx="140335" cy="0"/>
          </a:xfrm>
          <a:custGeom>
            <a:avLst/>
            <a:gdLst/>
            <a:ahLst/>
            <a:cxnLst/>
            <a:rect l="l" t="t" r="r" b="b"/>
            <a:pathLst>
              <a:path w="140334">
                <a:moveTo>
                  <a:pt x="0" y="0"/>
                </a:moveTo>
                <a:lnTo>
                  <a:pt x="13997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8" name="bg object 1048"/>
          <p:cNvSpPr/>
          <p:nvPr/>
        </p:nvSpPr>
        <p:spPr>
          <a:xfrm>
            <a:off x="8359376" y="11780221"/>
            <a:ext cx="171450" cy="0"/>
          </a:xfrm>
          <a:custGeom>
            <a:avLst/>
            <a:gdLst/>
            <a:ahLst/>
            <a:cxnLst/>
            <a:rect l="l" t="t" r="r" b="b"/>
            <a:pathLst>
              <a:path w="171450">
                <a:moveTo>
                  <a:pt x="17125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9" name="bg object 1049"/>
          <p:cNvSpPr/>
          <p:nvPr/>
        </p:nvSpPr>
        <p:spPr>
          <a:xfrm>
            <a:off x="7508525" y="11780221"/>
            <a:ext cx="680085" cy="0"/>
          </a:xfrm>
          <a:custGeom>
            <a:avLst/>
            <a:gdLst/>
            <a:ahLst/>
            <a:cxnLst/>
            <a:rect l="l" t="t" r="r" b="b"/>
            <a:pathLst>
              <a:path w="680084">
                <a:moveTo>
                  <a:pt x="6800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50" name="bg object 1050"/>
          <p:cNvPicPr/>
          <p:nvPr/>
        </p:nvPicPr>
        <p:blipFill>
          <a:blip r:embed="rId115" cstate="print"/>
          <a:stretch>
            <a:fillRect/>
          </a:stretch>
        </p:blipFill>
        <p:spPr>
          <a:xfrm>
            <a:off x="8188452" y="11780221"/>
            <a:ext cx="173524" cy="193473"/>
          </a:xfrm>
          <a:prstGeom prst="rect">
            <a:avLst/>
          </a:prstGeom>
        </p:spPr>
      </p:pic>
      <p:sp>
        <p:nvSpPr>
          <p:cNvPr id="1051" name="bg object 1051"/>
          <p:cNvSpPr/>
          <p:nvPr/>
        </p:nvSpPr>
        <p:spPr>
          <a:xfrm>
            <a:off x="8531352" y="11780160"/>
            <a:ext cx="553720" cy="22860"/>
          </a:xfrm>
          <a:custGeom>
            <a:avLst/>
            <a:gdLst/>
            <a:ahLst/>
            <a:cxnLst/>
            <a:rect l="l" t="t" r="r" b="b"/>
            <a:pathLst>
              <a:path w="553720" h="22859">
                <a:moveTo>
                  <a:pt x="553338" y="61"/>
                </a:moveTo>
                <a:lnTo>
                  <a:pt x="-215" y="61"/>
                </a:lnTo>
                <a:lnTo>
                  <a:pt x="-215" y="22438"/>
                </a:lnTo>
                <a:lnTo>
                  <a:pt x="553338" y="22438"/>
                </a:lnTo>
                <a:lnTo>
                  <a:pt x="553338" y="6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2" name="bg object 1052"/>
          <p:cNvSpPr/>
          <p:nvPr/>
        </p:nvSpPr>
        <p:spPr>
          <a:xfrm>
            <a:off x="9255772" y="11780160"/>
            <a:ext cx="150495" cy="22860"/>
          </a:xfrm>
          <a:custGeom>
            <a:avLst/>
            <a:gdLst/>
            <a:ahLst/>
            <a:cxnLst/>
            <a:rect l="l" t="t" r="r" b="b"/>
            <a:pathLst>
              <a:path w="150495" h="22859">
                <a:moveTo>
                  <a:pt x="149888" y="61"/>
                </a:moveTo>
                <a:lnTo>
                  <a:pt x="-233" y="61"/>
                </a:lnTo>
                <a:lnTo>
                  <a:pt x="-233" y="22438"/>
                </a:lnTo>
                <a:lnTo>
                  <a:pt x="149888" y="22438"/>
                </a:lnTo>
                <a:lnTo>
                  <a:pt x="149888" y="6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3" name="bg object 1053"/>
          <p:cNvSpPr/>
          <p:nvPr/>
        </p:nvSpPr>
        <p:spPr>
          <a:xfrm>
            <a:off x="9255537" y="11780225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134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4" name="bg object 1054"/>
          <p:cNvSpPr/>
          <p:nvPr/>
        </p:nvSpPr>
        <p:spPr>
          <a:xfrm>
            <a:off x="9255537" y="11793646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895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5" name="bg object 1055"/>
          <p:cNvSpPr/>
          <p:nvPr/>
        </p:nvSpPr>
        <p:spPr>
          <a:xfrm>
            <a:off x="9084691" y="11780225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134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6" name="bg object 1056"/>
          <p:cNvSpPr/>
          <p:nvPr/>
        </p:nvSpPr>
        <p:spPr>
          <a:xfrm>
            <a:off x="9084691" y="11793646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895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7" name="bg object 1057"/>
          <p:cNvSpPr/>
          <p:nvPr/>
        </p:nvSpPr>
        <p:spPr>
          <a:xfrm>
            <a:off x="8531135" y="11802599"/>
            <a:ext cx="553720" cy="0"/>
          </a:xfrm>
          <a:custGeom>
            <a:avLst/>
            <a:gdLst/>
            <a:ahLst/>
            <a:cxnLst/>
            <a:rect l="l" t="t" r="r" b="b"/>
            <a:pathLst>
              <a:path w="553720">
                <a:moveTo>
                  <a:pt x="0" y="0"/>
                </a:moveTo>
                <a:lnTo>
                  <a:pt x="553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8" name="bg object 1058"/>
          <p:cNvSpPr/>
          <p:nvPr/>
        </p:nvSpPr>
        <p:spPr>
          <a:xfrm>
            <a:off x="9255537" y="11802599"/>
            <a:ext cx="8255" cy="0"/>
          </a:xfrm>
          <a:custGeom>
            <a:avLst/>
            <a:gdLst/>
            <a:ahLst/>
            <a:cxnLst/>
            <a:rect l="l" t="t" r="r" b="b"/>
            <a:pathLst>
              <a:path w="8254">
                <a:moveTo>
                  <a:pt x="0" y="0"/>
                </a:moveTo>
                <a:lnTo>
                  <a:pt x="81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9" name="bg object 1059"/>
          <p:cNvSpPr/>
          <p:nvPr/>
        </p:nvSpPr>
        <p:spPr>
          <a:xfrm>
            <a:off x="9284868" y="11802599"/>
            <a:ext cx="121285" cy="0"/>
          </a:xfrm>
          <a:custGeom>
            <a:avLst/>
            <a:gdLst/>
            <a:ahLst/>
            <a:cxnLst/>
            <a:rect l="l" t="t" r="r" b="b"/>
            <a:pathLst>
              <a:path w="121284">
                <a:moveTo>
                  <a:pt x="0" y="0"/>
                </a:moveTo>
                <a:lnTo>
                  <a:pt x="1207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0" name="bg object 1060"/>
          <p:cNvSpPr/>
          <p:nvPr/>
        </p:nvSpPr>
        <p:spPr>
          <a:xfrm>
            <a:off x="9255539" y="11780221"/>
            <a:ext cx="150495" cy="0"/>
          </a:xfrm>
          <a:custGeom>
            <a:avLst/>
            <a:gdLst/>
            <a:ahLst/>
            <a:cxnLst/>
            <a:rect l="l" t="t" r="r" b="b"/>
            <a:pathLst>
              <a:path w="150495">
                <a:moveTo>
                  <a:pt x="15012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1" name="bg object 1061"/>
          <p:cNvSpPr/>
          <p:nvPr/>
        </p:nvSpPr>
        <p:spPr>
          <a:xfrm>
            <a:off x="8531138" y="11780221"/>
            <a:ext cx="553720" cy="0"/>
          </a:xfrm>
          <a:custGeom>
            <a:avLst/>
            <a:gdLst/>
            <a:ahLst/>
            <a:cxnLst/>
            <a:rect l="l" t="t" r="r" b="b"/>
            <a:pathLst>
              <a:path w="553720">
                <a:moveTo>
                  <a:pt x="5535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62" name="bg object 1062"/>
          <p:cNvPicPr/>
          <p:nvPr/>
        </p:nvPicPr>
        <p:blipFill>
          <a:blip r:embed="rId115" cstate="print"/>
          <a:stretch>
            <a:fillRect/>
          </a:stretch>
        </p:blipFill>
        <p:spPr>
          <a:xfrm>
            <a:off x="9083040" y="11780221"/>
            <a:ext cx="173502" cy="193473"/>
          </a:xfrm>
          <a:prstGeom prst="rect">
            <a:avLst/>
          </a:prstGeom>
        </p:spPr>
      </p:pic>
      <p:sp>
        <p:nvSpPr>
          <p:cNvPr id="1063" name="bg object 1063"/>
          <p:cNvSpPr/>
          <p:nvPr/>
        </p:nvSpPr>
        <p:spPr>
          <a:xfrm>
            <a:off x="9340596" y="10481711"/>
            <a:ext cx="20955" cy="995044"/>
          </a:xfrm>
          <a:custGeom>
            <a:avLst/>
            <a:gdLst/>
            <a:ahLst/>
            <a:cxnLst/>
            <a:rect l="l" t="t" r="r" b="b"/>
            <a:pathLst>
              <a:path w="20954" h="995045">
                <a:moveTo>
                  <a:pt x="20654" y="94"/>
                </a:moveTo>
                <a:lnTo>
                  <a:pt x="-236" y="94"/>
                </a:lnTo>
                <a:lnTo>
                  <a:pt x="-236" y="995050"/>
                </a:lnTo>
                <a:lnTo>
                  <a:pt x="20654" y="995050"/>
                </a:lnTo>
                <a:lnTo>
                  <a:pt x="20654" y="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4" name="bg object 1064"/>
          <p:cNvSpPr/>
          <p:nvPr/>
        </p:nvSpPr>
        <p:spPr>
          <a:xfrm>
            <a:off x="9361245" y="10481803"/>
            <a:ext cx="0" cy="995044"/>
          </a:xfrm>
          <a:custGeom>
            <a:avLst/>
            <a:gdLst/>
            <a:ahLst/>
            <a:cxnLst/>
            <a:rect l="l" t="t" r="r" b="b"/>
            <a:pathLst>
              <a:path h="995045">
                <a:moveTo>
                  <a:pt x="0" y="99495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5" name="bg object 1065"/>
          <p:cNvSpPr/>
          <p:nvPr/>
        </p:nvSpPr>
        <p:spPr>
          <a:xfrm>
            <a:off x="9340360" y="10481806"/>
            <a:ext cx="0" cy="995044"/>
          </a:xfrm>
          <a:custGeom>
            <a:avLst/>
            <a:gdLst/>
            <a:ahLst/>
            <a:cxnLst/>
            <a:rect l="l" t="t" r="r" b="b"/>
            <a:pathLst>
              <a:path h="995045">
                <a:moveTo>
                  <a:pt x="0" y="0"/>
                </a:moveTo>
                <a:lnTo>
                  <a:pt x="0" y="9949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6" name="bg object 1066"/>
          <p:cNvSpPr/>
          <p:nvPr/>
        </p:nvSpPr>
        <p:spPr>
          <a:xfrm>
            <a:off x="8421405" y="10481803"/>
            <a:ext cx="20955" cy="995044"/>
          </a:xfrm>
          <a:custGeom>
            <a:avLst/>
            <a:gdLst/>
            <a:ahLst/>
            <a:cxnLst/>
            <a:rect l="l" t="t" r="r" b="b"/>
            <a:pathLst>
              <a:path w="20954" h="995045">
                <a:moveTo>
                  <a:pt x="20890" y="0"/>
                </a:moveTo>
                <a:lnTo>
                  <a:pt x="0" y="21132"/>
                </a:lnTo>
                <a:lnTo>
                  <a:pt x="0" y="994956"/>
                </a:lnTo>
                <a:lnTo>
                  <a:pt x="20890" y="994956"/>
                </a:lnTo>
                <a:lnTo>
                  <a:pt x="20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7" name="bg object 1067"/>
          <p:cNvSpPr/>
          <p:nvPr/>
        </p:nvSpPr>
        <p:spPr>
          <a:xfrm>
            <a:off x="8442296" y="10481803"/>
            <a:ext cx="0" cy="995044"/>
          </a:xfrm>
          <a:custGeom>
            <a:avLst/>
            <a:gdLst/>
            <a:ahLst/>
            <a:cxnLst/>
            <a:rect l="l" t="t" r="r" b="b"/>
            <a:pathLst>
              <a:path h="995045">
                <a:moveTo>
                  <a:pt x="0" y="99495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8" name="bg object 1068"/>
          <p:cNvSpPr/>
          <p:nvPr/>
        </p:nvSpPr>
        <p:spPr>
          <a:xfrm>
            <a:off x="8421410" y="10502930"/>
            <a:ext cx="0" cy="80010"/>
          </a:xfrm>
          <a:custGeom>
            <a:avLst/>
            <a:gdLst/>
            <a:ahLst/>
            <a:cxnLst/>
            <a:rect l="l" t="t" r="r" b="b"/>
            <a:pathLst>
              <a:path h="80009">
                <a:moveTo>
                  <a:pt x="0" y="0"/>
                </a:moveTo>
                <a:lnTo>
                  <a:pt x="0" y="794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9" name="bg object 1069"/>
          <p:cNvSpPr/>
          <p:nvPr/>
        </p:nvSpPr>
        <p:spPr>
          <a:xfrm>
            <a:off x="8421410" y="10587426"/>
            <a:ext cx="0" cy="889635"/>
          </a:xfrm>
          <a:custGeom>
            <a:avLst/>
            <a:gdLst/>
            <a:ahLst/>
            <a:cxnLst/>
            <a:rect l="l" t="t" r="r" b="b"/>
            <a:pathLst>
              <a:path h="889634">
                <a:moveTo>
                  <a:pt x="0" y="0"/>
                </a:moveTo>
                <a:lnTo>
                  <a:pt x="0" y="8893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0" name="bg object 1070"/>
          <p:cNvSpPr/>
          <p:nvPr/>
        </p:nvSpPr>
        <p:spPr>
          <a:xfrm>
            <a:off x="10264140" y="10481712"/>
            <a:ext cx="20955" cy="995044"/>
          </a:xfrm>
          <a:custGeom>
            <a:avLst/>
            <a:gdLst/>
            <a:ahLst/>
            <a:cxnLst/>
            <a:rect l="l" t="t" r="r" b="b"/>
            <a:pathLst>
              <a:path w="20954" h="995045">
                <a:moveTo>
                  <a:pt x="20631" y="94"/>
                </a:moveTo>
                <a:lnTo>
                  <a:pt x="-259" y="94"/>
                </a:lnTo>
                <a:lnTo>
                  <a:pt x="-259" y="995050"/>
                </a:lnTo>
                <a:lnTo>
                  <a:pt x="20631" y="995050"/>
                </a:lnTo>
                <a:lnTo>
                  <a:pt x="20631" y="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1" name="bg object 1071"/>
          <p:cNvSpPr/>
          <p:nvPr/>
        </p:nvSpPr>
        <p:spPr>
          <a:xfrm>
            <a:off x="10284766" y="10481804"/>
            <a:ext cx="0" cy="995044"/>
          </a:xfrm>
          <a:custGeom>
            <a:avLst/>
            <a:gdLst/>
            <a:ahLst/>
            <a:cxnLst/>
            <a:rect l="l" t="t" r="r" b="b"/>
            <a:pathLst>
              <a:path h="995045">
                <a:moveTo>
                  <a:pt x="0" y="99495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2" name="bg object 1072"/>
          <p:cNvSpPr/>
          <p:nvPr/>
        </p:nvSpPr>
        <p:spPr>
          <a:xfrm>
            <a:off x="10263875" y="10481806"/>
            <a:ext cx="20955" cy="0"/>
          </a:xfrm>
          <a:custGeom>
            <a:avLst/>
            <a:gdLst/>
            <a:ahLst/>
            <a:cxnLst/>
            <a:rect l="l" t="t" r="r" b="b"/>
            <a:pathLst>
              <a:path w="20954">
                <a:moveTo>
                  <a:pt x="208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3" name="bg object 1073"/>
          <p:cNvSpPr/>
          <p:nvPr/>
        </p:nvSpPr>
        <p:spPr>
          <a:xfrm>
            <a:off x="10263880" y="10481806"/>
            <a:ext cx="0" cy="995044"/>
          </a:xfrm>
          <a:custGeom>
            <a:avLst/>
            <a:gdLst/>
            <a:ahLst/>
            <a:cxnLst/>
            <a:rect l="l" t="t" r="r" b="b"/>
            <a:pathLst>
              <a:path h="995045">
                <a:moveTo>
                  <a:pt x="0" y="0"/>
                </a:moveTo>
                <a:lnTo>
                  <a:pt x="0" y="9949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4" name="bg object 1074"/>
          <p:cNvSpPr/>
          <p:nvPr/>
        </p:nvSpPr>
        <p:spPr>
          <a:xfrm>
            <a:off x="6118695" y="8450371"/>
            <a:ext cx="393700" cy="20955"/>
          </a:xfrm>
          <a:custGeom>
            <a:avLst/>
            <a:gdLst/>
            <a:ahLst/>
            <a:cxnLst/>
            <a:rect l="l" t="t" r="r" b="b"/>
            <a:pathLst>
              <a:path w="393700" h="20954">
                <a:moveTo>
                  <a:pt x="168211" y="20878"/>
                </a:moveTo>
                <a:lnTo>
                  <a:pt x="157099" y="0"/>
                </a:lnTo>
                <a:lnTo>
                  <a:pt x="12750" y="0"/>
                </a:lnTo>
                <a:lnTo>
                  <a:pt x="0" y="20878"/>
                </a:lnTo>
                <a:lnTo>
                  <a:pt x="168211" y="20878"/>
                </a:lnTo>
                <a:close/>
              </a:path>
              <a:path w="393700" h="20954">
                <a:moveTo>
                  <a:pt x="393382" y="0"/>
                </a:moveTo>
                <a:lnTo>
                  <a:pt x="180975" y="0"/>
                </a:lnTo>
                <a:lnTo>
                  <a:pt x="192087" y="20878"/>
                </a:lnTo>
                <a:lnTo>
                  <a:pt x="393382" y="20878"/>
                </a:lnTo>
                <a:lnTo>
                  <a:pt x="3933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5" name="bg object 1075"/>
          <p:cNvSpPr/>
          <p:nvPr/>
        </p:nvSpPr>
        <p:spPr>
          <a:xfrm>
            <a:off x="6682993" y="8450219"/>
            <a:ext cx="190500" cy="20955"/>
          </a:xfrm>
          <a:custGeom>
            <a:avLst/>
            <a:gdLst/>
            <a:ahLst/>
            <a:cxnLst/>
            <a:rect l="l" t="t" r="r" b="b"/>
            <a:pathLst>
              <a:path w="190500" h="20954">
                <a:moveTo>
                  <a:pt x="190021" y="145"/>
                </a:moveTo>
                <a:lnTo>
                  <a:pt x="-168" y="145"/>
                </a:lnTo>
                <a:lnTo>
                  <a:pt x="-168" y="21024"/>
                </a:lnTo>
                <a:lnTo>
                  <a:pt x="190021" y="21024"/>
                </a:lnTo>
                <a:lnTo>
                  <a:pt x="190021" y="14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6" name="bg object 1076"/>
          <p:cNvSpPr/>
          <p:nvPr/>
        </p:nvSpPr>
        <p:spPr>
          <a:xfrm>
            <a:off x="7043759" y="8450371"/>
            <a:ext cx="574675" cy="20955"/>
          </a:xfrm>
          <a:custGeom>
            <a:avLst/>
            <a:gdLst/>
            <a:ahLst/>
            <a:cxnLst/>
            <a:rect l="l" t="t" r="r" b="b"/>
            <a:pathLst>
              <a:path w="574675" h="20954">
                <a:moveTo>
                  <a:pt x="553274" y="0"/>
                </a:moveTo>
                <a:lnTo>
                  <a:pt x="0" y="0"/>
                </a:lnTo>
                <a:lnTo>
                  <a:pt x="0" y="20878"/>
                </a:lnTo>
                <a:lnTo>
                  <a:pt x="574406" y="20878"/>
                </a:lnTo>
                <a:lnTo>
                  <a:pt x="55327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7" name="bg object 1077"/>
          <p:cNvSpPr/>
          <p:nvPr/>
        </p:nvSpPr>
        <p:spPr>
          <a:xfrm>
            <a:off x="6682830" y="8458719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8" name="bg object 1078"/>
          <p:cNvSpPr/>
          <p:nvPr/>
        </p:nvSpPr>
        <p:spPr>
          <a:xfrm>
            <a:off x="6682830" y="8450365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3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9" name="bg object 1079"/>
          <p:cNvSpPr/>
          <p:nvPr/>
        </p:nvSpPr>
        <p:spPr>
          <a:xfrm>
            <a:off x="6512086" y="8458719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0" name="bg object 1080"/>
          <p:cNvSpPr/>
          <p:nvPr/>
        </p:nvSpPr>
        <p:spPr>
          <a:xfrm>
            <a:off x="6512086" y="8450365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3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1" name="bg object 1081"/>
          <p:cNvSpPr/>
          <p:nvPr/>
        </p:nvSpPr>
        <p:spPr>
          <a:xfrm>
            <a:off x="6873011" y="8458719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2" name="bg object 1082"/>
          <p:cNvSpPr/>
          <p:nvPr/>
        </p:nvSpPr>
        <p:spPr>
          <a:xfrm>
            <a:off x="6873011" y="8450365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3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3" name="bg object 1083"/>
          <p:cNvSpPr/>
          <p:nvPr/>
        </p:nvSpPr>
        <p:spPr>
          <a:xfrm>
            <a:off x="7043752" y="8458719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4" name="bg object 1084"/>
          <p:cNvSpPr/>
          <p:nvPr/>
        </p:nvSpPr>
        <p:spPr>
          <a:xfrm>
            <a:off x="7043752" y="8450365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3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5" name="bg object 1085"/>
          <p:cNvSpPr/>
          <p:nvPr/>
        </p:nvSpPr>
        <p:spPr>
          <a:xfrm>
            <a:off x="6118701" y="8471251"/>
            <a:ext cx="168275" cy="0"/>
          </a:xfrm>
          <a:custGeom>
            <a:avLst/>
            <a:gdLst/>
            <a:ahLst/>
            <a:cxnLst/>
            <a:rect l="l" t="t" r="r" b="b"/>
            <a:pathLst>
              <a:path w="168275">
                <a:moveTo>
                  <a:pt x="0" y="0"/>
                </a:moveTo>
                <a:lnTo>
                  <a:pt x="1682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6" name="bg object 1086"/>
          <p:cNvSpPr/>
          <p:nvPr/>
        </p:nvSpPr>
        <p:spPr>
          <a:xfrm>
            <a:off x="6310777" y="8471251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0" y="0"/>
                </a:moveTo>
                <a:lnTo>
                  <a:pt x="2013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7" name="bg object 1087"/>
          <p:cNvSpPr/>
          <p:nvPr/>
        </p:nvSpPr>
        <p:spPr>
          <a:xfrm>
            <a:off x="6682826" y="8471251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0" y="0"/>
                </a:moveTo>
                <a:lnTo>
                  <a:pt x="1901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8" name="bg object 1088"/>
          <p:cNvSpPr/>
          <p:nvPr/>
        </p:nvSpPr>
        <p:spPr>
          <a:xfrm>
            <a:off x="7043751" y="8471251"/>
            <a:ext cx="215265" cy="0"/>
          </a:xfrm>
          <a:custGeom>
            <a:avLst/>
            <a:gdLst/>
            <a:ahLst/>
            <a:cxnLst/>
            <a:rect l="l" t="t" r="r" b="b"/>
            <a:pathLst>
              <a:path w="215265">
                <a:moveTo>
                  <a:pt x="0" y="0"/>
                </a:moveTo>
                <a:lnTo>
                  <a:pt x="2152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9" name="bg object 1089"/>
          <p:cNvSpPr/>
          <p:nvPr/>
        </p:nvSpPr>
        <p:spPr>
          <a:xfrm>
            <a:off x="7280117" y="8471251"/>
            <a:ext cx="338455" cy="0"/>
          </a:xfrm>
          <a:custGeom>
            <a:avLst/>
            <a:gdLst/>
            <a:ahLst/>
            <a:cxnLst/>
            <a:rect l="l" t="t" r="r" b="b"/>
            <a:pathLst>
              <a:path w="338454">
                <a:moveTo>
                  <a:pt x="0" y="0"/>
                </a:moveTo>
                <a:lnTo>
                  <a:pt x="3380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0" name="bg object 1090"/>
          <p:cNvSpPr/>
          <p:nvPr/>
        </p:nvSpPr>
        <p:spPr>
          <a:xfrm>
            <a:off x="7043752" y="8450365"/>
            <a:ext cx="553720" cy="0"/>
          </a:xfrm>
          <a:custGeom>
            <a:avLst/>
            <a:gdLst/>
            <a:ahLst/>
            <a:cxnLst/>
            <a:rect l="l" t="t" r="r" b="b"/>
            <a:pathLst>
              <a:path w="553720">
                <a:moveTo>
                  <a:pt x="55328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1" name="bg object 1091"/>
          <p:cNvSpPr/>
          <p:nvPr/>
        </p:nvSpPr>
        <p:spPr>
          <a:xfrm>
            <a:off x="6788479" y="8450365"/>
            <a:ext cx="85090" cy="0"/>
          </a:xfrm>
          <a:custGeom>
            <a:avLst/>
            <a:gdLst/>
            <a:ahLst/>
            <a:cxnLst/>
            <a:rect l="l" t="t" r="r" b="b"/>
            <a:pathLst>
              <a:path w="85090">
                <a:moveTo>
                  <a:pt x="845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2" name="bg object 1092"/>
          <p:cNvSpPr/>
          <p:nvPr/>
        </p:nvSpPr>
        <p:spPr>
          <a:xfrm>
            <a:off x="6682821" y="8450365"/>
            <a:ext cx="85090" cy="0"/>
          </a:xfrm>
          <a:custGeom>
            <a:avLst/>
            <a:gdLst/>
            <a:ahLst/>
            <a:cxnLst/>
            <a:rect l="l" t="t" r="r" b="b"/>
            <a:pathLst>
              <a:path w="85090">
                <a:moveTo>
                  <a:pt x="845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3" name="bg object 1093"/>
          <p:cNvSpPr/>
          <p:nvPr/>
        </p:nvSpPr>
        <p:spPr>
          <a:xfrm>
            <a:off x="6299666" y="8450365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21241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4" name="bg object 1094"/>
          <p:cNvSpPr/>
          <p:nvPr/>
        </p:nvSpPr>
        <p:spPr>
          <a:xfrm>
            <a:off x="6131440" y="8450365"/>
            <a:ext cx="144780" cy="0"/>
          </a:xfrm>
          <a:custGeom>
            <a:avLst/>
            <a:gdLst/>
            <a:ahLst/>
            <a:cxnLst/>
            <a:rect l="l" t="t" r="r" b="b"/>
            <a:pathLst>
              <a:path w="144779">
                <a:moveTo>
                  <a:pt x="1443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5" name="bg object 1095"/>
          <p:cNvSpPr/>
          <p:nvPr/>
        </p:nvSpPr>
        <p:spPr>
          <a:xfrm>
            <a:off x="6682530" y="8279686"/>
            <a:ext cx="0" cy="171450"/>
          </a:xfrm>
          <a:custGeom>
            <a:avLst/>
            <a:gdLst/>
            <a:ahLst/>
            <a:cxnLst/>
            <a:rect l="l" t="t" r="r" b="b"/>
            <a:pathLst>
              <a:path h="171450">
                <a:moveTo>
                  <a:pt x="0" y="17088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6" name="bg object 1096"/>
          <p:cNvSpPr/>
          <p:nvPr/>
        </p:nvSpPr>
        <p:spPr>
          <a:xfrm>
            <a:off x="6511886" y="8450574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4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7" name="bg object 1097"/>
          <p:cNvSpPr/>
          <p:nvPr/>
        </p:nvSpPr>
        <p:spPr>
          <a:xfrm>
            <a:off x="6511886" y="8450576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84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8" name="bg object 1098"/>
          <p:cNvSpPr/>
          <p:nvPr/>
        </p:nvSpPr>
        <p:spPr>
          <a:xfrm>
            <a:off x="6682530" y="8450573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4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9" name="bg object 1099"/>
          <p:cNvSpPr/>
          <p:nvPr/>
        </p:nvSpPr>
        <p:spPr>
          <a:xfrm>
            <a:off x="6682530" y="8450576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84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0" name="bg object 1100"/>
          <p:cNvSpPr/>
          <p:nvPr/>
        </p:nvSpPr>
        <p:spPr>
          <a:xfrm>
            <a:off x="6511886" y="8279680"/>
            <a:ext cx="170815" cy="179070"/>
          </a:xfrm>
          <a:custGeom>
            <a:avLst/>
            <a:gdLst/>
            <a:ahLst/>
            <a:cxnLst/>
            <a:rect l="l" t="t" r="r" b="b"/>
            <a:pathLst>
              <a:path w="170815" h="179070">
                <a:moveTo>
                  <a:pt x="0" y="170645"/>
                </a:moveTo>
                <a:lnTo>
                  <a:pt x="6095" y="125282"/>
                </a:lnTo>
                <a:lnTo>
                  <a:pt x="23291" y="84516"/>
                </a:lnTo>
                <a:lnTo>
                  <a:pt x="49973" y="49985"/>
                </a:lnTo>
                <a:lnTo>
                  <a:pt x="84503" y="23303"/>
                </a:lnTo>
                <a:lnTo>
                  <a:pt x="125269" y="6095"/>
                </a:lnTo>
                <a:lnTo>
                  <a:pt x="170645" y="0"/>
                </a:lnTo>
              </a:path>
              <a:path w="170815" h="179070">
                <a:moveTo>
                  <a:pt x="0" y="170645"/>
                </a:moveTo>
                <a:lnTo>
                  <a:pt x="0" y="179001"/>
                </a:lnTo>
              </a:path>
              <a:path w="170815" h="179070">
                <a:moveTo>
                  <a:pt x="0" y="170645"/>
                </a:moveTo>
                <a:lnTo>
                  <a:pt x="0" y="1790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1" name="bg object 1101"/>
          <p:cNvSpPr/>
          <p:nvPr/>
        </p:nvSpPr>
        <p:spPr>
          <a:xfrm>
            <a:off x="6511886" y="8458719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2" name="bg object 1102"/>
          <p:cNvSpPr/>
          <p:nvPr/>
        </p:nvSpPr>
        <p:spPr>
          <a:xfrm>
            <a:off x="6682530" y="8450365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356"/>
                </a:lnTo>
              </a:path>
              <a:path h="8890">
                <a:moveTo>
                  <a:pt x="0" y="0"/>
                </a:moveTo>
                <a:lnTo>
                  <a:pt x="0" y="83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3" name="bg object 1103"/>
          <p:cNvSpPr/>
          <p:nvPr/>
        </p:nvSpPr>
        <p:spPr>
          <a:xfrm>
            <a:off x="6682530" y="8458719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4" name="bg object 1104"/>
          <p:cNvSpPr/>
          <p:nvPr/>
        </p:nvSpPr>
        <p:spPr>
          <a:xfrm>
            <a:off x="6873066" y="8279686"/>
            <a:ext cx="0" cy="171450"/>
          </a:xfrm>
          <a:custGeom>
            <a:avLst/>
            <a:gdLst/>
            <a:ahLst/>
            <a:cxnLst/>
            <a:rect l="l" t="t" r="r" b="b"/>
            <a:pathLst>
              <a:path h="171450">
                <a:moveTo>
                  <a:pt x="0" y="17088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5" name="bg object 1105"/>
          <p:cNvSpPr/>
          <p:nvPr/>
        </p:nvSpPr>
        <p:spPr>
          <a:xfrm>
            <a:off x="7043709" y="8450574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4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6" name="bg object 1106"/>
          <p:cNvSpPr/>
          <p:nvPr/>
        </p:nvSpPr>
        <p:spPr>
          <a:xfrm>
            <a:off x="7043709" y="8450576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84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7" name="bg object 1107"/>
          <p:cNvSpPr/>
          <p:nvPr/>
        </p:nvSpPr>
        <p:spPr>
          <a:xfrm>
            <a:off x="6873066" y="8450574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4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8" name="bg object 1108"/>
          <p:cNvSpPr/>
          <p:nvPr/>
        </p:nvSpPr>
        <p:spPr>
          <a:xfrm>
            <a:off x="6873066" y="8450576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84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9" name="bg object 1109"/>
          <p:cNvSpPr/>
          <p:nvPr/>
        </p:nvSpPr>
        <p:spPr>
          <a:xfrm>
            <a:off x="6873066" y="8279682"/>
            <a:ext cx="170815" cy="170815"/>
          </a:xfrm>
          <a:custGeom>
            <a:avLst/>
            <a:gdLst/>
            <a:ahLst/>
            <a:cxnLst/>
            <a:rect l="l" t="t" r="r" b="b"/>
            <a:pathLst>
              <a:path w="170815" h="170815">
                <a:moveTo>
                  <a:pt x="0" y="0"/>
                </a:moveTo>
                <a:lnTo>
                  <a:pt x="45363" y="6095"/>
                </a:lnTo>
                <a:lnTo>
                  <a:pt x="86129" y="23303"/>
                </a:lnTo>
                <a:lnTo>
                  <a:pt x="120659" y="49985"/>
                </a:lnTo>
                <a:lnTo>
                  <a:pt x="147341" y="84516"/>
                </a:lnTo>
                <a:lnTo>
                  <a:pt x="164549" y="125282"/>
                </a:lnTo>
                <a:lnTo>
                  <a:pt x="170645" y="1706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0" name="bg object 1110"/>
          <p:cNvSpPr/>
          <p:nvPr/>
        </p:nvSpPr>
        <p:spPr>
          <a:xfrm>
            <a:off x="7043709" y="8450365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356"/>
                </a:lnTo>
              </a:path>
              <a:path h="8890">
                <a:moveTo>
                  <a:pt x="0" y="0"/>
                </a:moveTo>
                <a:lnTo>
                  <a:pt x="0" y="83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1" name="bg object 1111"/>
          <p:cNvSpPr/>
          <p:nvPr/>
        </p:nvSpPr>
        <p:spPr>
          <a:xfrm>
            <a:off x="7043709" y="8458719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2" name="bg object 1112"/>
          <p:cNvSpPr/>
          <p:nvPr/>
        </p:nvSpPr>
        <p:spPr>
          <a:xfrm>
            <a:off x="6873066" y="8450365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356"/>
                </a:lnTo>
              </a:path>
              <a:path h="8890">
                <a:moveTo>
                  <a:pt x="0" y="0"/>
                </a:moveTo>
                <a:lnTo>
                  <a:pt x="0" y="83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3" name="bg object 1113"/>
          <p:cNvSpPr/>
          <p:nvPr/>
        </p:nvSpPr>
        <p:spPr>
          <a:xfrm>
            <a:off x="6873066" y="8458719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4" name="bg object 1114"/>
          <p:cNvSpPr/>
          <p:nvPr/>
        </p:nvSpPr>
        <p:spPr>
          <a:xfrm>
            <a:off x="7714291" y="11476952"/>
            <a:ext cx="59690" cy="20955"/>
          </a:xfrm>
          <a:custGeom>
            <a:avLst/>
            <a:gdLst/>
            <a:ahLst/>
            <a:cxnLst/>
            <a:rect l="l" t="t" r="r" b="b"/>
            <a:pathLst>
              <a:path w="59690" h="20954">
                <a:moveTo>
                  <a:pt x="59370" y="0"/>
                </a:moveTo>
                <a:lnTo>
                  <a:pt x="12750" y="0"/>
                </a:lnTo>
                <a:lnTo>
                  <a:pt x="0" y="20878"/>
                </a:lnTo>
                <a:lnTo>
                  <a:pt x="59370" y="20878"/>
                </a:lnTo>
                <a:lnTo>
                  <a:pt x="593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5" name="bg object 1115"/>
          <p:cNvSpPr/>
          <p:nvPr/>
        </p:nvSpPr>
        <p:spPr>
          <a:xfrm>
            <a:off x="7944663" y="11476883"/>
            <a:ext cx="245110" cy="20955"/>
          </a:xfrm>
          <a:custGeom>
            <a:avLst/>
            <a:gdLst/>
            <a:ahLst/>
            <a:cxnLst/>
            <a:rect l="l" t="t" r="r" b="b"/>
            <a:pathLst>
              <a:path w="245109" h="20954">
                <a:moveTo>
                  <a:pt x="244674" y="69"/>
                </a:moveTo>
                <a:lnTo>
                  <a:pt x="-200" y="69"/>
                </a:lnTo>
                <a:lnTo>
                  <a:pt x="-200" y="20947"/>
                </a:lnTo>
                <a:lnTo>
                  <a:pt x="244674" y="20947"/>
                </a:lnTo>
                <a:lnTo>
                  <a:pt x="244674" y="6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6" name="bg object 1116"/>
          <p:cNvSpPr/>
          <p:nvPr/>
        </p:nvSpPr>
        <p:spPr>
          <a:xfrm>
            <a:off x="8360359" y="11476883"/>
            <a:ext cx="725170" cy="20955"/>
          </a:xfrm>
          <a:custGeom>
            <a:avLst/>
            <a:gdLst/>
            <a:ahLst/>
            <a:cxnLst/>
            <a:rect l="l" t="t" r="r" b="b"/>
            <a:pathLst>
              <a:path w="725170" h="20954">
                <a:moveTo>
                  <a:pt x="724457" y="69"/>
                </a:moveTo>
                <a:lnTo>
                  <a:pt x="-211" y="69"/>
                </a:lnTo>
                <a:lnTo>
                  <a:pt x="-211" y="20947"/>
                </a:lnTo>
                <a:lnTo>
                  <a:pt x="724457" y="20947"/>
                </a:lnTo>
                <a:lnTo>
                  <a:pt x="724457" y="6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7" name="bg object 1117"/>
          <p:cNvSpPr/>
          <p:nvPr/>
        </p:nvSpPr>
        <p:spPr>
          <a:xfrm>
            <a:off x="9255861" y="11476883"/>
            <a:ext cx="190500" cy="20955"/>
          </a:xfrm>
          <a:custGeom>
            <a:avLst/>
            <a:gdLst/>
            <a:ahLst/>
            <a:cxnLst/>
            <a:rect l="l" t="t" r="r" b="b"/>
            <a:pathLst>
              <a:path w="190500" h="20954">
                <a:moveTo>
                  <a:pt x="190019" y="69"/>
                </a:moveTo>
                <a:lnTo>
                  <a:pt x="-233" y="69"/>
                </a:lnTo>
                <a:lnTo>
                  <a:pt x="-233" y="20947"/>
                </a:lnTo>
                <a:lnTo>
                  <a:pt x="190019" y="20947"/>
                </a:lnTo>
                <a:lnTo>
                  <a:pt x="190019" y="6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8" name="bg object 1118"/>
          <p:cNvSpPr/>
          <p:nvPr/>
        </p:nvSpPr>
        <p:spPr>
          <a:xfrm>
            <a:off x="9616935" y="11476883"/>
            <a:ext cx="668655" cy="20955"/>
          </a:xfrm>
          <a:custGeom>
            <a:avLst/>
            <a:gdLst/>
            <a:ahLst/>
            <a:cxnLst/>
            <a:rect l="l" t="t" r="r" b="b"/>
            <a:pathLst>
              <a:path w="668654" h="20954">
                <a:moveTo>
                  <a:pt x="668166" y="69"/>
                </a:moveTo>
                <a:lnTo>
                  <a:pt x="-243" y="69"/>
                </a:lnTo>
                <a:lnTo>
                  <a:pt x="-243" y="20947"/>
                </a:lnTo>
                <a:lnTo>
                  <a:pt x="668166" y="20947"/>
                </a:lnTo>
                <a:lnTo>
                  <a:pt x="668166" y="6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9" name="bg object 1119"/>
          <p:cNvSpPr/>
          <p:nvPr/>
        </p:nvSpPr>
        <p:spPr>
          <a:xfrm>
            <a:off x="9445882" y="1148530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0" name="bg object 1120"/>
          <p:cNvSpPr/>
          <p:nvPr/>
        </p:nvSpPr>
        <p:spPr>
          <a:xfrm>
            <a:off x="9445882" y="11476952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3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1" name="bg object 1121"/>
          <p:cNvSpPr/>
          <p:nvPr/>
        </p:nvSpPr>
        <p:spPr>
          <a:xfrm>
            <a:off x="9616685" y="1148530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2" name="bg object 1122"/>
          <p:cNvSpPr/>
          <p:nvPr/>
        </p:nvSpPr>
        <p:spPr>
          <a:xfrm>
            <a:off x="9616685" y="11476952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3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3" name="bg object 1123"/>
          <p:cNvSpPr/>
          <p:nvPr/>
        </p:nvSpPr>
        <p:spPr>
          <a:xfrm>
            <a:off x="9255628" y="1148530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4" name="bg object 1124"/>
          <p:cNvSpPr/>
          <p:nvPr/>
        </p:nvSpPr>
        <p:spPr>
          <a:xfrm>
            <a:off x="9255628" y="11476952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3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5" name="bg object 1125"/>
          <p:cNvSpPr/>
          <p:nvPr/>
        </p:nvSpPr>
        <p:spPr>
          <a:xfrm>
            <a:off x="9084824" y="1148530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6" name="bg object 1126"/>
          <p:cNvSpPr/>
          <p:nvPr/>
        </p:nvSpPr>
        <p:spPr>
          <a:xfrm>
            <a:off x="9084824" y="11476952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3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7" name="bg object 1127"/>
          <p:cNvSpPr/>
          <p:nvPr/>
        </p:nvSpPr>
        <p:spPr>
          <a:xfrm>
            <a:off x="8360154" y="1148530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8" name="bg object 1128"/>
          <p:cNvSpPr/>
          <p:nvPr/>
        </p:nvSpPr>
        <p:spPr>
          <a:xfrm>
            <a:off x="8360154" y="11476952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3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9" name="bg object 1129"/>
          <p:cNvSpPr/>
          <p:nvPr/>
        </p:nvSpPr>
        <p:spPr>
          <a:xfrm>
            <a:off x="8189349" y="1148530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0" name="bg object 1130"/>
          <p:cNvSpPr/>
          <p:nvPr/>
        </p:nvSpPr>
        <p:spPr>
          <a:xfrm>
            <a:off x="8189349" y="11476952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3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1" name="bg object 1131"/>
          <p:cNvSpPr/>
          <p:nvPr/>
        </p:nvSpPr>
        <p:spPr>
          <a:xfrm>
            <a:off x="7944473" y="1148530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2" name="bg object 1132"/>
          <p:cNvSpPr/>
          <p:nvPr/>
        </p:nvSpPr>
        <p:spPr>
          <a:xfrm>
            <a:off x="7944473" y="11476952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3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3" name="bg object 1133"/>
          <p:cNvSpPr/>
          <p:nvPr/>
        </p:nvSpPr>
        <p:spPr>
          <a:xfrm>
            <a:off x="7773668" y="1148530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4" name="bg object 1134"/>
          <p:cNvSpPr/>
          <p:nvPr/>
        </p:nvSpPr>
        <p:spPr>
          <a:xfrm>
            <a:off x="7773668" y="11476952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3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5" name="bg object 1135"/>
          <p:cNvSpPr/>
          <p:nvPr/>
        </p:nvSpPr>
        <p:spPr>
          <a:xfrm>
            <a:off x="7714292" y="11497838"/>
            <a:ext cx="59690" cy="0"/>
          </a:xfrm>
          <a:custGeom>
            <a:avLst/>
            <a:gdLst/>
            <a:ahLst/>
            <a:cxnLst/>
            <a:rect l="l" t="t" r="r" b="b"/>
            <a:pathLst>
              <a:path w="59690">
                <a:moveTo>
                  <a:pt x="0" y="0"/>
                </a:moveTo>
                <a:lnTo>
                  <a:pt x="593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6" name="bg object 1136"/>
          <p:cNvSpPr/>
          <p:nvPr/>
        </p:nvSpPr>
        <p:spPr>
          <a:xfrm>
            <a:off x="7944473" y="11497839"/>
            <a:ext cx="245110" cy="0"/>
          </a:xfrm>
          <a:custGeom>
            <a:avLst/>
            <a:gdLst/>
            <a:ahLst/>
            <a:cxnLst/>
            <a:rect l="l" t="t" r="r" b="b"/>
            <a:pathLst>
              <a:path w="245109">
                <a:moveTo>
                  <a:pt x="0" y="0"/>
                </a:moveTo>
                <a:lnTo>
                  <a:pt x="24487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7" name="bg object 1137"/>
          <p:cNvSpPr/>
          <p:nvPr/>
        </p:nvSpPr>
        <p:spPr>
          <a:xfrm>
            <a:off x="8360154" y="11497839"/>
            <a:ext cx="725170" cy="0"/>
          </a:xfrm>
          <a:custGeom>
            <a:avLst/>
            <a:gdLst/>
            <a:ahLst/>
            <a:cxnLst/>
            <a:rect l="l" t="t" r="r" b="b"/>
            <a:pathLst>
              <a:path w="725170">
                <a:moveTo>
                  <a:pt x="0" y="0"/>
                </a:moveTo>
                <a:lnTo>
                  <a:pt x="72466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8" name="bg object 1138"/>
          <p:cNvSpPr/>
          <p:nvPr/>
        </p:nvSpPr>
        <p:spPr>
          <a:xfrm>
            <a:off x="9255628" y="11497839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0" y="0"/>
                </a:moveTo>
                <a:lnTo>
                  <a:pt x="1902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9" name="bg object 1139"/>
          <p:cNvSpPr/>
          <p:nvPr/>
        </p:nvSpPr>
        <p:spPr>
          <a:xfrm>
            <a:off x="9616685" y="11497838"/>
            <a:ext cx="668655" cy="0"/>
          </a:xfrm>
          <a:custGeom>
            <a:avLst/>
            <a:gdLst/>
            <a:ahLst/>
            <a:cxnLst/>
            <a:rect l="l" t="t" r="r" b="b"/>
            <a:pathLst>
              <a:path w="668654">
                <a:moveTo>
                  <a:pt x="0" y="0"/>
                </a:moveTo>
                <a:lnTo>
                  <a:pt x="6684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0" name="bg object 1140"/>
          <p:cNvSpPr/>
          <p:nvPr/>
        </p:nvSpPr>
        <p:spPr>
          <a:xfrm>
            <a:off x="10285109" y="11476947"/>
            <a:ext cx="0" cy="20955"/>
          </a:xfrm>
          <a:custGeom>
            <a:avLst/>
            <a:gdLst/>
            <a:ahLst/>
            <a:cxnLst/>
            <a:rect l="l" t="t" r="r" b="b"/>
            <a:pathLst>
              <a:path h="20954">
                <a:moveTo>
                  <a:pt x="0" y="20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1" name="bg object 1141"/>
          <p:cNvSpPr/>
          <p:nvPr/>
        </p:nvSpPr>
        <p:spPr>
          <a:xfrm>
            <a:off x="9616680" y="11476952"/>
            <a:ext cx="647700" cy="0"/>
          </a:xfrm>
          <a:custGeom>
            <a:avLst/>
            <a:gdLst/>
            <a:ahLst/>
            <a:cxnLst/>
            <a:rect l="l" t="t" r="r" b="b"/>
            <a:pathLst>
              <a:path w="647700">
                <a:moveTo>
                  <a:pt x="64728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2" name="bg object 1142"/>
          <p:cNvSpPr/>
          <p:nvPr/>
        </p:nvSpPr>
        <p:spPr>
          <a:xfrm>
            <a:off x="9361328" y="11476952"/>
            <a:ext cx="85090" cy="0"/>
          </a:xfrm>
          <a:custGeom>
            <a:avLst/>
            <a:gdLst/>
            <a:ahLst/>
            <a:cxnLst/>
            <a:rect l="l" t="t" r="r" b="b"/>
            <a:pathLst>
              <a:path w="85090">
                <a:moveTo>
                  <a:pt x="8455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3" name="bg object 1143"/>
          <p:cNvSpPr/>
          <p:nvPr/>
        </p:nvSpPr>
        <p:spPr>
          <a:xfrm>
            <a:off x="9255631" y="11476952"/>
            <a:ext cx="85090" cy="0"/>
          </a:xfrm>
          <a:custGeom>
            <a:avLst/>
            <a:gdLst/>
            <a:ahLst/>
            <a:cxnLst/>
            <a:rect l="l" t="t" r="r" b="b"/>
            <a:pathLst>
              <a:path w="85090">
                <a:moveTo>
                  <a:pt x="8455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4" name="bg object 1144"/>
          <p:cNvSpPr/>
          <p:nvPr/>
        </p:nvSpPr>
        <p:spPr>
          <a:xfrm>
            <a:off x="8442614" y="11476952"/>
            <a:ext cx="642620" cy="0"/>
          </a:xfrm>
          <a:custGeom>
            <a:avLst/>
            <a:gdLst/>
            <a:ahLst/>
            <a:cxnLst/>
            <a:rect l="l" t="t" r="r" b="b"/>
            <a:pathLst>
              <a:path w="642620">
                <a:moveTo>
                  <a:pt x="6422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5" name="bg object 1145"/>
          <p:cNvSpPr/>
          <p:nvPr/>
        </p:nvSpPr>
        <p:spPr>
          <a:xfrm>
            <a:off x="8360149" y="11476952"/>
            <a:ext cx="61594" cy="0"/>
          </a:xfrm>
          <a:custGeom>
            <a:avLst/>
            <a:gdLst/>
            <a:ahLst/>
            <a:cxnLst/>
            <a:rect l="l" t="t" r="r" b="b"/>
            <a:pathLst>
              <a:path w="61595">
                <a:moveTo>
                  <a:pt x="6132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6" name="bg object 1146"/>
          <p:cNvSpPr/>
          <p:nvPr/>
        </p:nvSpPr>
        <p:spPr>
          <a:xfrm>
            <a:off x="8019834" y="11476952"/>
            <a:ext cx="169545" cy="0"/>
          </a:xfrm>
          <a:custGeom>
            <a:avLst/>
            <a:gdLst/>
            <a:ahLst/>
            <a:cxnLst/>
            <a:rect l="l" t="t" r="r" b="b"/>
            <a:pathLst>
              <a:path w="169545">
                <a:moveTo>
                  <a:pt x="16951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7" name="bg object 1147"/>
          <p:cNvSpPr/>
          <p:nvPr/>
        </p:nvSpPr>
        <p:spPr>
          <a:xfrm>
            <a:off x="7944475" y="11476952"/>
            <a:ext cx="54610" cy="0"/>
          </a:xfrm>
          <a:custGeom>
            <a:avLst/>
            <a:gdLst/>
            <a:ahLst/>
            <a:cxnLst/>
            <a:rect l="l" t="t" r="r" b="b"/>
            <a:pathLst>
              <a:path w="54609">
                <a:moveTo>
                  <a:pt x="5421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8" name="bg object 1148"/>
          <p:cNvSpPr/>
          <p:nvPr/>
        </p:nvSpPr>
        <p:spPr>
          <a:xfrm>
            <a:off x="7727048" y="11476952"/>
            <a:ext cx="46990" cy="0"/>
          </a:xfrm>
          <a:custGeom>
            <a:avLst/>
            <a:gdLst/>
            <a:ahLst/>
            <a:cxnLst/>
            <a:rect l="l" t="t" r="r" b="b"/>
            <a:pathLst>
              <a:path w="46990">
                <a:moveTo>
                  <a:pt x="4662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49" name="bg object 1149"/>
          <p:cNvPicPr/>
          <p:nvPr/>
        </p:nvPicPr>
        <p:blipFill>
          <a:blip r:embed="rId116" cstate="print"/>
          <a:stretch>
            <a:fillRect/>
          </a:stretch>
        </p:blipFill>
        <p:spPr>
          <a:xfrm>
            <a:off x="9444228" y="11304745"/>
            <a:ext cx="173492" cy="193474"/>
          </a:xfrm>
          <a:prstGeom prst="rect">
            <a:avLst/>
          </a:prstGeom>
        </p:spPr>
      </p:pic>
      <p:pic>
        <p:nvPicPr>
          <p:cNvPr id="1150" name="bg object 1150"/>
          <p:cNvPicPr/>
          <p:nvPr/>
        </p:nvPicPr>
        <p:blipFill>
          <a:blip r:embed="rId117" cstate="print"/>
          <a:stretch>
            <a:fillRect/>
          </a:stretch>
        </p:blipFill>
        <p:spPr>
          <a:xfrm>
            <a:off x="9083040" y="11304745"/>
            <a:ext cx="173502" cy="193474"/>
          </a:xfrm>
          <a:prstGeom prst="rect">
            <a:avLst/>
          </a:prstGeom>
        </p:spPr>
      </p:pic>
      <p:sp>
        <p:nvSpPr>
          <p:cNvPr id="1151" name="bg object 1151"/>
          <p:cNvSpPr/>
          <p:nvPr/>
        </p:nvSpPr>
        <p:spPr>
          <a:xfrm>
            <a:off x="8360412" y="11306274"/>
            <a:ext cx="0" cy="171450"/>
          </a:xfrm>
          <a:custGeom>
            <a:avLst/>
            <a:gdLst/>
            <a:ahLst/>
            <a:cxnLst/>
            <a:rect l="l" t="t" r="r" b="b"/>
            <a:pathLst>
              <a:path h="171450">
                <a:moveTo>
                  <a:pt x="0" y="17088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2" name="bg object 1152"/>
          <p:cNvSpPr/>
          <p:nvPr/>
        </p:nvSpPr>
        <p:spPr>
          <a:xfrm>
            <a:off x="8189769" y="11477161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4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3" name="bg object 1153"/>
          <p:cNvSpPr/>
          <p:nvPr/>
        </p:nvSpPr>
        <p:spPr>
          <a:xfrm>
            <a:off x="8189769" y="11477164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84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4" name="bg object 1154"/>
          <p:cNvSpPr/>
          <p:nvPr/>
        </p:nvSpPr>
        <p:spPr>
          <a:xfrm>
            <a:off x="8360412" y="11477161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4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5" name="bg object 1155"/>
          <p:cNvSpPr/>
          <p:nvPr/>
        </p:nvSpPr>
        <p:spPr>
          <a:xfrm>
            <a:off x="8360412" y="11477162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84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6" name="bg object 1156"/>
          <p:cNvSpPr/>
          <p:nvPr/>
        </p:nvSpPr>
        <p:spPr>
          <a:xfrm>
            <a:off x="8189769" y="11306267"/>
            <a:ext cx="170815" cy="179070"/>
          </a:xfrm>
          <a:custGeom>
            <a:avLst/>
            <a:gdLst/>
            <a:ahLst/>
            <a:cxnLst/>
            <a:rect l="l" t="t" r="r" b="b"/>
            <a:pathLst>
              <a:path w="170815" h="179070">
                <a:moveTo>
                  <a:pt x="0" y="170645"/>
                </a:moveTo>
                <a:lnTo>
                  <a:pt x="6095" y="125282"/>
                </a:lnTo>
                <a:lnTo>
                  <a:pt x="23303" y="84516"/>
                </a:lnTo>
                <a:lnTo>
                  <a:pt x="49985" y="49985"/>
                </a:lnTo>
                <a:lnTo>
                  <a:pt x="84516" y="23303"/>
                </a:lnTo>
                <a:lnTo>
                  <a:pt x="125282" y="6095"/>
                </a:lnTo>
                <a:lnTo>
                  <a:pt x="170645" y="0"/>
                </a:lnTo>
              </a:path>
              <a:path w="170815" h="179070">
                <a:moveTo>
                  <a:pt x="0" y="170645"/>
                </a:moveTo>
                <a:lnTo>
                  <a:pt x="0" y="179001"/>
                </a:lnTo>
              </a:path>
              <a:path w="170815" h="179070">
                <a:moveTo>
                  <a:pt x="0" y="170645"/>
                </a:moveTo>
                <a:lnTo>
                  <a:pt x="0" y="1790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7" name="bg object 1157"/>
          <p:cNvSpPr/>
          <p:nvPr/>
        </p:nvSpPr>
        <p:spPr>
          <a:xfrm>
            <a:off x="8189769" y="1148530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8" name="bg object 1158"/>
          <p:cNvSpPr/>
          <p:nvPr/>
        </p:nvSpPr>
        <p:spPr>
          <a:xfrm>
            <a:off x="8360412" y="11476952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356"/>
                </a:lnTo>
              </a:path>
              <a:path h="8890">
                <a:moveTo>
                  <a:pt x="0" y="0"/>
                </a:moveTo>
                <a:lnTo>
                  <a:pt x="0" y="83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9" name="bg object 1159"/>
          <p:cNvSpPr/>
          <p:nvPr/>
        </p:nvSpPr>
        <p:spPr>
          <a:xfrm>
            <a:off x="8360412" y="1148530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0" name="bg object 1160"/>
          <p:cNvSpPr/>
          <p:nvPr/>
        </p:nvSpPr>
        <p:spPr>
          <a:xfrm>
            <a:off x="7944370" y="11306274"/>
            <a:ext cx="0" cy="171450"/>
          </a:xfrm>
          <a:custGeom>
            <a:avLst/>
            <a:gdLst/>
            <a:ahLst/>
            <a:cxnLst/>
            <a:rect l="l" t="t" r="r" b="b"/>
            <a:pathLst>
              <a:path h="171450">
                <a:moveTo>
                  <a:pt x="0" y="17088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1" name="bg object 1161"/>
          <p:cNvSpPr/>
          <p:nvPr/>
        </p:nvSpPr>
        <p:spPr>
          <a:xfrm>
            <a:off x="7773727" y="11477161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4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2" name="bg object 1162"/>
          <p:cNvSpPr/>
          <p:nvPr/>
        </p:nvSpPr>
        <p:spPr>
          <a:xfrm>
            <a:off x="7773727" y="11477164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84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3" name="bg object 1163"/>
          <p:cNvSpPr/>
          <p:nvPr/>
        </p:nvSpPr>
        <p:spPr>
          <a:xfrm>
            <a:off x="7944370" y="11477161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4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4" name="bg object 1164"/>
          <p:cNvSpPr/>
          <p:nvPr/>
        </p:nvSpPr>
        <p:spPr>
          <a:xfrm>
            <a:off x="7944370" y="11477162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84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5" name="bg object 1165"/>
          <p:cNvSpPr/>
          <p:nvPr/>
        </p:nvSpPr>
        <p:spPr>
          <a:xfrm>
            <a:off x="7773727" y="11306267"/>
            <a:ext cx="170815" cy="179070"/>
          </a:xfrm>
          <a:custGeom>
            <a:avLst/>
            <a:gdLst/>
            <a:ahLst/>
            <a:cxnLst/>
            <a:rect l="l" t="t" r="r" b="b"/>
            <a:pathLst>
              <a:path w="170815" h="179070">
                <a:moveTo>
                  <a:pt x="0" y="170645"/>
                </a:moveTo>
                <a:lnTo>
                  <a:pt x="6095" y="125282"/>
                </a:lnTo>
                <a:lnTo>
                  <a:pt x="23303" y="84516"/>
                </a:lnTo>
                <a:lnTo>
                  <a:pt x="49985" y="49985"/>
                </a:lnTo>
                <a:lnTo>
                  <a:pt x="84516" y="23303"/>
                </a:lnTo>
                <a:lnTo>
                  <a:pt x="125282" y="6095"/>
                </a:lnTo>
                <a:lnTo>
                  <a:pt x="170645" y="0"/>
                </a:lnTo>
              </a:path>
              <a:path w="170815" h="179070">
                <a:moveTo>
                  <a:pt x="0" y="170645"/>
                </a:moveTo>
                <a:lnTo>
                  <a:pt x="0" y="179001"/>
                </a:lnTo>
              </a:path>
              <a:path w="170815" h="179070">
                <a:moveTo>
                  <a:pt x="0" y="170645"/>
                </a:moveTo>
                <a:lnTo>
                  <a:pt x="0" y="1790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6" name="bg object 1166"/>
          <p:cNvSpPr/>
          <p:nvPr/>
        </p:nvSpPr>
        <p:spPr>
          <a:xfrm>
            <a:off x="7773727" y="1148530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7" name="bg object 1167"/>
          <p:cNvSpPr/>
          <p:nvPr/>
        </p:nvSpPr>
        <p:spPr>
          <a:xfrm>
            <a:off x="7944370" y="11476952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356"/>
                </a:lnTo>
              </a:path>
              <a:path h="8890">
                <a:moveTo>
                  <a:pt x="0" y="0"/>
                </a:moveTo>
                <a:lnTo>
                  <a:pt x="0" y="83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8" name="bg object 1168"/>
          <p:cNvSpPr/>
          <p:nvPr/>
        </p:nvSpPr>
        <p:spPr>
          <a:xfrm>
            <a:off x="7944370" y="1148530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9" name="bg object 1169"/>
          <p:cNvSpPr/>
          <p:nvPr/>
        </p:nvSpPr>
        <p:spPr>
          <a:xfrm>
            <a:off x="11045952" y="10481711"/>
            <a:ext cx="462915" cy="20955"/>
          </a:xfrm>
          <a:custGeom>
            <a:avLst/>
            <a:gdLst/>
            <a:ahLst/>
            <a:cxnLst/>
            <a:rect l="l" t="t" r="r" b="b"/>
            <a:pathLst>
              <a:path w="462915" h="20954">
                <a:moveTo>
                  <a:pt x="462535" y="94"/>
                </a:moveTo>
                <a:lnTo>
                  <a:pt x="-279" y="94"/>
                </a:lnTo>
                <a:lnTo>
                  <a:pt x="-279" y="20972"/>
                </a:lnTo>
                <a:lnTo>
                  <a:pt x="462535" y="20972"/>
                </a:lnTo>
                <a:lnTo>
                  <a:pt x="462535" y="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0" name="bg object 1170"/>
          <p:cNvSpPr/>
          <p:nvPr/>
        </p:nvSpPr>
        <p:spPr>
          <a:xfrm>
            <a:off x="11721668" y="10481711"/>
            <a:ext cx="52705" cy="20955"/>
          </a:xfrm>
          <a:custGeom>
            <a:avLst/>
            <a:gdLst/>
            <a:ahLst/>
            <a:cxnLst/>
            <a:rect l="l" t="t" r="r" b="b"/>
            <a:pathLst>
              <a:path w="52704" h="20954">
                <a:moveTo>
                  <a:pt x="52216" y="94"/>
                </a:moveTo>
                <a:lnTo>
                  <a:pt x="-296" y="94"/>
                </a:lnTo>
                <a:lnTo>
                  <a:pt x="-296" y="20972"/>
                </a:lnTo>
                <a:lnTo>
                  <a:pt x="52216" y="20972"/>
                </a:lnTo>
                <a:lnTo>
                  <a:pt x="52216" y="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1" name="bg object 1171"/>
          <p:cNvSpPr/>
          <p:nvPr/>
        </p:nvSpPr>
        <p:spPr>
          <a:xfrm>
            <a:off x="11038332" y="10488747"/>
            <a:ext cx="7620" cy="13970"/>
          </a:xfrm>
          <a:custGeom>
            <a:avLst/>
            <a:gdLst/>
            <a:ahLst/>
            <a:cxnLst/>
            <a:rect l="l" t="t" r="r" b="b"/>
            <a:pathLst>
              <a:path w="7620" h="13970">
                <a:moveTo>
                  <a:pt x="0" y="13855"/>
                </a:moveTo>
                <a:lnTo>
                  <a:pt x="7378" y="13855"/>
                </a:lnTo>
                <a:lnTo>
                  <a:pt x="7378" y="0"/>
                </a:lnTo>
                <a:lnTo>
                  <a:pt x="0" y="0"/>
                </a:lnTo>
                <a:lnTo>
                  <a:pt x="0" y="13855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2" name="bg object 1172"/>
          <p:cNvSpPr/>
          <p:nvPr/>
        </p:nvSpPr>
        <p:spPr>
          <a:xfrm>
            <a:off x="10283952" y="10481711"/>
            <a:ext cx="754380" cy="20955"/>
          </a:xfrm>
          <a:custGeom>
            <a:avLst/>
            <a:gdLst/>
            <a:ahLst/>
            <a:cxnLst/>
            <a:rect l="l" t="t" r="r" b="b"/>
            <a:pathLst>
              <a:path w="754379" h="20954">
                <a:moveTo>
                  <a:pt x="753834" y="94"/>
                </a:moveTo>
                <a:lnTo>
                  <a:pt x="-259" y="94"/>
                </a:lnTo>
                <a:lnTo>
                  <a:pt x="-259" y="20985"/>
                </a:lnTo>
                <a:lnTo>
                  <a:pt x="753834" y="20985"/>
                </a:lnTo>
                <a:lnTo>
                  <a:pt x="753834" y="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3" name="bg object 1173"/>
          <p:cNvSpPr/>
          <p:nvPr/>
        </p:nvSpPr>
        <p:spPr>
          <a:xfrm>
            <a:off x="11721458" y="1049016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4" name="bg object 1174"/>
          <p:cNvSpPr/>
          <p:nvPr/>
        </p:nvSpPr>
        <p:spPr>
          <a:xfrm>
            <a:off x="11721458" y="10481806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3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5" name="bg object 1175"/>
          <p:cNvSpPr/>
          <p:nvPr/>
        </p:nvSpPr>
        <p:spPr>
          <a:xfrm>
            <a:off x="11508306" y="1049016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6" name="bg object 1176"/>
          <p:cNvSpPr/>
          <p:nvPr/>
        </p:nvSpPr>
        <p:spPr>
          <a:xfrm>
            <a:off x="11508306" y="10481806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3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7" name="bg object 1177"/>
          <p:cNvSpPr/>
          <p:nvPr/>
        </p:nvSpPr>
        <p:spPr>
          <a:xfrm>
            <a:off x="11721458" y="10481806"/>
            <a:ext cx="52705" cy="0"/>
          </a:xfrm>
          <a:custGeom>
            <a:avLst/>
            <a:gdLst/>
            <a:ahLst/>
            <a:cxnLst/>
            <a:rect l="l" t="t" r="r" b="b"/>
            <a:pathLst>
              <a:path w="52704">
                <a:moveTo>
                  <a:pt x="5257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8" name="bg object 1178"/>
          <p:cNvSpPr/>
          <p:nvPr/>
        </p:nvSpPr>
        <p:spPr>
          <a:xfrm>
            <a:off x="11435715" y="10481806"/>
            <a:ext cx="73025" cy="0"/>
          </a:xfrm>
          <a:custGeom>
            <a:avLst/>
            <a:gdLst/>
            <a:ahLst/>
            <a:cxnLst/>
            <a:rect l="l" t="t" r="r" b="b"/>
            <a:pathLst>
              <a:path w="73025">
                <a:moveTo>
                  <a:pt x="7259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9" name="bg object 1179"/>
          <p:cNvSpPr/>
          <p:nvPr/>
        </p:nvSpPr>
        <p:spPr>
          <a:xfrm>
            <a:off x="10283691" y="10481806"/>
            <a:ext cx="1130935" cy="0"/>
          </a:xfrm>
          <a:custGeom>
            <a:avLst/>
            <a:gdLst/>
            <a:ahLst/>
            <a:cxnLst/>
            <a:rect l="l" t="t" r="r" b="b"/>
            <a:pathLst>
              <a:path w="1130934">
                <a:moveTo>
                  <a:pt x="11308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0" name="bg object 1180"/>
          <p:cNvSpPr/>
          <p:nvPr/>
        </p:nvSpPr>
        <p:spPr>
          <a:xfrm>
            <a:off x="10283691" y="10481806"/>
            <a:ext cx="0" cy="20955"/>
          </a:xfrm>
          <a:custGeom>
            <a:avLst/>
            <a:gdLst/>
            <a:ahLst/>
            <a:cxnLst/>
            <a:rect l="l" t="t" r="r" b="b"/>
            <a:pathLst>
              <a:path h="20954">
                <a:moveTo>
                  <a:pt x="0" y="0"/>
                </a:moveTo>
                <a:lnTo>
                  <a:pt x="0" y="20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1" name="bg object 1181"/>
          <p:cNvSpPr/>
          <p:nvPr/>
        </p:nvSpPr>
        <p:spPr>
          <a:xfrm>
            <a:off x="10283691" y="10502692"/>
            <a:ext cx="755015" cy="0"/>
          </a:xfrm>
          <a:custGeom>
            <a:avLst/>
            <a:gdLst/>
            <a:ahLst/>
            <a:cxnLst/>
            <a:rect l="l" t="t" r="r" b="b"/>
            <a:pathLst>
              <a:path w="755015">
                <a:moveTo>
                  <a:pt x="0" y="0"/>
                </a:moveTo>
                <a:lnTo>
                  <a:pt x="7544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2" name="bg object 1182"/>
          <p:cNvSpPr/>
          <p:nvPr/>
        </p:nvSpPr>
        <p:spPr>
          <a:xfrm>
            <a:off x="11044942" y="10502692"/>
            <a:ext cx="463550" cy="0"/>
          </a:xfrm>
          <a:custGeom>
            <a:avLst/>
            <a:gdLst/>
            <a:ahLst/>
            <a:cxnLst/>
            <a:rect l="l" t="t" r="r" b="b"/>
            <a:pathLst>
              <a:path w="463550">
                <a:moveTo>
                  <a:pt x="0" y="0"/>
                </a:moveTo>
                <a:lnTo>
                  <a:pt x="4633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83" name="bg object 1183"/>
          <p:cNvPicPr/>
          <p:nvPr/>
        </p:nvPicPr>
        <p:blipFill>
          <a:blip r:embed="rId118" cstate="print"/>
          <a:stretch>
            <a:fillRect/>
          </a:stretch>
        </p:blipFill>
        <p:spPr>
          <a:xfrm>
            <a:off x="11507723" y="10268452"/>
            <a:ext cx="266402" cy="236119"/>
          </a:xfrm>
          <a:prstGeom prst="rect">
            <a:avLst/>
          </a:prstGeom>
        </p:spPr>
      </p:pic>
      <p:pic>
        <p:nvPicPr>
          <p:cNvPr id="1184" name="bg object 1184"/>
          <p:cNvPicPr/>
          <p:nvPr/>
        </p:nvPicPr>
        <p:blipFill>
          <a:blip r:embed="rId119" cstate="print"/>
          <a:stretch>
            <a:fillRect/>
          </a:stretch>
        </p:blipFill>
        <p:spPr>
          <a:xfrm>
            <a:off x="12056364" y="11431234"/>
            <a:ext cx="193238" cy="379404"/>
          </a:xfrm>
          <a:prstGeom prst="rect">
            <a:avLst/>
          </a:prstGeom>
        </p:spPr>
      </p:pic>
      <p:sp>
        <p:nvSpPr>
          <p:cNvPr id="1185" name="bg object 1185"/>
          <p:cNvSpPr/>
          <p:nvPr/>
        </p:nvSpPr>
        <p:spPr>
          <a:xfrm>
            <a:off x="7177855" y="10481801"/>
            <a:ext cx="1264920" cy="20955"/>
          </a:xfrm>
          <a:custGeom>
            <a:avLst/>
            <a:gdLst/>
            <a:ahLst/>
            <a:cxnLst/>
            <a:rect l="l" t="t" r="r" b="b"/>
            <a:pathLst>
              <a:path w="1264920" h="20954">
                <a:moveTo>
                  <a:pt x="1264849" y="0"/>
                </a:moveTo>
                <a:lnTo>
                  <a:pt x="0" y="0"/>
                </a:lnTo>
                <a:lnTo>
                  <a:pt x="35051" y="20890"/>
                </a:lnTo>
                <a:lnTo>
                  <a:pt x="1243704" y="20890"/>
                </a:lnTo>
                <a:lnTo>
                  <a:pt x="126484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6" name="bg object 1186"/>
          <p:cNvSpPr/>
          <p:nvPr/>
        </p:nvSpPr>
        <p:spPr>
          <a:xfrm>
            <a:off x="7554592" y="10481806"/>
            <a:ext cx="888365" cy="0"/>
          </a:xfrm>
          <a:custGeom>
            <a:avLst/>
            <a:gdLst/>
            <a:ahLst/>
            <a:cxnLst/>
            <a:rect l="l" t="t" r="r" b="b"/>
            <a:pathLst>
              <a:path w="888365">
                <a:moveTo>
                  <a:pt x="88811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7" name="bg object 1187"/>
          <p:cNvSpPr/>
          <p:nvPr/>
        </p:nvSpPr>
        <p:spPr>
          <a:xfrm>
            <a:off x="7177851" y="10481806"/>
            <a:ext cx="355600" cy="0"/>
          </a:xfrm>
          <a:custGeom>
            <a:avLst/>
            <a:gdLst/>
            <a:ahLst/>
            <a:cxnLst/>
            <a:rect l="l" t="t" r="r" b="b"/>
            <a:pathLst>
              <a:path w="355600">
                <a:moveTo>
                  <a:pt x="35559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8" name="bg object 1188"/>
          <p:cNvSpPr/>
          <p:nvPr/>
        </p:nvSpPr>
        <p:spPr>
          <a:xfrm>
            <a:off x="7212909" y="10502692"/>
            <a:ext cx="786130" cy="0"/>
          </a:xfrm>
          <a:custGeom>
            <a:avLst/>
            <a:gdLst/>
            <a:ahLst/>
            <a:cxnLst/>
            <a:rect l="l" t="t" r="r" b="b"/>
            <a:pathLst>
              <a:path w="786129">
                <a:moveTo>
                  <a:pt x="0" y="0"/>
                </a:moveTo>
                <a:lnTo>
                  <a:pt x="7857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9" name="bg object 1189"/>
          <p:cNvSpPr/>
          <p:nvPr/>
        </p:nvSpPr>
        <p:spPr>
          <a:xfrm>
            <a:off x="8019793" y="10502692"/>
            <a:ext cx="401955" cy="0"/>
          </a:xfrm>
          <a:custGeom>
            <a:avLst/>
            <a:gdLst/>
            <a:ahLst/>
            <a:cxnLst/>
            <a:rect l="l" t="t" r="r" b="b"/>
            <a:pathLst>
              <a:path w="401954">
                <a:moveTo>
                  <a:pt x="0" y="0"/>
                </a:moveTo>
                <a:lnTo>
                  <a:pt x="4017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0" name="bg object 1190"/>
          <p:cNvSpPr/>
          <p:nvPr/>
        </p:nvSpPr>
        <p:spPr>
          <a:xfrm>
            <a:off x="7997951" y="10503047"/>
            <a:ext cx="22860" cy="975360"/>
          </a:xfrm>
          <a:custGeom>
            <a:avLst/>
            <a:gdLst/>
            <a:ahLst/>
            <a:cxnLst/>
            <a:rect l="l" t="t" r="r" b="b"/>
            <a:pathLst>
              <a:path w="22859" h="975359">
                <a:moveTo>
                  <a:pt x="22174" y="94"/>
                </a:moveTo>
                <a:lnTo>
                  <a:pt x="-202" y="94"/>
                </a:lnTo>
                <a:lnTo>
                  <a:pt x="-202" y="975048"/>
                </a:lnTo>
                <a:lnTo>
                  <a:pt x="22174" y="975048"/>
                </a:lnTo>
                <a:lnTo>
                  <a:pt x="22174" y="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1" name="bg object 1191"/>
          <p:cNvSpPr/>
          <p:nvPr/>
        </p:nvSpPr>
        <p:spPr>
          <a:xfrm>
            <a:off x="8020127" y="10587739"/>
            <a:ext cx="0" cy="890905"/>
          </a:xfrm>
          <a:custGeom>
            <a:avLst/>
            <a:gdLst/>
            <a:ahLst/>
            <a:cxnLst/>
            <a:rect l="l" t="t" r="r" b="b"/>
            <a:pathLst>
              <a:path h="890904">
                <a:moveTo>
                  <a:pt x="0" y="8903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2" name="bg object 1192"/>
          <p:cNvSpPr/>
          <p:nvPr/>
        </p:nvSpPr>
        <p:spPr>
          <a:xfrm>
            <a:off x="8020127" y="10503147"/>
            <a:ext cx="0" cy="80010"/>
          </a:xfrm>
          <a:custGeom>
            <a:avLst/>
            <a:gdLst/>
            <a:ahLst/>
            <a:cxnLst/>
            <a:rect l="l" t="t" r="r" b="b"/>
            <a:pathLst>
              <a:path h="80009">
                <a:moveTo>
                  <a:pt x="0" y="795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3" name="bg object 1193"/>
          <p:cNvSpPr/>
          <p:nvPr/>
        </p:nvSpPr>
        <p:spPr>
          <a:xfrm>
            <a:off x="7997749" y="10503141"/>
            <a:ext cx="0" cy="560070"/>
          </a:xfrm>
          <a:custGeom>
            <a:avLst/>
            <a:gdLst/>
            <a:ahLst/>
            <a:cxnLst/>
            <a:rect l="l" t="t" r="r" b="b"/>
            <a:pathLst>
              <a:path h="560070">
                <a:moveTo>
                  <a:pt x="0" y="0"/>
                </a:moveTo>
                <a:lnTo>
                  <a:pt x="0" y="5595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4" name="bg object 1194"/>
          <p:cNvSpPr/>
          <p:nvPr/>
        </p:nvSpPr>
        <p:spPr>
          <a:xfrm>
            <a:off x="7997749" y="11083820"/>
            <a:ext cx="0" cy="394335"/>
          </a:xfrm>
          <a:custGeom>
            <a:avLst/>
            <a:gdLst/>
            <a:ahLst/>
            <a:cxnLst/>
            <a:rect l="l" t="t" r="r" b="b"/>
            <a:pathLst>
              <a:path h="394334">
                <a:moveTo>
                  <a:pt x="0" y="0"/>
                </a:moveTo>
                <a:lnTo>
                  <a:pt x="0" y="3942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5" name="bg object 1195"/>
          <p:cNvSpPr/>
          <p:nvPr/>
        </p:nvSpPr>
        <p:spPr>
          <a:xfrm>
            <a:off x="7533131" y="10287236"/>
            <a:ext cx="22860" cy="194945"/>
          </a:xfrm>
          <a:custGeom>
            <a:avLst/>
            <a:gdLst/>
            <a:ahLst/>
            <a:cxnLst/>
            <a:rect l="l" t="t" r="r" b="b"/>
            <a:pathLst>
              <a:path w="22859" h="194945">
                <a:moveTo>
                  <a:pt x="22186" y="99"/>
                </a:moveTo>
                <a:lnTo>
                  <a:pt x="-190" y="99"/>
                </a:lnTo>
                <a:lnTo>
                  <a:pt x="-190" y="194556"/>
                </a:lnTo>
                <a:lnTo>
                  <a:pt x="22186" y="194556"/>
                </a:lnTo>
                <a:lnTo>
                  <a:pt x="22186" y="9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6" name="bg object 1196"/>
          <p:cNvSpPr/>
          <p:nvPr/>
        </p:nvSpPr>
        <p:spPr>
          <a:xfrm>
            <a:off x="7532941" y="9257545"/>
            <a:ext cx="22860" cy="859155"/>
          </a:xfrm>
          <a:custGeom>
            <a:avLst/>
            <a:gdLst/>
            <a:ahLst/>
            <a:cxnLst/>
            <a:rect l="l" t="t" r="r" b="b"/>
            <a:pathLst>
              <a:path w="22859" h="859154">
                <a:moveTo>
                  <a:pt x="22364" y="440080"/>
                </a:moveTo>
                <a:lnTo>
                  <a:pt x="0" y="440080"/>
                </a:lnTo>
                <a:lnTo>
                  <a:pt x="0" y="859015"/>
                </a:lnTo>
                <a:lnTo>
                  <a:pt x="22364" y="859015"/>
                </a:lnTo>
                <a:lnTo>
                  <a:pt x="22364" y="440080"/>
                </a:lnTo>
                <a:close/>
              </a:path>
              <a:path w="22859" h="859154">
                <a:moveTo>
                  <a:pt x="22364" y="0"/>
                </a:moveTo>
                <a:lnTo>
                  <a:pt x="0" y="0"/>
                </a:lnTo>
                <a:lnTo>
                  <a:pt x="0" y="418947"/>
                </a:lnTo>
                <a:lnTo>
                  <a:pt x="22364" y="418947"/>
                </a:lnTo>
                <a:lnTo>
                  <a:pt x="2236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7" name="bg object 1197"/>
          <p:cNvSpPr/>
          <p:nvPr/>
        </p:nvSpPr>
        <p:spPr>
          <a:xfrm>
            <a:off x="7532938" y="8892316"/>
            <a:ext cx="22860" cy="194945"/>
          </a:xfrm>
          <a:custGeom>
            <a:avLst/>
            <a:gdLst/>
            <a:ahLst/>
            <a:cxnLst/>
            <a:rect l="l" t="t" r="r" b="b"/>
            <a:pathLst>
              <a:path w="22859" h="194945">
                <a:moveTo>
                  <a:pt x="0" y="0"/>
                </a:moveTo>
                <a:lnTo>
                  <a:pt x="0" y="194457"/>
                </a:lnTo>
                <a:lnTo>
                  <a:pt x="22376" y="194457"/>
                </a:lnTo>
                <a:lnTo>
                  <a:pt x="22376" y="2113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8" name="bg object 1198"/>
          <p:cNvSpPr/>
          <p:nvPr/>
        </p:nvSpPr>
        <p:spPr>
          <a:xfrm>
            <a:off x="7532944" y="10287338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>
                <a:moveTo>
                  <a:pt x="1342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9" name="bg object 1199"/>
          <p:cNvSpPr/>
          <p:nvPr/>
        </p:nvSpPr>
        <p:spPr>
          <a:xfrm>
            <a:off x="7546366" y="1028733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89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0" name="bg object 1200"/>
          <p:cNvSpPr/>
          <p:nvPr/>
        </p:nvSpPr>
        <p:spPr>
          <a:xfrm>
            <a:off x="7532944" y="10116556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>
                <a:moveTo>
                  <a:pt x="1342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1" name="bg object 1201"/>
          <p:cNvSpPr/>
          <p:nvPr/>
        </p:nvSpPr>
        <p:spPr>
          <a:xfrm>
            <a:off x="7546366" y="1011655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89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2" name="bg object 1202"/>
          <p:cNvSpPr/>
          <p:nvPr/>
        </p:nvSpPr>
        <p:spPr>
          <a:xfrm>
            <a:off x="7532944" y="9086774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>
                <a:moveTo>
                  <a:pt x="1342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3" name="bg object 1203"/>
          <p:cNvSpPr/>
          <p:nvPr/>
        </p:nvSpPr>
        <p:spPr>
          <a:xfrm>
            <a:off x="7546366" y="9086774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89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4" name="bg object 1204"/>
          <p:cNvSpPr/>
          <p:nvPr/>
        </p:nvSpPr>
        <p:spPr>
          <a:xfrm>
            <a:off x="7532944" y="9257559"/>
            <a:ext cx="13970" cy="0"/>
          </a:xfrm>
          <a:custGeom>
            <a:avLst/>
            <a:gdLst/>
            <a:ahLst/>
            <a:cxnLst/>
            <a:rect l="l" t="t" r="r" b="b"/>
            <a:pathLst>
              <a:path w="13970">
                <a:moveTo>
                  <a:pt x="1342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5" name="bg object 1205"/>
          <p:cNvSpPr/>
          <p:nvPr/>
        </p:nvSpPr>
        <p:spPr>
          <a:xfrm>
            <a:off x="7546366" y="925755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89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6" name="bg object 1206"/>
          <p:cNvSpPr/>
          <p:nvPr/>
        </p:nvSpPr>
        <p:spPr>
          <a:xfrm>
            <a:off x="7555319" y="10287342"/>
            <a:ext cx="0" cy="194945"/>
          </a:xfrm>
          <a:custGeom>
            <a:avLst/>
            <a:gdLst/>
            <a:ahLst/>
            <a:cxnLst/>
            <a:rect l="l" t="t" r="r" b="b"/>
            <a:pathLst>
              <a:path h="194945">
                <a:moveTo>
                  <a:pt x="0" y="1944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7" name="bg object 1207"/>
          <p:cNvSpPr/>
          <p:nvPr/>
        </p:nvSpPr>
        <p:spPr>
          <a:xfrm>
            <a:off x="7555319" y="9697634"/>
            <a:ext cx="0" cy="419100"/>
          </a:xfrm>
          <a:custGeom>
            <a:avLst/>
            <a:gdLst/>
            <a:ahLst/>
            <a:cxnLst/>
            <a:rect l="l" t="t" r="r" b="b"/>
            <a:pathLst>
              <a:path h="419100">
                <a:moveTo>
                  <a:pt x="0" y="4189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8" name="bg object 1208"/>
          <p:cNvSpPr/>
          <p:nvPr/>
        </p:nvSpPr>
        <p:spPr>
          <a:xfrm>
            <a:off x="7555319" y="9257567"/>
            <a:ext cx="0" cy="419100"/>
          </a:xfrm>
          <a:custGeom>
            <a:avLst/>
            <a:gdLst/>
            <a:ahLst/>
            <a:cxnLst/>
            <a:rect l="l" t="t" r="r" b="b"/>
            <a:pathLst>
              <a:path h="419100">
                <a:moveTo>
                  <a:pt x="0" y="4189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9" name="bg object 1209"/>
          <p:cNvSpPr/>
          <p:nvPr/>
        </p:nvSpPr>
        <p:spPr>
          <a:xfrm>
            <a:off x="7555319" y="8913452"/>
            <a:ext cx="0" cy="173355"/>
          </a:xfrm>
          <a:custGeom>
            <a:avLst/>
            <a:gdLst/>
            <a:ahLst/>
            <a:cxnLst/>
            <a:rect l="l" t="t" r="r" b="b"/>
            <a:pathLst>
              <a:path h="173354">
                <a:moveTo>
                  <a:pt x="0" y="17332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0" name="bg object 1210"/>
          <p:cNvSpPr/>
          <p:nvPr/>
        </p:nvSpPr>
        <p:spPr>
          <a:xfrm>
            <a:off x="7532941" y="8892320"/>
            <a:ext cx="0" cy="194945"/>
          </a:xfrm>
          <a:custGeom>
            <a:avLst/>
            <a:gdLst/>
            <a:ahLst/>
            <a:cxnLst/>
            <a:rect l="l" t="t" r="r" b="b"/>
            <a:pathLst>
              <a:path h="194945">
                <a:moveTo>
                  <a:pt x="0" y="0"/>
                </a:moveTo>
                <a:lnTo>
                  <a:pt x="0" y="1944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1" name="bg object 1211"/>
          <p:cNvSpPr/>
          <p:nvPr/>
        </p:nvSpPr>
        <p:spPr>
          <a:xfrm>
            <a:off x="7532941" y="9257562"/>
            <a:ext cx="0" cy="419100"/>
          </a:xfrm>
          <a:custGeom>
            <a:avLst/>
            <a:gdLst/>
            <a:ahLst/>
            <a:cxnLst/>
            <a:rect l="l" t="t" r="r" b="b"/>
            <a:pathLst>
              <a:path h="419100">
                <a:moveTo>
                  <a:pt x="0" y="0"/>
                </a:moveTo>
                <a:lnTo>
                  <a:pt x="0" y="4189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2" name="bg object 1212"/>
          <p:cNvSpPr/>
          <p:nvPr/>
        </p:nvSpPr>
        <p:spPr>
          <a:xfrm>
            <a:off x="7532941" y="9697630"/>
            <a:ext cx="0" cy="419100"/>
          </a:xfrm>
          <a:custGeom>
            <a:avLst/>
            <a:gdLst/>
            <a:ahLst/>
            <a:cxnLst/>
            <a:rect l="l" t="t" r="r" b="b"/>
            <a:pathLst>
              <a:path h="419100">
                <a:moveTo>
                  <a:pt x="0" y="0"/>
                </a:moveTo>
                <a:lnTo>
                  <a:pt x="0" y="4189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13" name="bg object 1213"/>
          <p:cNvPicPr/>
          <p:nvPr/>
        </p:nvPicPr>
        <p:blipFill>
          <a:blip r:embed="rId120" cstate="print"/>
          <a:stretch>
            <a:fillRect/>
          </a:stretch>
        </p:blipFill>
        <p:spPr>
          <a:xfrm>
            <a:off x="7533132" y="10114532"/>
            <a:ext cx="193351" cy="367179"/>
          </a:xfrm>
          <a:prstGeom prst="rect">
            <a:avLst/>
          </a:prstGeom>
        </p:spPr>
      </p:pic>
      <p:pic>
        <p:nvPicPr>
          <p:cNvPr id="1214" name="bg object 1214"/>
          <p:cNvPicPr/>
          <p:nvPr/>
        </p:nvPicPr>
        <p:blipFill>
          <a:blip r:embed="rId121" cstate="print"/>
          <a:stretch>
            <a:fillRect/>
          </a:stretch>
        </p:blipFill>
        <p:spPr>
          <a:xfrm>
            <a:off x="7533132" y="9085857"/>
            <a:ext cx="193352" cy="173605"/>
          </a:xfrm>
          <a:prstGeom prst="rect">
            <a:avLst/>
          </a:prstGeom>
        </p:spPr>
      </p:pic>
      <p:sp>
        <p:nvSpPr>
          <p:cNvPr id="1215" name="bg object 1215"/>
          <p:cNvSpPr/>
          <p:nvPr/>
        </p:nvSpPr>
        <p:spPr>
          <a:xfrm>
            <a:off x="7532938" y="8892309"/>
            <a:ext cx="894080" cy="20955"/>
          </a:xfrm>
          <a:custGeom>
            <a:avLst/>
            <a:gdLst/>
            <a:ahLst/>
            <a:cxnLst/>
            <a:rect l="l" t="t" r="r" b="b"/>
            <a:pathLst>
              <a:path w="894079" h="20954">
                <a:moveTo>
                  <a:pt x="894082" y="0"/>
                </a:moveTo>
                <a:lnTo>
                  <a:pt x="0" y="0"/>
                </a:lnTo>
                <a:lnTo>
                  <a:pt x="21144" y="20890"/>
                </a:lnTo>
                <a:lnTo>
                  <a:pt x="894082" y="20890"/>
                </a:lnTo>
                <a:lnTo>
                  <a:pt x="89408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6" name="bg object 1216"/>
          <p:cNvSpPr/>
          <p:nvPr/>
        </p:nvSpPr>
        <p:spPr>
          <a:xfrm>
            <a:off x="7554087" y="8913200"/>
            <a:ext cx="873125" cy="0"/>
          </a:xfrm>
          <a:custGeom>
            <a:avLst/>
            <a:gdLst/>
            <a:ahLst/>
            <a:cxnLst/>
            <a:rect l="l" t="t" r="r" b="b"/>
            <a:pathLst>
              <a:path w="873125">
                <a:moveTo>
                  <a:pt x="0" y="0"/>
                </a:moveTo>
                <a:lnTo>
                  <a:pt x="8729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7" name="bg object 1217"/>
          <p:cNvSpPr/>
          <p:nvPr/>
        </p:nvSpPr>
        <p:spPr>
          <a:xfrm>
            <a:off x="8299211" y="8892316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12780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8" name="bg object 1218"/>
          <p:cNvSpPr/>
          <p:nvPr/>
        </p:nvSpPr>
        <p:spPr>
          <a:xfrm>
            <a:off x="7976976" y="8892316"/>
            <a:ext cx="301625" cy="0"/>
          </a:xfrm>
          <a:custGeom>
            <a:avLst/>
            <a:gdLst/>
            <a:ahLst/>
            <a:cxnLst/>
            <a:rect l="l" t="t" r="r" b="b"/>
            <a:pathLst>
              <a:path w="301625">
                <a:moveTo>
                  <a:pt x="30108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9" name="bg object 1219"/>
          <p:cNvSpPr/>
          <p:nvPr/>
        </p:nvSpPr>
        <p:spPr>
          <a:xfrm>
            <a:off x="7532943" y="8892316"/>
            <a:ext cx="422909" cy="0"/>
          </a:xfrm>
          <a:custGeom>
            <a:avLst/>
            <a:gdLst/>
            <a:ahLst/>
            <a:cxnLst/>
            <a:rect l="l" t="t" r="r" b="b"/>
            <a:pathLst>
              <a:path w="422909">
                <a:moveTo>
                  <a:pt x="42288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0" name="bg object 1220"/>
          <p:cNvSpPr/>
          <p:nvPr/>
        </p:nvSpPr>
        <p:spPr>
          <a:xfrm>
            <a:off x="7258811" y="8796764"/>
            <a:ext cx="20955" cy="880110"/>
          </a:xfrm>
          <a:custGeom>
            <a:avLst/>
            <a:gdLst/>
            <a:ahLst/>
            <a:cxnLst/>
            <a:rect l="l" t="t" r="r" b="b"/>
            <a:pathLst>
              <a:path w="20954" h="880109">
                <a:moveTo>
                  <a:pt x="20694" y="137"/>
                </a:moveTo>
                <a:lnTo>
                  <a:pt x="-183" y="137"/>
                </a:lnTo>
                <a:lnTo>
                  <a:pt x="-183" y="879882"/>
                </a:lnTo>
                <a:lnTo>
                  <a:pt x="20694" y="879882"/>
                </a:lnTo>
                <a:lnTo>
                  <a:pt x="20694" y="1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1" name="bg object 1221"/>
          <p:cNvSpPr/>
          <p:nvPr/>
        </p:nvSpPr>
        <p:spPr>
          <a:xfrm>
            <a:off x="7258811" y="8471555"/>
            <a:ext cx="20955" cy="112395"/>
          </a:xfrm>
          <a:custGeom>
            <a:avLst/>
            <a:gdLst/>
            <a:ahLst/>
            <a:cxnLst/>
            <a:rect l="l" t="t" r="r" b="b"/>
            <a:pathLst>
              <a:path w="20954" h="112395">
                <a:moveTo>
                  <a:pt x="20694" y="145"/>
                </a:moveTo>
                <a:lnTo>
                  <a:pt x="-183" y="145"/>
                </a:lnTo>
                <a:lnTo>
                  <a:pt x="-183" y="112270"/>
                </a:lnTo>
                <a:lnTo>
                  <a:pt x="20694" y="112270"/>
                </a:lnTo>
                <a:lnTo>
                  <a:pt x="20694" y="14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2" name="bg object 1222"/>
          <p:cNvSpPr/>
          <p:nvPr/>
        </p:nvSpPr>
        <p:spPr>
          <a:xfrm>
            <a:off x="7266982" y="8796911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5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3" name="bg object 1223"/>
          <p:cNvSpPr/>
          <p:nvPr/>
        </p:nvSpPr>
        <p:spPr>
          <a:xfrm>
            <a:off x="7258628" y="8796911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35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4" name="bg object 1224"/>
          <p:cNvSpPr/>
          <p:nvPr/>
        </p:nvSpPr>
        <p:spPr>
          <a:xfrm>
            <a:off x="7266982" y="8583825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5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5" name="bg object 1225"/>
          <p:cNvSpPr/>
          <p:nvPr/>
        </p:nvSpPr>
        <p:spPr>
          <a:xfrm>
            <a:off x="7258628" y="8583825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35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6" name="bg object 1226"/>
          <p:cNvSpPr/>
          <p:nvPr/>
        </p:nvSpPr>
        <p:spPr>
          <a:xfrm>
            <a:off x="7258628" y="8471701"/>
            <a:ext cx="0" cy="112395"/>
          </a:xfrm>
          <a:custGeom>
            <a:avLst/>
            <a:gdLst/>
            <a:ahLst/>
            <a:cxnLst/>
            <a:rect l="l" t="t" r="r" b="b"/>
            <a:pathLst>
              <a:path h="112395">
                <a:moveTo>
                  <a:pt x="0" y="0"/>
                </a:moveTo>
                <a:lnTo>
                  <a:pt x="0" y="1121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7" name="bg object 1227"/>
          <p:cNvSpPr/>
          <p:nvPr/>
        </p:nvSpPr>
        <p:spPr>
          <a:xfrm>
            <a:off x="7258628" y="8796911"/>
            <a:ext cx="0" cy="95885"/>
          </a:xfrm>
          <a:custGeom>
            <a:avLst/>
            <a:gdLst/>
            <a:ahLst/>
            <a:cxnLst/>
            <a:rect l="l" t="t" r="r" b="b"/>
            <a:pathLst>
              <a:path h="95884">
                <a:moveTo>
                  <a:pt x="0" y="0"/>
                </a:moveTo>
                <a:lnTo>
                  <a:pt x="0" y="954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8" name="bg object 1228"/>
          <p:cNvSpPr/>
          <p:nvPr/>
        </p:nvSpPr>
        <p:spPr>
          <a:xfrm>
            <a:off x="7258628" y="8913517"/>
            <a:ext cx="0" cy="422909"/>
          </a:xfrm>
          <a:custGeom>
            <a:avLst/>
            <a:gdLst/>
            <a:ahLst/>
            <a:cxnLst/>
            <a:rect l="l" t="t" r="r" b="b"/>
            <a:pathLst>
              <a:path h="422909">
                <a:moveTo>
                  <a:pt x="0" y="0"/>
                </a:moveTo>
                <a:lnTo>
                  <a:pt x="0" y="422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9" name="bg object 1229"/>
          <p:cNvSpPr/>
          <p:nvPr/>
        </p:nvSpPr>
        <p:spPr>
          <a:xfrm>
            <a:off x="7258628" y="9357445"/>
            <a:ext cx="0" cy="319405"/>
          </a:xfrm>
          <a:custGeom>
            <a:avLst/>
            <a:gdLst/>
            <a:ahLst/>
            <a:cxnLst/>
            <a:rect l="l" t="t" r="r" b="b"/>
            <a:pathLst>
              <a:path h="319404">
                <a:moveTo>
                  <a:pt x="0" y="0"/>
                </a:moveTo>
                <a:lnTo>
                  <a:pt x="0" y="3192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0" name="bg object 1230"/>
          <p:cNvSpPr/>
          <p:nvPr/>
        </p:nvSpPr>
        <p:spPr>
          <a:xfrm>
            <a:off x="7279514" y="8796908"/>
            <a:ext cx="0" cy="880110"/>
          </a:xfrm>
          <a:custGeom>
            <a:avLst/>
            <a:gdLst/>
            <a:ahLst/>
            <a:cxnLst/>
            <a:rect l="l" t="t" r="r" b="b"/>
            <a:pathLst>
              <a:path h="880109">
                <a:moveTo>
                  <a:pt x="0" y="8797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31" name="bg object 1231"/>
          <p:cNvPicPr/>
          <p:nvPr/>
        </p:nvPicPr>
        <p:blipFill>
          <a:blip r:embed="rId122" cstate="print"/>
          <a:stretch>
            <a:fillRect/>
          </a:stretch>
        </p:blipFill>
        <p:spPr>
          <a:xfrm>
            <a:off x="7045452" y="8471701"/>
            <a:ext cx="236035" cy="327514"/>
          </a:xfrm>
          <a:prstGeom prst="rect">
            <a:avLst/>
          </a:prstGeom>
        </p:spPr>
      </p:pic>
      <p:sp>
        <p:nvSpPr>
          <p:cNvPr id="1232" name="bg object 1232"/>
          <p:cNvSpPr/>
          <p:nvPr/>
        </p:nvSpPr>
        <p:spPr>
          <a:xfrm>
            <a:off x="11931395" y="9862955"/>
            <a:ext cx="5080" cy="260350"/>
          </a:xfrm>
          <a:custGeom>
            <a:avLst/>
            <a:gdLst/>
            <a:ahLst/>
            <a:cxnLst/>
            <a:rect l="l" t="t" r="r" b="b"/>
            <a:pathLst>
              <a:path w="5079" h="260350">
                <a:moveTo>
                  <a:pt x="4257" y="110"/>
                </a:moveTo>
                <a:lnTo>
                  <a:pt x="-301" y="110"/>
                </a:lnTo>
                <a:lnTo>
                  <a:pt x="-301" y="260174"/>
                </a:lnTo>
                <a:lnTo>
                  <a:pt x="4257" y="260174"/>
                </a:lnTo>
                <a:lnTo>
                  <a:pt x="4257" y="110"/>
                </a:lnTo>
                <a:close/>
              </a:path>
            </a:pathLst>
          </a:custGeom>
          <a:solidFill>
            <a:srgbClr val="AEAE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3" name="bg object 1233"/>
          <p:cNvSpPr/>
          <p:nvPr/>
        </p:nvSpPr>
        <p:spPr>
          <a:xfrm>
            <a:off x="11935659" y="9863079"/>
            <a:ext cx="0" cy="260350"/>
          </a:xfrm>
          <a:custGeom>
            <a:avLst/>
            <a:gdLst/>
            <a:ahLst/>
            <a:cxnLst/>
            <a:rect l="l" t="t" r="r" b="b"/>
            <a:pathLst>
              <a:path h="260350">
                <a:moveTo>
                  <a:pt x="0" y="26005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4" name="bg object 1234"/>
          <p:cNvSpPr/>
          <p:nvPr/>
        </p:nvSpPr>
        <p:spPr>
          <a:xfrm>
            <a:off x="11931092" y="9863078"/>
            <a:ext cx="0" cy="260350"/>
          </a:xfrm>
          <a:custGeom>
            <a:avLst/>
            <a:gdLst/>
            <a:ahLst/>
            <a:cxnLst/>
            <a:rect l="l" t="t" r="r" b="b"/>
            <a:pathLst>
              <a:path h="260350">
                <a:moveTo>
                  <a:pt x="0" y="0"/>
                </a:moveTo>
                <a:lnTo>
                  <a:pt x="0" y="2600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5" name="bg object 1235"/>
          <p:cNvSpPr/>
          <p:nvPr/>
        </p:nvSpPr>
        <p:spPr>
          <a:xfrm>
            <a:off x="6485983" y="9792806"/>
            <a:ext cx="63500" cy="47625"/>
          </a:xfrm>
          <a:custGeom>
            <a:avLst/>
            <a:gdLst/>
            <a:ahLst/>
            <a:cxnLst/>
            <a:rect l="l" t="t" r="r" b="b"/>
            <a:pathLst>
              <a:path w="63500" h="47625">
                <a:moveTo>
                  <a:pt x="53364" y="0"/>
                </a:moveTo>
                <a:lnTo>
                  <a:pt x="0" y="28358"/>
                </a:lnTo>
                <a:lnTo>
                  <a:pt x="9829" y="47141"/>
                </a:lnTo>
                <a:lnTo>
                  <a:pt x="63193" y="18808"/>
                </a:lnTo>
                <a:lnTo>
                  <a:pt x="5336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6" name="bg object 1236"/>
          <p:cNvSpPr/>
          <p:nvPr/>
        </p:nvSpPr>
        <p:spPr>
          <a:xfrm>
            <a:off x="6727376" y="9678677"/>
            <a:ext cx="55244" cy="33020"/>
          </a:xfrm>
          <a:custGeom>
            <a:avLst/>
            <a:gdLst/>
            <a:ahLst/>
            <a:cxnLst/>
            <a:rect l="l" t="t" r="r" b="b"/>
            <a:pathLst>
              <a:path w="55245" h="33020">
                <a:moveTo>
                  <a:pt x="26745" y="0"/>
                </a:moveTo>
                <a:lnTo>
                  <a:pt x="0" y="14210"/>
                </a:lnTo>
                <a:lnTo>
                  <a:pt x="9842" y="33006"/>
                </a:lnTo>
                <a:lnTo>
                  <a:pt x="55243" y="8889"/>
                </a:lnTo>
                <a:lnTo>
                  <a:pt x="2674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7" name="bg object 1237"/>
          <p:cNvSpPr/>
          <p:nvPr/>
        </p:nvSpPr>
        <p:spPr>
          <a:xfrm>
            <a:off x="6543276" y="9800325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0" y="0"/>
                </a:moveTo>
                <a:lnTo>
                  <a:pt x="5905" y="112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8" name="bg object 1238"/>
          <p:cNvSpPr/>
          <p:nvPr/>
        </p:nvSpPr>
        <p:spPr>
          <a:xfrm>
            <a:off x="6539344" y="9792810"/>
            <a:ext cx="4445" cy="7620"/>
          </a:xfrm>
          <a:custGeom>
            <a:avLst/>
            <a:gdLst/>
            <a:ahLst/>
            <a:cxnLst/>
            <a:rect l="l" t="t" r="r" b="b"/>
            <a:pathLst>
              <a:path w="4445" h="7620">
                <a:moveTo>
                  <a:pt x="0" y="0"/>
                </a:moveTo>
                <a:lnTo>
                  <a:pt x="3936" y="75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9" name="bg object 1239"/>
          <p:cNvSpPr/>
          <p:nvPr/>
        </p:nvSpPr>
        <p:spPr>
          <a:xfrm>
            <a:off x="6731331" y="9700406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0" y="0"/>
                </a:moveTo>
                <a:lnTo>
                  <a:pt x="5892" y="112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0" name="bg object 1240"/>
          <p:cNvSpPr/>
          <p:nvPr/>
        </p:nvSpPr>
        <p:spPr>
          <a:xfrm>
            <a:off x="6727384" y="9692892"/>
            <a:ext cx="4445" cy="7620"/>
          </a:xfrm>
          <a:custGeom>
            <a:avLst/>
            <a:gdLst/>
            <a:ahLst/>
            <a:cxnLst/>
            <a:rect l="l" t="t" r="r" b="b"/>
            <a:pathLst>
              <a:path w="4445" h="7620">
                <a:moveTo>
                  <a:pt x="0" y="0"/>
                </a:moveTo>
                <a:lnTo>
                  <a:pt x="3949" y="75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1" name="bg object 1241"/>
          <p:cNvSpPr/>
          <p:nvPr/>
        </p:nvSpPr>
        <p:spPr>
          <a:xfrm>
            <a:off x="6727380" y="9678678"/>
            <a:ext cx="27305" cy="14604"/>
          </a:xfrm>
          <a:custGeom>
            <a:avLst/>
            <a:gdLst/>
            <a:ahLst/>
            <a:cxnLst/>
            <a:rect l="l" t="t" r="r" b="b"/>
            <a:pathLst>
              <a:path w="27304" h="14604">
                <a:moveTo>
                  <a:pt x="26745" y="0"/>
                </a:moveTo>
                <a:lnTo>
                  <a:pt x="0" y="142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2" name="bg object 1242"/>
          <p:cNvSpPr/>
          <p:nvPr/>
        </p:nvSpPr>
        <p:spPr>
          <a:xfrm>
            <a:off x="6485981" y="9792810"/>
            <a:ext cx="53975" cy="28575"/>
          </a:xfrm>
          <a:custGeom>
            <a:avLst/>
            <a:gdLst/>
            <a:ahLst/>
            <a:cxnLst/>
            <a:rect l="l" t="t" r="r" b="b"/>
            <a:pathLst>
              <a:path w="53975" h="28575">
                <a:moveTo>
                  <a:pt x="53364" y="0"/>
                </a:moveTo>
                <a:lnTo>
                  <a:pt x="0" y="283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3" name="bg object 1243"/>
          <p:cNvSpPr/>
          <p:nvPr/>
        </p:nvSpPr>
        <p:spPr>
          <a:xfrm>
            <a:off x="6485980" y="9821169"/>
            <a:ext cx="10160" cy="19050"/>
          </a:xfrm>
          <a:custGeom>
            <a:avLst/>
            <a:gdLst/>
            <a:ahLst/>
            <a:cxnLst/>
            <a:rect l="l" t="t" r="r" b="b"/>
            <a:pathLst>
              <a:path w="10160" h="19050">
                <a:moveTo>
                  <a:pt x="0" y="0"/>
                </a:moveTo>
                <a:lnTo>
                  <a:pt x="9829" y="187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4" name="bg object 1244"/>
          <p:cNvSpPr/>
          <p:nvPr/>
        </p:nvSpPr>
        <p:spPr>
          <a:xfrm>
            <a:off x="6495815" y="9811611"/>
            <a:ext cx="53975" cy="28575"/>
          </a:xfrm>
          <a:custGeom>
            <a:avLst/>
            <a:gdLst/>
            <a:ahLst/>
            <a:cxnLst/>
            <a:rect l="l" t="t" r="r" b="b"/>
            <a:pathLst>
              <a:path w="53975" h="28575">
                <a:moveTo>
                  <a:pt x="0" y="28345"/>
                </a:moveTo>
                <a:lnTo>
                  <a:pt x="533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5" name="bg object 1245"/>
          <p:cNvSpPr/>
          <p:nvPr/>
        </p:nvSpPr>
        <p:spPr>
          <a:xfrm>
            <a:off x="6737220" y="9687566"/>
            <a:ext cx="45720" cy="24130"/>
          </a:xfrm>
          <a:custGeom>
            <a:avLst/>
            <a:gdLst/>
            <a:ahLst/>
            <a:cxnLst/>
            <a:rect l="l" t="t" r="r" b="b"/>
            <a:pathLst>
              <a:path w="45720" h="24129">
                <a:moveTo>
                  <a:pt x="0" y="24129"/>
                </a:moveTo>
                <a:lnTo>
                  <a:pt x="454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6" name="bg object 1246"/>
          <p:cNvSpPr/>
          <p:nvPr/>
        </p:nvSpPr>
        <p:spPr>
          <a:xfrm>
            <a:off x="6440261" y="9604008"/>
            <a:ext cx="99695" cy="189230"/>
          </a:xfrm>
          <a:custGeom>
            <a:avLst/>
            <a:gdLst/>
            <a:ahLst/>
            <a:cxnLst/>
            <a:rect l="l" t="t" r="r" b="b"/>
            <a:pathLst>
              <a:path w="99695" h="189229">
                <a:moveTo>
                  <a:pt x="99540" y="1888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7" name="bg object 1247"/>
          <p:cNvSpPr/>
          <p:nvPr/>
        </p:nvSpPr>
        <p:spPr>
          <a:xfrm>
            <a:off x="6728569" y="9693265"/>
            <a:ext cx="4445" cy="7620"/>
          </a:xfrm>
          <a:custGeom>
            <a:avLst/>
            <a:gdLst/>
            <a:ahLst/>
            <a:cxnLst/>
            <a:rect l="l" t="t" r="r" b="b"/>
            <a:pathLst>
              <a:path w="4445" h="7620">
                <a:moveTo>
                  <a:pt x="0" y="0"/>
                </a:moveTo>
                <a:lnTo>
                  <a:pt x="3962" y="74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8" name="bg object 1248"/>
          <p:cNvSpPr/>
          <p:nvPr/>
        </p:nvSpPr>
        <p:spPr>
          <a:xfrm>
            <a:off x="6728571" y="9693261"/>
            <a:ext cx="4445" cy="7620"/>
          </a:xfrm>
          <a:custGeom>
            <a:avLst/>
            <a:gdLst/>
            <a:ahLst/>
            <a:cxnLst/>
            <a:rect l="l" t="t" r="r" b="b"/>
            <a:pathLst>
              <a:path w="4445" h="7620">
                <a:moveTo>
                  <a:pt x="3962" y="74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9" name="bg object 1249"/>
          <p:cNvSpPr/>
          <p:nvPr/>
        </p:nvSpPr>
        <p:spPr>
          <a:xfrm>
            <a:off x="6539800" y="9792827"/>
            <a:ext cx="4445" cy="7620"/>
          </a:xfrm>
          <a:custGeom>
            <a:avLst/>
            <a:gdLst/>
            <a:ahLst/>
            <a:cxnLst/>
            <a:rect l="l" t="t" r="r" b="b"/>
            <a:pathLst>
              <a:path w="4445" h="7620">
                <a:moveTo>
                  <a:pt x="0" y="0"/>
                </a:moveTo>
                <a:lnTo>
                  <a:pt x="3949" y="74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0" name="bg object 1250"/>
          <p:cNvSpPr/>
          <p:nvPr/>
        </p:nvSpPr>
        <p:spPr>
          <a:xfrm>
            <a:off x="6539798" y="9792822"/>
            <a:ext cx="4445" cy="7620"/>
          </a:xfrm>
          <a:custGeom>
            <a:avLst/>
            <a:gdLst/>
            <a:ahLst/>
            <a:cxnLst/>
            <a:rect l="l" t="t" r="r" b="b"/>
            <a:pathLst>
              <a:path w="4445" h="7620">
                <a:moveTo>
                  <a:pt x="3949" y="74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1" name="bg object 1251"/>
          <p:cNvSpPr/>
          <p:nvPr/>
        </p:nvSpPr>
        <p:spPr>
          <a:xfrm>
            <a:off x="6440261" y="9579618"/>
            <a:ext cx="287655" cy="114300"/>
          </a:xfrm>
          <a:custGeom>
            <a:avLst/>
            <a:gdLst/>
            <a:ahLst/>
            <a:cxnLst/>
            <a:rect l="l" t="t" r="r" b="b"/>
            <a:pathLst>
              <a:path w="287654" h="114300">
                <a:moveTo>
                  <a:pt x="0" y="24586"/>
                </a:moveTo>
                <a:lnTo>
                  <a:pt x="23557" y="13931"/>
                </a:lnTo>
                <a:lnTo>
                  <a:pt x="48144" y="6235"/>
                </a:lnTo>
                <a:lnTo>
                  <a:pt x="73480" y="1574"/>
                </a:lnTo>
                <a:lnTo>
                  <a:pt x="99286" y="0"/>
                </a:lnTo>
                <a:lnTo>
                  <a:pt x="145652" y="5117"/>
                </a:lnTo>
                <a:lnTo>
                  <a:pt x="189060" y="19874"/>
                </a:lnTo>
                <a:lnTo>
                  <a:pt x="228124" y="43458"/>
                </a:lnTo>
                <a:lnTo>
                  <a:pt x="261410" y="75004"/>
                </a:lnTo>
                <a:lnTo>
                  <a:pt x="287558" y="1136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2" name="bg object 1252"/>
          <p:cNvSpPr/>
          <p:nvPr/>
        </p:nvSpPr>
        <p:spPr>
          <a:xfrm>
            <a:off x="6728600" y="9693917"/>
            <a:ext cx="4445" cy="7620"/>
          </a:xfrm>
          <a:custGeom>
            <a:avLst/>
            <a:gdLst/>
            <a:ahLst/>
            <a:cxnLst/>
            <a:rect l="l" t="t" r="r" b="b"/>
            <a:pathLst>
              <a:path w="4445" h="7620">
                <a:moveTo>
                  <a:pt x="0" y="0"/>
                </a:moveTo>
                <a:lnTo>
                  <a:pt x="3974" y="7429"/>
                </a:lnTo>
              </a:path>
              <a:path w="4445" h="7620">
                <a:moveTo>
                  <a:pt x="0" y="0"/>
                </a:moveTo>
                <a:lnTo>
                  <a:pt x="3974" y="74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3" name="bg object 1253"/>
          <p:cNvSpPr/>
          <p:nvPr/>
        </p:nvSpPr>
        <p:spPr>
          <a:xfrm>
            <a:off x="6732575" y="9701343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0" y="0"/>
                </a:moveTo>
                <a:lnTo>
                  <a:pt x="5930" y="111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4" name="bg object 1254"/>
          <p:cNvSpPr/>
          <p:nvPr/>
        </p:nvSpPr>
        <p:spPr>
          <a:xfrm>
            <a:off x="6539318" y="9792645"/>
            <a:ext cx="4445" cy="7620"/>
          </a:xfrm>
          <a:custGeom>
            <a:avLst/>
            <a:gdLst/>
            <a:ahLst/>
            <a:cxnLst/>
            <a:rect l="l" t="t" r="r" b="b"/>
            <a:pathLst>
              <a:path w="4445" h="7620">
                <a:moveTo>
                  <a:pt x="0" y="0"/>
                </a:moveTo>
                <a:lnTo>
                  <a:pt x="3962" y="7429"/>
                </a:lnTo>
              </a:path>
              <a:path w="4445" h="7620">
                <a:moveTo>
                  <a:pt x="0" y="0"/>
                </a:moveTo>
                <a:lnTo>
                  <a:pt x="3962" y="74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5" name="bg object 1255"/>
          <p:cNvSpPr/>
          <p:nvPr/>
        </p:nvSpPr>
        <p:spPr>
          <a:xfrm>
            <a:off x="6543274" y="9800072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0" y="0"/>
                </a:moveTo>
                <a:lnTo>
                  <a:pt x="5943" y="111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6" name="bg object 1256"/>
          <p:cNvSpPr/>
          <p:nvPr/>
        </p:nvSpPr>
        <p:spPr>
          <a:xfrm>
            <a:off x="11689080" y="11418971"/>
            <a:ext cx="20955" cy="262255"/>
          </a:xfrm>
          <a:custGeom>
            <a:avLst/>
            <a:gdLst/>
            <a:ahLst/>
            <a:cxnLst/>
            <a:rect l="l" t="t" r="r" b="b"/>
            <a:pathLst>
              <a:path w="20954" h="262254">
                <a:moveTo>
                  <a:pt x="20595" y="70"/>
                </a:moveTo>
                <a:lnTo>
                  <a:pt x="-295" y="70"/>
                </a:lnTo>
                <a:lnTo>
                  <a:pt x="-295" y="262039"/>
                </a:lnTo>
                <a:lnTo>
                  <a:pt x="20595" y="262039"/>
                </a:lnTo>
                <a:lnTo>
                  <a:pt x="20595" y="7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7" name="bg object 1257"/>
          <p:cNvSpPr/>
          <p:nvPr/>
        </p:nvSpPr>
        <p:spPr>
          <a:xfrm>
            <a:off x="11688784" y="11681006"/>
            <a:ext cx="20955" cy="0"/>
          </a:xfrm>
          <a:custGeom>
            <a:avLst/>
            <a:gdLst/>
            <a:ahLst/>
            <a:cxnLst/>
            <a:rect l="l" t="t" r="r" b="b"/>
            <a:pathLst>
              <a:path w="20954">
                <a:moveTo>
                  <a:pt x="0" y="0"/>
                </a:moveTo>
                <a:lnTo>
                  <a:pt x="208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8" name="bg object 1258"/>
          <p:cNvSpPr/>
          <p:nvPr/>
        </p:nvSpPr>
        <p:spPr>
          <a:xfrm>
            <a:off x="11709670" y="11419037"/>
            <a:ext cx="0" cy="262255"/>
          </a:xfrm>
          <a:custGeom>
            <a:avLst/>
            <a:gdLst/>
            <a:ahLst/>
            <a:cxnLst/>
            <a:rect l="l" t="t" r="r" b="b"/>
            <a:pathLst>
              <a:path h="262254">
                <a:moveTo>
                  <a:pt x="0" y="2619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9" name="bg object 1259"/>
          <p:cNvSpPr/>
          <p:nvPr/>
        </p:nvSpPr>
        <p:spPr>
          <a:xfrm>
            <a:off x="11688779" y="11419042"/>
            <a:ext cx="20955" cy="0"/>
          </a:xfrm>
          <a:custGeom>
            <a:avLst/>
            <a:gdLst/>
            <a:ahLst/>
            <a:cxnLst/>
            <a:rect l="l" t="t" r="r" b="b"/>
            <a:pathLst>
              <a:path w="20954">
                <a:moveTo>
                  <a:pt x="208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0" name="bg object 1260"/>
          <p:cNvSpPr/>
          <p:nvPr/>
        </p:nvSpPr>
        <p:spPr>
          <a:xfrm>
            <a:off x="11795455" y="9375414"/>
            <a:ext cx="433070" cy="6350"/>
          </a:xfrm>
          <a:custGeom>
            <a:avLst/>
            <a:gdLst/>
            <a:ahLst/>
            <a:cxnLst/>
            <a:rect l="l" t="t" r="r" b="b"/>
            <a:pathLst>
              <a:path w="433070" h="6350">
                <a:moveTo>
                  <a:pt x="109728" y="0"/>
                </a:moveTo>
                <a:lnTo>
                  <a:pt x="0" y="0"/>
                </a:lnTo>
                <a:lnTo>
                  <a:pt x="0" y="6096"/>
                </a:lnTo>
                <a:lnTo>
                  <a:pt x="109728" y="6096"/>
                </a:lnTo>
                <a:lnTo>
                  <a:pt x="109728" y="0"/>
                </a:lnTo>
                <a:close/>
              </a:path>
              <a:path w="433070" h="6350">
                <a:moveTo>
                  <a:pt x="432650" y="0"/>
                </a:moveTo>
                <a:lnTo>
                  <a:pt x="130848" y="0"/>
                </a:lnTo>
                <a:lnTo>
                  <a:pt x="130848" y="6096"/>
                </a:lnTo>
                <a:lnTo>
                  <a:pt x="432650" y="6096"/>
                </a:lnTo>
                <a:lnTo>
                  <a:pt x="4326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1" name="bg object 1261"/>
          <p:cNvSpPr/>
          <p:nvPr/>
        </p:nvSpPr>
        <p:spPr>
          <a:xfrm>
            <a:off x="11795461" y="9381498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2" name="bg object 1262"/>
          <p:cNvSpPr/>
          <p:nvPr/>
        </p:nvSpPr>
        <p:spPr>
          <a:xfrm>
            <a:off x="11926303" y="9381498"/>
            <a:ext cx="302260" cy="0"/>
          </a:xfrm>
          <a:custGeom>
            <a:avLst/>
            <a:gdLst/>
            <a:ahLst/>
            <a:cxnLst/>
            <a:rect l="l" t="t" r="r" b="b"/>
            <a:pathLst>
              <a:path w="302259">
                <a:moveTo>
                  <a:pt x="0" y="0"/>
                </a:moveTo>
                <a:lnTo>
                  <a:pt x="3018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3" name="bg object 1263"/>
          <p:cNvSpPr/>
          <p:nvPr/>
        </p:nvSpPr>
        <p:spPr>
          <a:xfrm>
            <a:off x="11926299" y="9375410"/>
            <a:ext cx="302260" cy="0"/>
          </a:xfrm>
          <a:custGeom>
            <a:avLst/>
            <a:gdLst/>
            <a:ahLst/>
            <a:cxnLst/>
            <a:rect l="l" t="t" r="r" b="b"/>
            <a:pathLst>
              <a:path w="302259">
                <a:moveTo>
                  <a:pt x="30182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4" name="bg object 1264"/>
          <p:cNvSpPr/>
          <p:nvPr/>
        </p:nvSpPr>
        <p:spPr>
          <a:xfrm>
            <a:off x="11795455" y="9375410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109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5" name="bg object 1265"/>
          <p:cNvSpPr/>
          <p:nvPr/>
        </p:nvSpPr>
        <p:spPr>
          <a:xfrm>
            <a:off x="11795461" y="9375410"/>
            <a:ext cx="0" cy="6350"/>
          </a:xfrm>
          <a:custGeom>
            <a:avLst/>
            <a:gdLst/>
            <a:ahLst/>
            <a:cxnLst/>
            <a:rect l="l" t="t" r="r" b="b"/>
            <a:pathLst>
              <a:path h="6350">
                <a:moveTo>
                  <a:pt x="0" y="0"/>
                </a:moveTo>
                <a:lnTo>
                  <a:pt x="0" y="60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6" name="bg object 1266"/>
          <p:cNvSpPr/>
          <p:nvPr/>
        </p:nvSpPr>
        <p:spPr>
          <a:xfrm>
            <a:off x="11795455" y="10122161"/>
            <a:ext cx="135255" cy="6350"/>
          </a:xfrm>
          <a:custGeom>
            <a:avLst/>
            <a:gdLst/>
            <a:ahLst/>
            <a:cxnLst/>
            <a:rect l="l" t="t" r="r" b="b"/>
            <a:pathLst>
              <a:path w="135254" h="6350">
                <a:moveTo>
                  <a:pt x="109575" y="0"/>
                </a:moveTo>
                <a:lnTo>
                  <a:pt x="0" y="0"/>
                </a:lnTo>
                <a:lnTo>
                  <a:pt x="0" y="6083"/>
                </a:lnTo>
                <a:lnTo>
                  <a:pt x="109575" y="6083"/>
                </a:lnTo>
                <a:lnTo>
                  <a:pt x="109575" y="0"/>
                </a:lnTo>
                <a:close/>
              </a:path>
              <a:path w="135254" h="6350">
                <a:moveTo>
                  <a:pt x="135013" y="0"/>
                </a:moveTo>
                <a:lnTo>
                  <a:pt x="130683" y="0"/>
                </a:lnTo>
                <a:lnTo>
                  <a:pt x="130683" y="6083"/>
                </a:lnTo>
                <a:lnTo>
                  <a:pt x="135013" y="6083"/>
                </a:lnTo>
                <a:lnTo>
                  <a:pt x="13501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7" name="bg object 1267"/>
          <p:cNvSpPr/>
          <p:nvPr/>
        </p:nvSpPr>
        <p:spPr>
          <a:xfrm>
            <a:off x="11931395" y="10122047"/>
            <a:ext cx="5080" cy="6350"/>
          </a:xfrm>
          <a:custGeom>
            <a:avLst/>
            <a:gdLst/>
            <a:ahLst/>
            <a:cxnLst/>
            <a:rect l="l" t="t" r="r" b="b"/>
            <a:pathLst>
              <a:path w="5079" h="6350">
                <a:moveTo>
                  <a:pt x="4257" y="103"/>
                </a:moveTo>
                <a:lnTo>
                  <a:pt x="-301" y="103"/>
                </a:lnTo>
                <a:lnTo>
                  <a:pt x="-301" y="6199"/>
                </a:lnTo>
                <a:lnTo>
                  <a:pt x="4257" y="6199"/>
                </a:lnTo>
                <a:lnTo>
                  <a:pt x="4257" y="103"/>
                </a:lnTo>
                <a:close/>
              </a:path>
            </a:pathLst>
          </a:custGeom>
          <a:solidFill>
            <a:srgbClr val="AEAE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8" name="bg object 1268"/>
          <p:cNvSpPr/>
          <p:nvPr/>
        </p:nvSpPr>
        <p:spPr>
          <a:xfrm>
            <a:off x="11935967" y="10122047"/>
            <a:ext cx="135255" cy="6350"/>
          </a:xfrm>
          <a:custGeom>
            <a:avLst/>
            <a:gdLst/>
            <a:ahLst/>
            <a:cxnLst/>
            <a:rect l="l" t="t" r="r" b="b"/>
            <a:pathLst>
              <a:path w="135254" h="6350">
                <a:moveTo>
                  <a:pt x="134708" y="103"/>
                </a:moveTo>
                <a:lnTo>
                  <a:pt x="-301" y="103"/>
                </a:lnTo>
                <a:lnTo>
                  <a:pt x="-301" y="6199"/>
                </a:lnTo>
                <a:lnTo>
                  <a:pt x="134708" y="6199"/>
                </a:lnTo>
                <a:lnTo>
                  <a:pt x="134708" y="1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9" name="bg object 1269"/>
          <p:cNvSpPr/>
          <p:nvPr/>
        </p:nvSpPr>
        <p:spPr>
          <a:xfrm>
            <a:off x="12071603" y="10122047"/>
            <a:ext cx="5080" cy="6350"/>
          </a:xfrm>
          <a:custGeom>
            <a:avLst/>
            <a:gdLst/>
            <a:ahLst/>
            <a:cxnLst/>
            <a:rect l="l" t="t" r="r" b="b"/>
            <a:pathLst>
              <a:path w="5079" h="6350">
                <a:moveTo>
                  <a:pt x="4266" y="103"/>
                </a:moveTo>
                <a:lnTo>
                  <a:pt x="-305" y="103"/>
                </a:lnTo>
                <a:lnTo>
                  <a:pt x="-305" y="6199"/>
                </a:lnTo>
                <a:lnTo>
                  <a:pt x="4266" y="6199"/>
                </a:lnTo>
                <a:lnTo>
                  <a:pt x="4266" y="103"/>
                </a:lnTo>
                <a:close/>
              </a:path>
            </a:pathLst>
          </a:custGeom>
          <a:solidFill>
            <a:srgbClr val="AEAE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0" name="bg object 1270"/>
          <p:cNvSpPr/>
          <p:nvPr/>
        </p:nvSpPr>
        <p:spPr>
          <a:xfrm>
            <a:off x="12076175" y="10122047"/>
            <a:ext cx="152400" cy="6350"/>
          </a:xfrm>
          <a:custGeom>
            <a:avLst/>
            <a:gdLst/>
            <a:ahLst/>
            <a:cxnLst/>
            <a:rect l="l" t="t" r="r" b="b"/>
            <a:pathLst>
              <a:path w="152400" h="6350">
                <a:moveTo>
                  <a:pt x="151938" y="103"/>
                </a:moveTo>
                <a:lnTo>
                  <a:pt x="-305" y="103"/>
                </a:lnTo>
                <a:lnTo>
                  <a:pt x="-305" y="6199"/>
                </a:lnTo>
                <a:lnTo>
                  <a:pt x="151938" y="6199"/>
                </a:lnTo>
                <a:lnTo>
                  <a:pt x="151938" y="1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1" name="bg object 1271"/>
          <p:cNvSpPr/>
          <p:nvPr/>
        </p:nvSpPr>
        <p:spPr>
          <a:xfrm>
            <a:off x="11930645" y="10122151"/>
            <a:ext cx="0" cy="6350"/>
          </a:xfrm>
          <a:custGeom>
            <a:avLst/>
            <a:gdLst/>
            <a:ahLst/>
            <a:cxnLst/>
            <a:rect l="l" t="t" r="r" b="b"/>
            <a:pathLst>
              <a:path h="6350">
                <a:moveTo>
                  <a:pt x="0" y="0"/>
                </a:moveTo>
                <a:lnTo>
                  <a:pt x="0" y="60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2" name="bg object 1272"/>
          <p:cNvSpPr/>
          <p:nvPr/>
        </p:nvSpPr>
        <p:spPr>
          <a:xfrm>
            <a:off x="11935715" y="10122156"/>
            <a:ext cx="0" cy="6350"/>
          </a:xfrm>
          <a:custGeom>
            <a:avLst/>
            <a:gdLst/>
            <a:ahLst/>
            <a:cxnLst/>
            <a:rect l="l" t="t" r="r" b="b"/>
            <a:pathLst>
              <a:path h="6350">
                <a:moveTo>
                  <a:pt x="0" y="60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3" name="bg object 1273"/>
          <p:cNvSpPr/>
          <p:nvPr/>
        </p:nvSpPr>
        <p:spPr>
          <a:xfrm>
            <a:off x="12070899" y="10122151"/>
            <a:ext cx="0" cy="6350"/>
          </a:xfrm>
          <a:custGeom>
            <a:avLst/>
            <a:gdLst/>
            <a:ahLst/>
            <a:cxnLst/>
            <a:rect l="l" t="t" r="r" b="b"/>
            <a:pathLst>
              <a:path h="6350">
                <a:moveTo>
                  <a:pt x="0" y="0"/>
                </a:moveTo>
                <a:lnTo>
                  <a:pt x="0" y="60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4" name="bg object 1274"/>
          <p:cNvSpPr/>
          <p:nvPr/>
        </p:nvSpPr>
        <p:spPr>
          <a:xfrm>
            <a:off x="12075969" y="10122156"/>
            <a:ext cx="0" cy="6350"/>
          </a:xfrm>
          <a:custGeom>
            <a:avLst/>
            <a:gdLst/>
            <a:ahLst/>
            <a:cxnLst/>
            <a:rect l="l" t="t" r="r" b="b"/>
            <a:pathLst>
              <a:path h="6350">
                <a:moveTo>
                  <a:pt x="0" y="60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5" name="bg object 1275"/>
          <p:cNvSpPr/>
          <p:nvPr/>
        </p:nvSpPr>
        <p:spPr>
          <a:xfrm>
            <a:off x="11795461" y="10128239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6" name="bg object 1276"/>
          <p:cNvSpPr/>
          <p:nvPr/>
        </p:nvSpPr>
        <p:spPr>
          <a:xfrm>
            <a:off x="11926303" y="10128239"/>
            <a:ext cx="302260" cy="0"/>
          </a:xfrm>
          <a:custGeom>
            <a:avLst/>
            <a:gdLst/>
            <a:ahLst/>
            <a:cxnLst/>
            <a:rect l="l" t="t" r="r" b="b"/>
            <a:pathLst>
              <a:path w="302259">
                <a:moveTo>
                  <a:pt x="0" y="0"/>
                </a:moveTo>
                <a:lnTo>
                  <a:pt x="3018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7" name="bg object 1277"/>
          <p:cNvSpPr/>
          <p:nvPr/>
        </p:nvSpPr>
        <p:spPr>
          <a:xfrm>
            <a:off x="12075965" y="10122151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15215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8" name="bg object 1278"/>
          <p:cNvSpPr/>
          <p:nvPr/>
        </p:nvSpPr>
        <p:spPr>
          <a:xfrm>
            <a:off x="11935711" y="10122151"/>
            <a:ext cx="135255" cy="0"/>
          </a:xfrm>
          <a:custGeom>
            <a:avLst/>
            <a:gdLst/>
            <a:ahLst/>
            <a:cxnLst/>
            <a:rect l="l" t="t" r="r" b="b"/>
            <a:pathLst>
              <a:path w="135254">
                <a:moveTo>
                  <a:pt x="13518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9" name="bg object 1279"/>
          <p:cNvSpPr/>
          <p:nvPr/>
        </p:nvSpPr>
        <p:spPr>
          <a:xfrm>
            <a:off x="11926302" y="10122151"/>
            <a:ext cx="4445" cy="0"/>
          </a:xfrm>
          <a:custGeom>
            <a:avLst/>
            <a:gdLst/>
            <a:ahLst/>
            <a:cxnLst/>
            <a:rect l="l" t="t" r="r" b="b"/>
            <a:pathLst>
              <a:path w="4445">
                <a:moveTo>
                  <a:pt x="434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0" name="bg object 1280"/>
          <p:cNvSpPr/>
          <p:nvPr/>
        </p:nvSpPr>
        <p:spPr>
          <a:xfrm>
            <a:off x="11795455" y="10122151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109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1" name="bg object 1281"/>
          <p:cNvSpPr/>
          <p:nvPr/>
        </p:nvSpPr>
        <p:spPr>
          <a:xfrm>
            <a:off x="11795455" y="10865848"/>
            <a:ext cx="433070" cy="6350"/>
          </a:xfrm>
          <a:custGeom>
            <a:avLst/>
            <a:gdLst/>
            <a:ahLst/>
            <a:cxnLst/>
            <a:rect l="l" t="t" r="r" b="b"/>
            <a:pathLst>
              <a:path w="433070" h="6350">
                <a:moveTo>
                  <a:pt x="109728" y="0"/>
                </a:moveTo>
                <a:lnTo>
                  <a:pt x="0" y="0"/>
                </a:lnTo>
                <a:lnTo>
                  <a:pt x="0" y="6096"/>
                </a:lnTo>
                <a:lnTo>
                  <a:pt x="109728" y="6096"/>
                </a:lnTo>
                <a:lnTo>
                  <a:pt x="109728" y="0"/>
                </a:lnTo>
                <a:close/>
              </a:path>
              <a:path w="433070" h="6350">
                <a:moveTo>
                  <a:pt x="432650" y="0"/>
                </a:moveTo>
                <a:lnTo>
                  <a:pt x="130848" y="0"/>
                </a:lnTo>
                <a:lnTo>
                  <a:pt x="130848" y="6096"/>
                </a:lnTo>
                <a:lnTo>
                  <a:pt x="432650" y="6096"/>
                </a:lnTo>
                <a:lnTo>
                  <a:pt x="4326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2" name="bg object 1282"/>
          <p:cNvSpPr/>
          <p:nvPr/>
        </p:nvSpPr>
        <p:spPr>
          <a:xfrm>
            <a:off x="11795461" y="10871932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3" name="bg object 1283"/>
          <p:cNvSpPr/>
          <p:nvPr/>
        </p:nvSpPr>
        <p:spPr>
          <a:xfrm>
            <a:off x="11926303" y="10871932"/>
            <a:ext cx="302260" cy="0"/>
          </a:xfrm>
          <a:custGeom>
            <a:avLst/>
            <a:gdLst/>
            <a:ahLst/>
            <a:cxnLst/>
            <a:rect l="l" t="t" r="r" b="b"/>
            <a:pathLst>
              <a:path w="302259">
                <a:moveTo>
                  <a:pt x="0" y="0"/>
                </a:moveTo>
                <a:lnTo>
                  <a:pt x="3018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4" name="bg object 1284"/>
          <p:cNvSpPr/>
          <p:nvPr/>
        </p:nvSpPr>
        <p:spPr>
          <a:xfrm>
            <a:off x="11926299" y="10865844"/>
            <a:ext cx="302260" cy="0"/>
          </a:xfrm>
          <a:custGeom>
            <a:avLst/>
            <a:gdLst/>
            <a:ahLst/>
            <a:cxnLst/>
            <a:rect l="l" t="t" r="r" b="b"/>
            <a:pathLst>
              <a:path w="302259">
                <a:moveTo>
                  <a:pt x="30182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5" name="bg object 1285"/>
          <p:cNvSpPr/>
          <p:nvPr/>
        </p:nvSpPr>
        <p:spPr>
          <a:xfrm>
            <a:off x="11795455" y="10865844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109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6" name="bg object 1286"/>
          <p:cNvSpPr/>
          <p:nvPr/>
        </p:nvSpPr>
        <p:spPr>
          <a:xfrm>
            <a:off x="12088367" y="10221120"/>
            <a:ext cx="5080" cy="256540"/>
          </a:xfrm>
          <a:custGeom>
            <a:avLst/>
            <a:gdLst/>
            <a:ahLst/>
            <a:cxnLst/>
            <a:rect l="l" t="t" r="r" b="b"/>
            <a:pathLst>
              <a:path w="5079" h="256540">
                <a:moveTo>
                  <a:pt x="4253" y="101"/>
                </a:moveTo>
                <a:lnTo>
                  <a:pt x="-305" y="101"/>
                </a:lnTo>
                <a:lnTo>
                  <a:pt x="-305" y="256075"/>
                </a:lnTo>
                <a:lnTo>
                  <a:pt x="4253" y="256075"/>
                </a:lnTo>
                <a:lnTo>
                  <a:pt x="4253" y="101"/>
                </a:lnTo>
                <a:close/>
              </a:path>
            </a:pathLst>
          </a:custGeom>
          <a:solidFill>
            <a:srgbClr val="AEAE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7" name="bg object 1287"/>
          <p:cNvSpPr/>
          <p:nvPr/>
        </p:nvSpPr>
        <p:spPr>
          <a:xfrm>
            <a:off x="12088062" y="10221208"/>
            <a:ext cx="0" cy="256540"/>
          </a:xfrm>
          <a:custGeom>
            <a:avLst/>
            <a:gdLst/>
            <a:ahLst/>
            <a:cxnLst/>
            <a:rect l="l" t="t" r="r" b="b"/>
            <a:pathLst>
              <a:path h="256540">
                <a:moveTo>
                  <a:pt x="0" y="0"/>
                </a:moveTo>
                <a:lnTo>
                  <a:pt x="0" y="2559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8" name="bg object 1288"/>
          <p:cNvSpPr/>
          <p:nvPr/>
        </p:nvSpPr>
        <p:spPr>
          <a:xfrm>
            <a:off x="12092627" y="10221210"/>
            <a:ext cx="0" cy="256540"/>
          </a:xfrm>
          <a:custGeom>
            <a:avLst/>
            <a:gdLst/>
            <a:ahLst/>
            <a:cxnLst/>
            <a:rect l="l" t="t" r="r" b="b"/>
            <a:pathLst>
              <a:path h="256540">
                <a:moveTo>
                  <a:pt x="0" y="2559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9" name="bg object 1289"/>
          <p:cNvSpPr/>
          <p:nvPr/>
        </p:nvSpPr>
        <p:spPr>
          <a:xfrm>
            <a:off x="7508560" y="11062430"/>
            <a:ext cx="490855" cy="20955"/>
          </a:xfrm>
          <a:custGeom>
            <a:avLst/>
            <a:gdLst/>
            <a:ahLst/>
            <a:cxnLst/>
            <a:rect l="l" t="t" r="r" b="b"/>
            <a:pathLst>
              <a:path w="490854" h="20954">
                <a:moveTo>
                  <a:pt x="490372" y="0"/>
                </a:moveTo>
                <a:lnTo>
                  <a:pt x="0" y="0"/>
                </a:lnTo>
                <a:lnTo>
                  <a:pt x="11137" y="20890"/>
                </a:lnTo>
                <a:lnTo>
                  <a:pt x="490372" y="20890"/>
                </a:lnTo>
                <a:lnTo>
                  <a:pt x="49037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0" name="bg object 1290"/>
          <p:cNvSpPr/>
          <p:nvPr/>
        </p:nvSpPr>
        <p:spPr>
          <a:xfrm>
            <a:off x="7519696" y="11083321"/>
            <a:ext cx="479425" cy="0"/>
          </a:xfrm>
          <a:custGeom>
            <a:avLst/>
            <a:gdLst/>
            <a:ahLst/>
            <a:cxnLst/>
            <a:rect l="l" t="t" r="r" b="b"/>
            <a:pathLst>
              <a:path w="479425">
                <a:moveTo>
                  <a:pt x="0" y="0"/>
                </a:moveTo>
                <a:lnTo>
                  <a:pt x="47923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1" name="bg object 1291"/>
          <p:cNvSpPr/>
          <p:nvPr/>
        </p:nvSpPr>
        <p:spPr>
          <a:xfrm>
            <a:off x="7508560" y="11062435"/>
            <a:ext cx="490855" cy="0"/>
          </a:xfrm>
          <a:custGeom>
            <a:avLst/>
            <a:gdLst/>
            <a:ahLst/>
            <a:cxnLst/>
            <a:rect l="l" t="t" r="r" b="b"/>
            <a:pathLst>
              <a:path w="490854">
                <a:moveTo>
                  <a:pt x="4903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2" name="bg object 1292"/>
          <p:cNvSpPr/>
          <p:nvPr/>
        </p:nvSpPr>
        <p:spPr>
          <a:xfrm>
            <a:off x="11795455" y="9332742"/>
            <a:ext cx="433070" cy="20955"/>
          </a:xfrm>
          <a:custGeom>
            <a:avLst/>
            <a:gdLst/>
            <a:ahLst/>
            <a:cxnLst/>
            <a:rect l="l" t="t" r="r" b="b"/>
            <a:pathLst>
              <a:path w="433070" h="20954">
                <a:moveTo>
                  <a:pt x="109728" y="0"/>
                </a:moveTo>
                <a:lnTo>
                  <a:pt x="0" y="0"/>
                </a:lnTo>
                <a:lnTo>
                  <a:pt x="0" y="20891"/>
                </a:lnTo>
                <a:lnTo>
                  <a:pt x="109728" y="20891"/>
                </a:lnTo>
                <a:lnTo>
                  <a:pt x="109728" y="0"/>
                </a:lnTo>
                <a:close/>
              </a:path>
              <a:path w="433070" h="20954">
                <a:moveTo>
                  <a:pt x="432663" y="0"/>
                </a:moveTo>
                <a:lnTo>
                  <a:pt x="130848" y="0"/>
                </a:lnTo>
                <a:lnTo>
                  <a:pt x="130848" y="20891"/>
                </a:lnTo>
                <a:lnTo>
                  <a:pt x="432663" y="20891"/>
                </a:lnTo>
                <a:lnTo>
                  <a:pt x="43266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3" name="bg object 1293"/>
          <p:cNvSpPr/>
          <p:nvPr/>
        </p:nvSpPr>
        <p:spPr>
          <a:xfrm>
            <a:off x="11795461" y="9353625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0" y="0"/>
                </a:moveTo>
                <a:lnTo>
                  <a:pt x="109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4" name="bg object 1294"/>
          <p:cNvSpPr/>
          <p:nvPr/>
        </p:nvSpPr>
        <p:spPr>
          <a:xfrm>
            <a:off x="11926303" y="9353625"/>
            <a:ext cx="302260" cy="0"/>
          </a:xfrm>
          <a:custGeom>
            <a:avLst/>
            <a:gdLst/>
            <a:ahLst/>
            <a:cxnLst/>
            <a:rect l="l" t="t" r="r" b="b"/>
            <a:pathLst>
              <a:path w="302259">
                <a:moveTo>
                  <a:pt x="0" y="0"/>
                </a:moveTo>
                <a:lnTo>
                  <a:pt x="3018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5" name="bg object 1295"/>
          <p:cNvSpPr/>
          <p:nvPr/>
        </p:nvSpPr>
        <p:spPr>
          <a:xfrm>
            <a:off x="11926299" y="9332739"/>
            <a:ext cx="302260" cy="0"/>
          </a:xfrm>
          <a:custGeom>
            <a:avLst/>
            <a:gdLst/>
            <a:ahLst/>
            <a:cxnLst/>
            <a:rect l="l" t="t" r="r" b="b"/>
            <a:pathLst>
              <a:path w="302259">
                <a:moveTo>
                  <a:pt x="30182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6" name="bg object 1296"/>
          <p:cNvSpPr/>
          <p:nvPr/>
        </p:nvSpPr>
        <p:spPr>
          <a:xfrm>
            <a:off x="11795455" y="9332739"/>
            <a:ext cx="109855" cy="0"/>
          </a:xfrm>
          <a:custGeom>
            <a:avLst/>
            <a:gdLst/>
            <a:ahLst/>
            <a:cxnLst/>
            <a:rect l="l" t="t" r="r" b="b"/>
            <a:pathLst>
              <a:path w="109854">
                <a:moveTo>
                  <a:pt x="109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97" name="bg object 1297"/>
          <p:cNvPicPr/>
          <p:nvPr/>
        </p:nvPicPr>
        <p:blipFill>
          <a:blip r:embed="rId123" cstate="print"/>
          <a:stretch>
            <a:fillRect/>
          </a:stretch>
        </p:blipFill>
        <p:spPr>
          <a:xfrm>
            <a:off x="11248643" y="11408374"/>
            <a:ext cx="235929" cy="313872"/>
          </a:xfrm>
          <a:prstGeom prst="rect">
            <a:avLst/>
          </a:prstGeom>
        </p:spPr>
      </p:pic>
      <p:pic>
        <p:nvPicPr>
          <p:cNvPr id="1298" name="bg object 1298"/>
          <p:cNvPicPr/>
          <p:nvPr/>
        </p:nvPicPr>
        <p:blipFill>
          <a:blip r:embed="rId124" cstate="print"/>
          <a:stretch>
            <a:fillRect/>
          </a:stretch>
        </p:blipFill>
        <p:spPr>
          <a:xfrm>
            <a:off x="12249911" y="8334544"/>
            <a:ext cx="394396" cy="196446"/>
          </a:xfrm>
          <a:prstGeom prst="rect">
            <a:avLst/>
          </a:prstGeom>
        </p:spPr>
      </p:pic>
      <p:sp>
        <p:nvSpPr>
          <p:cNvPr id="1299" name="bg object 1299"/>
          <p:cNvSpPr/>
          <p:nvPr/>
        </p:nvSpPr>
        <p:spPr>
          <a:xfrm>
            <a:off x="10285219" y="11449518"/>
            <a:ext cx="545465" cy="7620"/>
          </a:xfrm>
          <a:custGeom>
            <a:avLst/>
            <a:gdLst/>
            <a:ahLst/>
            <a:cxnLst/>
            <a:rect l="l" t="t" r="r" b="b"/>
            <a:pathLst>
              <a:path w="545465" h="7620">
                <a:moveTo>
                  <a:pt x="542339" y="0"/>
                </a:moveTo>
                <a:lnTo>
                  <a:pt x="0" y="0"/>
                </a:lnTo>
                <a:lnTo>
                  <a:pt x="0" y="7378"/>
                </a:lnTo>
                <a:lnTo>
                  <a:pt x="545133" y="7378"/>
                </a:lnTo>
                <a:lnTo>
                  <a:pt x="542339" y="0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0" name="bg object 1300"/>
          <p:cNvSpPr/>
          <p:nvPr/>
        </p:nvSpPr>
        <p:spPr>
          <a:xfrm>
            <a:off x="10285215" y="11456900"/>
            <a:ext cx="545465" cy="0"/>
          </a:xfrm>
          <a:custGeom>
            <a:avLst/>
            <a:gdLst/>
            <a:ahLst/>
            <a:cxnLst/>
            <a:rect l="l" t="t" r="r" b="b"/>
            <a:pathLst>
              <a:path w="545465">
                <a:moveTo>
                  <a:pt x="0" y="0"/>
                </a:moveTo>
                <a:lnTo>
                  <a:pt x="5451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1" name="bg object 1301"/>
          <p:cNvSpPr/>
          <p:nvPr/>
        </p:nvSpPr>
        <p:spPr>
          <a:xfrm>
            <a:off x="10285219" y="11449522"/>
            <a:ext cx="542925" cy="0"/>
          </a:xfrm>
          <a:custGeom>
            <a:avLst/>
            <a:gdLst/>
            <a:ahLst/>
            <a:cxnLst/>
            <a:rect l="l" t="t" r="r" b="b"/>
            <a:pathLst>
              <a:path w="542925">
                <a:moveTo>
                  <a:pt x="54233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2" name="bg object 1302"/>
          <p:cNvSpPr/>
          <p:nvPr/>
        </p:nvSpPr>
        <p:spPr>
          <a:xfrm>
            <a:off x="10285215" y="11449522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3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3" name="bg object 1303"/>
          <p:cNvSpPr/>
          <p:nvPr/>
        </p:nvSpPr>
        <p:spPr>
          <a:xfrm>
            <a:off x="11038048" y="11090247"/>
            <a:ext cx="7620" cy="151765"/>
          </a:xfrm>
          <a:custGeom>
            <a:avLst/>
            <a:gdLst/>
            <a:ahLst/>
            <a:cxnLst/>
            <a:rect l="l" t="t" r="r" b="b"/>
            <a:pathLst>
              <a:path w="7620" h="151765">
                <a:moveTo>
                  <a:pt x="7378" y="0"/>
                </a:moveTo>
                <a:lnTo>
                  <a:pt x="0" y="0"/>
                </a:lnTo>
                <a:lnTo>
                  <a:pt x="0" y="148878"/>
                </a:lnTo>
                <a:lnTo>
                  <a:pt x="7378" y="151684"/>
                </a:lnTo>
                <a:lnTo>
                  <a:pt x="7378" y="0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4" name="bg object 1304"/>
          <p:cNvSpPr/>
          <p:nvPr/>
        </p:nvSpPr>
        <p:spPr>
          <a:xfrm>
            <a:off x="11038331" y="10503034"/>
            <a:ext cx="7620" cy="416559"/>
          </a:xfrm>
          <a:custGeom>
            <a:avLst/>
            <a:gdLst/>
            <a:ahLst/>
            <a:cxnLst/>
            <a:rect l="l" t="t" r="r" b="b"/>
            <a:pathLst>
              <a:path w="7620" h="416559">
                <a:moveTo>
                  <a:pt x="7099" y="94"/>
                </a:moveTo>
                <a:lnTo>
                  <a:pt x="-278" y="94"/>
                </a:lnTo>
                <a:lnTo>
                  <a:pt x="-278" y="416287"/>
                </a:lnTo>
                <a:lnTo>
                  <a:pt x="7099" y="416287"/>
                </a:lnTo>
                <a:lnTo>
                  <a:pt x="7099" y="94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5" name="bg object 1305"/>
          <p:cNvSpPr/>
          <p:nvPr/>
        </p:nvSpPr>
        <p:spPr>
          <a:xfrm>
            <a:off x="11038052" y="11090237"/>
            <a:ext cx="7620" cy="0"/>
          </a:xfrm>
          <a:custGeom>
            <a:avLst/>
            <a:gdLst/>
            <a:ahLst/>
            <a:cxnLst/>
            <a:rect l="l" t="t" r="r" b="b"/>
            <a:pathLst>
              <a:path w="7620">
                <a:moveTo>
                  <a:pt x="737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6" name="bg object 1306"/>
          <p:cNvSpPr/>
          <p:nvPr/>
        </p:nvSpPr>
        <p:spPr>
          <a:xfrm>
            <a:off x="11038052" y="10919317"/>
            <a:ext cx="7620" cy="0"/>
          </a:xfrm>
          <a:custGeom>
            <a:avLst/>
            <a:gdLst/>
            <a:ahLst/>
            <a:cxnLst/>
            <a:rect l="l" t="t" r="r" b="b"/>
            <a:pathLst>
              <a:path w="7620">
                <a:moveTo>
                  <a:pt x="737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7" name="bg object 1307"/>
          <p:cNvSpPr/>
          <p:nvPr/>
        </p:nvSpPr>
        <p:spPr>
          <a:xfrm>
            <a:off x="11045432" y="11090232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15169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8" name="bg object 1308"/>
          <p:cNvSpPr/>
          <p:nvPr/>
        </p:nvSpPr>
        <p:spPr>
          <a:xfrm>
            <a:off x="11045432" y="10503136"/>
            <a:ext cx="0" cy="416559"/>
          </a:xfrm>
          <a:custGeom>
            <a:avLst/>
            <a:gdLst/>
            <a:ahLst/>
            <a:cxnLst/>
            <a:rect l="l" t="t" r="r" b="b"/>
            <a:pathLst>
              <a:path h="416559">
                <a:moveTo>
                  <a:pt x="0" y="4161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9" name="bg object 1309"/>
          <p:cNvSpPr/>
          <p:nvPr/>
        </p:nvSpPr>
        <p:spPr>
          <a:xfrm>
            <a:off x="11038055" y="10503141"/>
            <a:ext cx="0" cy="416559"/>
          </a:xfrm>
          <a:custGeom>
            <a:avLst/>
            <a:gdLst/>
            <a:ahLst/>
            <a:cxnLst/>
            <a:rect l="l" t="t" r="r" b="b"/>
            <a:pathLst>
              <a:path h="416559">
                <a:moveTo>
                  <a:pt x="0" y="0"/>
                </a:moveTo>
                <a:lnTo>
                  <a:pt x="0" y="4161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10" name="bg object 1310"/>
          <p:cNvPicPr/>
          <p:nvPr/>
        </p:nvPicPr>
        <p:blipFill>
          <a:blip r:embed="rId125" cstate="print"/>
          <a:stretch>
            <a:fillRect/>
          </a:stretch>
        </p:blipFill>
        <p:spPr>
          <a:xfrm>
            <a:off x="10864595" y="10917659"/>
            <a:ext cx="181074" cy="319955"/>
          </a:xfrm>
          <a:prstGeom prst="rect">
            <a:avLst/>
          </a:prstGeom>
        </p:spPr>
      </p:pic>
      <p:pic>
        <p:nvPicPr>
          <p:cNvPr id="1311" name="bg object 1311"/>
          <p:cNvPicPr/>
          <p:nvPr/>
        </p:nvPicPr>
        <p:blipFill>
          <a:blip r:embed="rId126" cstate="print"/>
          <a:stretch>
            <a:fillRect/>
          </a:stretch>
        </p:blipFill>
        <p:spPr>
          <a:xfrm>
            <a:off x="11244341" y="11685181"/>
            <a:ext cx="461760" cy="195054"/>
          </a:xfrm>
          <a:prstGeom prst="rect">
            <a:avLst/>
          </a:prstGeom>
        </p:spPr>
      </p:pic>
      <p:sp>
        <p:nvSpPr>
          <p:cNvPr id="1312" name="bg object 1312"/>
          <p:cNvSpPr/>
          <p:nvPr/>
        </p:nvSpPr>
        <p:spPr>
          <a:xfrm>
            <a:off x="7618476" y="7644024"/>
            <a:ext cx="1157605" cy="22860"/>
          </a:xfrm>
          <a:custGeom>
            <a:avLst/>
            <a:gdLst/>
            <a:ahLst/>
            <a:cxnLst/>
            <a:rect l="l" t="t" r="r" b="b"/>
            <a:pathLst>
              <a:path w="1157604" h="22859">
                <a:moveTo>
                  <a:pt x="1156824" y="166"/>
                </a:moveTo>
                <a:lnTo>
                  <a:pt x="-192" y="166"/>
                </a:lnTo>
                <a:lnTo>
                  <a:pt x="-192" y="22543"/>
                </a:lnTo>
                <a:lnTo>
                  <a:pt x="1156824" y="22543"/>
                </a:lnTo>
                <a:lnTo>
                  <a:pt x="1156824" y="16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3" name="bg object 1313"/>
          <p:cNvSpPr/>
          <p:nvPr/>
        </p:nvSpPr>
        <p:spPr>
          <a:xfrm>
            <a:off x="8967381" y="7644024"/>
            <a:ext cx="1237615" cy="22860"/>
          </a:xfrm>
          <a:custGeom>
            <a:avLst/>
            <a:gdLst/>
            <a:ahLst/>
            <a:cxnLst/>
            <a:rect l="l" t="t" r="r" b="b"/>
            <a:pathLst>
              <a:path w="1237615" h="22859">
                <a:moveTo>
                  <a:pt x="1236811" y="166"/>
                </a:moveTo>
                <a:lnTo>
                  <a:pt x="-226" y="166"/>
                </a:lnTo>
                <a:lnTo>
                  <a:pt x="-226" y="22543"/>
                </a:lnTo>
                <a:lnTo>
                  <a:pt x="1236811" y="22543"/>
                </a:lnTo>
                <a:lnTo>
                  <a:pt x="1236811" y="16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4" name="bg object 1314"/>
          <p:cNvSpPr/>
          <p:nvPr/>
        </p:nvSpPr>
        <p:spPr>
          <a:xfrm>
            <a:off x="8775296" y="7653141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0"/>
                </a:moveTo>
                <a:lnTo>
                  <a:pt x="0" y="134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5" name="bg object 1315"/>
          <p:cNvSpPr/>
          <p:nvPr/>
        </p:nvSpPr>
        <p:spPr>
          <a:xfrm>
            <a:off x="8775296" y="7644189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89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6" name="bg object 1316"/>
          <p:cNvSpPr/>
          <p:nvPr/>
        </p:nvSpPr>
        <p:spPr>
          <a:xfrm>
            <a:off x="8967145" y="7653141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0"/>
                </a:moveTo>
                <a:lnTo>
                  <a:pt x="0" y="134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7" name="bg object 1317"/>
          <p:cNvSpPr/>
          <p:nvPr/>
        </p:nvSpPr>
        <p:spPr>
          <a:xfrm>
            <a:off x="8967145" y="7644189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89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8" name="bg object 1318"/>
          <p:cNvSpPr/>
          <p:nvPr/>
        </p:nvSpPr>
        <p:spPr>
          <a:xfrm>
            <a:off x="7618283" y="7666568"/>
            <a:ext cx="1157605" cy="0"/>
          </a:xfrm>
          <a:custGeom>
            <a:avLst/>
            <a:gdLst/>
            <a:ahLst/>
            <a:cxnLst/>
            <a:rect l="l" t="t" r="r" b="b"/>
            <a:pathLst>
              <a:path w="1157604">
                <a:moveTo>
                  <a:pt x="0" y="0"/>
                </a:moveTo>
                <a:lnTo>
                  <a:pt x="11570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9" name="bg object 1319"/>
          <p:cNvSpPr/>
          <p:nvPr/>
        </p:nvSpPr>
        <p:spPr>
          <a:xfrm>
            <a:off x="8967145" y="7666568"/>
            <a:ext cx="1237615" cy="0"/>
          </a:xfrm>
          <a:custGeom>
            <a:avLst/>
            <a:gdLst/>
            <a:ahLst/>
            <a:cxnLst/>
            <a:rect l="l" t="t" r="r" b="b"/>
            <a:pathLst>
              <a:path w="1237615">
                <a:moveTo>
                  <a:pt x="0" y="0"/>
                </a:moveTo>
                <a:lnTo>
                  <a:pt x="12370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0" name="bg object 1320"/>
          <p:cNvSpPr/>
          <p:nvPr/>
        </p:nvSpPr>
        <p:spPr>
          <a:xfrm>
            <a:off x="10204194" y="7644191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223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1" name="bg object 1321"/>
          <p:cNvSpPr/>
          <p:nvPr/>
        </p:nvSpPr>
        <p:spPr>
          <a:xfrm>
            <a:off x="8967144" y="7644189"/>
            <a:ext cx="1237615" cy="0"/>
          </a:xfrm>
          <a:custGeom>
            <a:avLst/>
            <a:gdLst/>
            <a:ahLst/>
            <a:cxnLst/>
            <a:rect l="l" t="t" r="r" b="b"/>
            <a:pathLst>
              <a:path w="1237615">
                <a:moveTo>
                  <a:pt x="12370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2" name="bg object 1322"/>
          <p:cNvSpPr/>
          <p:nvPr/>
        </p:nvSpPr>
        <p:spPr>
          <a:xfrm>
            <a:off x="7618279" y="7644190"/>
            <a:ext cx="1157605" cy="0"/>
          </a:xfrm>
          <a:custGeom>
            <a:avLst/>
            <a:gdLst/>
            <a:ahLst/>
            <a:cxnLst/>
            <a:rect l="l" t="t" r="r" b="b"/>
            <a:pathLst>
              <a:path w="1157604">
                <a:moveTo>
                  <a:pt x="115701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3" name="bg object 1323"/>
          <p:cNvSpPr/>
          <p:nvPr/>
        </p:nvSpPr>
        <p:spPr>
          <a:xfrm>
            <a:off x="7618283" y="7644190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0"/>
                </a:moveTo>
                <a:lnTo>
                  <a:pt x="0" y="223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24" name="bg object 1324"/>
          <p:cNvPicPr/>
          <p:nvPr/>
        </p:nvPicPr>
        <p:blipFill>
          <a:blip r:embed="rId127" cstate="print"/>
          <a:stretch>
            <a:fillRect/>
          </a:stretch>
        </p:blipFill>
        <p:spPr>
          <a:xfrm>
            <a:off x="8788907" y="7458267"/>
            <a:ext cx="194843" cy="213188"/>
          </a:xfrm>
          <a:prstGeom prst="rect">
            <a:avLst/>
          </a:prstGeom>
        </p:spPr>
      </p:pic>
      <p:pic>
        <p:nvPicPr>
          <p:cNvPr id="1325" name="bg object 1325"/>
          <p:cNvPicPr/>
          <p:nvPr/>
        </p:nvPicPr>
        <p:blipFill>
          <a:blip r:embed="rId128" cstate="print"/>
          <a:stretch>
            <a:fillRect/>
          </a:stretch>
        </p:blipFill>
        <p:spPr>
          <a:xfrm>
            <a:off x="12227052" y="10746975"/>
            <a:ext cx="447734" cy="175171"/>
          </a:xfrm>
          <a:prstGeom prst="rect">
            <a:avLst/>
          </a:prstGeom>
        </p:spPr>
      </p:pic>
      <p:sp>
        <p:nvSpPr>
          <p:cNvPr id="1326" name="bg object 1326"/>
          <p:cNvSpPr/>
          <p:nvPr/>
        </p:nvSpPr>
        <p:spPr>
          <a:xfrm>
            <a:off x="9954768" y="11801495"/>
            <a:ext cx="20955" cy="28575"/>
          </a:xfrm>
          <a:custGeom>
            <a:avLst/>
            <a:gdLst/>
            <a:ahLst/>
            <a:cxnLst/>
            <a:rect l="l" t="t" r="r" b="b"/>
            <a:pathLst>
              <a:path w="20954" h="28575">
                <a:moveTo>
                  <a:pt x="20639" y="61"/>
                </a:moveTo>
                <a:lnTo>
                  <a:pt x="-251" y="61"/>
                </a:lnTo>
                <a:lnTo>
                  <a:pt x="-251" y="28483"/>
                </a:lnTo>
                <a:lnTo>
                  <a:pt x="20639" y="28483"/>
                </a:lnTo>
                <a:lnTo>
                  <a:pt x="20639" y="6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7" name="bg object 1327"/>
          <p:cNvSpPr/>
          <p:nvPr/>
        </p:nvSpPr>
        <p:spPr>
          <a:xfrm>
            <a:off x="9975402" y="11801562"/>
            <a:ext cx="0" cy="28575"/>
          </a:xfrm>
          <a:custGeom>
            <a:avLst/>
            <a:gdLst/>
            <a:ahLst/>
            <a:cxnLst/>
            <a:rect l="l" t="t" r="r" b="b"/>
            <a:pathLst>
              <a:path h="28575">
                <a:moveTo>
                  <a:pt x="0" y="284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8" name="bg object 1328"/>
          <p:cNvSpPr/>
          <p:nvPr/>
        </p:nvSpPr>
        <p:spPr>
          <a:xfrm>
            <a:off x="9954516" y="11801557"/>
            <a:ext cx="0" cy="28575"/>
          </a:xfrm>
          <a:custGeom>
            <a:avLst/>
            <a:gdLst/>
            <a:ahLst/>
            <a:cxnLst/>
            <a:rect l="l" t="t" r="r" b="b"/>
            <a:pathLst>
              <a:path h="28575">
                <a:moveTo>
                  <a:pt x="0" y="0"/>
                </a:moveTo>
                <a:lnTo>
                  <a:pt x="0" y="284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9" name="bg object 1329"/>
          <p:cNvSpPr/>
          <p:nvPr/>
        </p:nvSpPr>
        <p:spPr>
          <a:xfrm>
            <a:off x="9954517" y="11829984"/>
            <a:ext cx="20955" cy="0"/>
          </a:xfrm>
          <a:custGeom>
            <a:avLst/>
            <a:gdLst/>
            <a:ahLst/>
            <a:cxnLst/>
            <a:rect l="l" t="t" r="r" b="b"/>
            <a:pathLst>
              <a:path w="20954">
                <a:moveTo>
                  <a:pt x="0" y="0"/>
                </a:moveTo>
                <a:lnTo>
                  <a:pt x="208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30" name="bg object 1330"/>
          <p:cNvPicPr/>
          <p:nvPr/>
        </p:nvPicPr>
        <p:blipFill>
          <a:blip r:embed="rId129" cstate="print"/>
          <a:stretch>
            <a:fillRect/>
          </a:stretch>
        </p:blipFill>
        <p:spPr>
          <a:xfrm>
            <a:off x="10826495" y="11237691"/>
            <a:ext cx="219174" cy="219379"/>
          </a:xfrm>
          <a:prstGeom prst="rect">
            <a:avLst/>
          </a:prstGeom>
        </p:spPr>
      </p:pic>
      <p:sp>
        <p:nvSpPr>
          <p:cNvPr id="1331" name="bg object 1331"/>
          <p:cNvSpPr/>
          <p:nvPr/>
        </p:nvSpPr>
        <p:spPr>
          <a:xfrm>
            <a:off x="7513319" y="9677039"/>
            <a:ext cx="960119" cy="20955"/>
          </a:xfrm>
          <a:custGeom>
            <a:avLst/>
            <a:gdLst/>
            <a:ahLst/>
            <a:cxnLst/>
            <a:rect l="l" t="t" r="r" b="b"/>
            <a:pathLst>
              <a:path w="960120" h="20954">
                <a:moveTo>
                  <a:pt x="959689" y="114"/>
                </a:moveTo>
                <a:lnTo>
                  <a:pt x="-189" y="114"/>
                </a:lnTo>
                <a:lnTo>
                  <a:pt x="-189" y="21005"/>
                </a:lnTo>
                <a:lnTo>
                  <a:pt x="959689" y="21005"/>
                </a:lnTo>
                <a:lnTo>
                  <a:pt x="959689" y="11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2" name="bg object 1332"/>
          <p:cNvSpPr/>
          <p:nvPr/>
        </p:nvSpPr>
        <p:spPr>
          <a:xfrm>
            <a:off x="7299775" y="9685510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3" name="bg object 1333"/>
          <p:cNvSpPr/>
          <p:nvPr/>
        </p:nvSpPr>
        <p:spPr>
          <a:xfrm>
            <a:off x="7299775" y="9677155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3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4" name="bg object 1334"/>
          <p:cNvSpPr/>
          <p:nvPr/>
        </p:nvSpPr>
        <p:spPr>
          <a:xfrm>
            <a:off x="7512931" y="9685509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5" name="bg object 1335"/>
          <p:cNvSpPr/>
          <p:nvPr/>
        </p:nvSpPr>
        <p:spPr>
          <a:xfrm>
            <a:off x="7512931" y="9677154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3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6" name="bg object 1336"/>
          <p:cNvSpPr/>
          <p:nvPr/>
        </p:nvSpPr>
        <p:spPr>
          <a:xfrm>
            <a:off x="7512931" y="9698040"/>
            <a:ext cx="20320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200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7" name="bg object 1337"/>
          <p:cNvSpPr/>
          <p:nvPr/>
        </p:nvSpPr>
        <p:spPr>
          <a:xfrm>
            <a:off x="7554090" y="9698040"/>
            <a:ext cx="918844" cy="0"/>
          </a:xfrm>
          <a:custGeom>
            <a:avLst/>
            <a:gdLst/>
            <a:ahLst/>
            <a:cxnLst/>
            <a:rect l="l" t="t" r="r" b="b"/>
            <a:pathLst>
              <a:path w="918845">
                <a:moveTo>
                  <a:pt x="0" y="0"/>
                </a:moveTo>
                <a:lnTo>
                  <a:pt x="9186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8" name="bg object 1338"/>
          <p:cNvSpPr/>
          <p:nvPr/>
        </p:nvSpPr>
        <p:spPr>
          <a:xfrm>
            <a:off x="7554087" y="9677154"/>
            <a:ext cx="918844" cy="0"/>
          </a:xfrm>
          <a:custGeom>
            <a:avLst/>
            <a:gdLst/>
            <a:ahLst/>
            <a:cxnLst/>
            <a:rect l="l" t="t" r="r" b="b"/>
            <a:pathLst>
              <a:path w="918845">
                <a:moveTo>
                  <a:pt x="9186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39" name="bg object 1339"/>
          <p:cNvPicPr/>
          <p:nvPr/>
        </p:nvPicPr>
        <p:blipFill>
          <a:blip r:embed="rId130" cstate="print"/>
          <a:stretch>
            <a:fillRect/>
          </a:stretch>
        </p:blipFill>
        <p:spPr>
          <a:xfrm>
            <a:off x="7298435" y="9462275"/>
            <a:ext cx="234505" cy="236099"/>
          </a:xfrm>
          <a:prstGeom prst="rect">
            <a:avLst/>
          </a:prstGeom>
        </p:spPr>
      </p:pic>
      <p:pic>
        <p:nvPicPr>
          <p:cNvPr id="1340" name="bg object 1340"/>
          <p:cNvPicPr/>
          <p:nvPr/>
        </p:nvPicPr>
        <p:blipFill>
          <a:blip r:embed="rId131" cstate="print"/>
          <a:stretch>
            <a:fillRect/>
          </a:stretch>
        </p:blipFill>
        <p:spPr>
          <a:xfrm>
            <a:off x="11742419" y="10919183"/>
            <a:ext cx="185624" cy="486072"/>
          </a:xfrm>
          <a:prstGeom prst="rect">
            <a:avLst/>
          </a:prstGeom>
        </p:spPr>
      </p:pic>
      <p:sp>
        <p:nvSpPr>
          <p:cNvPr id="1341" name="bg object 1341"/>
          <p:cNvSpPr/>
          <p:nvPr/>
        </p:nvSpPr>
        <p:spPr>
          <a:xfrm>
            <a:off x="7177853" y="10481812"/>
            <a:ext cx="209550" cy="360680"/>
          </a:xfrm>
          <a:custGeom>
            <a:avLst/>
            <a:gdLst/>
            <a:ahLst/>
            <a:cxnLst/>
            <a:rect l="l" t="t" r="r" b="b"/>
            <a:pathLst>
              <a:path w="209550" h="360679">
                <a:moveTo>
                  <a:pt x="0" y="0"/>
                </a:moveTo>
                <a:lnTo>
                  <a:pt x="190431" y="360531"/>
                </a:lnTo>
                <a:lnTo>
                  <a:pt x="209163" y="350676"/>
                </a:lnTo>
                <a:lnTo>
                  <a:pt x="35101" y="2111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2" name="bg object 1342"/>
          <p:cNvSpPr/>
          <p:nvPr/>
        </p:nvSpPr>
        <p:spPr>
          <a:xfrm>
            <a:off x="7448057" y="10983523"/>
            <a:ext cx="280035" cy="514984"/>
          </a:xfrm>
          <a:custGeom>
            <a:avLst/>
            <a:gdLst/>
            <a:ahLst/>
            <a:cxnLst/>
            <a:rect l="l" t="t" r="r" b="b"/>
            <a:pathLst>
              <a:path w="280034" h="514984">
                <a:moveTo>
                  <a:pt x="18744" y="0"/>
                </a:moveTo>
                <a:lnTo>
                  <a:pt x="0" y="9854"/>
                </a:lnTo>
                <a:lnTo>
                  <a:pt x="266705" y="514756"/>
                </a:lnTo>
                <a:lnTo>
                  <a:pt x="279481" y="493623"/>
                </a:lnTo>
                <a:lnTo>
                  <a:pt x="1874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3" name="bg object 1343"/>
          <p:cNvSpPr/>
          <p:nvPr/>
        </p:nvSpPr>
        <p:spPr>
          <a:xfrm>
            <a:off x="7368285" y="10836424"/>
            <a:ext cx="11430" cy="6350"/>
          </a:xfrm>
          <a:custGeom>
            <a:avLst/>
            <a:gdLst/>
            <a:ahLst/>
            <a:cxnLst/>
            <a:rect l="l" t="t" r="r" b="b"/>
            <a:pathLst>
              <a:path w="11429" h="6350">
                <a:moveTo>
                  <a:pt x="11239" y="0"/>
                </a:moveTo>
                <a:lnTo>
                  <a:pt x="0" y="59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4" name="bg object 1344"/>
          <p:cNvSpPr/>
          <p:nvPr/>
        </p:nvSpPr>
        <p:spPr>
          <a:xfrm>
            <a:off x="7379530" y="10832486"/>
            <a:ext cx="7620" cy="4445"/>
          </a:xfrm>
          <a:custGeom>
            <a:avLst/>
            <a:gdLst/>
            <a:ahLst/>
            <a:cxnLst/>
            <a:rect l="l" t="t" r="r" b="b"/>
            <a:pathLst>
              <a:path w="7620" h="4445">
                <a:moveTo>
                  <a:pt x="7480" y="0"/>
                </a:moveTo>
                <a:lnTo>
                  <a:pt x="0" y="39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5" name="bg object 1345"/>
          <p:cNvSpPr/>
          <p:nvPr/>
        </p:nvSpPr>
        <p:spPr>
          <a:xfrm>
            <a:off x="7448068" y="10987461"/>
            <a:ext cx="11430" cy="6350"/>
          </a:xfrm>
          <a:custGeom>
            <a:avLst/>
            <a:gdLst/>
            <a:ahLst/>
            <a:cxnLst/>
            <a:rect l="l" t="t" r="r" b="b"/>
            <a:pathLst>
              <a:path w="11429" h="6350">
                <a:moveTo>
                  <a:pt x="11239" y="0"/>
                </a:moveTo>
                <a:lnTo>
                  <a:pt x="0" y="59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6" name="bg object 1346"/>
          <p:cNvSpPr/>
          <p:nvPr/>
        </p:nvSpPr>
        <p:spPr>
          <a:xfrm>
            <a:off x="7459314" y="10983523"/>
            <a:ext cx="7620" cy="4445"/>
          </a:xfrm>
          <a:custGeom>
            <a:avLst/>
            <a:gdLst/>
            <a:ahLst/>
            <a:cxnLst/>
            <a:rect l="l" t="t" r="r" b="b"/>
            <a:pathLst>
              <a:path w="7620" h="4445">
                <a:moveTo>
                  <a:pt x="7480" y="0"/>
                </a:moveTo>
                <a:lnTo>
                  <a:pt x="0" y="39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7" name="bg object 1347"/>
          <p:cNvSpPr/>
          <p:nvPr/>
        </p:nvSpPr>
        <p:spPr>
          <a:xfrm>
            <a:off x="7177858" y="10481806"/>
            <a:ext cx="190500" cy="360680"/>
          </a:xfrm>
          <a:custGeom>
            <a:avLst/>
            <a:gdLst/>
            <a:ahLst/>
            <a:cxnLst/>
            <a:rect l="l" t="t" r="r" b="b"/>
            <a:pathLst>
              <a:path w="190500" h="360679">
                <a:moveTo>
                  <a:pt x="0" y="0"/>
                </a:moveTo>
                <a:lnTo>
                  <a:pt x="190418" y="3605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8" name="bg object 1348"/>
          <p:cNvSpPr/>
          <p:nvPr/>
        </p:nvSpPr>
        <p:spPr>
          <a:xfrm>
            <a:off x="7448061" y="10993380"/>
            <a:ext cx="266700" cy="505459"/>
          </a:xfrm>
          <a:custGeom>
            <a:avLst/>
            <a:gdLst/>
            <a:ahLst/>
            <a:cxnLst/>
            <a:rect l="l" t="t" r="r" b="b"/>
            <a:pathLst>
              <a:path w="266700" h="505459">
                <a:moveTo>
                  <a:pt x="0" y="0"/>
                </a:moveTo>
                <a:lnTo>
                  <a:pt x="266693" y="5049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9" name="bg object 1349"/>
          <p:cNvSpPr/>
          <p:nvPr/>
        </p:nvSpPr>
        <p:spPr>
          <a:xfrm>
            <a:off x="7519432" y="11083161"/>
            <a:ext cx="208279" cy="394335"/>
          </a:xfrm>
          <a:custGeom>
            <a:avLst/>
            <a:gdLst/>
            <a:ahLst/>
            <a:cxnLst/>
            <a:rect l="l" t="t" r="r" b="b"/>
            <a:pathLst>
              <a:path w="208279" h="394334">
                <a:moveTo>
                  <a:pt x="208096" y="3939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0" name="bg object 1350"/>
          <p:cNvSpPr/>
          <p:nvPr/>
        </p:nvSpPr>
        <p:spPr>
          <a:xfrm>
            <a:off x="7466789" y="10983526"/>
            <a:ext cx="41910" cy="78740"/>
          </a:xfrm>
          <a:custGeom>
            <a:avLst/>
            <a:gdLst/>
            <a:ahLst/>
            <a:cxnLst/>
            <a:rect l="l" t="t" r="r" b="b"/>
            <a:pathLst>
              <a:path w="41909" h="78740">
                <a:moveTo>
                  <a:pt x="41477" y="785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1" name="bg object 1351"/>
          <p:cNvSpPr/>
          <p:nvPr/>
        </p:nvSpPr>
        <p:spPr>
          <a:xfrm>
            <a:off x="7212948" y="10502942"/>
            <a:ext cx="174625" cy="329565"/>
          </a:xfrm>
          <a:custGeom>
            <a:avLst/>
            <a:gdLst/>
            <a:ahLst/>
            <a:cxnLst/>
            <a:rect l="l" t="t" r="r" b="b"/>
            <a:pathLst>
              <a:path w="174625" h="329565">
                <a:moveTo>
                  <a:pt x="174061" y="32954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52" name="bg object 1352"/>
          <p:cNvPicPr/>
          <p:nvPr/>
        </p:nvPicPr>
        <p:blipFill>
          <a:blip r:embed="rId132" cstate="print"/>
          <a:stretch>
            <a:fillRect/>
          </a:stretch>
        </p:blipFill>
        <p:spPr>
          <a:xfrm>
            <a:off x="7367015" y="10751547"/>
            <a:ext cx="191832" cy="242228"/>
          </a:xfrm>
          <a:prstGeom prst="rect">
            <a:avLst/>
          </a:prstGeom>
        </p:spPr>
      </p:pic>
      <p:sp>
        <p:nvSpPr>
          <p:cNvPr id="1353" name="bg object 1353"/>
          <p:cNvSpPr/>
          <p:nvPr/>
        </p:nvSpPr>
        <p:spPr>
          <a:xfrm>
            <a:off x="12071294" y="9858495"/>
            <a:ext cx="5080" cy="264795"/>
          </a:xfrm>
          <a:custGeom>
            <a:avLst/>
            <a:gdLst/>
            <a:ahLst/>
            <a:cxnLst/>
            <a:rect l="l" t="t" r="r" b="b"/>
            <a:pathLst>
              <a:path w="5079" h="264795">
                <a:moveTo>
                  <a:pt x="4571" y="0"/>
                </a:moveTo>
                <a:lnTo>
                  <a:pt x="0" y="5092"/>
                </a:lnTo>
                <a:lnTo>
                  <a:pt x="0" y="264623"/>
                </a:lnTo>
                <a:lnTo>
                  <a:pt x="4571" y="264623"/>
                </a:lnTo>
                <a:lnTo>
                  <a:pt x="4571" y="0"/>
                </a:lnTo>
                <a:close/>
              </a:path>
            </a:pathLst>
          </a:custGeom>
          <a:solidFill>
            <a:srgbClr val="AEAE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4" name="bg object 1354"/>
          <p:cNvSpPr/>
          <p:nvPr/>
        </p:nvSpPr>
        <p:spPr>
          <a:xfrm>
            <a:off x="12075864" y="9858500"/>
            <a:ext cx="0" cy="264795"/>
          </a:xfrm>
          <a:custGeom>
            <a:avLst/>
            <a:gdLst/>
            <a:ahLst/>
            <a:cxnLst/>
            <a:rect l="l" t="t" r="r" b="b"/>
            <a:pathLst>
              <a:path h="264795">
                <a:moveTo>
                  <a:pt x="0" y="2646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5" name="bg object 1355"/>
          <p:cNvSpPr/>
          <p:nvPr/>
        </p:nvSpPr>
        <p:spPr>
          <a:xfrm>
            <a:off x="12071298" y="9863584"/>
            <a:ext cx="0" cy="259715"/>
          </a:xfrm>
          <a:custGeom>
            <a:avLst/>
            <a:gdLst/>
            <a:ahLst/>
            <a:cxnLst/>
            <a:rect l="l" t="t" r="r" b="b"/>
            <a:pathLst>
              <a:path h="259715">
                <a:moveTo>
                  <a:pt x="0" y="0"/>
                </a:moveTo>
                <a:lnTo>
                  <a:pt x="0" y="2595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6" name="bg object 1356"/>
          <p:cNvSpPr/>
          <p:nvPr/>
        </p:nvSpPr>
        <p:spPr>
          <a:xfrm>
            <a:off x="11948159" y="10183007"/>
            <a:ext cx="5080" cy="294005"/>
          </a:xfrm>
          <a:custGeom>
            <a:avLst/>
            <a:gdLst/>
            <a:ahLst/>
            <a:cxnLst/>
            <a:rect l="l" t="t" r="r" b="b"/>
            <a:pathLst>
              <a:path w="5079" h="294004">
                <a:moveTo>
                  <a:pt x="4269" y="102"/>
                </a:moveTo>
                <a:lnTo>
                  <a:pt x="-301" y="102"/>
                </a:lnTo>
                <a:lnTo>
                  <a:pt x="-301" y="293705"/>
                </a:lnTo>
                <a:lnTo>
                  <a:pt x="4269" y="293705"/>
                </a:lnTo>
                <a:lnTo>
                  <a:pt x="4269" y="10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7" name="bg object 1357"/>
          <p:cNvSpPr/>
          <p:nvPr/>
        </p:nvSpPr>
        <p:spPr>
          <a:xfrm>
            <a:off x="8718803" y="5482991"/>
            <a:ext cx="20955" cy="274320"/>
          </a:xfrm>
          <a:custGeom>
            <a:avLst/>
            <a:gdLst/>
            <a:ahLst/>
            <a:cxnLst/>
            <a:rect l="l" t="t" r="r" b="b"/>
            <a:pathLst>
              <a:path w="20954" h="274320">
                <a:moveTo>
                  <a:pt x="20569" y="220"/>
                </a:moveTo>
                <a:lnTo>
                  <a:pt x="-220" y="220"/>
                </a:lnTo>
                <a:lnTo>
                  <a:pt x="-220" y="274470"/>
                </a:lnTo>
                <a:lnTo>
                  <a:pt x="20569" y="274470"/>
                </a:lnTo>
                <a:lnTo>
                  <a:pt x="20569" y="22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8" name="bg object 1358"/>
          <p:cNvSpPr/>
          <p:nvPr/>
        </p:nvSpPr>
        <p:spPr>
          <a:xfrm>
            <a:off x="8718583" y="5483212"/>
            <a:ext cx="20955" cy="0"/>
          </a:xfrm>
          <a:custGeom>
            <a:avLst/>
            <a:gdLst/>
            <a:ahLst/>
            <a:cxnLst/>
            <a:rect l="l" t="t" r="r" b="b"/>
            <a:pathLst>
              <a:path w="20954">
                <a:moveTo>
                  <a:pt x="0" y="0"/>
                </a:moveTo>
                <a:lnTo>
                  <a:pt x="207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9" name="bg object 1359"/>
          <p:cNvSpPr/>
          <p:nvPr/>
        </p:nvSpPr>
        <p:spPr>
          <a:xfrm>
            <a:off x="8718588" y="5757462"/>
            <a:ext cx="20955" cy="0"/>
          </a:xfrm>
          <a:custGeom>
            <a:avLst/>
            <a:gdLst/>
            <a:ahLst/>
            <a:cxnLst/>
            <a:rect l="l" t="t" r="r" b="b"/>
            <a:pathLst>
              <a:path w="20954">
                <a:moveTo>
                  <a:pt x="2076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0" name="bg object 1360"/>
          <p:cNvSpPr/>
          <p:nvPr/>
        </p:nvSpPr>
        <p:spPr>
          <a:xfrm>
            <a:off x="8718583" y="5483212"/>
            <a:ext cx="20955" cy="0"/>
          </a:xfrm>
          <a:custGeom>
            <a:avLst/>
            <a:gdLst/>
            <a:ahLst/>
            <a:cxnLst/>
            <a:rect l="l" t="t" r="r" b="b"/>
            <a:pathLst>
              <a:path w="20954">
                <a:moveTo>
                  <a:pt x="0" y="0"/>
                </a:moveTo>
                <a:lnTo>
                  <a:pt x="207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1" name="bg object 1361"/>
          <p:cNvSpPr/>
          <p:nvPr/>
        </p:nvSpPr>
        <p:spPr>
          <a:xfrm>
            <a:off x="16629465" y="6140040"/>
            <a:ext cx="1270" cy="577850"/>
          </a:xfrm>
          <a:custGeom>
            <a:avLst/>
            <a:gdLst/>
            <a:ahLst/>
            <a:cxnLst/>
            <a:rect l="l" t="t" r="r" b="b"/>
            <a:pathLst>
              <a:path w="1269" h="577850">
                <a:moveTo>
                  <a:pt x="0" y="0"/>
                </a:moveTo>
                <a:lnTo>
                  <a:pt x="812" y="5773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2" name="bg object 1362"/>
          <p:cNvSpPr/>
          <p:nvPr/>
        </p:nvSpPr>
        <p:spPr>
          <a:xfrm>
            <a:off x="16739192" y="6140040"/>
            <a:ext cx="1270" cy="579120"/>
          </a:xfrm>
          <a:custGeom>
            <a:avLst/>
            <a:gdLst/>
            <a:ahLst/>
            <a:cxnLst/>
            <a:rect l="l" t="t" r="r" b="b"/>
            <a:pathLst>
              <a:path w="1269" h="579120">
                <a:moveTo>
                  <a:pt x="0" y="0"/>
                </a:moveTo>
                <a:lnTo>
                  <a:pt x="914" y="5788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3" name="bg object 1363"/>
          <p:cNvSpPr/>
          <p:nvPr/>
        </p:nvSpPr>
        <p:spPr>
          <a:xfrm>
            <a:off x="13607451" y="9229574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3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4" name="bg object 1364"/>
          <p:cNvSpPr/>
          <p:nvPr/>
        </p:nvSpPr>
        <p:spPr>
          <a:xfrm>
            <a:off x="13607451" y="9134619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3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5" name="bg object 1365"/>
          <p:cNvSpPr/>
          <p:nvPr/>
        </p:nvSpPr>
        <p:spPr>
          <a:xfrm>
            <a:off x="13195982" y="9175764"/>
            <a:ext cx="0" cy="64135"/>
          </a:xfrm>
          <a:custGeom>
            <a:avLst/>
            <a:gdLst/>
            <a:ahLst/>
            <a:cxnLst/>
            <a:rect l="l" t="t" r="r" b="b"/>
            <a:pathLst>
              <a:path h="64134">
                <a:moveTo>
                  <a:pt x="0" y="639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6" name="bg object 1366"/>
          <p:cNvSpPr/>
          <p:nvPr/>
        </p:nvSpPr>
        <p:spPr>
          <a:xfrm>
            <a:off x="16637530" y="10964902"/>
            <a:ext cx="635" cy="586740"/>
          </a:xfrm>
          <a:custGeom>
            <a:avLst/>
            <a:gdLst/>
            <a:ahLst/>
            <a:cxnLst/>
            <a:rect l="l" t="t" r="r" b="b"/>
            <a:pathLst>
              <a:path w="634" h="586740">
                <a:moveTo>
                  <a:pt x="571" y="0"/>
                </a:moveTo>
                <a:lnTo>
                  <a:pt x="0" y="5862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7" name="bg object 1367"/>
          <p:cNvSpPr/>
          <p:nvPr/>
        </p:nvSpPr>
        <p:spPr>
          <a:xfrm>
            <a:off x="16629471" y="10964902"/>
            <a:ext cx="635" cy="586740"/>
          </a:xfrm>
          <a:custGeom>
            <a:avLst/>
            <a:gdLst/>
            <a:ahLst/>
            <a:cxnLst/>
            <a:rect l="l" t="t" r="r" b="b"/>
            <a:pathLst>
              <a:path w="634" h="586740">
                <a:moveTo>
                  <a:pt x="546" y="0"/>
                </a:moveTo>
                <a:lnTo>
                  <a:pt x="0" y="5862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8" name="bg object 1368"/>
          <p:cNvSpPr/>
          <p:nvPr/>
        </p:nvSpPr>
        <p:spPr>
          <a:xfrm>
            <a:off x="16693472" y="10964902"/>
            <a:ext cx="1270" cy="586740"/>
          </a:xfrm>
          <a:custGeom>
            <a:avLst/>
            <a:gdLst/>
            <a:ahLst/>
            <a:cxnLst/>
            <a:rect l="l" t="t" r="r" b="b"/>
            <a:pathLst>
              <a:path w="1269" h="586740">
                <a:moveTo>
                  <a:pt x="812" y="0"/>
                </a:moveTo>
                <a:lnTo>
                  <a:pt x="0" y="5862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9" name="bg object 1369"/>
          <p:cNvSpPr/>
          <p:nvPr/>
        </p:nvSpPr>
        <p:spPr>
          <a:xfrm>
            <a:off x="16638206" y="11722310"/>
            <a:ext cx="635" cy="588010"/>
          </a:xfrm>
          <a:custGeom>
            <a:avLst/>
            <a:gdLst/>
            <a:ahLst/>
            <a:cxnLst/>
            <a:rect l="l" t="t" r="r" b="b"/>
            <a:pathLst>
              <a:path w="634" h="588009">
                <a:moveTo>
                  <a:pt x="0" y="0"/>
                </a:moveTo>
                <a:lnTo>
                  <a:pt x="101" y="5879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0" name="bg object 1370"/>
          <p:cNvSpPr/>
          <p:nvPr/>
        </p:nvSpPr>
        <p:spPr>
          <a:xfrm>
            <a:off x="16630989" y="11722310"/>
            <a:ext cx="635" cy="588010"/>
          </a:xfrm>
          <a:custGeom>
            <a:avLst/>
            <a:gdLst/>
            <a:ahLst/>
            <a:cxnLst/>
            <a:rect l="l" t="t" r="r" b="b"/>
            <a:pathLst>
              <a:path w="634" h="588009">
                <a:moveTo>
                  <a:pt x="0" y="0"/>
                </a:moveTo>
                <a:lnTo>
                  <a:pt x="101" y="5879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1" name="bg object 1371"/>
          <p:cNvSpPr/>
          <p:nvPr/>
        </p:nvSpPr>
        <p:spPr>
          <a:xfrm>
            <a:off x="16694998" y="11720786"/>
            <a:ext cx="635" cy="589280"/>
          </a:xfrm>
          <a:custGeom>
            <a:avLst/>
            <a:gdLst/>
            <a:ahLst/>
            <a:cxnLst/>
            <a:rect l="l" t="t" r="r" b="b"/>
            <a:pathLst>
              <a:path w="634" h="589279">
                <a:moveTo>
                  <a:pt x="0" y="0"/>
                </a:moveTo>
                <a:lnTo>
                  <a:pt x="279" y="5892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2" name="bg object 1372"/>
          <p:cNvSpPr/>
          <p:nvPr/>
        </p:nvSpPr>
        <p:spPr>
          <a:xfrm>
            <a:off x="16630986" y="12479715"/>
            <a:ext cx="1270" cy="589280"/>
          </a:xfrm>
          <a:custGeom>
            <a:avLst/>
            <a:gdLst/>
            <a:ahLst/>
            <a:cxnLst/>
            <a:rect l="l" t="t" r="r" b="b"/>
            <a:pathLst>
              <a:path w="1269" h="589280">
                <a:moveTo>
                  <a:pt x="1181" y="5892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3" name="bg object 1373"/>
          <p:cNvSpPr/>
          <p:nvPr/>
        </p:nvSpPr>
        <p:spPr>
          <a:xfrm>
            <a:off x="16694994" y="12481243"/>
            <a:ext cx="3175" cy="589915"/>
          </a:xfrm>
          <a:custGeom>
            <a:avLst/>
            <a:gdLst/>
            <a:ahLst/>
            <a:cxnLst/>
            <a:rect l="l" t="t" r="r" b="b"/>
            <a:pathLst>
              <a:path w="3175" h="589915">
                <a:moveTo>
                  <a:pt x="2781" y="5894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4" name="bg object 1374"/>
          <p:cNvSpPr/>
          <p:nvPr/>
        </p:nvSpPr>
        <p:spPr>
          <a:xfrm>
            <a:off x="16271337" y="11761934"/>
            <a:ext cx="0" cy="43815"/>
          </a:xfrm>
          <a:custGeom>
            <a:avLst/>
            <a:gdLst/>
            <a:ahLst/>
            <a:cxnLst/>
            <a:rect l="l" t="t" r="r" b="b"/>
            <a:pathLst>
              <a:path h="43815">
                <a:moveTo>
                  <a:pt x="0" y="0"/>
                </a:moveTo>
                <a:lnTo>
                  <a:pt x="0" y="437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5" name="bg object 1375"/>
          <p:cNvSpPr/>
          <p:nvPr/>
        </p:nvSpPr>
        <p:spPr>
          <a:xfrm>
            <a:off x="16396301" y="11582107"/>
            <a:ext cx="0" cy="114935"/>
          </a:xfrm>
          <a:custGeom>
            <a:avLst/>
            <a:gdLst/>
            <a:ahLst/>
            <a:cxnLst/>
            <a:rect l="l" t="t" r="r" b="b"/>
            <a:pathLst>
              <a:path h="114934">
                <a:moveTo>
                  <a:pt x="0" y="1146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6" name="bg object 1376"/>
          <p:cNvSpPr/>
          <p:nvPr/>
        </p:nvSpPr>
        <p:spPr>
          <a:xfrm>
            <a:off x="16396301" y="11696766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8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7" name="bg object 1377"/>
          <p:cNvSpPr/>
          <p:nvPr/>
        </p:nvSpPr>
        <p:spPr>
          <a:xfrm>
            <a:off x="16624895" y="8756681"/>
            <a:ext cx="1905" cy="605155"/>
          </a:xfrm>
          <a:custGeom>
            <a:avLst/>
            <a:gdLst/>
            <a:ahLst/>
            <a:cxnLst/>
            <a:rect l="l" t="t" r="r" b="b"/>
            <a:pathLst>
              <a:path w="1905" h="605154">
                <a:moveTo>
                  <a:pt x="0" y="604707"/>
                </a:moveTo>
                <a:lnTo>
                  <a:pt x="14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8" name="bg object 1378"/>
          <p:cNvSpPr/>
          <p:nvPr/>
        </p:nvSpPr>
        <p:spPr>
          <a:xfrm>
            <a:off x="16727000" y="8758207"/>
            <a:ext cx="2540" cy="605155"/>
          </a:xfrm>
          <a:custGeom>
            <a:avLst/>
            <a:gdLst/>
            <a:ahLst/>
            <a:cxnLst/>
            <a:rect l="l" t="t" r="r" b="b"/>
            <a:pathLst>
              <a:path w="2540" h="605154">
                <a:moveTo>
                  <a:pt x="0" y="0"/>
                </a:moveTo>
                <a:lnTo>
                  <a:pt x="2412" y="604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9" name="bg object 1379"/>
          <p:cNvSpPr/>
          <p:nvPr/>
        </p:nvSpPr>
        <p:spPr>
          <a:xfrm>
            <a:off x="16390210" y="10350743"/>
            <a:ext cx="2540" cy="140335"/>
          </a:xfrm>
          <a:custGeom>
            <a:avLst/>
            <a:gdLst/>
            <a:ahLst/>
            <a:cxnLst/>
            <a:rect l="l" t="t" r="r" b="b"/>
            <a:pathLst>
              <a:path w="2540" h="140334">
                <a:moveTo>
                  <a:pt x="2476" y="1400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0" name="bg object 1380"/>
          <p:cNvSpPr/>
          <p:nvPr/>
        </p:nvSpPr>
        <p:spPr>
          <a:xfrm>
            <a:off x="15047327" y="7689914"/>
            <a:ext cx="0" cy="135255"/>
          </a:xfrm>
          <a:custGeom>
            <a:avLst/>
            <a:gdLst/>
            <a:ahLst/>
            <a:cxnLst/>
            <a:rect l="l" t="t" r="r" b="b"/>
            <a:pathLst>
              <a:path h="135254">
                <a:moveTo>
                  <a:pt x="0" y="1350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1" name="bg object 1381"/>
          <p:cNvSpPr/>
          <p:nvPr/>
        </p:nvSpPr>
        <p:spPr>
          <a:xfrm>
            <a:off x="15046070" y="7689914"/>
            <a:ext cx="0" cy="135255"/>
          </a:xfrm>
          <a:custGeom>
            <a:avLst/>
            <a:gdLst/>
            <a:ahLst/>
            <a:cxnLst/>
            <a:rect l="l" t="t" r="r" b="b"/>
            <a:pathLst>
              <a:path h="135254">
                <a:moveTo>
                  <a:pt x="0" y="1350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2" name="bg object 1382"/>
          <p:cNvSpPr/>
          <p:nvPr/>
        </p:nvSpPr>
        <p:spPr>
          <a:xfrm>
            <a:off x="16624889" y="8048043"/>
            <a:ext cx="2540" cy="601980"/>
          </a:xfrm>
          <a:custGeom>
            <a:avLst/>
            <a:gdLst/>
            <a:ahLst/>
            <a:cxnLst/>
            <a:rect l="l" t="t" r="r" b="b"/>
            <a:pathLst>
              <a:path w="2540" h="601979">
                <a:moveTo>
                  <a:pt x="2222" y="60178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3" name="bg object 1383"/>
          <p:cNvSpPr/>
          <p:nvPr/>
        </p:nvSpPr>
        <p:spPr>
          <a:xfrm>
            <a:off x="16388681" y="8663721"/>
            <a:ext cx="635" cy="93980"/>
          </a:xfrm>
          <a:custGeom>
            <a:avLst/>
            <a:gdLst/>
            <a:ahLst/>
            <a:cxnLst/>
            <a:rect l="l" t="t" r="r" b="b"/>
            <a:pathLst>
              <a:path w="634" h="93979">
                <a:moveTo>
                  <a:pt x="0" y="0"/>
                </a:moveTo>
                <a:lnTo>
                  <a:pt x="406" y="938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4" name="bg object 1384"/>
          <p:cNvSpPr/>
          <p:nvPr/>
        </p:nvSpPr>
        <p:spPr>
          <a:xfrm>
            <a:off x="16635075" y="7682287"/>
            <a:ext cx="635" cy="260350"/>
          </a:xfrm>
          <a:custGeom>
            <a:avLst/>
            <a:gdLst/>
            <a:ahLst/>
            <a:cxnLst/>
            <a:rect l="l" t="t" r="r" b="b"/>
            <a:pathLst>
              <a:path w="634" h="260350">
                <a:moveTo>
                  <a:pt x="38" y="26006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5" name="bg object 1385"/>
          <p:cNvSpPr/>
          <p:nvPr/>
        </p:nvSpPr>
        <p:spPr>
          <a:xfrm>
            <a:off x="16626414" y="7682287"/>
            <a:ext cx="635" cy="260350"/>
          </a:xfrm>
          <a:custGeom>
            <a:avLst/>
            <a:gdLst/>
            <a:ahLst/>
            <a:cxnLst/>
            <a:rect l="l" t="t" r="r" b="b"/>
            <a:pathLst>
              <a:path w="634" h="260350">
                <a:moveTo>
                  <a:pt x="38" y="26006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6" name="bg object 1386"/>
          <p:cNvSpPr/>
          <p:nvPr/>
        </p:nvSpPr>
        <p:spPr>
          <a:xfrm>
            <a:off x="16727000" y="7682289"/>
            <a:ext cx="4445" cy="260985"/>
          </a:xfrm>
          <a:custGeom>
            <a:avLst/>
            <a:gdLst/>
            <a:ahLst/>
            <a:cxnLst/>
            <a:rect l="l" t="t" r="r" b="b"/>
            <a:pathLst>
              <a:path w="4444" h="260984">
                <a:moveTo>
                  <a:pt x="0" y="0"/>
                </a:moveTo>
                <a:lnTo>
                  <a:pt x="4114" y="2605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7" name="bg object 1387"/>
          <p:cNvSpPr/>
          <p:nvPr/>
        </p:nvSpPr>
        <p:spPr>
          <a:xfrm>
            <a:off x="16637956" y="6828870"/>
            <a:ext cx="3810" cy="575945"/>
          </a:xfrm>
          <a:custGeom>
            <a:avLst/>
            <a:gdLst/>
            <a:ahLst/>
            <a:cxnLst/>
            <a:rect l="l" t="t" r="r" b="b"/>
            <a:pathLst>
              <a:path w="3809" h="575945">
                <a:moveTo>
                  <a:pt x="0" y="0"/>
                </a:moveTo>
                <a:lnTo>
                  <a:pt x="3619" y="5753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8" name="bg object 1388"/>
          <p:cNvSpPr/>
          <p:nvPr/>
        </p:nvSpPr>
        <p:spPr>
          <a:xfrm>
            <a:off x="16629465" y="6828920"/>
            <a:ext cx="3810" cy="575945"/>
          </a:xfrm>
          <a:custGeom>
            <a:avLst/>
            <a:gdLst/>
            <a:ahLst/>
            <a:cxnLst/>
            <a:rect l="l" t="t" r="r" b="b"/>
            <a:pathLst>
              <a:path w="3809" h="575945">
                <a:moveTo>
                  <a:pt x="0" y="0"/>
                </a:moveTo>
                <a:lnTo>
                  <a:pt x="3619" y="5753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9" name="bg object 1389"/>
          <p:cNvSpPr/>
          <p:nvPr/>
        </p:nvSpPr>
        <p:spPr>
          <a:xfrm>
            <a:off x="16268289" y="7101661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4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0" name="bg object 1390"/>
          <p:cNvSpPr/>
          <p:nvPr/>
        </p:nvSpPr>
        <p:spPr>
          <a:xfrm>
            <a:off x="16740716" y="6828870"/>
            <a:ext cx="3175" cy="576580"/>
          </a:xfrm>
          <a:custGeom>
            <a:avLst/>
            <a:gdLst/>
            <a:ahLst/>
            <a:cxnLst/>
            <a:rect l="l" t="t" r="r" b="b"/>
            <a:pathLst>
              <a:path w="3175" h="576579">
                <a:moveTo>
                  <a:pt x="0" y="0"/>
                </a:moveTo>
                <a:lnTo>
                  <a:pt x="2870" y="5760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1" name="bg object 1391"/>
          <p:cNvSpPr/>
          <p:nvPr/>
        </p:nvSpPr>
        <p:spPr>
          <a:xfrm>
            <a:off x="16376490" y="7529896"/>
            <a:ext cx="635" cy="40005"/>
          </a:xfrm>
          <a:custGeom>
            <a:avLst/>
            <a:gdLst/>
            <a:ahLst/>
            <a:cxnLst/>
            <a:rect l="l" t="t" r="r" b="b"/>
            <a:pathLst>
              <a:path w="634" h="40004">
                <a:moveTo>
                  <a:pt x="0" y="39419"/>
                </a:moveTo>
                <a:lnTo>
                  <a:pt x="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2" name="bg object 1392"/>
          <p:cNvSpPr/>
          <p:nvPr/>
        </p:nvSpPr>
        <p:spPr>
          <a:xfrm>
            <a:off x="16632513" y="7516177"/>
            <a:ext cx="0" cy="60960"/>
          </a:xfrm>
          <a:custGeom>
            <a:avLst/>
            <a:gdLst/>
            <a:ahLst/>
            <a:cxnLst/>
            <a:rect l="l" t="t" r="r" b="b"/>
            <a:pathLst>
              <a:path h="60959">
                <a:moveTo>
                  <a:pt x="0" y="0"/>
                </a:moveTo>
                <a:lnTo>
                  <a:pt x="0" y="606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3" name="bg object 1393"/>
          <p:cNvSpPr/>
          <p:nvPr/>
        </p:nvSpPr>
        <p:spPr>
          <a:xfrm>
            <a:off x="16368869" y="7188525"/>
            <a:ext cx="635" cy="27305"/>
          </a:xfrm>
          <a:custGeom>
            <a:avLst/>
            <a:gdLst/>
            <a:ahLst/>
            <a:cxnLst/>
            <a:rect l="l" t="t" r="r" b="b"/>
            <a:pathLst>
              <a:path w="634" h="27304">
                <a:moveTo>
                  <a:pt x="0" y="0"/>
                </a:moveTo>
                <a:lnTo>
                  <a:pt x="482" y="270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4" name="bg object 1394"/>
          <p:cNvSpPr/>
          <p:nvPr/>
        </p:nvSpPr>
        <p:spPr>
          <a:xfrm>
            <a:off x="16637550" y="5448178"/>
            <a:ext cx="1270" cy="581025"/>
          </a:xfrm>
          <a:custGeom>
            <a:avLst/>
            <a:gdLst/>
            <a:ahLst/>
            <a:cxnLst/>
            <a:rect l="l" t="t" r="r" b="b"/>
            <a:pathLst>
              <a:path w="1269" h="581025">
                <a:moveTo>
                  <a:pt x="761" y="0"/>
                </a:moveTo>
                <a:lnTo>
                  <a:pt x="0" y="5805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5" name="bg object 1395"/>
          <p:cNvSpPr/>
          <p:nvPr/>
        </p:nvSpPr>
        <p:spPr>
          <a:xfrm>
            <a:off x="16629467" y="5448161"/>
            <a:ext cx="1270" cy="581025"/>
          </a:xfrm>
          <a:custGeom>
            <a:avLst/>
            <a:gdLst/>
            <a:ahLst/>
            <a:cxnLst/>
            <a:rect l="l" t="t" r="r" b="b"/>
            <a:pathLst>
              <a:path w="1269" h="581025">
                <a:moveTo>
                  <a:pt x="761" y="0"/>
                </a:moveTo>
                <a:lnTo>
                  <a:pt x="0" y="5805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6" name="bg object 1396"/>
          <p:cNvSpPr/>
          <p:nvPr/>
        </p:nvSpPr>
        <p:spPr>
          <a:xfrm>
            <a:off x="16739198" y="5448161"/>
            <a:ext cx="1270" cy="582295"/>
          </a:xfrm>
          <a:custGeom>
            <a:avLst/>
            <a:gdLst/>
            <a:ahLst/>
            <a:cxnLst/>
            <a:rect l="l" t="t" r="r" b="b"/>
            <a:pathLst>
              <a:path w="1269" h="582295">
                <a:moveTo>
                  <a:pt x="1130" y="0"/>
                </a:moveTo>
                <a:lnTo>
                  <a:pt x="0" y="5818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7" name="bg object 1397"/>
          <p:cNvSpPr/>
          <p:nvPr/>
        </p:nvSpPr>
        <p:spPr>
          <a:xfrm>
            <a:off x="16367345" y="6318344"/>
            <a:ext cx="635" cy="26034"/>
          </a:xfrm>
          <a:custGeom>
            <a:avLst/>
            <a:gdLst/>
            <a:ahLst/>
            <a:cxnLst/>
            <a:rect l="l" t="t" r="r" b="b"/>
            <a:pathLst>
              <a:path w="634" h="26035">
                <a:moveTo>
                  <a:pt x="0" y="0"/>
                </a:moveTo>
                <a:lnTo>
                  <a:pt x="203" y="258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8" name="bg object 1398"/>
          <p:cNvSpPr/>
          <p:nvPr/>
        </p:nvSpPr>
        <p:spPr>
          <a:xfrm>
            <a:off x="16263717" y="5909922"/>
            <a:ext cx="0" cy="53340"/>
          </a:xfrm>
          <a:custGeom>
            <a:avLst/>
            <a:gdLst/>
            <a:ahLst/>
            <a:cxnLst/>
            <a:rect l="l" t="t" r="r" b="b"/>
            <a:pathLst>
              <a:path h="53339">
                <a:moveTo>
                  <a:pt x="0" y="0"/>
                </a:moveTo>
                <a:lnTo>
                  <a:pt x="0" y="529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9" name="bg object 1399"/>
          <p:cNvSpPr/>
          <p:nvPr/>
        </p:nvSpPr>
        <p:spPr>
          <a:xfrm>
            <a:off x="16364297" y="5629514"/>
            <a:ext cx="635" cy="26034"/>
          </a:xfrm>
          <a:custGeom>
            <a:avLst/>
            <a:gdLst/>
            <a:ahLst/>
            <a:cxnLst/>
            <a:rect l="l" t="t" r="r" b="b"/>
            <a:pathLst>
              <a:path w="634" h="26035">
                <a:moveTo>
                  <a:pt x="0" y="0"/>
                </a:moveTo>
                <a:lnTo>
                  <a:pt x="203" y="258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0" name="bg object 1400"/>
          <p:cNvSpPr/>
          <p:nvPr/>
        </p:nvSpPr>
        <p:spPr>
          <a:xfrm>
            <a:off x="16364297" y="5812388"/>
            <a:ext cx="635" cy="26034"/>
          </a:xfrm>
          <a:custGeom>
            <a:avLst/>
            <a:gdLst/>
            <a:ahLst/>
            <a:cxnLst/>
            <a:rect l="l" t="t" r="r" b="b"/>
            <a:pathLst>
              <a:path w="634" h="26035">
                <a:moveTo>
                  <a:pt x="0" y="0"/>
                </a:moveTo>
                <a:lnTo>
                  <a:pt x="203" y="258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1" name="bg object 1401"/>
          <p:cNvSpPr/>
          <p:nvPr/>
        </p:nvSpPr>
        <p:spPr>
          <a:xfrm>
            <a:off x="16629465" y="4791335"/>
            <a:ext cx="1905" cy="548640"/>
          </a:xfrm>
          <a:custGeom>
            <a:avLst/>
            <a:gdLst/>
            <a:ahLst/>
            <a:cxnLst/>
            <a:rect l="l" t="t" r="r" b="b"/>
            <a:pathLst>
              <a:path w="1905" h="548639">
                <a:moveTo>
                  <a:pt x="0" y="0"/>
                </a:moveTo>
                <a:lnTo>
                  <a:pt x="1384" y="5484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2" name="bg object 1402"/>
          <p:cNvSpPr/>
          <p:nvPr/>
        </p:nvSpPr>
        <p:spPr>
          <a:xfrm>
            <a:off x="16739192" y="4762379"/>
            <a:ext cx="3175" cy="579120"/>
          </a:xfrm>
          <a:custGeom>
            <a:avLst/>
            <a:gdLst/>
            <a:ahLst/>
            <a:cxnLst/>
            <a:rect l="l" t="t" r="r" b="b"/>
            <a:pathLst>
              <a:path w="3175" h="579120">
                <a:moveTo>
                  <a:pt x="0" y="0"/>
                </a:moveTo>
                <a:lnTo>
                  <a:pt x="2971" y="5785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3" name="bg object 1403"/>
          <p:cNvSpPr/>
          <p:nvPr/>
        </p:nvSpPr>
        <p:spPr>
          <a:xfrm>
            <a:off x="16713283" y="4416439"/>
            <a:ext cx="3175" cy="214629"/>
          </a:xfrm>
          <a:custGeom>
            <a:avLst/>
            <a:gdLst/>
            <a:ahLst/>
            <a:cxnLst/>
            <a:rect l="l" t="t" r="r" b="b"/>
            <a:pathLst>
              <a:path w="3175" h="214629">
                <a:moveTo>
                  <a:pt x="0" y="0"/>
                </a:moveTo>
                <a:lnTo>
                  <a:pt x="2565" y="2145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4" name="bg object 1404"/>
          <p:cNvSpPr/>
          <p:nvPr/>
        </p:nvSpPr>
        <p:spPr>
          <a:xfrm>
            <a:off x="15512403" y="2692836"/>
            <a:ext cx="0" cy="235585"/>
          </a:xfrm>
          <a:custGeom>
            <a:avLst/>
            <a:gdLst/>
            <a:ahLst/>
            <a:cxnLst/>
            <a:rect l="l" t="t" r="r" b="b"/>
            <a:pathLst>
              <a:path h="235585">
                <a:moveTo>
                  <a:pt x="0" y="2354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5" name="bg object 1405"/>
          <p:cNvSpPr/>
          <p:nvPr/>
        </p:nvSpPr>
        <p:spPr>
          <a:xfrm>
            <a:off x="15512403" y="2928285"/>
            <a:ext cx="0" cy="77470"/>
          </a:xfrm>
          <a:custGeom>
            <a:avLst/>
            <a:gdLst/>
            <a:ahLst/>
            <a:cxnLst/>
            <a:rect l="l" t="t" r="r" b="b"/>
            <a:pathLst>
              <a:path h="77469">
                <a:moveTo>
                  <a:pt x="0" y="768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6" name="bg object 1406"/>
          <p:cNvSpPr/>
          <p:nvPr/>
        </p:nvSpPr>
        <p:spPr>
          <a:xfrm>
            <a:off x="15413344" y="2538920"/>
            <a:ext cx="0" cy="168910"/>
          </a:xfrm>
          <a:custGeom>
            <a:avLst/>
            <a:gdLst/>
            <a:ahLst/>
            <a:cxnLst/>
            <a:rect l="l" t="t" r="r" b="b"/>
            <a:pathLst>
              <a:path h="168910">
                <a:moveTo>
                  <a:pt x="0" y="16849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7" name="bg object 1407"/>
          <p:cNvSpPr/>
          <p:nvPr/>
        </p:nvSpPr>
        <p:spPr>
          <a:xfrm>
            <a:off x="15413344" y="2707418"/>
            <a:ext cx="0" cy="207645"/>
          </a:xfrm>
          <a:custGeom>
            <a:avLst/>
            <a:gdLst/>
            <a:ahLst/>
            <a:cxnLst/>
            <a:rect l="l" t="t" r="r" b="b"/>
            <a:pathLst>
              <a:path h="207644">
                <a:moveTo>
                  <a:pt x="0" y="2072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8" name="bg object 1408"/>
          <p:cNvSpPr/>
          <p:nvPr/>
        </p:nvSpPr>
        <p:spPr>
          <a:xfrm>
            <a:off x="15413344" y="2914667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4">
                <a:moveTo>
                  <a:pt x="0" y="1389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9" name="bg object 1409"/>
          <p:cNvSpPr/>
          <p:nvPr/>
        </p:nvSpPr>
        <p:spPr>
          <a:xfrm>
            <a:off x="10333982" y="12152068"/>
            <a:ext cx="0" cy="64135"/>
          </a:xfrm>
          <a:custGeom>
            <a:avLst/>
            <a:gdLst/>
            <a:ahLst/>
            <a:cxnLst/>
            <a:rect l="l" t="t" r="r" b="b"/>
            <a:pathLst>
              <a:path h="64134">
                <a:moveTo>
                  <a:pt x="0" y="0"/>
                </a:moveTo>
                <a:lnTo>
                  <a:pt x="0" y="635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0" name="bg object 1410"/>
          <p:cNvSpPr/>
          <p:nvPr/>
        </p:nvSpPr>
        <p:spPr>
          <a:xfrm>
            <a:off x="10333982" y="12247366"/>
            <a:ext cx="0" cy="64135"/>
          </a:xfrm>
          <a:custGeom>
            <a:avLst/>
            <a:gdLst/>
            <a:ahLst/>
            <a:cxnLst/>
            <a:rect l="l" t="t" r="r" b="b"/>
            <a:pathLst>
              <a:path h="64134">
                <a:moveTo>
                  <a:pt x="0" y="0"/>
                </a:moveTo>
                <a:lnTo>
                  <a:pt x="0" y="635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1" name="bg object 1411"/>
          <p:cNvSpPr/>
          <p:nvPr/>
        </p:nvSpPr>
        <p:spPr>
          <a:xfrm>
            <a:off x="10333983" y="12342663"/>
            <a:ext cx="0" cy="64135"/>
          </a:xfrm>
          <a:custGeom>
            <a:avLst/>
            <a:gdLst/>
            <a:ahLst/>
            <a:cxnLst/>
            <a:rect l="l" t="t" r="r" b="b"/>
            <a:pathLst>
              <a:path h="64134">
                <a:moveTo>
                  <a:pt x="0" y="0"/>
                </a:moveTo>
                <a:lnTo>
                  <a:pt x="0" y="635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2" name="bg object 1412"/>
          <p:cNvSpPr/>
          <p:nvPr/>
        </p:nvSpPr>
        <p:spPr>
          <a:xfrm>
            <a:off x="10334023" y="12152068"/>
            <a:ext cx="0" cy="64135"/>
          </a:xfrm>
          <a:custGeom>
            <a:avLst/>
            <a:gdLst/>
            <a:ahLst/>
            <a:cxnLst/>
            <a:rect l="l" t="t" r="r" b="b"/>
            <a:pathLst>
              <a:path h="64134">
                <a:moveTo>
                  <a:pt x="0" y="0"/>
                </a:moveTo>
                <a:lnTo>
                  <a:pt x="0" y="635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3" name="bg object 1413"/>
          <p:cNvSpPr/>
          <p:nvPr/>
        </p:nvSpPr>
        <p:spPr>
          <a:xfrm>
            <a:off x="10334024" y="12247366"/>
            <a:ext cx="0" cy="64135"/>
          </a:xfrm>
          <a:custGeom>
            <a:avLst/>
            <a:gdLst/>
            <a:ahLst/>
            <a:cxnLst/>
            <a:rect l="l" t="t" r="r" b="b"/>
            <a:pathLst>
              <a:path h="64134">
                <a:moveTo>
                  <a:pt x="0" y="0"/>
                </a:moveTo>
                <a:lnTo>
                  <a:pt x="0" y="635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4" name="bg object 1414"/>
          <p:cNvSpPr/>
          <p:nvPr/>
        </p:nvSpPr>
        <p:spPr>
          <a:xfrm>
            <a:off x="10334024" y="12342663"/>
            <a:ext cx="0" cy="64135"/>
          </a:xfrm>
          <a:custGeom>
            <a:avLst/>
            <a:gdLst/>
            <a:ahLst/>
            <a:cxnLst/>
            <a:rect l="l" t="t" r="r" b="b"/>
            <a:pathLst>
              <a:path h="64134">
                <a:moveTo>
                  <a:pt x="0" y="0"/>
                </a:moveTo>
                <a:lnTo>
                  <a:pt x="0" y="635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5" name="bg object 1415"/>
          <p:cNvSpPr/>
          <p:nvPr/>
        </p:nvSpPr>
        <p:spPr>
          <a:xfrm>
            <a:off x="4852297" y="9037085"/>
            <a:ext cx="3175" cy="51435"/>
          </a:xfrm>
          <a:custGeom>
            <a:avLst/>
            <a:gdLst/>
            <a:ahLst/>
            <a:cxnLst/>
            <a:rect l="l" t="t" r="r" b="b"/>
            <a:pathLst>
              <a:path w="3175" h="51434">
                <a:moveTo>
                  <a:pt x="2933" y="512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6" name="bg object 1416"/>
          <p:cNvSpPr/>
          <p:nvPr/>
        </p:nvSpPr>
        <p:spPr>
          <a:xfrm>
            <a:off x="10593055" y="12407077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7" name="bg object 1417"/>
          <p:cNvSpPr/>
          <p:nvPr/>
        </p:nvSpPr>
        <p:spPr>
          <a:xfrm>
            <a:off x="10593055" y="12502185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8" name="bg object 1418"/>
          <p:cNvSpPr/>
          <p:nvPr/>
        </p:nvSpPr>
        <p:spPr>
          <a:xfrm>
            <a:off x="10639949" y="12407077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9" name="bg object 1419"/>
          <p:cNvSpPr/>
          <p:nvPr/>
        </p:nvSpPr>
        <p:spPr>
          <a:xfrm>
            <a:off x="10639949" y="12502185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0" name="bg object 1420"/>
          <p:cNvSpPr/>
          <p:nvPr/>
        </p:nvSpPr>
        <p:spPr>
          <a:xfrm>
            <a:off x="10639949" y="12407077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1" name="bg object 1421"/>
          <p:cNvSpPr/>
          <p:nvPr/>
        </p:nvSpPr>
        <p:spPr>
          <a:xfrm>
            <a:off x="10639949" y="12502185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2" name="bg object 1422"/>
          <p:cNvSpPr/>
          <p:nvPr/>
        </p:nvSpPr>
        <p:spPr>
          <a:xfrm>
            <a:off x="10733755" y="12407077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3" name="bg object 1423"/>
          <p:cNvSpPr/>
          <p:nvPr/>
        </p:nvSpPr>
        <p:spPr>
          <a:xfrm>
            <a:off x="10733755" y="12502185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4" name="bg object 1424"/>
          <p:cNvSpPr/>
          <p:nvPr/>
        </p:nvSpPr>
        <p:spPr>
          <a:xfrm>
            <a:off x="10686844" y="12407077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5" name="bg object 1425"/>
          <p:cNvSpPr/>
          <p:nvPr/>
        </p:nvSpPr>
        <p:spPr>
          <a:xfrm>
            <a:off x="10686844" y="12502185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6" name="bg object 1426"/>
          <p:cNvSpPr/>
          <p:nvPr/>
        </p:nvSpPr>
        <p:spPr>
          <a:xfrm>
            <a:off x="10874440" y="12395902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7" name="bg object 1427"/>
          <p:cNvSpPr/>
          <p:nvPr/>
        </p:nvSpPr>
        <p:spPr>
          <a:xfrm>
            <a:off x="10874440" y="12491010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8" name="bg object 1428"/>
          <p:cNvSpPr/>
          <p:nvPr/>
        </p:nvSpPr>
        <p:spPr>
          <a:xfrm>
            <a:off x="10874440" y="12586116"/>
            <a:ext cx="0" cy="46355"/>
          </a:xfrm>
          <a:custGeom>
            <a:avLst/>
            <a:gdLst/>
            <a:ahLst/>
            <a:cxnLst/>
            <a:rect l="l" t="t" r="r" b="b"/>
            <a:pathLst>
              <a:path h="46354">
                <a:moveTo>
                  <a:pt x="0" y="0"/>
                </a:moveTo>
                <a:lnTo>
                  <a:pt x="0" y="459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9" name="bg object 1429"/>
          <p:cNvSpPr/>
          <p:nvPr/>
        </p:nvSpPr>
        <p:spPr>
          <a:xfrm>
            <a:off x="10827545" y="12407078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0" name="bg object 1430"/>
          <p:cNvSpPr/>
          <p:nvPr/>
        </p:nvSpPr>
        <p:spPr>
          <a:xfrm>
            <a:off x="10827545" y="12502185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1" name="bg object 1431"/>
          <p:cNvSpPr/>
          <p:nvPr/>
        </p:nvSpPr>
        <p:spPr>
          <a:xfrm>
            <a:off x="10780650" y="12407078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2" name="bg object 1432"/>
          <p:cNvSpPr/>
          <p:nvPr/>
        </p:nvSpPr>
        <p:spPr>
          <a:xfrm>
            <a:off x="10780650" y="12502185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3" name="bg object 1433"/>
          <p:cNvSpPr/>
          <p:nvPr/>
        </p:nvSpPr>
        <p:spPr>
          <a:xfrm>
            <a:off x="10593072" y="12407061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4" name="bg object 1434"/>
          <p:cNvSpPr/>
          <p:nvPr/>
        </p:nvSpPr>
        <p:spPr>
          <a:xfrm>
            <a:off x="10593072" y="12502167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5" name="bg object 1435"/>
          <p:cNvSpPr/>
          <p:nvPr/>
        </p:nvSpPr>
        <p:spPr>
          <a:xfrm>
            <a:off x="10780650" y="12407061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6" name="bg object 1436"/>
          <p:cNvSpPr/>
          <p:nvPr/>
        </p:nvSpPr>
        <p:spPr>
          <a:xfrm>
            <a:off x="10780650" y="12502167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7" name="bg object 1437"/>
          <p:cNvSpPr/>
          <p:nvPr/>
        </p:nvSpPr>
        <p:spPr>
          <a:xfrm>
            <a:off x="10686860" y="12407061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8" name="bg object 1438"/>
          <p:cNvSpPr/>
          <p:nvPr/>
        </p:nvSpPr>
        <p:spPr>
          <a:xfrm>
            <a:off x="10686860" y="12502167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9" name="bg object 1439"/>
          <p:cNvSpPr/>
          <p:nvPr/>
        </p:nvSpPr>
        <p:spPr>
          <a:xfrm>
            <a:off x="10639966" y="12407061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0" name="bg object 1440"/>
          <p:cNvSpPr/>
          <p:nvPr/>
        </p:nvSpPr>
        <p:spPr>
          <a:xfrm>
            <a:off x="10639966" y="12502167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1" name="bg object 1441"/>
          <p:cNvSpPr/>
          <p:nvPr/>
        </p:nvSpPr>
        <p:spPr>
          <a:xfrm>
            <a:off x="10639966" y="12407061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2" name="bg object 1442"/>
          <p:cNvSpPr/>
          <p:nvPr/>
        </p:nvSpPr>
        <p:spPr>
          <a:xfrm>
            <a:off x="10639966" y="12502167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3" name="bg object 1443"/>
          <p:cNvSpPr/>
          <p:nvPr/>
        </p:nvSpPr>
        <p:spPr>
          <a:xfrm>
            <a:off x="10827545" y="12407061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4" name="bg object 1444"/>
          <p:cNvSpPr/>
          <p:nvPr/>
        </p:nvSpPr>
        <p:spPr>
          <a:xfrm>
            <a:off x="10827545" y="12502167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5" name="bg object 1445"/>
          <p:cNvSpPr/>
          <p:nvPr/>
        </p:nvSpPr>
        <p:spPr>
          <a:xfrm>
            <a:off x="10733755" y="12407061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6" name="bg object 1446"/>
          <p:cNvSpPr/>
          <p:nvPr/>
        </p:nvSpPr>
        <p:spPr>
          <a:xfrm>
            <a:off x="10733755" y="12502167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7" name="bg object 1447"/>
          <p:cNvSpPr/>
          <p:nvPr/>
        </p:nvSpPr>
        <p:spPr>
          <a:xfrm>
            <a:off x="10874440" y="12395902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8" name="bg object 1448"/>
          <p:cNvSpPr/>
          <p:nvPr/>
        </p:nvSpPr>
        <p:spPr>
          <a:xfrm>
            <a:off x="10874440" y="12491010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9" name="bg object 1449"/>
          <p:cNvSpPr/>
          <p:nvPr/>
        </p:nvSpPr>
        <p:spPr>
          <a:xfrm>
            <a:off x="10874440" y="12586116"/>
            <a:ext cx="0" cy="46355"/>
          </a:xfrm>
          <a:custGeom>
            <a:avLst/>
            <a:gdLst/>
            <a:ahLst/>
            <a:cxnLst/>
            <a:rect l="l" t="t" r="r" b="b"/>
            <a:pathLst>
              <a:path h="46354">
                <a:moveTo>
                  <a:pt x="0" y="0"/>
                </a:moveTo>
                <a:lnTo>
                  <a:pt x="0" y="459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0" name="bg object 1450"/>
          <p:cNvSpPr/>
          <p:nvPr/>
        </p:nvSpPr>
        <p:spPr>
          <a:xfrm>
            <a:off x="10969390" y="12135729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1" name="bg object 1451"/>
          <p:cNvSpPr/>
          <p:nvPr/>
        </p:nvSpPr>
        <p:spPr>
          <a:xfrm>
            <a:off x="10922309" y="12139921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2" name="bg object 1452"/>
          <p:cNvSpPr/>
          <p:nvPr/>
        </p:nvSpPr>
        <p:spPr>
          <a:xfrm>
            <a:off x="10686891" y="12139920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3" name="bg object 1453"/>
          <p:cNvSpPr/>
          <p:nvPr/>
        </p:nvSpPr>
        <p:spPr>
          <a:xfrm>
            <a:off x="10733988" y="12139920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4" name="bg object 1454"/>
          <p:cNvSpPr/>
          <p:nvPr/>
        </p:nvSpPr>
        <p:spPr>
          <a:xfrm>
            <a:off x="10781070" y="12139920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5" name="bg object 1455"/>
          <p:cNvSpPr/>
          <p:nvPr/>
        </p:nvSpPr>
        <p:spPr>
          <a:xfrm>
            <a:off x="10828149" y="12135122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6" name="bg object 1456"/>
          <p:cNvSpPr/>
          <p:nvPr/>
        </p:nvSpPr>
        <p:spPr>
          <a:xfrm>
            <a:off x="10828149" y="12146722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7" name="bg object 1457"/>
          <p:cNvSpPr/>
          <p:nvPr/>
        </p:nvSpPr>
        <p:spPr>
          <a:xfrm>
            <a:off x="10592730" y="12139921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8" name="bg object 1458"/>
          <p:cNvSpPr/>
          <p:nvPr/>
        </p:nvSpPr>
        <p:spPr>
          <a:xfrm>
            <a:off x="10639811" y="12139921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9" name="bg object 1459"/>
          <p:cNvSpPr/>
          <p:nvPr/>
        </p:nvSpPr>
        <p:spPr>
          <a:xfrm>
            <a:off x="10875229" y="12135122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0" name="bg object 1460"/>
          <p:cNvSpPr/>
          <p:nvPr/>
        </p:nvSpPr>
        <p:spPr>
          <a:xfrm>
            <a:off x="10875229" y="12146722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1" name="bg object 1461"/>
          <p:cNvSpPr/>
          <p:nvPr/>
        </p:nvSpPr>
        <p:spPr>
          <a:xfrm>
            <a:off x="10498570" y="12139920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2" name="bg object 1462"/>
          <p:cNvSpPr/>
          <p:nvPr/>
        </p:nvSpPr>
        <p:spPr>
          <a:xfrm>
            <a:off x="10498570" y="12045223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3" name="bg object 1463"/>
          <p:cNvSpPr/>
          <p:nvPr/>
        </p:nvSpPr>
        <p:spPr>
          <a:xfrm>
            <a:off x="10498570" y="11950525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4" name="bg object 1464"/>
          <p:cNvSpPr/>
          <p:nvPr/>
        </p:nvSpPr>
        <p:spPr>
          <a:xfrm>
            <a:off x="10545649" y="12139921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5" name="bg object 1465"/>
          <p:cNvSpPr/>
          <p:nvPr/>
        </p:nvSpPr>
        <p:spPr>
          <a:xfrm>
            <a:off x="10922309" y="12139920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6" name="bg object 1466"/>
          <p:cNvSpPr/>
          <p:nvPr/>
        </p:nvSpPr>
        <p:spPr>
          <a:xfrm>
            <a:off x="10875229" y="12135122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7" name="bg object 1467"/>
          <p:cNvSpPr/>
          <p:nvPr/>
        </p:nvSpPr>
        <p:spPr>
          <a:xfrm>
            <a:off x="10828149" y="12135122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8" name="bg object 1468"/>
          <p:cNvSpPr/>
          <p:nvPr/>
        </p:nvSpPr>
        <p:spPr>
          <a:xfrm>
            <a:off x="10545649" y="12139921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9" name="bg object 1469"/>
          <p:cNvSpPr/>
          <p:nvPr/>
        </p:nvSpPr>
        <p:spPr>
          <a:xfrm>
            <a:off x="10498570" y="12139920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0" name="bg object 1470"/>
          <p:cNvSpPr/>
          <p:nvPr/>
        </p:nvSpPr>
        <p:spPr>
          <a:xfrm>
            <a:off x="10498570" y="12045223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1" name="bg object 1471"/>
          <p:cNvSpPr/>
          <p:nvPr/>
        </p:nvSpPr>
        <p:spPr>
          <a:xfrm>
            <a:off x="10498570" y="11950525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2" name="bg object 1472"/>
          <p:cNvSpPr/>
          <p:nvPr/>
        </p:nvSpPr>
        <p:spPr>
          <a:xfrm>
            <a:off x="10875229" y="12146722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3" name="bg object 1473"/>
          <p:cNvSpPr/>
          <p:nvPr/>
        </p:nvSpPr>
        <p:spPr>
          <a:xfrm>
            <a:off x="10639827" y="12139921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4" name="bg object 1474"/>
          <p:cNvSpPr/>
          <p:nvPr/>
        </p:nvSpPr>
        <p:spPr>
          <a:xfrm>
            <a:off x="10592747" y="12139921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5" name="bg object 1475"/>
          <p:cNvSpPr/>
          <p:nvPr/>
        </p:nvSpPr>
        <p:spPr>
          <a:xfrm>
            <a:off x="10828148" y="12146722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6" name="bg object 1476"/>
          <p:cNvSpPr/>
          <p:nvPr/>
        </p:nvSpPr>
        <p:spPr>
          <a:xfrm>
            <a:off x="10781069" y="12139921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7" name="bg object 1477"/>
          <p:cNvSpPr/>
          <p:nvPr/>
        </p:nvSpPr>
        <p:spPr>
          <a:xfrm>
            <a:off x="10733988" y="12139921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8" name="bg object 1478"/>
          <p:cNvSpPr/>
          <p:nvPr/>
        </p:nvSpPr>
        <p:spPr>
          <a:xfrm>
            <a:off x="10686908" y="12139921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9" name="bg object 1479"/>
          <p:cNvSpPr/>
          <p:nvPr/>
        </p:nvSpPr>
        <p:spPr>
          <a:xfrm>
            <a:off x="10969390" y="12135729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0" name="bg object 1480"/>
          <p:cNvSpPr/>
          <p:nvPr/>
        </p:nvSpPr>
        <p:spPr>
          <a:xfrm>
            <a:off x="10969390" y="11946334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130"/>
                </a:moveTo>
                <a:lnTo>
                  <a:pt x="0" y="0"/>
                </a:lnTo>
              </a:path>
              <a:path h="63500">
                <a:moveTo>
                  <a:pt x="0" y="63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1" name="bg object 1481"/>
          <p:cNvSpPr/>
          <p:nvPr/>
        </p:nvSpPr>
        <p:spPr>
          <a:xfrm>
            <a:off x="12956719" y="10774404"/>
            <a:ext cx="0" cy="53340"/>
          </a:xfrm>
          <a:custGeom>
            <a:avLst/>
            <a:gdLst/>
            <a:ahLst/>
            <a:cxnLst/>
            <a:rect l="l" t="t" r="r" b="b"/>
            <a:pathLst>
              <a:path h="53340">
                <a:moveTo>
                  <a:pt x="0" y="532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2" name="bg object 1482"/>
          <p:cNvSpPr/>
          <p:nvPr/>
        </p:nvSpPr>
        <p:spPr>
          <a:xfrm>
            <a:off x="12956719" y="10583915"/>
            <a:ext cx="0" cy="126364"/>
          </a:xfrm>
          <a:custGeom>
            <a:avLst/>
            <a:gdLst/>
            <a:ahLst/>
            <a:cxnLst/>
            <a:rect l="l" t="t" r="r" b="b"/>
            <a:pathLst>
              <a:path h="126365">
                <a:moveTo>
                  <a:pt x="0" y="1262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3" name="bg object 1483"/>
          <p:cNvSpPr/>
          <p:nvPr/>
        </p:nvSpPr>
        <p:spPr>
          <a:xfrm>
            <a:off x="12956719" y="10466568"/>
            <a:ext cx="0" cy="53340"/>
          </a:xfrm>
          <a:custGeom>
            <a:avLst/>
            <a:gdLst/>
            <a:ahLst/>
            <a:cxnLst/>
            <a:rect l="l" t="t" r="r" b="b"/>
            <a:pathLst>
              <a:path h="53340">
                <a:moveTo>
                  <a:pt x="0" y="532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4" name="bg object 1484"/>
          <p:cNvSpPr/>
          <p:nvPr/>
        </p:nvSpPr>
        <p:spPr>
          <a:xfrm>
            <a:off x="13144168" y="10774404"/>
            <a:ext cx="0" cy="53340"/>
          </a:xfrm>
          <a:custGeom>
            <a:avLst/>
            <a:gdLst/>
            <a:ahLst/>
            <a:cxnLst/>
            <a:rect l="l" t="t" r="r" b="b"/>
            <a:pathLst>
              <a:path h="53340">
                <a:moveTo>
                  <a:pt x="0" y="532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5" name="bg object 1485"/>
          <p:cNvSpPr/>
          <p:nvPr/>
        </p:nvSpPr>
        <p:spPr>
          <a:xfrm>
            <a:off x="13144168" y="10583915"/>
            <a:ext cx="0" cy="126364"/>
          </a:xfrm>
          <a:custGeom>
            <a:avLst/>
            <a:gdLst/>
            <a:ahLst/>
            <a:cxnLst/>
            <a:rect l="l" t="t" r="r" b="b"/>
            <a:pathLst>
              <a:path h="126365">
                <a:moveTo>
                  <a:pt x="0" y="1262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6" name="bg object 1486"/>
          <p:cNvSpPr/>
          <p:nvPr/>
        </p:nvSpPr>
        <p:spPr>
          <a:xfrm>
            <a:off x="13144168" y="10466568"/>
            <a:ext cx="0" cy="53340"/>
          </a:xfrm>
          <a:custGeom>
            <a:avLst/>
            <a:gdLst/>
            <a:ahLst/>
            <a:cxnLst/>
            <a:rect l="l" t="t" r="r" b="b"/>
            <a:pathLst>
              <a:path h="53340">
                <a:moveTo>
                  <a:pt x="0" y="532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7" name="bg object 1487"/>
          <p:cNvSpPr/>
          <p:nvPr/>
        </p:nvSpPr>
        <p:spPr>
          <a:xfrm>
            <a:off x="12880522" y="6767912"/>
            <a:ext cx="0" cy="182880"/>
          </a:xfrm>
          <a:custGeom>
            <a:avLst/>
            <a:gdLst/>
            <a:ahLst/>
            <a:cxnLst/>
            <a:rect l="l" t="t" r="r" b="b"/>
            <a:pathLst>
              <a:path h="182879">
                <a:moveTo>
                  <a:pt x="0" y="0"/>
                </a:moveTo>
                <a:lnTo>
                  <a:pt x="0" y="1828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8" name="bg object 1488"/>
          <p:cNvSpPr/>
          <p:nvPr/>
        </p:nvSpPr>
        <p:spPr>
          <a:xfrm>
            <a:off x="13336185" y="3105839"/>
            <a:ext cx="0" cy="26034"/>
          </a:xfrm>
          <a:custGeom>
            <a:avLst/>
            <a:gdLst/>
            <a:ahLst/>
            <a:cxnLst/>
            <a:rect l="l" t="t" r="r" b="b"/>
            <a:pathLst>
              <a:path h="26035">
                <a:moveTo>
                  <a:pt x="0" y="25742"/>
                </a:moveTo>
                <a:lnTo>
                  <a:pt x="0" y="0"/>
                </a:lnTo>
              </a:path>
              <a:path h="26035">
                <a:moveTo>
                  <a:pt x="0" y="257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9" name="bg object 1489"/>
          <p:cNvSpPr/>
          <p:nvPr/>
        </p:nvSpPr>
        <p:spPr>
          <a:xfrm>
            <a:off x="12787562" y="4017156"/>
            <a:ext cx="635" cy="100330"/>
          </a:xfrm>
          <a:custGeom>
            <a:avLst/>
            <a:gdLst/>
            <a:ahLst/>
            <a:cxnLst/>
            <a:rect l="l" t="t" r="r" b="b"/>
            <a:pathLst>
              <a:path w="634" h="100329">
                <a:moveTo>
                  <a:pt x="76" y="17182"/>
                </a:moveTo>
                <a:lnTo>
                  <a:pt x="0" y="0"/>
                </a:lnTo>
              </a:path>
              <a:path w="634" h="100329">
                <a:moveTo>
                  <a:pt x="76" y="17182"/>
                </a:moveTo>
                <a:lnTo>
                  <a:pt x="152" y="1001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0" name="bg object 1490"/>
          <p:cNvSpPr/>
          <p:nvPr/>
        </p:nvSpPr>
        <p:spPr>
          <a:xfrm>
            <a:off x="3255181" y="3194688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3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1" name="bg object 1491"/>
          <p:cNvSpPr/>
          <p:nvPr/>
        </p:nvSpPr>
        <p:spPr>
          <a:xfrm>
            <a:off x="3255181" y="3099733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3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2" name="bg object 1492"/>
          <p:cNvSpPr/>
          <p:nvPr/>
        </p:nvSpPr>
        <p:spPr>
          <a:xfrm>
            <a:off x="3386778" y="3337939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3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3" name="bg object 1493"/>
          <p:cNvSpPr/>
          <p:nvPr/>
        </p:nvSpPr>
        <p:spPr>
          <a:xfrm>
            <a:off x="3386778" y="3242985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3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4" name="bg object 1494"/>
          <p:cNvSpPr/>
          <p:nvPr/>
        </p:nvSpPr>
        <p:spPr>
          <a:xfrm>
            <a:off x="3432756" y="3337942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3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5" name="bg object 1495"/>
          <p:cNvSpPr/>
          <p:nvPr/>
        </p:nvSpPr>
        <p:spPr>
          <a:xfrm>
            <a:off x="3432756" y="3242986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3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6" name="bg object 1496"/>
          <p:cNvSpPr/>
          <p:nvPr/>
        </p:nvSpPr>
        <p:spPr>
          <a:xfrm>
            <a:off x="3478735" y="3337943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3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7" name="bg object 1497"/>
          <p:cNvSpPr/>
          <p:nvPr/>
        </p:nvSpPr>
        <p:spPr>
          <a:xfrm>
            <a:off x="3478735" y="3242988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3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8" name="bg object 1498"/>
          <p:cNvSpPr/>
          <p:nvPr/>
        </p:nvSpPr>
        <p:spPr>
          <a:xfrm>
            <a:off x="3524713" y="3337944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3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9" name="bg object 1499"/>
          <p:cNvSpPr/>
          <p:nvPr/>
        </p:nvSpPr>
        <p:spPr>
          <a:xfrm>
            <a:off x="3524713" y="3242990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3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0" name="bg object 1500"/>
          <p:cNvSpPr/>
          <p:nvPr/>
        </p:nvSpPr>
        <p:spPr>
          <a:xfrm>
            <a:off x="3381670" y="3337946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3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1" name="bg object 1501"/>
          <p:cNvSpPr/>
          <p:nvPr/>
        </p:nvSpPr>
        <p:spPr>
          <a:xfrm>
            <a:off x="3381670" y="3242991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3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2" name="bg object 1502"/>
          <p:cNvSpPr/>
          <p:nvPr/>
        </p:nvSpPr>
        <p:spPr>
          <a:xfrm>
            <a:off x="3473626" y="3337947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3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3" name="bg object 1503"/>
          <p:cNvSpPr/>
          <p:nvPr/>
        </p:nvSpPr>
        <p:spPr>
          <a:xfrm>
            <a:off x="3519604" y="3337948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3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4" name="bg object 1504"/>
          <p:cNvSpPr/>
          <p:nvPr/>
        </p:nvSpPr>
        <p:spPr>
          <a:xfrm>
            <a:off x="3879937" y="3021383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5" name="bg object 1505"/>
          <p:cNvSpPr/>
          <p:nvPr/>
        </p:nvSpPr>
        <p:spPr>
          <a:xfrm>
            <a:off x="3876475" y="2926193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311" y="63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6" name="bg object 1506"/>
          <p:cNvSpPr/>
          <p:nvPr/>
        </p:nvSpPr>
        <p:spPr>
          <a:xfrm>
            <a:off x="3835232" y="3022996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7" name="bg object 1507"/>
          <p:cNvSpPr/>
          <p:nvPr/>
        </p:nvSpPr>
        <p:spPr>
          <a:xfrm>
            <a:off x="3831771" y="2927816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311" y="63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8" name="bg object 1508"/>
          <p:cNvSpPr/>
          <p:nvPr/>
        </p:nvSpPr>
        <p:spPr>
          <a:xfrm>
            <a:off x="3790527" y="3024617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9" name="bg object 1509"/>
          <p:cNvSpPr/>
          <p:nvPr/>
        </p:nvSpPr>
        <p:spPr>
          <a:xfrm>
            <a:off x="3787066" y="2929440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311" y="63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0" name="bg object 1510"/>
          <p:cNvSpPr/>
          <p:nvPr/>
        </p:nvSpPr>
        <p:spPr>
          <a:xfrm>
            <a:off x="3745823" y="3026231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1" name="bg object 1511"/>
          <p:cNvSpPr/>
          <p:nvPr/>
        </p:nvSpPr>
        <p:spPr>
          <a:xfrm>
            <a:off x="3742361" y="2931053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311" y="63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2" name="bg object 1512"/>
          <p:cNvSpPr/>
          <p:nvPr/>
        </p:nvSpPr>
        <p:spPr>
          <a:xfrm>
            <a:off x="3701118" y="3027856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3" name="bg object 1513"/>
          <p:cNvSpPr/>
          <p:nvPr/>
        </p:nvSpPr>
        <p:spPr>
          <a:xfrm>
            <a:off x="3697656" y="2932674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311" y="63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4" name="bg object 1514"/>
          <p:cNvSpPr/>
          <p:nvPr/>
        </p:nvSpPr>
        <p:spPr>
          <a:xfrm>
            <a:off x="3656413" y="3029477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5" name="bg object 1515"/>
          <p:cNvSpPr/>
          <p:nvPr/>
        </p:nvSpPr>
        <p:spPr>
          <a:xfrm>
            <a:off x="3652951" y="2934288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311" y="63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6" name="bg object 1516"/>
          <p:cNvSpPr/>
          <p:nvPr/>
        </p:nvSpPr>
        <p:spPr>
          <a:xfrm>
            <a:off x="3611708" y="3031088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7" name="bg object 1517"/>
          <p:cNvSpPr/>
          <p:nvPr/>
        </p:nvSpPr>
        <p:spPr>
          <a:xfrm>
            <a:off x="3608246" y="2935913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311" y="63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8" name="bg object 1518"/>
          <p:cNvSpPr/>
          <p:nvPr/>
        </p:nvSpPr>
        <p:spPr>
          <a:xfrm>
            <a:off x="3567004" y="3032711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9" name="bg object 1519"/>
          <p:cNvSpPr/>
          <p:nvPr/>
        </p:nvSpPr>
        <p:spPr>
          <a:xfrm>
            <a:off x="3563542" y="2937534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311" y="63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0" name="bg object 1520"/>
          <p:cNvSpPr/>
          <p:nvPr/>
        </p:nvSpPr>
        <p:spPr>
          <a:xfrm>
            <a:off x="3522298" y="3034336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1" name="bg object 1521"/>
          <p:cNvSpPr/>
          <p:nvPr/>
        </p:nvSpPr>
        <p:spPr>
          <a:xfrm>
            <a:off x="3518837" y="2939147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311" y="63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2" name="bg object 1522"/>
          <p:cNvSpPr/>
          <p:nvPr/>
        </p:nvSpPr>
        <p:spPr>
          <a:xfrm>
            <a:off x="3477594" y="3035949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3" name="bg object 1523"/>
          <p:cNvSpPr/>
          <p:nvPr/>
        </p:nvSpPr>
        <p:spPr>
          <a:xfrm>
            <a:off x="3474132" y="2940768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311" y="63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4" name="bg object 1524"/>
          <p:cNvSpPr/>
          <p:nvPr/>
        </p:nvSpPr>
        <p:spPr>
          <a:xfrm>
            <a:off x="3388184" y="3039183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5" name="bg object 1525"/>
          <p:cNvSpPr/>
          <p:nvPr/>
        </p:nvSpPr>
        <p:spPr>
          <a:xfrm>
            <a:off x="3384723" y="2944007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311" y="63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6" name="bg object 1526"/>
          <p:cNvSpPr/>
          <p:nvPr/>
        </p:nvSpPr>
        <p:spPr>
          <a:xfrm>
            <a:off x="3432889" y="3037570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7" name="bg object 1527"/>
          <p:cNvSpPr/>
          <p:nvPr/>
        </p:nvSpPr>
        <p:spPr>
          <a:xfrm>
            <a:off x="3429427" y="2942381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311" y="63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8" name="bg object 1528"/>
          <p:cNvSpPr/>
          <p:nvPr/>
        </p:nvSpPr>
        <p:spPr>
          <a:xfrm>
            <a:off x="3885009" y="3021197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9" name="bg object 1529"/>
          <p:cNvSpPr/>
          <p:nvPr/>
        </p:nvSpPr>
        <p:spPr>
          <a:xfrm>
            <a:off x="3881543" y="2926007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0" name="bg object 1530"/>
          <p:cNvSpPr/>
          <p:nvPr/>
        </p:nvSpPr>
        <p:spPr>
          <a:xfrm>
            <a:off x="3393244" y="3039011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311" y="63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1" name="bg object 1531"/>
          <p:cNvSpPr/>
          <p:nvPr/>
        </p:nvSpPr>
        <p:spPr>
          <a:xfrm>
            <a:off x="3389791" y="2943820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2" name="bg object 1532"/>
          <p:cNvSpPr/>
          <p:nvPr/>
        </p:nvSpPr>
        <p:spPr>
          <a:xfrm>
            <a:off x="3840305" y="3022810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3" name="bg object 1533"/>
          <p:cNvSpPr/>
          <p:nvPr/>
        </p:nvSpPr>
        <p:spPr>
          <a:xfrm>
            <a:off x="3836838" y="2927633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4" name="bg object 1534"/>
          <p:cNvSpPr/>
          <p:nvPr/>
        </p:nvSpPr>
        <p:spPr>
          <a:xfrm>
            <a:off x="3792134" y="2929254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5" name="bg object 1535"/>
          <p:cNvSpPr/>
          <p:nvPr/>
        </p:nvSpPr>
        <p:spPr>
          <a:xfrm>
            <a:off x="3706178" y="3027670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311" y="63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6" name="bg object 1536"/>
          <p:cNvSpPr/>
          <p:nvPr/>
        </p:nvSpPr>
        <p:spPr>
          <a:xfrm>
            <a:off x="3616769" y="3030903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311" y="63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7" name="bg object 1537"/>
          <p:cNvSpPr/>
          <p:nvPr/>
        </p:nvSpPr>
        <p:spPr>
          <a:xfrm>
            <a:off x="3572064" y="3032529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311" y="63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8" name="bg object 1538"/>
          <p:cNvSpPr/>
          <p:nvPr/>
        </p:nvSpPr>
        <p:spPr>
          <a:xfrm>
            <a:off x="3568609" y="2937348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9" name="bg object 1539"/>
          <p:cNvSpPr/>
          <p:nvPr/>
        </p:nvSpPr>
        <p:spPr>
          <a:xfrm>
            <a:off x="3527358" y="3034150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311" y="63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0" name="bg object 1540"/>
          <p:cNvSpPr/>
          <p:nvPr/>
        </p:nvSpPr>
        <p:spPr>
          <a:xfrm>
            <a:off x="3523905" y="2938961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1" name="bg object 1541"/>
          <p:cNvSpPr/>
          <p:nvPr/>
        </p:nvSpPr>
        <p:spPr>
          <a:xfrm>
            <a:off x="3482654" y="3035763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311" y="63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2" name="bg object 1542"/>
          <p:cNvSpPr/>
          <p:nvPr/>
        </p:nvSpPr>
        <p:spPr>
          <a:xfrm>
            <a:off x="3479200" y="2940587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3" name="bg object 1543"/>
          <p:cNvSpPr/>
          <p:nvPr/>
        </p:nvSpPr>
        <p:spPr>
          <a:xfrm>
            <a:off x="3434496" y="2942208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4" name="bg object 1544"/>
          <p:cNvSpPr/>
          <p:nvPr/>
        </p:nvSpPr>
        <p:spPr>
          <a:xfrm>
            <a:off x="16394777" y="12790605"/>
            <a:ext cx="635" cy="106680"/>
          </a:xfrm>
          <a:custGeom>
            <a:avLst/>
            <a:gdLst/>
            <a:ahLst/>
            <a:cxnLst/>
            <a:rect l="l" t="t" r="r" b="b"/>
            <a:pathLst>
              <a:path w="634" h="106679">
                <a:moveTo>
                  <a:pt x="0" y="106245"/>
                </a:moveTo>
                <a:lnTo>
                  <a:pt x="4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5" name="bg object 1545"/>
          <p:cNvSpPr/>
          <p:nvPr/>
        </p:nvSpPr>
        <p:spPr>
          <a:xfrm>
            <a:off x="16394777" y="12339518"/>
            <a:ext cx="635" cy="114300"/>
          </a:xfrm>
          <a:custGeom>
            <a:avLst/>
            <a:gdLst/>
            <a:ahLst/>
            <a:cxnLst/>
            <a:rect l="l" t="t" r="r" b="b"/>
            <a:pathLst>
              <a:path w="634" h="114300">
                <a:moveTo>
                  <a:pt x="0" y="113814"/>
                </a:moveTo>
                <a:lnTo>
                  <a:pt x="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6" name="bg object 1546"/>
          <p:cNvSpPr/>
          <p:nvPr/>
        </p:nvSpPr>
        <p:spPr>
          <a:xfrm>
            <a:off x="16373442" y="12121588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71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7" name="bg object 1547"/>
          <p:cNvSpPr/>
          <p:nvPr/>
        </p:nvSpPr>
        <p:spPr>
          <a:xfrm>
            <a:off x="16391729" y="10084052"/>
            <a:ext cx="1270" cy="91440"/>
          </a:xfrm>
          <a:custGeom>
            <a:avLst/>
            <a:gdLst/>
            <a:ahLst/>
            <a:cxnLst/>
            <a:rect l="l" t="t" r="r" b="b"/>
            <a:pathLst>
              <a:path w="1269" h="91440">
                <a:moveTo>
                  <a:pt x="0" y="0"/>
                </a:moveTo>
                <a:lnTo>
                  <a:pt x="1257" y="913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8" name="bg object 1548"/>
          <p:cNvSpPr/>
          <p:nvPr/>
        </p:nvSpPr>
        <p:spPr>
          <a:xfrm>
            <a:off x="16379538" y="5343008"/>
            <a:ext cx="0" cy="91440"/>
          </a:xfrm>
          <a:custGeom>
            <a:avLst/>
            <a:gdLst/>
            <a:ahLst/>
            <a:cxnLst/>
            <a:rect l="l" t="t" r="r" b="b"/>
            <a:pathLst>
              <a:path h="91439">
                <a:moveTo>
                  <a:pt x="0" y="0"/>
                </a:moveTo>
                <a:lnTo>
                  <a:pt x="0" y="913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9" name="bg object 1549"/>
          <p:cNvSpPr/>
          <p:nvPr/>
        </p:nvSpPr>
        <p:spPr>
          <a:xfrm>
            <a:off x="16381062" y="6031838"/>
            <a:ext cx="0" cy="91440"/>
          </a:xfrm>
          <a:custGeom>
            <a:avLst/>
            <a:gdLst/>
            <a:ahLst/>
            <a:cxnLst/>
            <a:rect l="l" t="t" r="r" b="b"/>
            <a:pathLst>
              <a:path h="91439">
                <a:moveTo>
                  <a:pt x="0" y="0"/>
                </a:moveTo>
                <a:lnTo>
                  <a:pt x="0" y="913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0" name="bg object 1550"/>
          <p:cNvSpPr/>
          <p:nvPr/>
        </p:nvSpPr>
        <p:spPr>
          <a:xfrm>
            <a:off x="15399243" y="12146157"/>
            <a:ext cx="0" cy="212090"/>
          </a:xfrm>
          <a:custGeom>
            <a:avLst/>
            <a:gdLst/>
            <a:ahLst/>
            <a:cxnLst/>
            <a:rect l="l" t="t" r="r" b="b"/>
            <a:pathLst>
              <a:path h="212090">
                <a:moveTo>
                  <a:pt x="0" y="0"/>
                </a:moveTo>
                <a:lnTo>
                  <a:pt x="0" y="2116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1" name="bg object 1551"/>
          <p:cNvSpPr/>
          <p:nvPr/>
        </p:nvSpPr>
        <p:spPr>
          <a:xfrm>
            <a:off x="15398106" y="12135304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0"/>
                </a:moveTo>
                <a:lnTo>
                  <a:pt x="0" y="236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2" name="bg object 1552"/>
          <p:cNvSpPr/>
          <p:nvPr/>
        </p:nvSpPr>
        <p:spPr>
          <a:xfrm>
            <a:off x="15187798" y="12135311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224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3" name="bg object 1553"/>
          <p:cNvSpPr/>
          <p:nvPr/>
        </p:nvSpPr>
        <p:spPr>
          <a:xfrm>
            <a:off x="13941198" y="11397707"/>
            <a:ext cx="0" cy="15875"/>
          </a:xfrm>
          <a:custGeom>
            <a:avLst/>
            <a:gdLst/>
            <a:ahLst/>
            <a:cxnLst/>
            <a:rect l="l" t="t" r="r" b="b"/>
            <a:pathLst>
              <a:path h="15875">
                <a:moveTo>
                  <a:pt x="0" y="0"/>
                </a:moveTo>
                <a:lnTo>
                  <a:pt x="0" y="155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4" name="bg object 1554"/>
          <p:cNvSpPr/>
          <p:nvPr/>
        </p:nvSpPr>
        <p:spPr>
          <a:xfrm>
            <a:off x="13942394" y="11413029"/>
            <a:ext cx="0" cy="26034"/>
          </a:xfrm>
          <a:custGeom>
            <a:avLst/>
            <a:gdLst/>
            <a:ahLst/>
            <a:cxnLst/>
            <a:rect l="l" t="t" r="r" b="b"/>
            <a:pathLst>
              <a:path h="26034">
                <a:moveTo>
                  <a:pt x="0" y="0"/>
                </a:moveTo>
                <a:lnTo>
                  <a:pt x="0" y="256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5" name="bg object 1555"/>
          <p:cNvSpPr/>
          <p:nvPr/>
        </p:nvSpPr>
        <p:spPr>
          <a:xfrm>
            <a:off x="14851005" y="11412946"/>
            <a:ext cx="0" cy="26034"/>
          </a:xfrm>
          <a:custGeom>
            <a:avLst/>
            <a:gdLst/>
            <a:ahLst/>
            <a:cxnLst/>
            <a:rect l="l" t="t" r="r" b="b"/>
            <a:pathLst>
              <a:path h="26034">
                <a:moveTo>
                  <a:pt x="0" y="0"/>
                </a:moveTo>
                <a:lnTo>
                  <a:pt x="0" y="255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6" name="bg object 1556"/>
          <p:cNvSpPr/>
          <p:nvPr/>
        </p:nvSpPr>
        <p:spPr>
          <a:xfrm>
            <a:off x="15250281" y="11540959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0"/>
                </a:moveTo>
                <a:lnTo>
                  <a:pt x="0" y="1901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7" name="bg object 1557"/>
          <p:cNvSpPr/>
          <p:nvPr/>
        </p:nvSpPr>
        <p:spPr>
          <a:xfrm>
            <a:off x="15250725" y="11544486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3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8" name="bg object 1558"/>
          <p:cNvSpPr/>
          <p:nvPr/>
        </p:nvSpPr>
        <p:spPr>
          <a:xfrm>
            <a:off x="16726156" y="8049563"/>
            <a:ext cx="5080" cy="601980"/>
          </a:xfrm>
          <a:custGeom>
            <a:avLst/>
            <a:gdLst/>
            <a:ahLst/>
            <a:cxnLst/>
            <a:rect l="l" t="t" r="r" b="b"/>
            <a:pathLst>
              <a:path w="5080" h="601979">
                <a:moveTo>
                  <a:pt x="0" y="0"/>
                </a:moveTo>
                <a:lnTo>
                  <a:pt x="4851" y="6017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9" name="bg object 1559"/>
          <p:cNvSpPr/>
          <p:nvPr/>
        </p:nvSpPr>
        <p:spPr>
          <a:xfrm>
            <a:off x="16688902" y="8065304"/>
            <a:ext cx="0" cy="305435"/>
          </a:xfrm>
          <a:custGeom>
            <a:avLst/>
            <a:gdLst/>
            <a:ahLst/>
            <a:cxnLst/>
            <a:rect l="l" t="t" r="r" b="b"/>
            <a:pathLst>
              <a:path h="305434">
                <a:moveTo>
                  <a:pt x="0" y="3050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0" name="bg object 1560"/>
          <p:cNvSpPr/>
          <p:nvPr/>
        </p:nvSpPr>
        <p:spPr>
          <a:xfrm>
            <a:off x="16696459" y="8065304"/>
            <a:ext cx="0" cy="305435"/>
          </a:xfrm>
          <a:custGeom>
            <a:avLst/>
            <a:gdLst/>
            <a:ahLst/>
            <a:cxnLst/>
            <a:rect l="l" t="t" r="r" b="b"/>
            <a:pathLst>
              <a:path h="305434">
                <a:moveTo>
                  <a:pt x="0" y="305020"/>
                </a:moveTo>
                <a:lnTo>
                  <a:pt x="0" y="0"/>
                </a:lnTo>
              </a:path>
              <a:path h="305434">
                <a:moveTo>
                  <a:pt x="0" y="305020"/>
                </a:moveTo>
                <a:lnTo>
                  <a:pt x="0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1" name="bg object 1561"/>
          <p:cNvSpPr/>
          <p:nvPr/>
        </p:nvSpPr>
        <p:spPr>
          <a:xfrm>
            <a:off x="11990527" y="10219684"/>
            <a:ext cx="59055" cy="0"/>
          </a:xfrm>
          <a:custGeom>
            <a:avLst/>
            <a:gdLst/>
            <a:ahLst/>
            <a:cxnLst/>
            <a:rect l="l" t="t" r="r" b="b"/>
            <a:pathLst>
              <a:path w="59054">
                <a:moveTo>
                  <a:pt x="5892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2" name="bg object 1562"/>
          <p:cNvSpPr/>
          <p:nvPr/>
        </p:nvSpPr>
        <p:spPr>
          <a:xfrm>
            <a:off x="11990529" y="10219683"/>
            <a:ext cx="0" cy="60960"/>
          </a:xfrm>
          <a:custGeom>
            <a:avLst/>
            <a:gdLst/>
            <a:ahLst/>
            <a:cxnLst/>
            <a:rect l="l" t="t" r="r" b="b"/>
            <a:pathLst>
              <a:path h="60959">
                <a:moveTo>
                  <a:pt x="0" y="608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3" name="bg object 1563"/>
          <p:cNvSpPr/>
          <p:nvPr/>
        </p:nvSpPr>
        <p:spPr>
          <a:xfrm>
            <a:off x="12049455" y="10219683"/>
            <a:ext cx="0" cy="60960"/>
          </a:xfrm>
          <a:custGeom>
            <a:avLst/>
            <a:gdLst/>
            <a:ahLst/>
            <a:cxnLst/>
            <a:rect l="l" t="t" r="r" b="b"/>
            <a:pathLst>
              <a:path h="60959">
                <a:moveTo>
                  <a:pt x="0" y="608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4" name="bg object 1564"/>
          <p:cNvSpPr/>
          <p:nvPr/>
        </p:nvSpPr>
        <p:spPr>
          <a:xfrm>
            <a:off x="11995615" y="10232959"/>
            <a:ext cx="48895" cy="0"/>
          </a:xfrm>
          <a:custGeom>
            <a:avLst/>
            <a:gdLst/>
            <a:ahLst/>
            <a:cxnLst/>
            <a:rect l="l" t="t" r="r" b="b"/>
            <a:pathLst>
              <a:path w="48895">
                <a:moveTo>
                  <a:pt x="0" y="0"/>
                </a:moveTo>
                <a:lnTo>
                  <a:pt x="487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5" name="bg object 1565"/>
          <p:cNvSpPr/>
          <p:nvPr/>
        </p:nvSpPr>
        <p:spPr>
          <a:xfrm>
            <a:off x="11990527" y="10280084"/>
            <a:ext cx="59055" cy="29209"/>
          </a:xfrm>
          <a:custGeom>
            <a:avLst/>
            <a:gdLst/>
            <a:ahLst/>
            <a:cxnLst/>
            <a:rect l="l" t="t" r="r" b="b"/>
            <a:pathLst>
              <a:path w="59054" h="29209">
                <a:moveTo>
                  <a:pt x="58926" y="0"/>
                </a:moveTo>
                <a:lnTo>
                  <a:pt x="56615" y="11340"/>
                </a:lnTo>
                <a:lnTo>
                  <a:pt x="50290" y="20611"/>
                </a:lnTo>
                <a:lnTo>
                  <a:pt x="40931" y="26872"/>
                </a:lnTo>
                <a:lnTo>
                  <a:pt x="29463" y="29158"/>
                </a:lnTo>
                <a:lnTo>
                  <a:pt x="17995" y="26872"/>
                </a:lnTo>
                <a:lnTo>
                  <a:pt x="8623" y="20611"/>
                </a:lnTo>
                <a:lnTo>
                  <a:pt x="2311" y="11340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6" name="bg object 1566"/>
          <p:cNvSpPr/>
          <p:nvPr/>
        </p:nvSpPr>
        <p:spPr>
          <a:xfrm>
            <a:off x="11990529" y="10233400"/>
            <a:ext cx="5080" cy="46990"/>
          </a:xfrm>
          <a:custGeom>
            <a:avLst/>
            <a:gdLst/>
            <a:ahLst/>
            <a:cxnLst/>
            <a:rect l="l" t="t" r="r" b="b"/>
            <a:pathLst>
              <a:path w="5079" h="46990">
                <a:moveTo>
                  <a:pt x="0" y="46684"/>
                </a:moveTo>
                <a:lnTo>
                  <a:pt x="431" y="34936"/>
                </a:lnTo>
                <a:lnTo>
                  <a:pt x="1435" y="23227"/>
                </a:lnTo>
                <a:lnTo>
                  <a:pt x="2984" y="11582"/>
                </a:lnTo>
                <a:lnTo>
                  <a:pt x="50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7" name="bg object 1567"/>
          <p:cNvSpPr/>
          <p:nvPr/>
        </p:nvSpPr>
        <p:spPr>
          <a:xfrm>
            <a:off x="12044371" y="10233400"/>
            <a:ext cx="5080" cy="46990"/>
          </a:xfrm>
          <a:custGeom>
            <a:avLst/>
            <a:gdLst/>
            <a:ahLst/>
            <a:cxnLst/>
            <a:rect l="l" t="t" r="r" b="b"/>
            <a:pathLst>
              <a:path w="5079" h="46990">
                <a:moveTo>
                  <a:pt x="0" y="0"/>
                </a:moveTo>
                <a:lnTo>
                  <a:pt x="2095" y="11582"/>
                </a:lnTo>
                <a:lnTo>
                  <a:pt x="3644" y="23227"/>
                </a:lnTo>
                <a:lnTo>
                  <a:pt x="4648" y="34936"/>
                </a:lnTo>
                <a:lnTo>
                  <a:pt x="5079" y="466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8" name="bg object 1568"/>
          <p:cNvSpPr/>
          <p:nvPr/>
        </p:nvSpPr>
        <p:spPr>
          <a:xfrm>
            <a:off x="12042418" y="10233400"/>
            <a:ext cx="5715" cy="46990"/>
          </a:xfrm>
          <a:custGeom>
            <a:avLst/>
            <a:gdLst/>
            <a:ahLst/>
            <a:cxnLst/>
            <a:rect l="l" t="t" r="r" b="b"/>
            <a:pathLst>
              <a:path w="5715" h="46990">
                <a:moveTo>
                  <a:pt x="0" y="0"/>
                </a:moveTo>
                <a:lnTo>
                  <a:pt x="2120" y="11582"/>
                </a:lnTo>
                <a:lnTo>
                  <a:pt x="3682" y="23240"/>
                </a:lnTo>
                <a:lnTo>
                  <a:pt x="4686" y="34949"/>
                </a:lnTo>
                <a:lnTo>
                  <a:pt x="5117" y="466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9" name="bg object 1569"/>
          <p:cNvSpPr/>
          <p:nvPr/>
        </p:nvSpPr>
        <p:spPr>
          <a:xfrm>
            <a:off x="11992446" y="10279664"/>
            <a:ext cx="55244" cy="27940"/>
          </a:xfrm>
          <a:custGeom>
            <a:avLst/>
            <a:gdLst/>
            <a:ahLst/>
            <a:cxnLst/>
            <a:rect l="l" t="t" r="r" b="b"/>
            <a:pathLst>
              <a:path w="55245" h="27940">
                <a:moveTo>
                  <a:pt x="55091" y="0"/>
                </a:moveTo>
                <a:lnTo>
                  <a:pt x="55091" y="139"/>
                </a:lnTo>
                <a:lnTo>
                  <a:pt x="55091" y="279"/>
                </a:lnTo>
                <a:lnTo>
                  <a:pt x="55091" y="419"/>
                </a:lnTo>
                <a:lnTo>
                  <a:pt x="52919" y="11036"/>
                </a:lnTo>
                <a:lnTo>
                  <a:pt x="47014" y="19697"/>
                </a:lnTo>
                <a:lnTo>
                  <a:pt x="38264" y="25539"/>
                </a:lnTo>
                <a:lnTo>
                  <a:pt x="27545" y="27685"/>
                </a:lnTo>
                <a:lnTo>
                  <a:pt x="16827" y="25539"/>
                </a:lnTo>
                <a:lnTo>
                  <a:pt x="8064" y="19697"/>
                </a:lnTo>
                <a:lnTo>
                  <a:pt x="2171" y="11036"/>
                </a:lnTo>
                <a:lnTo>
                  <a:pt x="0" y="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0" name="bg object 1570"/>
          <p:cNvSpPr/>
          <p:nvPr/>
        </p:nvSpPr>
        <p:spPr>
          <a:xfrm>
            <a:off x="11992450" y="10233404"/>
            <a:ext cx="5715" cy="46990"/>
          </a:xfrm>
          <a:custGeom>
            <a:avLst/>
            <a:gdLst/>
            <a:ahLst/>
            <a:cxnLst/>
            <a:rect l="l" t="t" r="r" b="b"/>
            <a:pathLst>
              <a:path w="5715" h="46990">
                <a:moveTo>
                  <a:pt x="0" y="46696"/>
                </a:moveTo>
                <a:lnTo>
                  <a:pt x="431" y="34949"/>
                </a:lnTo>
                <a:lnTo>
                  <a:pt x="1435" y="23227"/>
                </a:lnTo>
                <a:lnTo>
                  <a:pt x="2997" y="11569"/>
                </a:lnTo>
                <a:lnTo>
                  <a:pt x="51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1" name="bg object 1571"/>
          <p:cNvSpPr/>
          <p:nvPr/>
        </p:nvSpPr>
        <p:spPr>
          <a:xfrm>
            <a:off x="12130731" y="10219684"/>
            <a:ext cx="59055" cy="0"/>
          </a:xfrm>
          <a:custGeom>
            <a:avLst/>
            <a:gdLst/>
            <a:ahLst/>
            <a:cxnLst/>
            <a:rect l="l" t="t" r="r" b="b"/>
            <a:pathLst>
              <a:path w="59054">
                <a:moveTo>
                  <a:pt x="5892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2" name="bg object 1572"/>
          <p:cNvSpPr/>
          <p:nvPr/>
        </p:nvSpPr>
        <p:spPr>
          <a:xfrm>
            <a:off x="12130732" y="10219683"/>
            <a:ext cx="0" cy="60960"/>
          </a:xfrm>
          <a:custGeom>
            <a:avLst/>
            <a:gdLst/>
            <a:ahLst/>
            <a:cxnLst/>
            <a:rect l="l" t="t" r="r" b="b"/>
            <a:pathLst>
              <a:path h="60959">
                <a:moveTo>
                  <a:pt x="0" y="608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3" name="bg object 1573"/>
          <p:cNvSpPr/>
          <p:nvPr/>
        </p:nvSpPr>
        <p:spPr>
          <a:xfrm>
            <a:off x="12189658" y="10219683"/>
            <a:ext cx="0" cy="60960"/>
          </a:xfrm>
          <a:custGeom>
            <a:avLst/>
            <a:gdLst/>
            <a:ahLst/>
            <a:cxnLst/>
            <a:rect l="l" t="t" r="r" b="b"/>
            <a:pathLst>
              <a:path h="60959">
                <a:moveTo>
                  <a:pt x="0" y="608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4" name="bg object 1574"/>
          <p:cNvSpPr/>
          <p:nvPr/>
        </p:nvSpPr>
        <p:spPr>
          <a:xfrm>
            <a:off x="12135816" y="10232959"/>
            <a:ext cx="48895" cy="0"/>
          </a:xfrm>
          <a:custGeom>
            <a:avLst/>
            <a:gdLst/>
            <a:ahLst/>
            <a:cxnLst/>
            <a:rect l="l" t="t" r="r" b="b"/>
            <a:pathLst>
              <a:path w="48895">
                <a:moveTo>
                  <a:pt x="0" y="0"/>
                </a:moveTo>
                <a:lnTo>
                  <a:pt x="487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5" name="bg object 1575"/>
          <p:cNvSpPr/>
          <p:nvPr/>
        </p:nvSpPr>
        <p:spPr>
          <a:xfrm>
            <a:off x="12130731" y="10280084"/>
            <a:ext cx="59055" cy="29209"/>
          </a:xfrm>
          <a:custGeom>
            <a:avLst/>
            <a:gdLst/>
            <a:ahLst/>
            <a:cxnLst/>
            <a:rect l="l" t="t" r="r" b="b"/>
            <a:pathLst>
              <a:path w="59054" h="29209">
                <a:moveTo>
                  <a:pt x="58926" y="0"/>
                </a:moveTo>
                <a:lnTo>
                  <a:pt x="56615" y="11340"/>
                </a:lnTo>
                <a:lnTo>
                  <a:pt x="50290" y="20611"/>
                </a:lnTo>
                <a:lnTo>
                  <a:pt x="40931" y="26872"/>
                </a:lnTo>
                <a:lnTo>
                  <a:pt x="29463" y="29158"/>
                </a:lnTo>
                <a:lnTo>
                  <a:pt x="17995" y="26872"/>
                </a:lnTo>
                <a:lnTo>
                  <a:pt x="8623" y="20611"/>
                </a:lnTo>
                <a:lnTo>
                  <a:pt x="2311" y="11340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6" name="bg object 1576"/>
          <p:cNvSpPr/>
          <p:nvPr/>
        </p:nvSpPr>
        <p:spPr>
          <a:xfrm>
            <a:off x="12130732" y="10233400"/>
            <a:ext cx="5080" cy="46990"/>
          </a:xfrm>
          <a:custGeom>
            <a:avLst/>
            <a:gdLst/>
            <a:ahLst/>
            <a:cxnLst/>
            <a:rect l="l" t="t" r="r" b="b"/>
            <a:pathLst>
              <a:path w="5079" h="46990">
                <a:moveTo>
                  <a:pt x="0" y="46684"/>
                </a:moveTo>
                <a:lnTo>
                  <a:pt x="431" y="34936"/>
                </a:lnTo>
                <a:lnTo>
                  <a:pt x="1422" y="23227"/>
                </a:lnTo>
                <a:lnTo>
                  <a:pt x="2971" y="11582"/>
                </a:lnTo>
                <a:lnTo>
                  <a:pt x="50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7" name="bg object 1577"/>
          <p:cNvSpPr/>
          <p:nvPr/>
        </p:nvSpPr>
        <p:spPr>
          <a:xfrm>
            <a:off x="12184574" y="10233400"/>
            <a:ext cx="5080" cy="46990"/>
          </a:xfrm>
          <a:custGeom>
            <a:avLst/>
            <a:gdLst/>
            <a:ahLst/>
            <a:cxnLst/>
            <a:rect l="l" t="t" r="r" b="b"/>
            <a:pathLst>
              <a:path w="5079" h="46990">
                <a:moveTo>
                  <a:pt x="0" y="0"/>
                </a:moveTo>
                <a:lnTo>
                  <a:pt x="2095" y="11582"/>
                </a:lnTo>
                <a:lnTo>
                  <a:pt x="3644" y="23227"/>
                </a:lnTo>
                <a:lnTo>
                  <a:pt x="4648" y="34936"/>
                </a:lnTo>
                <a:lnTo>
                  <a:pt x="5079" y="466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8" name="bg object 1578"/>
          <p:cNvSpPr/>
          <p:nvPr/>
        </p:nvSpPr>
        <p:spPr>
          <a:xfrm>
            <a:off x="12182619" y="10233400"/>
            <a:ext cx="5715" cy="46990"/>
          </a:xfrm>
          <a:custGeom>
            <a:avLst/>
            <a:gdLst/>
            <a:ahLst/>
            <a:cxnLst/>
            <a:rect l="l" t="t" r="r" b="b"/>
            <a:pathLst>
              <a:path w="5715" h="46990">
                <a:moveTo>
                  <a:pt x="0" y="0"/>
                </a:moveTo>
                <a:lnTo>
                  <a:pt x="2108" y="11582"/>
                </a:lnTo>
                <a:lnTo>
                  <a:pt x="3670" y="23240"/>
                </a:lnTo>
                <a:lnTo>
                  <a:pt x="4673" y="34949"/>
                </a:lnTo>
                <a:lnTo>
                  <a:pt x="5117" y="466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9" name="bg object 1579"/>
          <p:cNvSpPr/>
          <p:nvPr/>
        </p:nvSpPr>
        <p:spPr>
          <a:xfrm>
            <a:off x="12132647" y="10279664"/>
            <a:ext cx="55244" cy="27940"/>
          </a:xfrm>
          <a:custGeom>
            <a:avLst/>
            <a:gdLst/>
            <a:ahLst/>
            <a:cxnLst/>
            <a:rect l="l" t="t" r="r" b="b"/>
            <a:pathLst>
              <a:path w="55245" h="27940">
                <a:moveTo>
                  <a:pt x="55091" y="0"/>
                </a:moveTo>
                <a:lnTo>
                  <a:pt x="55091" y="139"/>
                </a:lnTo>
                <a:lnTo>
                  <a:pt x="55091" y="279"/>
                </a:lnTo>
                <a:lnTo>
                  <a:pt x="55091" y="419"/>
                </a:lnTo>
                <a:lnTo>
                  <a:pt x="52919" y="11036"/>
                </a:lnTo>
                <a:lnTo>
                  <a:pt x="47014" y="19697"/>
                </a:lnTo>
                <a:lnTo>
                  <a:pt x="38264" y="25539"/>
                </a:lnTo>
                <a:lnTo>
                  <a:pt x="27545" y="27685"/>
                </a:lnTo>
                <a:lnTo>
                  <a:pt x="16827" y="25539"/>
                </a:lnTo>
                <a:lnTo>
                  <a:pt x="8064" y="19697"/>
                </a:lnTo>
                <a:lnTo>
                  <a:pt x="2171" y="11036"/>
                </a:lnTo>
                <a:lnTo>
                  <a:pt x="0" y="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0" name="bg object 1580"/>
          <p:cNvSpPr/>
          <p:nvPr/>
        </p:nvSpPr>
        <p:spPr>
          <a:xfrm>
            <a:off x="12132634" y="10233404"/>
            <a:ext cx="5715" cy="46990"/>
          </a:xfrm>
          <a:custGeom>
            <a:avLst/>
            <a:gdLst/>
            <a:ahLst/>
            <a:cxnLst/>
            <a:rect l="l" t="t" r="r" b="b"/>
            <a:pathLst>
              <a:path w="5715" h="46990">
                <a:moveTo>
                  <a:pt x="0" y="46696"/>
                </a:moveTo>
                <a:lnTo>
                  <a:pt x="444" y="34949"/>
                </a:lnTo>
                <a:lnTo>
                  <a:pt x="1447" y="23227"/>
                </a:lnTo>
                <a:lnTo>
                  <a:pt x="3009" y="11569"/>
                </a:lnTo>
                <a:lnTo>
                  <a:pt x="51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1" name="bg object 1581"/>
          <p:cNvSpPr/>
          <p:nvPr/>
        </p:nvSpPr>
        <p:spPr>
          <a:xfrm>
            <a:off x="11975289" y="10120530"/>
            <a:ext cx="59055" cy="0"/>
          </a:xfrm>
          <a:custGeom>
            <a:avLst/>
            <a:gdLst/>
            <a:ahLst/>
            <a:cxnLst/>
            <a:rect l="l" t="t" r="r" b="b"/>
            <a:pathLst>
              <a:path w="59054">
                <a:moveTo>
                  <a:pt x="0" y="0"/>
                </a:moveTo>
                <a:lnTo>
                  <a:pt x="589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2" name="bg object 1582"/>
          <p:cNvSpPr/>
          <p:nvPr/>
        </p:nvSpPr>
        <p:spPr>
          <a:xfrm>
            <a:off x="12034214" y="10061192"/>
            <a:ext cx="0" cy="59690"/>
          </a:xfrm>
          <a:custGeom>
            <a:avLst/>
            <a:gdLst/>
            <a:ahLst/>
            <a:cxnLst/>
            <a:rect l="l" t="t" r="r" b="b"/>
            <a:pathLst>
              <a:path h="59690">
                <a:moveTo>
                  <a:pt x="0" y="0"/>
                </a:moveTo>
                <a:lnTo>
                  <a:pt x="0" y="593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3" name="bg object 1583"/>
          <p:cNvSpPr/>
          <p:nvPr/>
        </p:nvSpPr>
        <p:spPr>
          <a:xfrm>
            <a:off x="11975289" y="10061192"/>
            <a:ext cx="0" cy="59690"/>
          </a:xfrm>
          <a:custGeom>
            <a:avLst/>
            <a:gdLst/>
            <a:ahLst/>
            <a:cxnLst/>
            <a:rect l="l" t="t" r="r" b="b"/>
            <a:pathLst>
              <a:path h="59690">
                <a:moveTo>
                  <a:pt x="0" y="0"/>
                </a:moveTo>
                <a:lnTo>
                  <a:pt x="0" y="593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4" name="bg object 1584"/>
          <p:cNvSpPr/>
          <p:nvPr/>
        </p:nvSpPr>
        <p:spPr>
          <a:xfrm>
            <a:off x="11980376" y="10107570"/>
            <a:ext cx="48895" cy="0"/>
          </a:xfrm>
          <a:custGeom>
            <a:avLst/>
            <a:gdLst/>
            <a:ahLst/>
            <a:cxnLst/>
            <a:rect l="l" t="t" r="r" b="b"/>
            <a:pathLst>
              <a:path w="48895">
                <a:moveTo>
                  <a:pt x="4875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5" name="bg object 1585"/>
          <p:cNvSpPr/>
          <p:nvPr/>
        </p:nvSpPr>
        <p:spPr>
          <a:xfrm>
            <a:off x="11975289" y="10032234"/>
            <a:ext cx="59055" cy="29209"/>
          </a:xfrm>
          <a:custGeom>
            <a:avLst/>
            <a:gdLst/>
            <a:ahLst/>
            <a:cxnLst/>
            <a:rect l="l" t="t" r="r" b="b"/>
            <a:pathLst>
              <a:path w="59054" h="29209">
                <a:moveTo>
                  <a:pt x="0" y="29145"/>
                </a:moveTo>
                <a:lnTo>
                  <a:pt x="2311" y="17804"/>
                </a:lnTo>
                <a:lnTo>
                  <a:pt x="8623" y="8534"/>
                </a:lnTo>
                <a:lnTo>
                  <a:pt x="17995" y="2298"/>
                </a:lnTo>
                <a:lnTo>
                  <a:pt x="29463" y="0"/>
                </a:lnTo>
                <a:lnTo>
                  <a:pt x="40931" y="2298"/>
                </a:lnTo>
                <a:lnTo>
                  <a:pt x="50290" y="8534"/>
                </a:lnTo>
                <a:lnTo>
                  <a:pt x="56615" y="17804"/>
                </a:lnTo>
                <a:lnTo>
                  <a:pt x="58926" y="291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6" name="bg object 1586"/>
          <p:cNvSpPr/>
          <p:nvPr/>
        </p:nvSpPr>
        <p:spPr>
          <a:xfrm>
            <a:off x="12029134" y="10061380"/>
            <a:ext cx="5080" cy="46990"/>
          </a:xfrm>
          <a:custGeom>
            <a:avLst/>
            <a:gdLst/>
            <a:ahLst/>
            <a:cxnLst/>
            <a:rect l="l" t="t" r="r" b="b"/>
            <a:pathLst>
              <a:path w="5079" h="46990">
                <a:moveTo>
                  <a:pt x="5079" y="0"/>
                </a:moveTo>
                <a:lnTo>
                  <a:pt x="4635" y="11759"/>
                </a:lnTo>
                <a:lnTo>
                  <a:pt x="3644" y="23469"/>
                </a:lnTo>
                <a:lnTo>
                  <a:pt x="2095" y="35114"/>
                </a:lnTo>
                <a:lnTo>
                  <a:pt x="0" y="466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7" name="bg object 1587"/>
          <p:cNvSpPr/>
          <p:nvPr/>
        </p:nvSpPr>
        <p:spPr>
          <a:xfrm>
            <a:off x="11975292" y="10061380"/>
            <a:ext cx="5080" cy="46990"/>
          </a:xfrm>
          <a:custGeom>
            <a:avLst/>
            <a:gdLst/>
            <a:ahLst/>
            <a:cxnLst/>
            <a:rect l="l" t="t" r="r" b="b"/>
            <a:pathLst>
              <a:path w="5079" h="46990">
                <a:moveTo>
                  <a:pt x="5079" y="46684"/>
                </a:moveTo>
                <a:lnTo>
                  <a:pt x="2971" y="35114"/>
                </a:lnTo>
                <a:lnTo>
                  <a:pt x="1422" y="23469"/>
                </a:lnTo>
                <a:lnTo>
                  <a:pt x="431" y="11759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8" name="bg object 1588"/>
          <p:cNvSpPr/>
          <p:nvPr/>
        </p:nvSpPr>
        <p:spPr>
          <a:xfrm>
            <a:off x="11977206" y="10061367"/>
            <a:ext cx="5715" cy="46990"/>
          </a:xfrm>
          <a:custGeom>
            <a:avLst/>
            <a:gdLst/>
            <a:ahLst/>
            <a:cxnLst/>
            <a:rect l="l" t="t" r="r" b="b"/>
            <a:pathLst>
              <a:path w="5715" h="46990">
                <a:moveTo>
                  <a:pt x="5117" y="46696"/>
                </a:moveTo>
                <a:lnTo>
                  <a:pt x="2997" y="35114"/>
                </a:lnTo>
                <a:lnTo>
                  <a:pt x="1435" y="23469"/>
                </a:lnTo>
                <a:lnTo>
                  <a:pt x="431" y="11747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9" name="bg object 1589"/>
          <p:cNvSpPr/>
          <p:nvPr/>
        </p:nvSpPr>
        <p:spPr>
          <a:xfrm>
            <a:off x="11977206" y="10034127"/>
            <a:ext cx="55244" cy="27940"/>
          </a:xfrm>
          <a:custGeom>
            <a:avLst/>
            <a:gdLst/>
            <a:ahLst/>
            <a:cxnLst/>
            <a:rect l="l" t="t" r="r" b="b"/>
            <a:pathLst>
              <a:path w="55245" h="27940">
                <a:moveTo>
                  <a:pt x="0" y="27672"/>
                </a:moveTo>
                <a:lnTo>
                  <a:pt x="0" y="27532"/>
                </a:lnTo>
                <a:lnTo>
                  <a:pt x="0" y="27253"/>
                </a:lnTo>
                <a:lnTo>
                  <a:pt x="2158" y="16649"/>
                </a:lnTo>
                <a:lnTo>
                  <a:pt x="8064" y="7988"/>
                </a:lnTo>
                <a:lnTo>
                  <a:pt x="16814" y="2146"/>
                </a:lnTo>
                <a:lnTo>
                  <a:pt x="27545" y="0"/>
                </a:lnTo>
                <a:lnTo>
                  <a:pt x="38264" y="2146"/>
                </a:lnTo>
                <a:lnTo>
                  <a:pt x="47014" y="7988"/>
                </a:lnTo>
                <a:lnTo>
                  <a:pt x="52919" y="16649"/>
                </a:lnTo>
                <a:lnTo>
                  <a:pt x="55091" y="272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0" name="bg object 1590"/>
          <p:cNvSpPr/>
          <p:nvPr/>
        </p:nvSpPr>
        <p:spPr>
          <a:xfrm>
            <a:off x="12027177" y="10061362"/>
            <a:ext cx="5715" cy="46990"/>
          </a:xfrm>
          <a:custGeom>
            <a:avLst/>
            <a:gdLst/>
            <a:ahLst/>
            <a:cxnLst/>
            <a:rect l="l" t="t" r="r" b="b"/>
            <a:pathLst>
              <a:path w="5715" h="46990">
                <a:moveTo>
                  <a:pt x="5117" y="0"/>
                </a:moveTo>
                <a:lnTo>
                  <a:pt x="4686" y="11759"/>
                </a:lnTo>
                <a:lnTo>
                  <a:pt x="3682" y="23469"/>
                </a:lnTo>
                <a:lnTo>
                  <a:pt x="2120" y="35127"/>
                </a:lnTo>
                <a:lnTo>
                  <a:pt x="0" y="466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1" name="bg object 1591"/>
          <p:cNvSpPr/>
          <p:nvPr/>
        </p:nvSpPr>
        <p:spPr>
          <a:xfrm>
            <a:off x="11838132" y="10120530"/>
            <a:ext cx="59055" cy="0"/>
          </a:xfrm>
          <a:custGeom>
            <a:avLst/>
            <a:gdLst/>
            <a:ahLst/>
            <a:cxnLst/>
            <a:rect l="l" t="t" r="r" b="b"/>
            <a:pathLst>
              <a:path w="59054">
                <a:moveTo>
                  <a:pt x="0" y="0"/>
                </a:moveTo>
                <a:lnTo>
                  <a:pt x="589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2" name="bg object 1592"/>
          <p:cNvSpPr/>
          <p:nvPr/>
        </p:nvSpPr>
        <p:spPr>
          <a:xfrm>
            <a:off x="11897058" y="10061192"/>
            <a:ext cx="0" cy="59690"/>
          </a:xfrm>
          <a:custGeom>
            <a:avLst/>
            <a:gdLst/>
            <a:ahLst/>
            <a:cxnLst/>
            <a:rect l="l" t="t" r="r" b="b"/>
            <a:pathLst>
              <a:path h="59690">
                <a:moveTo>
                  <a:pt x="0" y="0"/>
                </a:moveTo>
                <a:lnTo>
                  <a:pt x="0" y="593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3" name="bg object 1593"/>
          <p:cNvSpPr/>
          <p:nvPr/>
        </p:nvSpPr>
        <p:spPr>
          <a:xfrm>
            <a:off x="11838133" y="10061192"/>
            <a:ext cx="0" cy="59690"/>
          </a:xfrm>
          <a:custGeom>
            <a:avLst/>
            <a:gdLst/>
            <a:ahLst/>
            <a:cxnLst/>
            <a:rect l="l" t="t" r="r" b="b"/>
            <a:pathLst>
              <a:path h="59690">
                <a:moveTo>
                  <a:pt x="0" y="0"/>
                </a:moveTo>
                <a:lnTo>
                  <a:pt x="0" y="593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4" name="bg object 1594"/>
          <p:cNvSpPr/>
          <p:nvPr/>
        </p:nvSpPr>
        <p:spPr>
          <a:xfrm>
            <a:off x="11843222" y="10107570"/>
            <a:ext cx="48895" cy="0"/>
          </a:xfrm>
          <a:custGeom>
            <a:avLst/>
            <a:gdLst/>
            <a:ahLst/>
            <a:cxnLst/>
            <a:rect l="l" t="t" r="r" b="b"/>
            <a:pathLst>
              <a:path w="48895">
                <a:moveTo>
                  <a:pt x="4875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5" name="bg object 1595"/>
          <p:cNvSpPr/>
          <p:nvPr/>
        </p:nvSpPr>
        <p:spPr>
          <a:xfrm>
            <a:off x="11838132" y="10032234"/>
            <a:ext cx="59055" cy="29209"/>
          </a:xfrm>
          <a:custGeom>
            <a:avLst/>
            <a:gdLst/>
            <a:ahLst/>
            <a:cxnLst/>
            <a:rect l="l" t="t" r="r" b="b"/>
            <a:pathLst>
              <a:path w="59054" h="29209">
                <a:moveTo>
                  <a:pt x="0" y="29145"/>
                </a:moveTo>
                <a:lnTo>
                  <a:pt x="2311" y="17804"/>
                </a:lnTo>
                <a:lnTo>
                  <a:pt x="8635" y="8534"/>
                </a:lnTo>
                <a:lnTo>
                  <a:pt x="17995" y="2298"/>
                </a:lnTo>
                <a:lnTo>
                  <a:pt x="29463" y="0"/>
                </a:lnTo>
                <a:lnTo>
                  <a:pt x="40931" y="2298"/>
                </a:lnTo>
                <a:lnTo>
                  <a:pt x="50303" y="8534"/>
                </a:lnTo>
                <a:lnTo>
                  <a:pt x="56615" y="17804"/>
                </a:lnTo>
                <a:lnTo>
                  <a:pt x="58926" y="291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6" name="bg object 1596"/>
          <p:cNvSpPr/>
          <p:nvPr/>
        </p:nvSpPr>
        <p:spPr>
          <a:xfrm>
            <a:off x="11891979" y="10061380"/>
            <a:ext cx="5080" cy="46990"/>
          </a:xfrm>
          <a:custGeom>
            <a:avLst/>
            <a:gdLst/>
            <a:ahLst/>
            <a:cxnLst/>
            <a:rect l="l" t="t" r="r" b="b"/>
            <a:pathLst>
              <a:path w="5079" h="46990">
                <a:moveTo>
                  <a:pt x="5079" y="0"/>
                </a:moveTo>
                <a:lnTo>
                  <a:pt x="4648" y="11759"/>
                </a:lnTo>
                <a:lnTo>
                  <a:pt x="3657" y="23469"/>
                </a:lnTo>
                <a:lnTo>
                  <a:pt x="2108" y="35114"/>
                </a:lnTo>
                <a:lnTo>
                  <a:pt x="0" y="466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7" name="bg object 1597"/>
          <p:cNvSpPr/>
          <p:nvPr/>
        </p:nvSpPr>
        <p:spPr>
          <a:xfrm>
            <a:off x="11838137" y="10061380"/>
            <a:ext cx="5080" cy="46990"/>
          </a:xfrm>
          <a:custGeom>
            <a:avLst/>
            <a:gdLst/>
            <a:ahLst/>
            <a:cxnLst/>
            <a:rect l="l" t="t" r="r" b="b"/>
            <a:pathLst>
              <a:path w="5079" h="46990">
                <a:moveTo>
                  <a:pt x="5079" y="46684"/>
                </a:moveTo>
                <a:lnTo>
                  <a:pt x="2984" y="35114"/>
                </a:lnTo>
                <a:lnTo>
                  <a:pt x="1435" y="23469"/>
                </a:lnTo>
                <a:lnTo>
                  <a:pt x="431" y="11759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8" name="bg object 1598"/>
          <p:cNvSpPr/>
          <p:nvPr/>
        </p:nvSpPr>
        <p:spPr>
          <a:xfrm>
            <a:off x="11840052" y="10061367"/>
            <a:ext cx="5715" cy="46990"/>
          </a:xfrm>
          <a:custGeom>
            <a:avLst/>
            <a:gdLst/>
            <a:ahLst/>
            <a:cxnLst/>
            <a:rect l="l" t="t" r="r" b="b"/>
            <a:pathLst>
              <a:path w="5715" h="46990">
                <a:moveTo>
                  <a:pt x="5117" y="46696"/>
                </a:moveTo>
                <a:lnTo>
                  <a:pt x="3009" y="35114"/>
                </a:lnTo>
                <a:lnTo>
                  <a:pt x="1447" y="23469"/>
                </a:lnTo>
                <a:lnTo>
                  <a:pt x="444" y="11747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9" name="bg object 1599"/>
          <p:cNvSpPr/>
          <p:nvPr/>
        </p:nvSpPr>
        <p:spPr>
          <a:xfrm>
            <a:off x="11840053" y="10034127"/>
            <a:ext cx="55244" cy="27940"/>
          </a:xfrm>
          <a:custGeom>
            <a:avLst/>
            <a:gdLst/>
            <a:ahLst/>
            <a:cxnLst/>
            <a:rect l="l" t="t" r="r" b="b"/>
            <a:pathLst>
              <a:path w="55245" h="27940">
                <a:moveTo>
                  <a:pt x="0" y="27672"/>
                </a:moveTo>
                <a:lnTo>
                  <a:pt x="0" y="27532"/>
                </a:lnTo>
                <a:lnTo>
                  <a:pt x="0" y="27253"/>
                </a:lnTo>
                <a:lnTo>
                  <a:pt x="2171" y="16649"/>
                </a:lnTo>
                <a:lnTo>
                  <a:pt x="8076" y="7988"/>
                </a:lnTo>
                <a:lnTo>
                  <a:pt x="16827" y="2146"/>
                </a:lnTo>
                <a:lnTo>
                  <a:pt x="27545" y="0"/>
                </a:lnTo>
                <a:lnTo>
                  <a:pt x="38264" y="2146"/>
                </a:lnTo>
                <a:lnTo>
                  <a:pt x="47026" y="7988"/>
                </a:lnTo>
                <a:lnTo>
                  <a:pt x="52919" y="16649"/>
                </a:lnTo>
                <a:lnTo>
                  <a:pt x="55091" y="272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0" name="bg object 1600"/>
          <p:cNvSpPr/>
          <p:nvPr/>
        </p:nvSpPr>
        <p:spPr>
          <a:xfrm>
            <a:off x="11890028" y="10061362"/>
            <a:ext cx="5715" cy="46990"/>
          </a:xfrm>
          <a:custGeom>
            <a:avLst/>
            <a:gdLst/>
            <a:ahLst/>
            <a:cxnLst/>
            <a:rect l="l" t="t" r="r" b="b"/>
            <a:pathLst>
              <a:path w="5715" h="46990">
                <a:moveTo>
                  <a:pt x="5130" y="0"/>
                </a:moveTo>
                <a:lnTo>
                  <a:pt x="4686" y="11759"/>
                </a:lnTo>
                <a:lnTo>
                  <a:pt x="3682" y="23469"/>
                </a:lnTo>
                <a:lnTo>
                  <a:pt x="2120" y="35127"/>
                </a:lnTo>
                <a:lnTo>
                  <a:pt x="0" y="466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1" name="bg object 1601"/>
          <p:cNvSpPr/>
          <p:nvPr/>
        </p:nvSpPr>
        <p:spPr>
          <a:xfrm>
            <a:off x="11795455" y="9464774"/>
            <a:ext cx="433070" cy="0"/>
          </a:xfrm>
          <a:custGeom>
            <a:avLst/>
            <a:gdLst/>
            <a:ahLst/>
            <a:cxnLst/>
            <a:rect l="l" t="t" r="r" b="b"/>
            <a:pathLst>
              <a:path w="433070">
                <a:moveTo>
                  <a:pt x="4326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2" name="bg object 1602"/>
          <p:cNvSpPr/>
          <p:nvPr/>
        </p:nvSpPr>
        <p:spPr>
          <a:xfrm>
            <a:off x="11795455" y="9379982"/>
            <a:ext cx="433070" cy="0"/>
          </a:xfrm>
          <a:custGeom>
            <a:avLst/>
            <a:gdLst/>
            <a:ahLst/>
            <a:cxnLst/>
            <a:rect l="l" t="t" r="r" b="b"/>
            <a:pathLst>
              <a:path w="433070">
                <a:moveTo>
                  <a:pt x="4326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3" name="bg object 1603"/>
          <p:cNvSpPr/>
          <p:nvPr/>
        </p:nvSpPr>
        <p:spPr>
          <a:xfrm>
            <a:off x="11795461" y="9379978"/>
            <a:ext cx="0" cy="85090"/>
          </a:xfrm>
          <a:custGeom>
            <a:avLst/>
            <a:gdLst/>
            <a:ahLst/>
            <a:cxnLst/>
            <a:rect l="l" t="t" r="r" b="b"/>
            <a:pathLst>
              <a:path h="85090">
                <a:moveTo>
                  <a:pt x="0" y="847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4" name="bg object 1604"/>
          <p:cNvSpPr/>
          <p:nvPr/>
        </p:nvSpPr>
        <p:spPr>
          <a:xfrm>
            <a:off x="12228120" y="9379978"/>
            <a:ext cx="0" cy="85090"/>
          </a:xfrm>
          <a:custGeom>
            <a:avLst/>
            <a:gdLst/>
            <a:ahLst/>
            <a:cxnLst/>
            <a:rect l="l" t="t" r="r" b="b"/>
            <a:pathLst>
              <a:path h="85090">
                <a:moveTo>
                  <a:pt x="0" y="847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5" name="bg object 1605"/>
          <p:cNvSpPr/>
          <p:nvPr/>
        </p:nvSpPr>
        <p:spPr>
          <a:xfrm>
            <a:off x="11795455" y="9383371"/>
            <a:ext cx="433070" cy="0"/>
          </a:xfrm>
          <a:custGeom>
            <a:avLst/>
            <a:gdLst/>
            <a:ahLst/>
            <a:cxnLst/>
            <a:rect l="l" t="t" r="r" b="b"/>
            <a:pathLst>
              <a:path w="433070">
                <a:moveTo>
                  <a:pt x="4326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6" name="bg object 1606"/>
          <p:cNvSpPr/>
          <p:nvPr/>
        </p:nvSpPr>
        <p:spPr>
          <a:xfrm>
            <a:off x="12081247" y="9393694"/>
            <a:ext cx="78105" cy="56515"/>
          </a:xfrm>
          <a:custGeom>
            <a:avLst/>
            <a:gdLst/>
            <a:ahLst/>
            <a:cxnLst/>
            <a:rect l="l" t="t" r="r" b="b"/>
            <a:pathLst>
              <a:path w="78104" h="56515">
                <a:moveTo>
                  <a:pt x="78039" y="28155"/>
                </a:moveTo>
                <a:lnTo>
                  <a:pt x="74978" y="17195"/>
                </a:lnTo>
                <a:lnTo>
                  <a:pt x="66609" y="8254"/>
                </a:lnTo>
                <a:lnTo>
                  <a:pt x="54202" y="2222"/>
                </a:lnTo>
                <a:lnTo>
                  <a:pt x="39013" y="0"/>
                </a:lnTo>
                <a:lnTo>
                  <a:pt x="23824" y="2222"/>
                </a:lnTo>
                <a:lnTo>
                  <a:pt x="11417" y="8254"/>
                </a:lnTo>
                <a:lnTo>
                  <a:pt x="3060" y="17195"/>
                </a:lnTo>
                <a:lnTo>
                  <a:pt x="0" y="28155"/>
                </a:lnTo>
                <a:lnTo>
                  <a:pt x="3060" y="39115"/>
                </a:lnTo>
                <a:lnTo>
                  <a:pt x="11417" y="48055"/>
                </a:lnTo>
                <a:lnTo>
                  <a:pt x="23824" y="54100"/>
                </a:lnTo>
                <a:lnTo>
                  <a:pt x="39013" y="56310"/>
                </a:lnTo>
                <a:lnTo>
                  <a:pt x="54202" y="54100"/>
                </a:lnTo>
                <a:lnTo>
                  <a:pt x="66609" y="48055"/>
                </a:lnTo>
                <a:lnTo>
                  <a:pt x="74978" y="39115"/>
                </a:lnTo>
                <a:lnTo>
                  <a:pt x="78039" y="281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7" name="bg object 1607"/>
          <p:cNvSpPr/>
          <p:nvPr/>
        </p:nvSpPr>
        <p:spPr>
          <a:xfrm>
            <a:off x="11864043" y="9393694"/>
            <a:ext cx="78105" cy="56515"/>
          </a:xfrm>
          <a:custGeom>
            <a:avLst/>
            <a:gdLst/>
            <a:ahLst/>
            <a:cxnLst/>
            <a:rect l="l" t="t" r="r" b="b"/>
            <a:pathLst>
              <a:path w="78104" h="56515">
                <a:moveTo>
                  <a:pt x="78039" y="28155"/>
                </a:moveTo>
                <a:lnTo>
                  <a:pt x="74978" y="17195"/>
                </a:lnTo>
                <a:lnTo>
                  <a:pt x="66609" y="8254"/>
                </a:lnTo>
                <a:lnTo>
                  <a:pt x="54202" y="2222"/>
                </a:lnTo>
                <a:lnTo>
                  <a:pt x="39013" y="0"/>
                </a:lnTo>
                <a:lnTo>
                  <a:pt x="23824" y="2222"/>
                </a:lnTo>
                <a:lnTo>
                  <a:pt x="11417" y="8254"/>
                </a:lnTo>
                <a:lnTo>
                  <a:pt x="3060" y="17195"/>
                </a:lnTo>
                <a:lnTo>
                  <a:pt x="0" y="28155"/>
                </a:lnTo>
                <a:lnTo>
                  <a:pt x="3060" y="39115"/>
                </a:lnTo>
                <a:lnTo>
                  <a:pt x="11417" y="48055"/>
                </a:lnTo>
                <a:lnTo>
                  <a:pt x="23824" y="54100"/>
                </a:lnTo>
                <a:lnTo>
                  <a:pt x="39013" y="56310"/>
                </a:lnTo>
                <a:lnTo>
                  <a:pt x="54202" y="54100"/>
                </a:lnTo>
                <a:lnTo>
                  <a:pt x="66609" y="48055"/>
                </a:lnTo>
                <a:lnTo>
                  <a:pt x="74978" y="39115"/>
                </a:lnTo>
                <a:lnTo>
                  <a:pt x="78039" y="281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8" name="bg object 1608"/>
          <p:cNvSpPr/>
          <p:nvPr/>
        </p:nvSpPr>
        <p:spPr>
          <a:xfrm>
            <a:off x="12115492" y="9383027"/>
            <a:ext cx="8890" cy="24130"/>
          </a:xfrm>
          <a:custGeom>
            <a:avLst/>
            <a:gdLst/>
            <a:ahLst/>
            <a:cxnLst/>
            <a:rect l="l" t="t" r="r" b="b"/>
            <a:pathLst>
              <a:path w="8890" h="24129">
                <a:moveTo>
                  <a:pt x="4343" y="0"/>
                </a:moveTo>
                <a:lnTo>
                  <a:pt x="1269" y="1244"/>
                </a:lnTo>
                <a:lnTo>
                  <a:pt x="0" y="4267"/>
                </a:lnTo>
                <a:lnTo>
                  <a:pt x="698" y="11455"/>
                </a:lnTo>
                <a:lnTo>
                  <a:pt x="1244" y="13067"/>
                </a:lnTo>
                <a:lnTo>
                  <a:pt x="2412" y="22110"/>
                </a:lnTo>
                <a:lnTo>
                  <a:pt x="3060" y="23303"/>
                </a:lnTo>
                <a:lnTo>
                  <a:pt x="4343" y="23786"/>
                </a:lnTo>
                <a:lnTo>
                  <a:pt x="5638" y="23303"/>
                </a:lnTo>
                <a:lnTo>
                  <a:pt x="6273" y="22110"/>
                </a:lnTo>
                <a:lnTo>
                  <a:pt x="7429" y="13067"/>
                </a:lnTo>
                <a:lnTo>
                  <a:pt x="8000" y="11455"/>
                </a:lnTo>
                <a:lnTo>
                  <a:pt x="8699" y="4267"/>
                </a:lnTo>
                <a:lnTo>
                  <a:pt x="7403" y="1244"/>
                </a:lnTo>
                <a:lnTo>
                  <a:pt x="43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9" name="bg object 1609"/>
          <p:cNvSpPr/>
          <p:nvPr/>
        </p:nvSpPr>
        <p:spPr>
          <a:xfrm>
            <a:off x="12123111" y="9387603"/>
            <a:ext cx="1270" cy="7620"/>
          </a:xfrm>
          <a:custGeom>
            <a:avLst/>
            <a:gdLst/>
            <a:ahLst/>
            <a:cxnLst/>
            <a:rect l="l" t="t" r="r" b="b"/>
            <a:pathLst>
              <a:path w="1270" h="7620">
                <a:moveTo>
                  <a:pt x="812" y="0"/>
                </a:moveTo>
                <a:lnTo>
                  <a:pt x="0" y="70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0" name="bg object 1610"/>
          <p:cNvSpPr/>
          <p:nvPr/>
        </p:nvSpPr>
        <p:spPr>
          <a:xfrm>
            <a:off x="12123118" y="9393698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333" y="0"/>
                </a:moveTo>
                <a:lnTo>
                  <a:pt x="1219" y="914"/>
                </a:lnTo>
                <a:lnTo>
                  <a:pt x="723" y="1790"/>
                </a:lnTo>
                <a:lnTo>
                  <a:pt x="0" y="25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1" name="bg object 1611"/>
          <p:cNvSpPr/>
          <p:nvPr/>
        </p:nvSpPr>
        <p:spPr>
          <a:xfrm>
            <a:off x="12121592" y="9395222"/>
            <a:ext cx="1905" cy="10160"/>
          </a:xfrm>
          <a:custGeom>
            <a:avLst/>
            <a:gdLst/>
            <a:ahLst/>
            <a:cxnLst/>
            <a:rect l="l" t="t" r="r" b="b"/>
            <a:pathLst>
              <a:path w="1904" h="10159">
                <a:moveTo>
                  <a:pt x="1333" y="0"/>
                </a:moveTo>
                <a:lnTo>
                  <a:pt x="0" y="100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2" name="bg object 1612"/>
          <p:cNvSpPr/>
          <p:nvPr/>
        </p:nvSpPr>
        <p:spPr>
          <a:xfrm>
            <a:off x="12118546" y="9404365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2997" y="0"/>
                </a:moveTo>
                <a:lnTo>
                  <a:pt x="2908" y="761"/>
                </a:lnTo>
                <a:lnTo>
                  <a:pt x="2247" y="1320"/>
                </a:lnTo>
                <a:lnTo>
                  <a:pt x="1498" y="1320"/>
                </a:lnTo>
                <a:lnTo>
                  <a:pt x="723" y="1320"/>
                </a:lnTo>
                <a:lnTo>
                  <a:pt x="88" y="761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3" name="bg object 1613"/>
          <p:cNvSpPr/>
          <p:nvPr/>
        </p:nvSpPr>
        <p:spPr>
          <a:xfrm>
            <a:off x="12117015" y="9395219"/>
            <a:ext cx="1905" cy="10160"/>
          </a:xfrm>
          <a:custGeom>
            <a:avLst/>
            <a:gdLst/>
            <a:ahLst/>
            <a:cxnLst/>
            <a:rect l="l" t="t" r="r" b="b"/>
            <a:pathLst>
              <a:path w="1904" h="10159">
                <a:moveTo>
                  <a:pt x="1358" y="100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4" name="bg object 1614"/>
          <p:cNvSpPr/>
          <p:nvPr/>
        </p:nvSpPr>
        <p:spPr>
          <a:xfrm>
            <a:off x="12115498" y="9393704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295" y="2565"/>
                </a:moveTo>
                <a:lnTo>
                  <a:pt x="558" y="1777"/>
                </a:lnTo>
                <a:lnTo>
                  <a:pt x="114" y="914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5" name="bg object 1615"/>
          <p:cNvSpPr/>
          <p:nvPr/>
        </p:nvSpPr>
        <p:spPr>
          <a:xfrm>
            <a:off x="12115492" y="9387604"/>
            <a:ext cx="1270" cy="7620"/>
          </a:xfrm>
          <a:custGeom>
            <a:avLst/>
            <a:gdLst/>
            <a:ahLst/>
            <a:cxnLst/>
            <a:rect l="l" t="t" r="r" b="b"/>
            <a:pathLst>
              <a:path w="1270" h="7620">
                <a:moveTo>
                  <a:pt x="812" y="709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6" name="bg object 1616"/>
          <p:cNvSpPr/>
          <p:nvPr/>
        </p:nvSpPr>
        <p:spPr>
          <a:xfrm>
            <a:off x="12115493" y="9383035"/>
            <a:ext cx="8890" cy="4445"/>
          </a:xfrm>
          <a:custGeom>
            <a:avLst/>
            <a:gdLst/>
            <a:ahLst/>
            <a:cxnLst/>
            <a:rect l="l" t="t" r="r" b="b"/>
            <a:pathLst>
              <a:path w="8890" h="4445">
                <a:moveTo>
                  <a:pt x="0" y="4343"/>
                </a:moveTo>
                <a:lnTo>
                  <a:pt x="0" y="1943"/>
                </a:lnTo>
                <a:lnTo>
                  <a:pt x="1943" y="0"/>
                </a:lnTo>
                <a:lnTo>
                  <a:pt x="4343" y="0"/>
                </a:lnTo>
                <a:lnTo>
                  <a:pt x="6743" y="0"/>
                </a:lnTo>
                <a:lnTo>
                  <a:pt x="8699" y="1943"/>
                </a:lnTo>
                <a:lnTo>
                  <a:pt x="8699" y="43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7" name="bg object 1617"/>
          <p:cNvSpPr/>
          <p:nvPr/>
        </p:nvSpPr>
        <p:spPr>
          <a:xfrm>
            <a:off x="11899093" y="9383027"/>
            <a:ext cx="8890" cy="24130"/>
          </a:xfrm>
          <a:custGeom>
            <a:avLst/>
            <a:gdLst/>
            <a:ahLst/>
            <a:cxnLst/>
            <a:rect l="l" t="t" r="r" b="b"/>
            <a:pathLst>
              <a:path w="8890" h="24129">
                <a:moveTo>
                  <a:pt x="4343" y="0"/>
                </a:moveTo>
                <a:lnTo>
                  <a:pt x="1269" y="1244"/>
                </a:lnTo>
                <a:lnTo>
                  <a:pt x="0" y="4267"/>
                </a:lnTo>
                <a:lnTo>
                  <a:pt x="685" y="11455"/>
                </a:lnTo>
                <a:lnTo>
                  <a:pt x="1244" y="13067"/>
                </a:lnTo>
                <a:lnTo>
                  <a:pt x="2412" y="22110"/>
                </a:lnTo>
                <a:lnTo>
                  <a:pt x="3047" y="23303"/>
                </a:lnTo>
                <a:lnTo>
                  <a:pt x="4343" y="23786"/>
                </a:lnTo>
                <a:lnTo>
                  <a:pt x="5638" y="23303"/>
                </a:lnTo>
                <a:lnTo>
                  <a:pt x="6273" y="22110"/>
                </a:lnTo>
                <a:lnTo>
                  <a:pt x="7416" y="13067"/>
                </a:lnTo>
                <a:lnTo>
                  <a:pt x="7988" y="11455"/>
                </a:lnTo>
                <a:lnTo>
                  <a:pt x="8686" y="4267"/>
                </a:lnTo>
                <a:lnTo>
                  <a:pt x="7403" y="1244"/>
                </a:lnTo>
                <a:lnTo>
                  <a:pt x="43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8" name="bg object 1618"/>
          <p:cNvSpPr/>
          <p:nvPr/>
        </p:nvSpPr>
        <p:spPr>
          <a:xfrm>
            <a:off x="11906709" y="9387603"/>
            <a:ext cx="1270" cy="7620"/>
          </a:xfrm>
          <a:custGeom>
            <a:avLst/>
            <a:gdLst/>
            <a:ahLst/>
            <a:cxnLst/>
            <a:rect l="l" t="t" r="r" b="b"/>
            <a:pathLst>
              <a:path w="1270" h="7620">
                <a:moveTo>
                  <a:pt x="812" y="0"/>
                </a:moveTo>
                <a:lnTo>
                  <a:pt x="0" y="70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9" name="bg object 1619"/>
          <p:cNvSpPr/>
          <p:nvPr/>
        </p:nvSpPr>
        <p:spPr>
          <a:xfrm>
            <a:off x="11906715" y="9393698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333" y="0"/>
                </a:moveTo>
                <a:lnTo>
                  <a:pt x="1219" y="914"/>
                </a:lnTo>
                <a:lnTo>
                  <a:pt x="723" y="1790"/>
                </a:lnTo>
                <a:lnTo>
                  <a:pt x="0" y="25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0" name="bg object 1620"/>
          <p:cNvSpPr/>
          <p:nvPr/>
        </p:nvSpPr>
        <p:spPr>
          <a:xfrm>
            <a:off x="11905190" y="9395222"/>
            <a:ext cx="1905" cy="10160"/>
          </a:xfrm>
          <a:custGeom>
            <a:avLst/>
            <a:gdLst/>
            <a:ahLst/>
            <a:cxnLst/>
            <a:rect l="l" t="t" r="r" b="b"/>
            <a:pathLst>
              <a:path w="1904" h="10159">
                <a:moveTo>
                  <a:pt x="1333" y="0"/>
                </a:moveTo>
                <a:lnTo>
                  <a:pt x="0" y="100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1" name="bg object 1621"/>
          <p:cNvSpPr/>
          <p:nvPr/>
        </p:nvSpPr>
        <p:spPr>
          <a:xfrm>
            <a:off x="11900610" y="9404365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4508" y="0"/>
                </a:moveTo>
                <a:lnTo>
                  <a:pt x="4368" y="761"/>
                </a:lnTo>
                <a:lnTo>
                  <a:pt x="3390" y="1320"/>
                </a:lnTo>
                <a:lnTo>
                  <a:pt x="2260" y="1320"/>
                </a:lnTo>
                <a:lnTo>
                  <a:pt x="1104" y="1320"/>
                </a:lnTo>
                <a:lnTo>
                  <a:pt x="139" y="761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2" name="bg object 1622"/>
          <p:cNvSpPr/>
          <p:nvPr/>
        </p:nvSpPr>
        <p:spPr>
          <a:xfrm>
            <a:off x="11900613" y="9395219"/>
            <a:ext cx="1905" cy="10160"/>
          </a:xfrm>
          <a:custGeom>
            <a:avLst/>
            <a:gdLst/>
            <a:ahLst/>
            <a:cxnLst/>
            <a:rect l="l" t="t" r="r" b="b"/>
            <a:pathLst>
              <a:path w="1904" h="10159">
                <a:moveTo>
                  <a:pt x="1358" y="100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3" name="bg object 1623"/>
          <p:cNvSpPr/>
          <p:nvPr/>
        </p:nvSpPr>
        <p:spPr>
          <a:xfrm>
            <a:off x="11899095" y="9393704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295" y="2565"/>
                </a:moveTo>
                <a:lnTo>
                  <a:pt x="558" y="1777"/>
                </a:lnTo>
                <a:lnTo>
                  <a:pt x="114" y="914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4" name="bg object 1624"/>
          <p:cNvSpPr/>
          <p:nvPr/>
        </p:nvSpPr>
        <p:spPr>
          <a:xfrm>
            <a:off x="11899089" y="9387604"/>
            <a:ext cx="1270" cy="7620"/>
          </a:xfrm>
          <a:custGeom>
            <a:avLst/>
            <a:gdLst/>
            <a:ahLst/>
            <a:cxnLst/>
            <a:rect l="l" t="t" r="r" b="b"/>
            <a:pathLst>
              <a:path w="1270" h="7620">
                <a:moveTo>
                  <a:pt x="812" y="709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5" name="bg object 1625"/>
          <p:cNvSpPr/>
          <p:nvPr/>
        </p:nvSpPr>
        <p:spPr>
          <a:xfrm>
            <a:off x="11899090" y="9383035"/>
            <a:ext cx="8890" cy="4445"/>
          </a:xfrm>
          <a:custGeom>
            <a:avLst/>
            <a:gdLst/>
            <a:ahLst/>
            <a:cxnLst/>
            <a:rect l="l" t="t" r="r" b="b"/>
            <a:pathLst>
              <a:path w="8890" h="4445">
                <a:moveTo>
                  <a:pt x="0" y="4343"/>
                </a:moveTo>
                <a:lnTo>
                  <a:pt x="0" y="1943"/>
                </a:lnTo>
                <a:lnTo>
                  <a:pt x="1943" y="0"/>
                </a:lnTo>
                <a:lnTo>
                  <a:pt x="4343" y="0"/>
                </a:lnTo>
                <a:lnTo>
                  <a:pt x="6743" y="0"/>
                </a:lnTo>
                <a:lnTo>
                  <a:pt x="8699" y="1943"/>
                </a:lnTo>
                <a:lnTo>
                  <a:pt x="8699" y="43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6" name="bg object 1626"/>
          <p:cNvSpPr/>
          <p:nvPr/>
        </p:nvSpPr>
        <p:spPr>
          <a:xfrm>
            <a:off x="12117939" y="9390650"/>
            <a:ext cx="0" cy="3175"/>
          </a:xfrm>
          <a:custGeom>
            <a:avLst/>
            <a:gdLst/>
            <a:ahLst/>
            <a:cxnLst/>
            <a:rect l="l" t="t" r="r" b="b"/>
            <a:pathLst>
              <a:path h="3175">
                <a:moveTo>
                  <a:pt x="0" y="0"/>
                </a:moveTo>
                <a:lnTo>
                  <a:pt x="0" y="30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7" name="bg object 1627"/>
          <p:cNvSpPr/>
          <p:nvPr/>
        </p:nvSpPr>
        <p:spPr>
          <a:xfrm>
            <a:off x="12122556" y="9390650"/>
            <a:ext cx="0" cy="3175"/>
          </a:xfrm>
          <a:custGeom>
            <a:avLst/>
            <a:gdLst/>
            <a:ahLst/>
            <a:cxnLst/>
            <a:rect l="l" t="t" r="r" b="b"/>
            <a:pathLst>
              <a:path h="3175">
                <a:moveTo>
                  <a:pt x="0" y="302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8" name="bg object 1628"/>
          <p:cNvSpPr/>
          <p:nvPr/>
        </p:nvSpPr>
        <p:spPr>
          <a:xfrm>
            <a:off x="12117934" y="9390650"/>
            <a:ext cx="5080" cy="0"/>
          </a:xfrm>
          <a:custGeom>
            <a:avLst/>
            <a:gdLst/>
            <a:ahLst/>
            <a:cxnLst/>
            <a:rect l="l" t="t" r="r" b="b"/>
            <a:pathLst>
              <a:path w="5079">
                <a:moveTo>
                  <a:pt x="462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9" name="bg object 1629"/>
          <p:cNvSpPr/>
          <p:nvPr/>
        </p:nvSpPr>
        <p:spPr>
          <a:xfrm>
            <a:off x="11900614" y="9390650"/>
            <a:ext cx="0" cy="3175"/>
          </a:xfrm>
          <a:custGeom>
            <a:avLst/>
            <a:gdLst/>
            <a:ahLst/>
            <a:cxnLst/>
            <a:rect l="l" t="t" r="r" b="b"/>
            <a:pathLst>
              <a:path h="3175">
                <a:moveTo>
                  <a:pt x="0" y="0"/>
                </a:moveTo>
                <a:lnTo>
                  <a:pt x="0" y="30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0" name="bg object 1630"/>
          <p:cNvSpPr/>
          <p:nvPr/>
        </p:nvSpPr>
        <p:spPr>
          <a:xfrm>
            <a:off x="11905231" y="9390650"/>
            <a:ext cx="0" cy="3175"/>
          </a:xfrm>
          <a:custGeom>
            <a:avLst/>
            <a:gdLst/>
            <a:ahLst/>
            <a:cxnLst/>
            <a:rect l="l" t="t" r="r" b="b"/>
            <a:pathLst>
              <a:path h="3175">
                <a:moveTo>
                  <a:pt x="0" y="302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1" name="bg object 1631"/>
          <p:cNvSpPr/>
          <p:nvPr/>
        </p:nvSpPr>
        <p:spPr>
          <a:xfrm>
            <a:off x="11900608" y="9390650"/>
            <a:ext cx="5080" cy="0"/>
          </a:xfrm>
          <a:custGeom>
            <a:avLst/>
            <a:gdLst/>
            <a:ahLst/>
            <a:cxnLst/>
            <a:rect l="l" t="t" r="r" b="b"/>
            <a:pathLst>
              <a:path w="5079">
                <a:moveTo>
                  <a:pt x="462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2" name="bg object 1632"/>
          <p:cNvSpPr/>
          <p:nvPr/>
        </p:nvSpPr>
        <p:spPr>
          <a:xfrm>
            <a:off x="12117404" y="9393698"/>
            <a:ext cx="5080" cy="3175"/>
          </a:xfrm>
          <a:custGeom>
            <a:avLst/>
            <a:gdLst/>
            <a:ahLst/>
            <a:cxnLst/>
            <a:rect l="l" t="t" r="r" b="b"/>
            <a:pathLst>
              <a:path w="5079" h="3175">
                <a:moveTo>
                  <a:pt x="4597" y="0"/>
                </a:moveTo>
                <a:lnTo>
                  <a:pt x="4597" y="1523"/>
                </a:lnTo>
                <a:lnTo>
                  <a:pt x="3568" y="2755"/>
                </a:lnTo>
                <a:lnTo>
                  <a:pt x="2298" y="2755"/>
                </a:lnTo>
                <a:lnTo>
                  <a:pt x="1015" y="2755"/>
                </a:lnTo>
                <a:lnTo>
                  <a:pt x="0" y="1523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3" name="bg object 1633"/>
          <p:cNvSpPr/>
          <p:nvPr/>
        </p:nvSpPr>
        <p:spPr>
          <a:xfrm>
            <a:off x="12116699" y="9396072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5994" y="0"/>
                </a:moveTo>
                <a:lnTo>
                  <a:pt x="5333" y="1219"/>
                </a:lnTo>
                <a:lnTo>
                  <a:pt x="4203" y="1968"/>
                </a:lnTo>
                <a:lnTo>
                  <a:pt x="3009" y="1968"/>
                </a:lnTo>
                <a:lnTo>
                  <a:pt x="1790" y="1968"/>
                </a:lnTo>
                <a:lnTo>
                  <a:pt x="660" y="1219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4" name="bg object 1634"/>
          <p:cNvSpPr/>
          <p:nvPr/>
        </p:nvSpPr>
        <p:spPr>
          <a:xfrm>
            <a:off x="11901317" y="9393698"/>
            <a:ext cx="5080" cy="3175"/>
          </a:xfrm>
          <a:custGeom>
            <a:avLst/>
            <a:gdLst/>
            <a:ahLst/>
            <a:cxnLst/>
            <a:rect l="l" t="t" r="r" b="b"/>
            <a:pathLst>
              <a:path w="5079" h="3175">
                <a:moveTo>
                  <a:pt x="4597" y="0"/>
                </a:moveTo>
                <a:lnTo>
                  <a:pt x="4597" y="1523"/>
                </a:lnTo>
                <a:lnTo>
                  <a:pt x="3568" y="2755"/>
                </a:lnTo>
                <a:lnTo>
                  <a:pt x="2298" y="2755"/>
                </a:lnTo>
                <a:lnTo>
                  <a:pt x="1041" y="2755"/>
                </a:lnTo>
                <a:lnTo>
                  <a:pt x="0" y="1523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5" name="bg object 1635"/>
          <p:cNvSpPr/>
          <p:nvPr/>
        </p:nvSpPr>
        <p:spPr>
          <a:xfrm>
            <a:off x="11900612" y="9396072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5994" y="0"/>
                </a:moveTo>
                <a:lnTo>
                  <a:pt x="5333" y="1219"/>
                </a:lnTo>
                <a:lnTo>
                  <a:pt x="4203" y="1968"/>
                </a:lnTo>
                <a:lnTo>
                  <a:pt x="3009" y="1968"/>
                </a:lnTo>
                <a:lnTo>
                  <a:pt x="1790" y="1968"/>
                </a:lnTo>
                <a:lnTo>
                  <a:pt x="660" y="1219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6" name="bg object 1636"/>
          <p:cNvSpPr/>
          <p:nvPr/>
        </p:nvSpPr>
        <p:spPr>
          <a:xfrm>
            <a:off x="11795464" y="10780503"/>
            <a:ext cx="433070" cy="0"/>
          </a:xfrm>
          <a:custGeom>
            <a:avLst/>
            <a:gdLst/>
            <a:ahLst/>
            <a:cxnLst/>
            <a:rect l="l" t="t" r="r" b="b"/>
            <a:pathLst>
              <a:path w="433070">
                <a:moveTo>
                  <a:pt x="43263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7" name="bg object 1637"/>
          <p:cNvSpPr/>
          <p:nvPr/>
        </p:nvSpPr>
        <p:spPr>
          <a:xfrm>
            <a:off x="11795463" y="10865296"/>
            <a:ext cx="433070" cy="0"/>
          </a:xfrm>
          <a:custGeom>
            <a:avLst/>
            <a:gdLst/>
            <a:ahLst/>
            <a:cxnLst/>
            <a:rect l="l" t="t" r="r" b="b"/>
            <a:pathLst>
              <a:path w="433070">
                <a:moveTo>
                  <a:pt x="43263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8" name="bg object 1638"/>
          <p:cNvSpPr/>
          <p:nvPr/>
        </p:nvSpPr>
        <p:spPr>
          <a:xfrm>
            <a:off x="11795461" y="10780503"/>
            <a:ext cx="0" cy="85090"/>
          </a:xfrm>
          <a:custGeom>
            <a:avLst/>
            <a:gdLst/>
            <a:ahLst/>
            <a:cxnLst/>
            <a:rect l="l" t="t" r="r" b="b"/>
            <a:pathLst>
              <a:path h="85090">
                <a:moveTo>
                  <a:pt x="0" y="0"/>
                </a:moveTo>
                <a:lnTo>
                  <a:pt x="0" y="847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9" name="bg object 1639"/>
          <p:cNvSpPr/>
          <p:nvPr/>
        </p:nvSpPr>
        <p:spPr>
          <a:xfrm>
            <a:off x="12228103" y="10780503"/>
            <a:ext cx="0" cy="85090"/>
          </a:xfrm>
          <a:custGeom>
            <a:avLst/>
            <a:gdLst/>
            <a:ahLst/>
            <a:cxnLst/>
            <a:rect l="l" t="t" r="r" b="b"/>
            <a:pathLst>
              <a:path h="85090">
                <a:moveTo>
                  <a:pt x="0" y="0"/>
                </a:moveTo>
                <a:lnTo>
                  <a:pt x="0" y="847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0" name="bg object 1640"/>
          <p:cNvSpPr/>
          <p:nvPr/>
        </p:nvSpPr>
        <p:spPr>
          <a:xfrm>
            <a:off x="11795463" y="10861904"/>
            <a:ext cx="433070" cy="0"/>
          </a:xfrm>
          <a:custGeom>
            <a:avLst/>
            <a:gdLst/>
            <a:ahLst/>
            <a:cxnLst/>
            <a:rect l="l" t="t" r="r" b="b"/>
            <a:pathLst>
              <a:path w="433070">
                <a:moveTo>
                  <a:pt x="43263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1" name="bg object 1641"/>
          <p:cNvSpPr/>
          <p:nvPr/>
        </p:nvSpPr>
        <p:spPr>
          <a:xfrm>
            <a:off x="12081247" y="10794215"/>
            <a:ext cx="78105" cy="56515"/>
          </a:xfrm>
          <a:custGeom>
            <a:avLst/>
            <a:gdLst/>
            <a:ahLst/>
            <a:cxnLst/>
            <a:rect l="l" t="t" r="r" b="b"/>
            <a:pathLst>
              <a:path w="78104" h="56515">
                <a:moveTo>
                  <a:pt x="78039" y="28155"/>
                </a:moveTo>
                <a:lnTo>
                  <a:pt x="74978" y="17195"/>
                </a:lnTo>
                <a:lnTo>
                  <a:pt x="66609" y="8254"/>
                </a:lnTo>
                <a:lnTo>
                  <a:pt x="54202" y="2222"/>
                </a:lnTo>
                <a:lnTo>
                  <a:pt x="39013" y="0"/>
                </a:lnTo>
                <a:lnTo>
                  <a:pt x="23824" y="2222"/>
                </a:lnTo>
                <a:lnTo>
                  <a:pt x="11417" y="8254"/>
                </a:lnTo>
                <a:lnTo>
                  <a:pt x="3060" y="17195"/>
                </a:lnTo>
                <a:lnTo>
                  <a:pt x="0" y="28155"/>
                </a:lnTo>
                <a:lnTo>
                  <a:pt x="3060" y="39115"/>
                </a:lnTo>
                <a:lnTo>
                  <a:pt x="11417" y="48055"/>
                </a:lnTo>
                <a:lnTo>
                  <a:pt x="23824" y="54100"/>
                </a:lnTo>
                <a:lnTo>
                  <a:pt x="39013" y="56310"/>
                </a:lnTo>
                <a:lnTo>
                  <a:pt x="54202" y="54100"/>
                </a:lnTo>
                <a:lnTo>
                  <a:pt x="66609" y="48055"/>
                </a:lnTo>
                <a:lnTo>
                  <a:pt x="74978" y="39115"/>
                </a:lnTo>
                <a:lnTo>
                  <a:pt x="78039" y="281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2" name="bg object 1642"/>
          <p:cNvSpPr/>
          <p:nvPr/>
        </p:nvSpPr>
        <p:spPr>
          <a:xfrm>
            <a:off x="11864043" y="10794215"/>
            <a:ext cx="78105" cy="56515"/>
          </a:xfrm>
          <a:custGeom>
            <a:avLst/>
            <a:gdLst/>
            <a:ahLst/>
            <a:cxnLst/>
            <a:rect l="l" t="t" r="r" b="b"/>
            <a:pathLst>
              <a:path w="78104" h="56515">
                <a:moveTo>
                  <a:pt x="78039" y="28155"/>
                </a:moveTo>
                <a:lnTo>
                  <a:pt x="74978" y="17195"/>
                </a:lnTo>
                <a:lnTo>
                  <a:pt x="66609" y="8254"/>
                </a:lnTo>
                <a:lnTo>
                  <a:pt x="54202" y="2222"/>
                </a:lnTo>
                <a:lnTo>
                  <a:pt x="39013" y="0"/>
                </a:lnTo>
                <a:lnTo>
                  <a:pt x="23824" y="2222"/>
                </a:lnTo>
                <a:lnTo>
                  <a:pt x="11417" y="8254"/>
                </a:lnTo>
                <a:lnTo>
                  <a:pt x="3060" y="17195"/>
                </a:lnTo>
                <a:lnTo>
                  <a:pt x="0" y="28155"/>
                </a:lnTo>
                <a:lnTo>
                  <a:pt x="3060" y="39115"/>
                </a:lnTo>
                <a:lnTo>
                  <a:pt x="11417" y="48055"/>
                </a:lnTo>
                <a:lnTo>
                  <a:pt x="23824" y="54100"/>
                </a:lnTo>
                <a:lnTo>
                  <a:pt x="39013" y="56310"/>
                </a:lnTo>
                <a:lnTo>
                  <a:pt x="54202" y="54100"/>
                </a:lnTo>
                <a:lnTo>
                  <a:pt x="66609" y="48055"/>
                </a:lnTo>
                <a:lnTo>
                  <a:pt x="74978" y="39115"/>
                </a:lnTo>
                <a:lnTo>
                  <a:pt x="78039" y="281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3" name="bg object 1643"/>
          <p:cNvSpPr/>
          <p:nvPr/>
        </p:nvSpPr>
        <p:spPr>
          <a:xfrm>
            <a:off x="12115498" y="10838418"/>
            <a:ext cx="8890" cy="22860"/>
          </a:xfrm>
          <a:custGeom>
            <a:avLst/>
            <a:gdLst/>
            <a:ahLst/>
            <a:cxnLst/>
            <a:rect l="l" t="t" r="r" b="b"/>
            <a:pathLst>
              <a:path w="8890" h="22859">
                <a:moveTo>
                  <a:pt x="4343" y="0"/>
                </a:moveTo>
                <a:lnTo>
                  <a:pt x="3035" y="444"/>
                </a:lnTo>
                <a:lnTo>
                  <a:pt x="2412" y="1562"/>
                </a:lnTo>
                <a:lnTo>
                  <a:pt x="1244" y="10058"/>
                </a:lnTo>
                <a:lnTo>
                  <a:pt x="673" y="11582"/>
                </a:lnTo>
                <a:lnTo>
                  <a:pt x="0" y="18287"/>
                </a:lnTo>
                <a:lnTo>
                  <a:pt x="1269" y="21119"/>
                </a:lnTo>
                <a:lnTo>
                  <a:pt x="4343" y="22300"/>
                </a:lnTo>
                <a:lnTo>
                  <a:pt x="7403" y="21119"/>
                </a:lnTo>
                <a:lnTo>
                  <a:pt x="8686" y="18287"/>
                </a:lnTo>
                <a:lnTo>
                  <a:pt x="8000" y="11582"/>
                </a:lnTo>
                <a:lnTo>
                  <a:pt x="7429" y="10058"/>
                </a:lnTo>
                <a:lnTo>
                  <a:pt x="6273" y="1562"/>
                </a:lnTo>
                <a:lnTo>
                  <a:pt x="5625" y="444"/>
                </a:lnTo>
                <a:lnTo>
                  <a:pt x="43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4" name="bg object 1644"/>
          <p:cNvSpPr/>
          <p:nvPr/>
        </p:nvSpPr>
        <p:spPr>
          <a:xfrm>
            <a:off x="12115489" y="10856701"/>
            <a:ext cx="8890" cy="4445"/>
          </a:xfrm>
          <a:custGeom>
            <a:avLst/>
            <a:gdLst/>
            <a:ahLst/>
            <a:cxnLst/>
            <a:rect l="l" t="t" r="r" b="b"/>
            <a:pathLst>
              <a:path w="8890" h="4445">
                <a:moveTo>
                  <a:pt x="8699" y="0"/>
                </a:moveTo>
                <a:lnTo>
                  <a:pt x="8699" y="2400"/>
                </a:lnTo>
                <a:lnTo>
                  <a:pt x="6756" y="4343"/>
                </a:lnTo>
                <a:lnTo>
                  <a:pt x="4355" y="4343"/>
                </a:lnTo>
                <a:lnTo>
                  <a:pt x="1930" y="4343"/>
                </a:lnTo>
                <a:lnTo>
                  <a:pt x="0" y="2400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5" name="bg object 1645"/>
          <p:cNvSpPr/>
          <p:nvPr/>
        </p:nvSpPr>
        <p:spPr>
          <a:xfrm>
            <a:off x="12115492" y="10850605"/>
            <a:ext cx="1270" cy="7620"/>
          </a:xfrm>
          <a:custGeom>
            <a:avLst/>
            <a:gdLst/>
            <a:ahLst/>
            <a:cxnLst/>
            <a:rect l="l" t="t" r="r" b="b"/>
            <a:pathLst>
              <a:path w="1270" h="7620">
                <a:moveTo>
                  <a:pt x="812" y="0"/>
                </a:moveTo>
                <a:lnTo>
                  <a:pt x="0" y="70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6" name="bg object 1646"/>
          <p:cNvSpPr/>
          <p:nvPr/>
        </p:nvSpPr>
        <p:spPr>
          <a:xfrm>
            <a:off x="12115493" y="10849084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282"/>
                </a:moveTo>
                <a:lnTo>
                  <a:pt x="114" y="825"/>
                </a:lnTo>
                <a:lnTo>
                  <a:pt x="571" y="380"/>
                </a:lnTo>
                <a:lnTo>
                  <a:pt x="1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7" name="bg object 1647"/>
          <p:cNvSpPr/>
          <p:nvPr/>
        </p:nvSpPr>
        <p:spPr>
          <a:xfrm>
            <a:off x="12117015" y="10839937"/>
            <a:ext cx="1905" cy="8890"/>
          </a:xfrm>
          <a:custGeom>
            <a:avLst/>
            <a:gdLst/>
            <a:ahLst/>
            <a:cxnLst/>
            <a:rect l="l" t="t" r="r" b="b"/>
            <a:pathLst>
              <a:path w="1904" h="8890">
                <a:moveTo>
                  <a:pt x="1358" y="0"/>
                </a:moveTo>
                <a:lnTo>
                  <a:pt x="0" y="85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8" name="bg object 1648"/>
          <p:cNvSpPr/>
          <p:nvPr/>
        </p:nvSpPr>
        <p:spPr>
          <a:xfrm>
            <a:off x="12118541" y="10838420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320"/>
                </a:moveTo>
                <a:lnTo>
                  <a:pt x="88" y="558"/>
                </a:lnTo>
                <a:lnTo>
                  <a:pt x="736" y="0"/>
                </a:lnTo>
                <a:lnTo>
                  <a:pt x="1498" y="0"/>
                </a:lnTo>
                <a:lnTo>
                  <a:pt x="2260" y="0"/>
                </a:lnTo>
                <a:lnTo>
                  <a:pt x="2908" y="558"/>
                </a:lnTo>
                <a:lnTo>
                  <a:pt x="2997" y="13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9" name="bg object 1649"/>
          <p:cNvSpPr/>
          <p:nvPr/>
        </p:nvSpPr>
        <p:spPr>
          <a:xfrm>
            <a:off x="12121592" y="10839942"/>
            <a:ext cx="1905" cy="8890"/>
          </a:xfrm>
          <a:custGeom>
            <a:avLst/>
            <a:gdLst/>
            <a:ahLst/>
            <a:cxnLst/>
            <a:rect l="l" t="t" r="r" b="b"/>
            <a:pathLst>
              <a:path w="1904" h="8890">
                <a:moveTo>
                  <a:pt x="1333" y="859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0" name="bg object 1650"/>
          <p:cNvSpPr/>
          <p:nvPr/>
        </p:nvSpPr>
        <p:spPr>
          <a:xfrm>
            <a:off x="12123113" y="10849081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0"/>
                </a:moveTo>
                <a:lnTo>
                  <a:pt x="736" y="380"/>
                </a:lnTo>
                <a:lnTo>
                  <a:pt x="1181" y="825"/>
                </a:lnTo>
                <a:lnTo>
                  <a:pt x="1333" y="12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1" name="bg object 1651"/>
          <p:cNvSpPr/>
          <p:nvPr/>
        </p:nvSpPr>
        <p:spPr>
          <a:xfrm>
            <a:off x="12123111" y="10850602"/>
            <a:ext cx="1270" cy="7620"/>
          </a:xfrm>
          <a:custGeom>
            <a:avLst/>
            <a:gdLst/>
            <a:ahLst/>
            <a:cxnLst/>
            <a:rect l="l" t="t" r="r" b="b"/>
            <a:pathLst>
              <a:path w="1270" h="7620">
                <a:moveTo>
                  <a:pt x="812" y="708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2" name="bg object 1652"/>
          <p:cNvSpPr/>
          <p:nvPr/>
        </p:nvSpPr>
        <p:spPr>
          <a:xfrm>
            <a:off x="11899098" y="10838418"/>
            <a:ext cx="8890" cy="22860"/>
          </a:xfrm>
          <a:custGeom>
            <a:avLst/>
            <a:gdLst/>
            <a:ahLst/>
            <a:cxnLst/>
            <a:rect l="l" t="t" r="r" b="b"/>
            <a:pathLst>
              <a:path w="8890" h="22859">
                <a:moveTo>
                  <a:pt x="4343" y="0"/>
                </a:moveTo>
                <a:lnTo>
                  <a:pt x="3047" y="444"/>
                </a:lnTo>
                <a:lnTo>
                  <a:pt x="2412" y="1562"/>
                </a:lnTo>
                <a:lnTo>
                  <a:pt x="1244" y="10058"/>
                </a:lnTo>
                <a:lnTo>
                  <a:pt x="685" y="11582"/>
                </a:lnTo>
                <a:lnTo>
                  <a:pt x="0" y="18287"/>
                </a:lnTo>
                <a:lnTo>
                  <a:pt x="1269" y="21119"/>
                </a:lnTo>
                <a:lnTo>
                  <a:pt x="4343" y="22300"/>
                </a:lnTo>
                <a:lnTo>
                  <a:pt x="7403" y="21119"/>
                </a:lnTo>
                <a:lnTo>
                  <a:pt x="8686" y="18287"/>
                </a:lnTo>
                <a:lnTo>
                  <a:pt x="7988" y="11582"/>
                </a:lnTo>
                <a:lnTo>
                  <a:pt x="7416" y="10058"/>
                </a:lnTo>
                <a:lnTo>
                  <a:pt x="6273" y="1562"/>
                </a:lnTo>
                <a:lnTo>
                  <a:pt x="5625" y="444"/>
                </a:lnTo>
                <a:lnTo>
                  <a:pt x="43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3" name="bg object 1653"/>
          <p:cNvSpPr/>
          <p:nvPr/>
        </p:nvSpPr>
        <p:spPr>
          <a:xfrm>
            <a:off x="11899086" y="10856701"/>
            <a:ext cx="8890" cy="4445"/>
          </a:xfrm>
          <a:custGeom>
            <a:avLst/>
            <a:gdLst/>
            <a:ahLst/>
            <a:cxnLst/>
            <a:rect l="l" t="t" r="r" b="b"/>
            <a:pathLst>
              <a:path w="8890" h="4445">
                <a:moveTo>
                  <a:pt x="8699" y="0"/>
                </a:moveTo>
                <a:lnTo>
                  <a:pt x="8699" y="2400"/>
                </a:lnTo>
                <a:lnTo>
                  <a:pt x="6756" y="4343"/>
                </a:lnTo>
                <a:lnTo>
                  <a:pt x="4355" y="4343"/>
                </a:lnTo>
                <a:lnTo>
                  <a:pt x="1955" y="4343"/>
                </a:lnTo>
                <a:lnTo>
                  <a:pt x="0" y="2400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4" name="bg object 1654"/>
          <p:cNvSpPr/>
          <p:nvPr/>
        </p:nvSpPr>
        <p:spPr>
          <a:xfrm>
            <a:off x="11899089" y="10850605"/>
            <a:ext cx="1270" cy="7620"/>
          </a:xfrm>
          <a:custGeom>
            <a:avLst/>
            <a:gdLst/>
            <a:ahLst/>
            <a:cxnLst/>
            <a:rect l="l" t="t" r="r" b="b"/>
            <a:pathLst>
              <a:path w="1270" h="7620">
                <a:moveTo>
                  <a:pt x="812" y="0"/>
                </a:moveTo>
                <a:lnTo>
                  <a:pt x="0" y="70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5" name="bg object 1655"/>
          <p:cNvSpPr/>
          <p:nvPr/>
        </p:nvSpPr>
        <p:spPr>
          <a:xfrm>
            <a:off x="11899090" y="10849084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282"/>
                </a:moveTo>
                <a:lnTo>
                  <a:pt x="114" y="825"/>
                </a:lnTo>
                <a:lnTo>
                  <a:pt x="571" y="380"/>
                </a:lnTo>
                <a:lnTo>
                  <a:pt x="1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6" name="bg object 1656"/>
          <p:cNvSpPr/>
          <p:nvPr/>
        </p:nvSpPr>
        <p:spPr>
          <a:xfrm>
            <a:off x="11900613" y="10839937"/>
            <a:ext cx="1905" cy="8890"/>
          </a:xfrm>
          <a:custGeom>
            <a:avLst/>
            <a:gdLst/>
            <a:ahLst/>
            <a:cxnLst/>
            <a:rect l="l" t="t" r="r" b="b"/>
            <a:pathLst>
              <a:path w="1904" h="8890">
                <a:moveTo>
                  <a:pt x="1358" y="0"/>
                </a:moveTo>
                <a:lnTo>
                  <a:pt x="0" y="85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7" name="bg object 1657"/>
          <p:cNvSpPr/>
          <p:nvPr/>
        </p:nvSpPr>
        <p:spPr>
          <a:xfrm>
            <a:off x="11900614" y="10838420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0" y="1320"/>
                </a:moveTo>
                <a:lnTo>
                  <a:pt x="139" y="558"/>
                </a:lnTo>
                <a:lnTo>
                  <a:pt x="1092" y="0"/>
                </a:lnTo>
                <a:lnTo>
                  <a:pt x="2247" y="0"/>
                </a:lnTo>
                <a:lnTo>
                  <a:pt x="3390" y="0"/>
                </a:lnTo>
                <a:lnTo>
                  <a:pt x="4368" y="558"/>
                </a:lnTo>
                <a:lnTo>
                  <a:pt x="4508" y="13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8" name="bg object 1658"/>
          <p:cNvSpPr/>
          <p:nvPr/>
        </p:nvSpPr>
        <p:spPr>
          <a:xfrm>
            <a:off x="11905190" y="10839942"/>
            <a:ext cx="1905" cy="8890"/>
          </a:xfrm>
          <a:custGeom>
            <a:avLst/>
            <a:gdLst/>
            <a:ahLst/>
            <a:cxnLst/>
            <a:rect l="l" t="t" r="r" b="b"/>
            <a:pathLst>
              <a:path w="1904" h="8890">
                <a:moveTo>
                  <a:pt x="1333" y="859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9" name="bg object 1659"/>
          <p:cNvSpPr/>
          <p:nvPr/>
        </p:nvSpPr>
        <p:spPr>
          <a:xfrm>
            <a:off x="11906710" y="10849081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0"/>
                </a:moveTo>
                <a:lnTo>
                  <a:pt x="736" y="380"/>
                </a:lnTo>
                <a:lnTo>
                  <a:pt x="1219" y="825"/>
                </a:lnTo>
                <a:lnTo>
                  <a:pt x="1333" y="12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0" name="bg object 1660"/>
          <p:cNvSpPr/>
          <p:nvPr/>
        </p:nvSpPr>
        <p:spPr>
          <a:xfrm>
            <a:off x="11906493" y="10850602"/>
            <a:ext cx="1270" cy="7620"/>
          </a:xfrm>
          <a:custGeom>
            <a:avLst/>
            <a:gdLst/>
            <a:ahLst/>
            <a:cxnLst/>
            <a:rect l="l" t="t" r="r" b="b"/>
            <a:pathLst>
              <a:path w="1270" h="7620">
                <a:moveTo>
                  <a:pt x="673" y="708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1" name="bg object 1661"/>
          <p:cNvSpPr/>
          <p:nvPr/>
        </p:nvSpPr>
        <p:spPr>
          <a:xfrm>
            <a:off x="12117939" y="10850964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25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2" name="bg object 1662"/>
          <p:cNvSpPr/>
          <p:nvPr/>
        </p:nvSpPr>
        <p:spPr>
          <a:xfrm>
            <a:off x="12122556" y="10850961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5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3" name="bg object 1663"/>
          <p:cNvSpPr/>
          <p:nvPr/>
        </p:nvSpPr>
        <p:spPr>
          <a:xfrm>
            <a:off x="12117934" y="10853479"/>
            <a:ext cx="5080" cy="0"/>
          </a:xfrm>
          <a:custGeom>
            <a:avLst/>
            <a:gdLst/>
            <a:ahLst/>
            <a:cxnLst/>
            <a:rect l="l" t="t" r="r" b="b"/>
            <a:pathLst>
              <a:path w="5079">
                <a:moveTo>
                  <a:pt x="462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4" name="bg object 1664"/>
          <p:cNvSpPr/>
          <p:nvPr/>
        </p:nvSpPr>
        <p:spPr>
          <a:xfrm>
            <a:off x="11900614" y="10850964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25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5" name="bg object 1665"/>
          <p:cNvSpPr/>
          <p:nvPr/>
        </p:nvSpPr>
        <p:spPr>
          <a:xfrm>
            <a:off x="11905231" y="10850961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5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6" name="bg object 1666"/>
          <p:cNvSpPr/>
          <p:nvPr/>
        </p:nvSpPr>
        <p:spPr>
          <a:xfrm>
            <a:off x="11900608" y="10853479"/>
            <a:ext cx="5080" cy="0"/>
          </a:xfrm>
          <a:custGeom>
            <a:avLst/>
            <a:gdLst/>
            <a:ahLst/>
            <a:cxnLst/>
            <a:rect l="l" t="t" r="r" b="b"/>
            <a:pathLst>
              <a:path w="5079">
                <a:moveTo>
                  <a:pt x="462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7" name="bg object 1667"/>
          <p:cNvSpPr/>
          <p:nvPr/>
        </p:nvSpPr>
        <p:spPr>
          <a:xfrm>
            <a:off x="12117409" y="10848597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0" y="1841"/>
                </a:moveTo>
                <a:lnTo>
                  <a:pt x="0" y="825"/>
                </a:lnTo>
                <a:lnTo>
                  <a:pt x="1015" y="0"/>
                </a:lnTo>
                <a:lnTo>
                  <a:pt x="2298" y="0"/>
                </a:lnTo>
                <a:lnTo>
                  <a:pt x="3555" y="0"/>
                </a:lnTo>
                <a:lnTo>
                  <a:pt x="4597" y="825"/>
                </a:lnTo>
                <a:lnTo>
                  <a:pt x="4597" y="18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8" name="bg object 1668"/>
          <p:cNvSpPr/>
          <p:nvPr/>
        </p:nvSpPr>
        <p:spPr>
          <a:xfrm>
            <a:off x="12116702" y="10847561"/>
            <a:ext cx="6350" cy="1905"/>
          </a:xfrm>
          <a:custGeom>
            <a:avLst/>
            <a:gdLst/>
            <a:ahLst/>
            <a:cxnLst/>
            <a:rect l="l" t="t" r="r" b="b"/>
            <a:pathLst>
              <a:path w="6350" h="1904">
                <a:moveTo>
                  <a:pt x="0" y="1308"/>
                </a:moveTo>
                <a:lnTo>
                  <a:pt x="660" y="482"/>
                </a:lnTo>
                <a:lnTo>
                  <a:pt x="1790" y="0"/>
                </a:lnTo>
                <a:lnTo>
                  <a:pt x="3009" y="0"/>
                </a:lnTo>
                <a:lnTo>
                  <a:pt x="4203" y="0"/>
                </a:lnTo>
                <a:lnTo>
                  <a:pt x="5333" y="482"/>
                </a:lnTo>
                <a:lnTo>
                  <a:pt x="5994" y="13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9" name="bg object 1669"/>
          <p:cNvSpPr/>
          <p:nvPr/>
        </p:nvSpPr>
        <p:spPr>
          <a:xfrm>
            <a:off x="11901322" y="10848597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0" y="1841"/>
                </a:moveTo>
                <a:lnTo>
                  <a:pt x="0" y="825"/>
                </a:lnTo>
                <a:lnTo>
                  <a:pt x="1028" y="0"/>
                </a:lnTo>
                <a:lnTo>
                  <a:pt x="2298" y="0"/>
                </a:lnTo>
                <a:lnTo>
                  <a:pt x="3555" y="0"/>
                </a:lnTo>
                <a:lnTo>
                  <a:pt x="4597" y="825"/>
                </a:lnTo>
                <a:lnTo>
                  <a:pt x="4597" y="18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0" name="bg object 1670"/>
          <p:cNvSpPr/>
          <p:nvPr/>
        </p:nvSpPr>
        <p:spPr>
          <a:xfrm>
            <a:off x="11900614" y="10847561"/>
            <a:ext cx="6350" cy="1905"/>
          </a:xfrm>
          <a:custGeom>
            <a:avLst/>
            <a:gdLst/>
            <a:ahLst/>
            <a:cxnLst/>
            <a:rect l="l" t="t" r="r" b="b"/>
            <a:pathLst>
              <a:path w="6350" h="1904">
                <a:moveTo>
                  <a:pt x="0" y="1308"/>
                </a:moveTo>
                <a:lnTo>
                  <a:pt x="660" y="482"/>
                </a:lnTo>
                <a:lnTo>
                  <a:pt x="1790" y="0"/>
                </a:lnTo>
                <a:lnTo>
                  <a:pt x="3009" y="0"/>
                </a:lnTo>
                <a:lnTo>
                  <a:pt x="4203" y="0"/>
                </a:lnTo>
                <a:lnTo>
                  <a:pt x="5333" y="482"/>
                </a:lnTo>
                <a:lnTo>
                  <a:pt x="5994" y="13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1" name="bg object 1671"/>
          <p:cNvSpPr/>
          <p:nvPr/>
        </p:nvSpPr>
        <p:spPr>
          <a:xfrm>
            <a:off x="12149979" y="10099582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0" y="0"/>
                </a:moveTo>
                <a:lnTo>
                  <a:pt x="26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2" name="bg object 1672"/>
          <p:cNvSpPr/>
          <p:nvPr/>
        </p:nvSpPr>
        <p:spPr>
          <a:xfrm>
            <a:off x="12154433" y="10095051"/>
            <a:ext cx="0" cy="3175"/>
          </a:xfrm>
          <a:custGeom>
            <a:avLst/>
            <a:gdLst/>
            <a:ahLst/>
            <a:cxnLst/>
            <a:rect l="l" t="t" r="r" b="b"/>
            <a:pathLst>
              <a:path h="3175">
                <a:moveTo>
                  <a:pt x="0" y="26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3" name="bg object 1673"/>
          <p:cNvSpPr/>
          <p:nvPr/>
        </p:nvSpPr>
        <p:spPr>
          <a:xfrm>
            <a:off x="12149979" y="10093196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0" y="0"/>
                </a:moveTo>
                <a:lnTo>
                  <a:pt x="26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4" name="bg object 1674"/>
          <p:cNvSpPr/>
          <p:nvPr/>
        </p:nvSpPr>
        <p:spPr>
          <a:xfrm>
            <a:off x="12148154" y="10095056"/>
            <a:ext cx="0" cy="3175"/>
          </a:xfrm>
          <a:custGeom>
            <a:avLst/>
            <a:gdLst/>
            <a:ahLst/>
            <a:cxnLst/>
            <a:rect l="l" t="t" r="r" b="b"/>
            <a:pathLst>
              <a:path h="3175">
                <a:moveTo>
                  <a:pt x="0" y="0"/>
                </a:moveTo>
                <a:lnTo>
                  <a:pt x="0" y="26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5" name="bg object 1675"/>
          <p:cNvSpPr/>
          <p:nvPr/>
        </p:nvSpPr>
        <p:spPr>
          <a:xfrm>
            <a:off x="12126162" y="10097701"/>
            <a:ext cx="50800" cy="24130"/>
          </a:xfrm>
          <a:custGeom>
            <a:avLst/>
            <a:gdLst/>
            <a:ahLst/>
            <a:cxnLst/>
            <a:rect l="l" t="t" r="r" b="b"/>
            <a:pathLst>
              <a:path w="50800" h="24129">
                <a:moveTo>
                  <a:pt x="50214" y="23888"/>
                </a:moveTo>
                <a:lnTo>
                  <a:pt x="0" y="23888"/>
                </a:lnTo>
              </a:path>
              <a:path w="50800" h="24129">
                <a:moveTo>
                  <a:pt x="50214" y="23888"/>
                </a:moveTo>
                <a:lnTo>
                  <a:pt x="502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6" name="bg object 1676"/>
          <p:cNvSpPr/>
          <p:nvPr/>
        </p:nvSpPr>
        <p:spPr>
          <a:xfrm>
            <a:off x="12146347" y="10069687"/>
            <a:ext cx="10160" cy="2540"/>
          </a:xfrm>
          <a:custGeom>
            <a:avLst/>
            <a:gdLst/>
            <a:ahLst/>
            <a:cxnLst/>
            <a:rect l="l" t="t" r="r" b="b"/>
            <a:pathLst>
              <a:path w="10159" h="2540">
                <a:moveTo>
                  <a:pt x="0" y="1917"/>
                </a:moveTo>
                <a:lnTo>
                  <a:pt x="1358" y="685"/>
                </a:lnTo>
                <a:lnTo>
                  <a:pt x="3111" y="0"/>
                </a:lnTo>
                <a:lnTo>
                  <a:pt x="4927" y="0"/>
                </a:lnTo>
                <a:lnTo>
                  <a:pt x="6743" y="0"/>
                </a:lnTo>
                <a:lnTo>
                  <a:pt x="8483" y="685"/>
                </a:lnTo>
                <a:lnTo>
                  <a:pt x="9842" y="19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7" name="bg object 1677"/>
          <p:cNvSpPr/>
          <p:nvPr/>
        </p:nvSpPr>
        <p:spPr>
          <a:xfrm>
            <a:off x="12165785" y="10101309"/>
            <a:ext cx="4445" cy="1905"/>
          </a:xfrm>
          <a:custGeom>
            <a:avLst/>
            <a:gdLst/>
            <a:ahLst/>
            <a:cxnLst/>
            <a:rect l="l" t="t" r="r" b="b"/>
            <a:pathLst>
              <a:path w="4445" h="1904">
                <a:moveTo>
                  <a:pt x="4432" y="0"/>
                </a:moveTo>
                <a:lnTo>
                  <a:pt x="3060" y="850"/>
                </a:lnTo>
                <a:lnTo>
                  <a:pt x="1549" y="1498"/>
                </a:lnTo>
                <a:lnTo>
                  <a:pt x="0" y="18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8" name="bg object 1678"/>
          <p:cNvSpPr/>
          <p:nvPr/>
        </p:nvSpPr>
        <p:spPr>
          <a:xfrm>
            <a:off x="12126161" y="10082607"/>
            <a:ext cx="3175" cy="14604"/>
          </a:xfrm>
          <a:custGeom>
            <a:avLst/>
            <a:gdLst/>
            <a:ahLst/>
            <a:cxnLst/>
            <a:rect l="l" t="t" r="r" b="b"/>
            <a:pathLst>
              <a:path w="3175" h="14604">
                <a:moveTo>
                  <a:pt x="0" y="14464"/>
                </a:moveTo>
                <a:lnTo>
                  <a:pt x="0" y="14249"/>
                </a:lnTo>
                <a:lnTo>
                  <a:pt x="0" y="14033"/>
                </a:lnTo>
                <a:lnTo>
                  <a:pt x="0" y="13817"/>
                </a:lnTo>
                <a:lnTo>
                  <a:pt x="0" y="9042"/>
                </a:lnTo>
                <a:lnTo>
                  <a:pt x="1003" y="4343"/>
                </a:lnTo>
                <a:lnTo>
                  <a:pt x="29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9" name="bg object 1679"/>
          <p:cNvSpPr/>
          <p:nvPr/>
        </p:nvSpPr>
        <p:spPr>
          <a:xfrm>
            <a:off x="12129089" y="10070175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0" y="12432"/>
                </a:moveTo>
                <a:lnTo>
                  <a:pt x="1943" y="7784"/>
                </a:lnTo>
                <a:lnTo>
                  <a:pt x="4749" y="3555"/>
                </a:lnTo>
                <a:lnTo>
                  <a:pt x="82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0" name="bg object 1680"/>
          <p:cNvSpPr/>
          <p:nvPr/>
        </p:nvSpPr>
        <p:spPr>
          <a:xfrm>
            <a:off x="12163605" y="10101443"/>
            <a:ext cx="10160" cy="4445"/>
          </a:xfrm>
          <a:custGeom>
            <a:avLst/>
            <a:gdLst/>
            <a:ahLst/>
            <a:cxnLst/>
            <a:rect l="l" t="t" r="r" b="b"/>
            <a:pathLst>
              <a:path w="10159" h="4445">
                <a:moveTo>
                  <a:pt x="9893" y="0"/>
                </a:moveTo>
                <a:lnTo>
                  <a:pt x="6946" y="2095"/>
                </a:lnTo>
                <a:lnTo>
                  <a:pt x="3568" y="3492"/>
                </a:lnTo>
                <a:lnTo>
                  <a:pt x="0" y="40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1" name="bg object 1681"/>
          <p:cNvSpPr/>
          <p:nvPr/>
        </p:nvSpPr>
        <p:spPr>
          <a:xfrm>
            <a:off x="12136775" y="10103188"/>
            <a:ext cx="29209" cy="1905"/>
          </a:xfrm>
          <a:custGeom>
            <a:avLst/>
            <a:gdLst/>
            <a:ahLst/>
            <a:cxnLst/>
            <a:rect l="l" t="t" r="r" b="b"/>
            <a:pathLst>
              <a:path w="29209" h="1904">
                <a:moveTo>
                  <a:pt x="29006" y="0"/>
                </a:moveTo>
                <a:lnTo>
                  <a:pt x="24256" y="1117"/>
                </a:lnTo>
                <a:lnTo>
                  <a:pt x="19379" y="1676"/>
                </a:lnTo>
                <a:lnTo>
                  <a:pt x="14490" y="1676"/>
                </a:lnTo>
                <a:lnTo>
                  <a:pt x="9626" y="1676"/>
                </a:lnTo>
                <a:lnTo>
                  <a:pt x="4749" y="1117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2" name="bg object 1682"/>
          <p:cNvSpPr/>
          <p:nvPr/>
        </p:nvSpPr>
        <p:spPr>
          <a:xfrm>
            <a:off x="12165195" y="10070175"/>
            <a:ext cx="8255" cy="12700"/>
          </a:xfrm>
          <a:custGeom>
            <a:avLst/>
            <a:gdLst/>
            <a:ahLst/>
            <a:cxnLst/>
            <a:rect l="l" t="t" r="r" b="b"/>
            <a:pathLst>
              <a:path w="8254" h="12700">
                <a:moveTo>
                  <a:pt x="0" y="0"/>
                </a:moveTo>
                <a:lnTo>
                  <a:pt x="3517" y="3555"/>
                </a:lnTo>
                <a:lnTo>
                  <a:pt x="6311" y="7784"/>
                </a:lnTo>
                <a:lnTo>
                  <a:pt x="8254" y="124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3" name="bg object 1683"/>
          <p:cNvSpPr/>
          <p:nvPr/>
        </p:nvSpPr>
        <p:spPr>
          <a:xfrm>
            <a:off x="12132314" y="10101308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4457" y="1879"/>
                </a:moveTo>
                <a:lnTo>
                  <a:pt x="2882" y="1498"/>
                </a:lnTo>
                <a:lnTo>
                  <a:pt x="1384" y="850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4" name="bg object 1684"/>
          <p:cNvSpPr/>
          <p:nvPr/>
        </p:nvSpPr>
        <p:spPr>
          <a:xfrm>
            <a:off x="12138930" y="10105499"/>
            <a:ext cx="24765" cy="1270"/>
          </a:xfrm>
          <a:custGeom>
            <a:avLst/>
            <a:gdLst/>
            <a:ahLst/>
            <a:cxnLst/>
            <a:rect l="l" t="t" r="r" b="b"/>
            <a:pathLst>
              <a:path w="24765" h="1270">
                <a:moveTo>
                  <a:pt x="24675" y="0"/>
                </a:moveTo>
                <a:lnTo>
                  <a:pt x="20611" y="761"/>
                </a:lnTo>
                <a:lnTo>
                  <a:pt x="16471" y="1168"/>
                </a:lnTo>
                <a:lnTo>
                  <a:pt x="12344" y="1168"/>
                </a:lnTo>
                <a:lnTo>
                  <a:pt x="8203" y="1168"/>
                </a:lnTo>
                <a:lnTo>
                  <a:pt x="4063" y="761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5" name="bg object 1685"/>
          <p:cNvSpPr/>
          <p:nvPr/>
        </p:nvSpPr>
        <p:spPr>
          <a:xfrm>
            <a:off x="12131388" y="10092434"/>
            <a:ext cx="1270" cy="7620"/>
          </a:xfrm>
          <a:custGeom>
            <a:avLst/>
            <a:gdLst/>
            <a:ahLst/>
            <a:cxnLst/>
            <a:rect l="l" t="t" r="r" b="b"/>
            <a:pathLst>
              <a:path w="1270" h="7620">
                <a:moveTo>
                  <a:pt x="647" y="7480"/>
                </a:moveTo>
                <a:lnTo>
                  <a:pt x="215" y="6299"/>
                </a:lnTo>
                <a:lnTo>
                  <a:pt x="0" y="5054"/>
                </a:lnTo>
                <a:lnTo>
                  <a:pt x="0" y="3784"/>
                </a:lnTo>
                <a:lnTo>
                  <a:pt x="0" y="2489"/>
                </a:lnTo>
                <a:lnTo>
                  <a:pt x="228" y="1219"/>
                </a:lnTo>
                <a:lnTo>
                  <a:pt x="6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6" name="bg object 1686"/>
          <p:cNvSpPr/>
          <p:nvPr/>
        </p:nvSpPr>
        <p:spPr>
          <a:xfrm>
            <a:off x="12132069" y="10071605"/>
            <a:ext cx="14604" cy="20955"/>
          </a:xfrm>
          <a:custGeom>
            <a:avLst/>
            <a:gdLst/>
            <a:ahLst/>
            <a:cxnLst/>
            <a:rect l="l" t="t" r="r" b="b"/>
            <a:pathLst>
              <a:path w="14604" h="20954">
                <a:moveTo>
                  <a:pt x="0" y="20827"/>
                </a:moveTo>
                <a:lnTo>
                  <a:pt x="2730" y="15061"/>
                </a:lnTo>
                <a:lnTo>
                  <a:pt x="6045" y="9639"/>
                </a:lnTo>
                <a:lnTo>
                  <a:pt x="9905" y="4609"/>
                </a:lnTo>
                <a:lnTo>
                  <a:pt x="142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7" name="bg object 1687"/>
          <p:cNvSpPr/>
          <p:nvPr/>
        </p:nvSpPr>
        <p:spPr>
          <a:xfrm>
            <a:off x="12170467" y="10092432"/>
            <a:ext cx="1270" cy="7620"/>
          </a:xfrm>
          <a:custGeom>
            <a:avLst/>
            <a:gdLst/>
            <a:ahLst/>
            <a:cxnLst/>
            <a:rect l="l" t="t" r="r" b="b"/>
            <a:pathLst>
              <a:path w="1270" h="7620">
                <a:moveTo>
                  <a:pt x="0" y="0"/>
                </a:moveTo>
                <a:lnTo>
                  <a:pt x="469" y="1219"/>
                </a:lnTo>
                <a:lnTo>
                  <a:pt x="685" y="2489"/>
                </a:lnTo>
                <a:lnTo>
                  <a:pt x="685" y="3784"/>
                </a:lnTo>
                <a:lnTo>
                  <a:pt x="685" y="5054"/>
                </a:lnTo>
                <a:lnTo>
                  <a:pt x="469" y="6299"/>
                </a:lnTo>
                <a:lnTo>
                  <a:pt x="38" y="74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8" name="bg object 1688"/>
          <p:cNvSpPr/>
          <p:nvPr/>
        </p:nvSpPr>
        <p:spPr>
          <a:xfrm>
            <a:off x="12126157" y="10097074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5">
                <a:moveTo>
                  <a:pt x="2882" y="4368"/>
                </a:moveTo>
                <a:lnTo>
                  <a:pt x="1447" y="3314"/>
                </a:lnTo>
                <a:lnTo>
                  <a:pt x="406" y="1752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9" name="bg object 1689"/>
          <p:cNvSpPr/>
          <p:nvPr/>
        </p:nvSpPr>
        <p:spPr>
          <a:xfrm>
            <a:off x="12129039" y="10101448"/>
            <a:ext cx="10160" cy="4445"/>
          </a:xfrm>
          <a:custGeom>
            <a:avLst/>
            <a:gdLst/>
            <a:ahLst/>
            <a:cxnLst/>
            <a:rect l="l" t="t" r="r" b="b"/>
            <a:pathLst>
              <a:path w="10159" h="4445">
                <a:moveTo>
                  <a:pt x="9893" y="4051"/>
                </a:moveTo>
                <a:lnTo>
                  <a:pt x="6349" y="3479"/>
                </a:lnTo>
                <a:lnTo>
                  <a:pt x="2959" y="2095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0" name="bg object 1690"/>
          <p:cNvSpPr/>
          <p:nvPr/>
        </p:nvSpPr>
        <p:spPr>
          <a:xfrm>
            <a:off x="12156189" y="10071605"/>
            <a:ext cx="14604" cy="20955"/>
          </a:xfrm>
          <a:custGeom>
            <a:avLst/>
            <a:gdLst/>
            <a:ahLst/>
            <a:cxnLst/>
            <a:rect l="l" t="t" r="r" b="b"/>
            <a:pathLst>
              <a:path w="14604" h="20954">
                <a:moveTo>
                  <a:pt x="0" y="0"/>
                </a:moveTo>
                <a:lnTo>
                  <a:pt x="4368" y="4609"/>
                </a:lnTo>
                <a:lnTo>
                  <a:pt x="8229" y="9639"/>
                </a:lnTo>
                <a:lnTo>
                  <a:pt x="11544" y="15061"/>
                </a:lnTo>
                <a:lnTo>
                  <a:pt x="14274" y="20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1" name="bg object 1691"/>
          <p:cNvSpPr/>
          <p:nvPr/>
        </p:nvSpPr>
        <p:spPr>
          <a:xfrm>
            <a:off x="12128320" y="10093232"/>
            <a:ext cx="4445" cy="8255"/>
          </a:xfrm>
          <a:custGeom>
            <a:avLst/>
            <a:gdLst/>
            <a:ahLst/>
            <a:cxnLst/>
            <a:rect l="l" t="t" r="r" b="b"/>
            <a:pathLst>
              <a:path w="4445" h="8254">
                <a:moveTo>
                  <a:pt x="4000" y="8076"/>
                </a:moveTo>
                <a:lnTo>
                  <a:pt x="1523" y="6527"/>
                </a:lnTo>
                <a:lnTo>
                  <a:pt x="0" y="3771"/>
                </a:lnTo>
                <a:lnTo>
                  <a:pt x="0" y="812"/>
                </a:lnTo>
                <a:lnTo>
                  <a:pt x="0" y="546"/>
                </a:lnTo>
                <a:lnTo>
                  <a:pt x="12" y="266"/>
                </a:lnTo>
                <a:lnTo>
                  <a:pt x="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2" name="bg object 1692"/>
          <p:cNvSpPr/>
          <p:nvPr/>
        </p:nvSpPr>
        <p:spPr>
          <a:xfrm>
            <a:off x="12137358" y="10064244"/>
            <a:ext cx="27940" cy="6350"/>
          </a:xfrm>
          <a:custGeom>
            <a:avLst/>
            <a:gdLst/>
            <a:ahLst/>
            <a:cxnLst/>
            <a:rect l="l" t="t" r="r" b="b"/>
            <a:pathLst>
              <a:path w="27940" h="6350">
                <a:moveTo>
                  <a:pt x="0" y="5930"/>
                </a:moveTo>
                <a:lnTo>
                  <a:pt x="3670" y="2120"/>
                </a:lnTo>
                <a:lnTo>
                  <a:pt x="8686" y="0"/>
                </a:lnTo>
                <a:lnTo>
                  <a:pt x="13906" y="0"/>
                </a:lnTo>
                <a:lnTo>
                  <a:pt x="19151" y="0"/>
                </a:lnTo>
                <a:lnTo>
                  <a:pt x="24154" y="2120"/>
                </a:lnTo>
                <a:lnTo>
                  <a:pt x="27837" y="59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3" name="bg object 1693"/>
          <p:cNvSpPr/>
          <p:nvPr/>
        </p:nvSpPr>
        <p:spPr>
          <a:xfrm>
            <a:off x="12170222" y="10093231"/>
            <a:ext cx="4445" cy="8255"/>
          </a:xfrm>
          <a:custGeom>
            <a:avLst/>
            <a:gdLst/>
            <a:ahLst/>
            <a:cxnLst/>
            <a:rect l="l" t="t" r="r" b="b"/>
            <a:pathLst>
              <a:path w="4445" h="8254">
                <a:moveTo>
                  <a:pt x="3962" y="0"/>
                </a:moveTo>
                <a:lnTo>
                  <a:pt x="4000" y="266"/>
                </a:lnTo>
                <a:lnTo>
                  <a:pt x="4013" y="546"/>
                </a:lnTo>
                <a:lnTo>
                  <a:pt x="4013" y="812"/>
                </a:lnTo>
                <a:lnTo>
                  <a:pt x="4013" y="3771"/>
                </a:lnTo>
                <a:lnTo>
                  <a:pt x="2489" y="6527"/>
                </a:lnTo>
                <a:lnTo>
                  <a:pt x="0" y="80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4" name="bg object 1694"/>
          <p:cNvSpPr/>
          <p:nvPr/>
        </p:nvSpPr>
        <p:spPr>
          <a:xfrm>
            <a:off x="12151268" y="10065336"/>
            <a:ext cx="13970" cy="6350"/>
          </a:xfrm>
          <a:custGeom>
            <a:avLst/>
            <a:gdLst/>
            <a:ahLst/>
            <a:cxnLst/>
            <a:rect l="l" t="t" r="r" b="b"/>
            <a:pathLst>
              <a:path w="13970" h="6350">
                <a:moveTo>
                  <a:pt x="0" y="0"/>
                </a:moveTo>
                <a:lnTo>
                  <a:pt x="5117" y="0"/>
                </a:lnTo>
                <a:lnTo>
                  <a:pt x="10020" y="2171"/>
                </a:lnTo>
                <a:lnTo>
                  <a:pt x="13512" y="59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5" name="bg object 1695"/>
          <p:cNvSpPr/>
          <p:nvPr/>
        </p:nvSpPr>
        <p:spPr>
          <a:xfrm>
            <a:off x="12164777" y="10071322"/>
            <a:ext cx="9525" cy="22225"/>
          </a:xfrm>
          <a:custGeom>
            <a:avLst/>
            <a:gdLst/>
            <a:ahLst/>
            <a:cxnLst/>
            <a:rect l="l" t="t" r="r" b="b"/>
            <a:pathLst>
              <a:path w="9525" h="22225">
                <a:moveTo>
                  <a:pt x="0" y="0"/>
                </a:moveTo>
                <a:lnTo>
                  <a:pt x="5244" y="6184"/>
                </a:lnTo>
                <a:lnTo>
                  <a:pt x="8521" y="13817"/>
                </a:lnTo>
                <a:lnTo>
                  <a:pt x="9410" y="219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6" name="bg object 1696"/>
          <p:cNvSpPr/>
          <p:nvPr/>
        </p:nvSpPr>
        <p:spPr>
          <a:xfrm>
            <a:off x="12137761" y="10065340"/>
            <a:ext cx="13970" cy="6350"/>
          </a:xfrm>
          <a:custGeom>
            <a:avLst/>
            <a:gdLst/>
            <a:ahLst/>
            <a:cxnLst/>
            <a:rect l="l" t="t" r="r" b="b"/>
            <a:pathLst>
              <a:path w="13970" h="6350">
                <a:moveTo>
                  <a:pt x="0" y="5981"/>
                </a:moveTo>
                <a:lnTo>
                  <a:pt x="3492" y="2171"/>
                </a:lnTo>
                <a:lnTo>
                  <a:pt x="8381" y="0"/>
                </a:lnTo>
                <a:lnTo>
                  <a:pt x="135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7" name="bg object 1697"/>
          <p:cNvSpPr/>
          <p:nvPr/>
        </p:nvSpPr>
        <p:spPr>
          <a:xfrm>
            <a:off x="12128353" y="10071324"/>
            <a:ext cx="9525" cy="22225"/>
          </a:xfrm>
          <a:custGeom>
            <a:avLst/>
            <a:gdLst/>
            <a:ahLst/>
            <a:cxnLst/>
            <a:rect l="l" t="t" r="r" b="b"/>
            <a:pathLst>
              <a:path w="9525" h="22225">
                <a:moveTo>
                  <a:pt x="0" y="21906"/>
                </a:moveTo>
                <a:lnTo>
                  <a:pt x="901" y="13804"/>
                </a:lnTo>
                <a:lnTo>
                  <a:pt x="4190" y="6184"/>
                </a:lnTo>
                <a:lnTo>
                  <a:pt x="94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8" name="bg object 1698"/>
          <p:cNvSpPr/>
          <p:nvPr/>
        </p:nvSpPr>
        <p:spPr>
          <a:xfrm>
            <a:off x="12148150" y="10097065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1828" y="1866"/>
                </a:moveTo>
                <a:lnTo>
                  <a:pt x="825" y="1866"/>
                </a:lnTo>
                <a:lnTo>
                  <a:pt x="0" y="1041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9" name="bg object 1699"/>
          <p:cNvSpPr/>
          <p:nvPr/>
        </p:nvSpPr>
        <p:spPr>
          <a:xfrm>
            <a:off x="12152629" y="10097071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1803" y="0"/>
                </a:moveTo>
                <a:lnTo>
                  <a:pt x="1803" y="1028"/>
                </a:lnTo>
                <a:lnTo>
                  <a:pt x="1003" y="1866"/>
                </a:lnTo>
                <a:lnTo>
                  <a:pt x="0" y="18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0" name="bg object 1700"/>
          <p:cNvSpPr/>
          <p:nvPr/>
        </p:nvSpPr>
        <p:spPr>
          <a:xfrm>
            <a:off x="12148154" y="10092602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841"/>
                </a:moveTo>
                <a:lnTo>
                  <a:pt x="0" y="812"/>
                </a:lnTo>
                <a:lnTo>
                  <a:pt x="825" y="0"/>
                </a:lnTo>
                <a:lnTo>
                  <a:pt x="18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1" name="bg object 1701"/>
          <p:cNvSpPr/>
          <p:nvPr/>
        </p:nvSpPr>
        <p:spPr>
          <a:xfrm>
            <a:off x="12152624" y="10092599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0"/>
                </a:moveTo>
                <a:lnTo>
                  <a:pt x="1003" y="0"/>
                </a:lnTo>
                <a:lnTo>
                  <a:pt x="1803" y="812"/>
                </a:lnTo>
                <a:lnTo>
                  <a:pt x="1803" y="18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2" name="bg object 1702"/>
          <p:cNvSpPr/>
          <p:nvPr/>
        </p:nvSpPr>
        <p:spPr>
          <a:xfrm>
            <a:off x="12173494" y="10097071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5">
                <a:moveTo>
                  <a:pt x="2882" y="0"/>
                </a:moveTo>
                <a:lnTo>
                  <a:pt x="2476" y="1765"/>
                </a:lnTo>
                <a:lnTo>
                  <a:pt x="1460" y="3327"/>
                </a:lnTo>
                <a:lnTo>
                  <a:pt x="0" y="43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3" name="bg object 1703"/>
          <p:cNvSpPr/>
          <p:nvPr/>
        </p:nvSpPr>
        <p:spPr>
          <a:xfrm>
            <a:off x="12173448" y="10082608"/>
            <a:ext cx="3175" cy="14604"/>
          </a:xfrm>
          <a:custGeom>
            <a:avLst/>
            <a:gdLst/>
            <a:ahLst/>
            <a:cxnLst/>
            <a:rect l="l" t="t" r="r" b="b"/>
            <a:pathLst>
              <a:path w="3175" h="14604">
                <a:moveTo>
                  <a:pt x="0" y="0"/>
                </a:moveTo>
                <a:lnTo>
                  <a:pt x="1943" y="4343"/>
                </a:lnTo>
                <a:lnTo>
                  <a:pt x="2946" y="9042"/>
                </a:lnTo>
                <a:lnTo>
                  <a:pt x="2946" y="13817"/>
                </a:lnTo>
                <a:lnTo>
                  <a:pt x="2946" y="14033"/>
                </a:lnTo>
                <a:lnTo>
                  <a:pt x="2933" y="14249"/>
                </a:lnTo>
                <a:lnTo>
                  <a:pt x="2933" y="144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4" name="bg object 1704"/>
          <p:cNvSpPr/>
          <p:nvPr/>
        </p:nvSpPr>
        <p:spPr>
          <a:xfrm>
            <a:off x="12148193" y="10109477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172" y="3136"/>
                </a:moveTo>
                <a:lnTo>
                  <a:pt x="6172" y="1396"/>
                </a:lnTo>
                <a:lnTo>
                  <a:pt x="4787" y="0"/>
                </a:lnTo>
                <a:lnTo>
                  <a:pt x="3073" y="0"/>
                </a:lnTo>
                <a:lnTo>
                  <a:pt x="1371" y="0"/>
                </a:lnTo>
                <a:lnTo>
                  <a:pt x="0" y="1396"/>
                </a:lnTo>
                <a:lnTo>
                  <a:pt x="0" y="3136"/>
                </a:lnTo>
                <a:lnTo>
                  <a:pt x="0" y="4863"/>
                </a:lnTo>
                <a:lnTo>
                  <a:pt x="1371" y="6260"/>
                </a:lnTo>
                <a:lnTo>
                  <a:pt x="3073" y="6260"/>
                </a:lnTo>
                <a:lnTo>
                  <a:pt x="4787" y="6260"/>
                </a:lnTo>
                <a:lnTo>
                  <a:pt x="6172" y="4863"/>
                </a:lnTo>
                <a:lnTo>
                  <a:pt x="6172" y="31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5" name="bg object 1705"/>
          <p:cNvSpPr/>
          <p:nvPr/>
        </p:nvSpPr>
        <p:spPr>
          <a:xfrm>
            <a:off x="3975415" y="3587825"/>
            <a:ext cx="61594" cy="0"/>
          </a:xfrm>
          <a:custGeom>
            <a:avLst/>
            <a:gdLst/>
            <a:ahLst/>
            <a:cxnLst/>
            <a:rect l="l" t="t" r="r" b="b"/>
            <a:pathLst>
              <a:path w="61595">
                <a:moveTo>
                  <a:pt x="0" y="0"/>
                </a:moveTo>
                <a:lnTo>
                  <a:pt x="614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6" name="bg object 1706"/>
          <p:cNvSpPr/>
          <p:nvPr/>
        </p:nvSpPr>
        <p:spPr>
          <a:xfrm>
            <a:off x="5101845" y="4352410"/>
            <a:ext cx="374650" cy="0"/>
          </a:xfrm>
          <a:custGeom>
            <a:avLst/>
            <a:gdLst/>
            <a:ahLst/>
            <a:cxnLst/>
            <a:rect l="l" t="t" r="r" b="b"/>
            <a:pathLst>
              <a:path w="374650">
                <a:moveTo>
                  <a:pt x="37453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7" name="bg object 1707"/>
          <p:cNvSpPr/>
          <p:nvPr/>
        </p:nvSpPr>
        <p:spPr>
          <a:xfrm>
            <a:off x="15030234" y="1018495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2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8" name="bg object 1708"/>
          <p:cNvSpPr/>
          <p:nvPr/>
        </p:nvSpPr>
        <p:spPr>
          <a:xfrm>
            <a:off x="14358951" y="10074591"/>
            <a:ext cx="74930" cy="0"/>
          </a:xfrm>
          <a:custGeom>
            <a:avLst/>
            <a:gdLst/>
            <a:ahLst/>
            <a:cxnLst/>
            <a:rect l="l" t="t" r="r" b="b"/>
            <a:pathLst>
              <a:path w="74930">
                <a:moveTo>
                  <a:pt x="0" y="0"/>
                </a:moveTo>
                <a:lnTo>
                  <a:pt x="748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9" name="bg object 1709"/>
          <p:cNvSpPr/>
          <p:nvPr/>
        </p:nvSpPr>
        <p:spPr>
          <a:xfrm>
            <a:off x="10342082" y="4750310"/>
            <a:ext cx="1379855" cy="0"/>
          </a:xfrm>
          <a:custGeom>
            <a:avLst/>
            <a:gdLst/>
            <a:ahLst/>
            <a:cxnLst/>
            <a:rect l="l" t="t" r="r" b="b"/>
            <a:pathLst>
              <a:path w="1379854">
                <a:moveTo>
                  <a:pt x="13796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0" name="bg object 1710"/>
          <p:cNvSpPr/>
          <p:nvPr/>
        </p:nvSpPr>
        <p:spPr>
          <a:xfrm>
            <a:off x="6090467" y="5631938"/>
            <a:ext cx="0" cy="13017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0"/>
                </a:moveTo>
                <a:lnTo>
                  <a:pt x="0" y="1295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1" name="bg object 1711"/>
          <p:cNvSpPr/>
          <p:nvPr/>
        </p:nvSpPr>
        <p:spPr>
          <a:xfrm>
            <a:off x="5398707" y="3053741"/>
            <a:ext cx="290830" cy="5715"/>
          </a:xfrm>
          <a:custGeom>
            <a:avLst/>
            <a:gdLst/>
            <a:ahLst/>
            <a:cxnLst/>
            <a:rect l="l" t="t" r="r" b="b"/>
            <a:pathLst>
              <a:path w="290829" h="5714">
                <a:moveTo>
                  <a:pt x="290251" y="0"/>
                </a:moveTo>
                <a:lnTo>
                  <a:pt x="0" y="56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2" name="bg object 1712"/>
          <p:cNvSpPr/>
          <p:nvPr/>
        </p:nvSpPr>
        <p:spPr>
          <a:xfrm>
            <a:off x="5268409" y="3453042"/>
            <a:ext cx="219075" cy="1905"/>
          </a:xfrm>
          <a:custGeom>
            <a:avLst/>
            <a:gdLst/>
            <a:ahLst/>
            <a:cxnLst/>
            <a:rect l="l" t="t" r="r" b="b"/>
            <a:pathLst>
              <a:path w="219075" h="1904">
                <a:moveTo>
                  <a:pt x="0" y="1879"/>
                </a:moveTo>
                <a:lnTo>
                  <a:pt x="2187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3" name="bg object 1713"/>
          <p:cNvSpPr/>
          <p:nvPr/>
        </p:nvSpPr>
        <p:spPr>
          <a:xfrm>
            <a:off x="5251468" y="3504833"/>
            <a:ext cx="252729" cy="1905"/>
          </a:xfrm>
          <a:custGeom>
            <a:avLst/>
            <a:gdLst/>
            <a:ahLst/>
            <a:cxnLst/>
            <a:rect l="l" t="t" r="r" b="b"/>
            <a:pathLst>
              <a:path w="252729" h="1904">
                <a:moveTo>
                  <a:pt x="0" y="1828"/>
                </a:moveTo>
                <a:lnTo>
                  <a:pt x="25238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4" name="bg object 1714"/>
          <p:cNvSpPr/>
          <p:nvPr/>
        </p:nvSpPr>
        <p:spPr>
          <a:xfrm>
            <a:off x="5278927" y="3486726"/>
            <a:ext cx="198120" cy="0"/>
          </a:xfrm>
          <a:custGeom>
            <a:avLst/>
            <a:gdLst/>
            <a:ahLst/>
            <a:cxnLst/>
            <a:rect l="l" t="t" r="r" b="b"/>
            <a:pathLst>
              <a:path w="198120">
                <a:moveTo>
                  <a:pt x="0" y="0"/>
                </a:moveTo>
                <a:lnTo>
                  <a:pt x="1975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5" name="bg object 1715"/>
          <p:cNvSpPr/>
          <p:nvPr/>
        </p:nvSpPr>
        <p:spPr>
          <a:xfrm>
            <a:off x="5278927" y="3488824"/>
            <a:ext cx="198120" cy="0"/>
          </a:xfrm>
          <a:custGeom>
            <a:avLst/>
            <a:gdLst/>
            <a:ahLst/>
            <a:cxnLst/>
            <a:rect l="l" t="t" r="r" b="b"/>
            <a:pathLst>
              <a:path w="198120">
                <a:moveTo>
                  <a:pt x="0" y="0"/>
                </a:moveTo>
                <a:lnTo>
                  <a:pt x="1975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6" name="bg object 1716"/>
          <p:cNvSpPr/>
          <p:nvPr/>
        </p:nvSpPr>
        <p:spPr>
          <a:xfrm>
            <a:off x="5278924" y="3494605"/>
            <a:ext cx="198120" cy="0"/>
          </a:xfrm>
          <a:custGeom>
            <a:avLst/>
            <a:gdLst/>
            <a:ahLst/>
            <a:cxnLst/>
            <a:rect l="l" t="t" r="r" b="b"/>
            <a:pathLst>
              <a:path w="198120">
                <a:moveTo>
                  <a:pt x="19759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7" name="bg object 1717"/>
          <p:cNvSpPr/>
          <p:nvPr/>
        </p:nvSpPr>
        <p:spPr>
          <a:xfrm>
            <a:off x="5373477" y="3070819"/>
            <a:ext cx="1148715" cy="22225"/>
          </a:xfrm>
          <a:custGeom>
            <a:avLst/>
            <a:gdLst/>
            <a:ahLst/>
            <a:cxnLst/>
            <a:rect l="l" t="t" r="r" b="b"/>
            <a:pathLst>
              <a:path w="1148715" h="22225">
                <a:moveTo>
                  <a:pt x="1148343" y="0"/>
                </a:moveTo>
                <a:lnTo>
                  <a:pt x="0" y="222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8" name="bg object 1718"/>
          <p:cNvSpPr/>
          <p:nvPr/>
        </p:nvSpPr>
        <p:spPr>
          <a:xfrm>
            <a:off x="5285415" y="4687223"/>
            <a:ext cx="634365" cy="0"/>
          </a:xfrm>
          <a:custGeom>
            <a:avLst/>
            <a:gdLst/>
            <a:ahLst/>
            <a:cxnLst/>
            <a:rect l="l" t="t" r="r" b="b"/>
            <a:pathLst>
              <a:path w="634364">
                <a:moveTo>
                  <a:pt x="63426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9" name="bg object 1719"/>
          <p:cNvSpPr/>
          <p:nvPr/>
        </p:nvSpPr>
        <p:spPr>
          <a:xfrm>
            <a:off x="5138855" y="4335584"/>
            <a:ext cx="447675" cy="0"/>
          </a:xfrm>
          <a:custGeom>
            <a:avLst/>
            <a:gdLst/>
            <a:ahLst/>
            <a:cxnLst/>
            <a:rect l="l" t="t" r="r" b="b"/>
            <a:pathLst>
              <a:path w="447675">
                <a:moveTo>
                  <a:pt x="4474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0" name="bg object 1720"/>
          <p:cNvSpPr/>
          <p:nvPr/>
        </p:nvSpPr>
        <p:spPr>
          <a:xfrm>
            <a:off x="5285419" y="4670382"/>
            <a:ext cx="191135" cy="0"/>
          </a:xfrm>
          <a:custGeom>
            <a:avLst/>
            <a:gdLst/>
            <a:ahLst/>
            <a:cxnLst/>
            <a:rect l="l" t="t" r="r" b="b"/>
            <a:pathLst>
              <a:path w="191135">
                <a:moveTo>
                  <a:pt x="1909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1" name="bg object 1721"/>
          <p:cNvSpPr/>
          <p:nvPr/>
        </p:nvSpPr>
        <p:spPr>
          <a:xfrm>
            <a:off x="4997723" y="5431720"/>
            <a:ext cx="1081405" cy="0"/>
          </a:xfrm>
          <a:custGeom>
            <a:avLst/>
            <a:gdLst/>
            <a:ahLst/>
            <a:cxnLst/>
            <a:rect l="l" t="t" r="r" b="b"/>
            <a:pathLst>
              <a:path w="1081404">
                <a:moveTo>
                  <a:pt x="108095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2" name="bg object 1722"/>
          <p:cNvSpPr/>
          <p:nvPr/>
        </p:nvSpPr>
        <p:spPr>
          <a:xfrm>
            <a:off x="4997723" y="5414896"/>
            <a:ext cx="1081405" cy="0"/>
          </a:xfrm>
          <a:custGeom>
            <a:avLst/>
            <a:gdLst/>
            <a:ahLst/>
            <a:cxnLst/>
            <a:rect l="l" t="t" r="r" b="b"/>
            <a:pathLst>
              <a:path w="1081404">
                <a:moveTo>
                  <a:pt x="108095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3" name="bg object 1723"/>
          <p:cNvSpPr/>
          <p:nvPr/>
        </p:nvSpPr>
        <p:spPr>
          <a:xfrm>
            <a:off x="4997723" y="5962556"/>
            <a:ext cx="1081405" cy="0"/>
          </a:xfrm>
          <a:custGeom>
            <a:avLst/>
            <a:gdLst/>
            <a:ahLst/>
            <a:cxnLst/>
            <a:rect l="l" t="t" r="r" b="b"/>
            <a:pathLst>
              <a:path w="1081404">
                <a:moveTo>
                  <a:pt x="108095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4" name="bg object 1724"/>
          <p:cNvSpPr/>
          <p:nvPr/>
        </p:nvSpPr>
        <p:spPr>
          <a:xfrm>
            <a:off x="4997723" y="5979381"/>
            <a:ext cx="1081405" cy="0"/>
          </a:xfrm>
          <a:custGeom>
            <a:avLst/>
            <a:gdLst/>
            <a:ahLst/>
            <a:cxnLst/>
            <a:rect l="l" t="t" r="r" b="b"/>
            <a:pathLst>
              <a:path w="1081404">
                <a:moveTo>
                  <a:pt x="108095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5" name="bg object 1725"/>
          <p:cNvSpPr/>
          <p:nvPr/>
        </p:nvSpPr>
        <p:spPr>
          <a:xfrm>
            <a:off x="5338830" y="6686036"/>
            <a:ext cx="581025" cy="304800"/>
          </a:xfrm>
          <a:custGeom>
            <a:avLst/>
            <a:gdLst/>
            <a:ahLst/>
            <a:cxnLst/>
            <a:rect l="l" t="t" r="r" b="b"/>
            <a:pathLst>
              <a:path w="581025" h="304800">
                <a:moveTo>
                  <a:pt x="580845" y="0"/>
                </a:moveTo>
                <a:lnTo>
                  <a:pt x="0" y="3042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6" name="bg object 1726"/>
          <p:cNvSpPr/>
          <p:nvPr/>
        </p:nvSpPr>
        <p:spPr>
          <a:xfrm>
            <a:off x="5383151" y="9739152"/>
            <a:ext cx="262890" cy="505459"/>
          </a:xfrm>
          <a:custGeom>
            <a:avLst/>
            <a:gdLst/>
            <a:ahLst/>
            <a:cxnLst/>
            <a:rect l="l" t="t" r="r" b="b"/>
            <a:pathLst>
              <a:path w="262889" h="505459">
                <a:moveTo>
                  <a:pt x="0" y="0"/>
                </a:moveTo>
                <a:lnTo>
                  <a:pt x="262603" y="5053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7" name="bg object 1727"/>
          <p:cNvSpPr/>
          <p:nvPr/>
        </p:nvSpPr>
        <p:spPr>
          <a:xfrm>
            <a:off x="3260812" y="6240673"/>
            <a:ext cx="347345" cy="671830"/>
          </a:xfrm>
          <a:custGeom>
            <a:avLst/>
            <a:gdLst/>
            <a:ahLst/>
            <a:cxnLst/>
            <a:rect l="l" t="t" r="r" b="b"/>
            <a:pathLst>
              <a:path w="347345" h="671829">
                <a:moveTo>
                  <a:pt x="0" y="0"/>
                </a:moveTo>
                <a:lnTo>
                  <a:pt x="347336" y="6716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8" name="bg object 1728"/>
          <p:cNvSpPr/>
          <p:nvPr/>
        </p:nvSpPr>
        <p:spPr>
          <a:xfrm>
            <a:off x="3268268" y="6236819"/>
            <a:ext cx="347345" cy="671830"/>
          </a:xfrm>
          <a:custGeom>
            <a:avLst/>
            <a:gdLst/>
            <a:ahLst/>
            <a:cxnLst/>
            <a:rect l="l" t="t" r="r" b="b"/>
            <a:pathLst>
              <a:path w="347345" h="671829">
                <a:moveTo>
                  <a:pt x="0" y="0"/>
                </a:moveTo>
                <a:lnTo>
                  <a:pt x="347348" y="6716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9" name="bg object 1729"/>
          <p:cNvSpPr/>
          <p:nvPr/>
        </p:nvSpPr>
        <p:spPr>
          <a:xfrm>
            <a:off x="3920615" y="6346214"/>
            <a:ext cx="763905" cy="412115"/>
          </a:xfrm>
          <a:custGeom>
            <a:avLst/>
            <a:gdLst/>
            <a:ahLst/>
            <a:cxnLst/>
            <a:rect l="l" t="t" r="r" b="b"/>
            <a:pathLst>
              <a:path w="763904" h="412115">
                <a:moveTo>
                  <a:pt x="0" y="412091"/>
                </a:moveTo>
                <a:lnTo>
                  <a:pt x="7634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0" name="bg object 1730"/>
          <p:cNvSpPr/>
          <p:nvPr/>
        </p:nvSpPr>
        <p:spPr>
          <a:xfrm>
            <a:off x="4980897" y="6334806"/>
            <a:ext cx="343535" cy="663575"/>
          </a:xfrm>
          <a:custGeom>
            <a:avLst/>
            <a:gdLst/>
            <a:ahLst/>
            <a:cxnLst/>
            <a:rect l="l" t="t" r="r" b="b"/>
            <a:pathLst>
              <a:path w="343535" h="663575">
                <a:moveTo>
                  <a:pt x="0" y="0"/>
                </a:moveTo>
                <a:lnTo>
                  <a:pt x="343043" y="6633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1" name="bg object 1731"/>
          <p:cNvSpPr/>
          <p:nvPr/>
        </p:nvSpPr>
        <p:spPr>
          <a:xfrm>
            <a:off x="4997722" y="6330696"/>
            <a:ext cx="341630" cy="659765"/>
          </a:xfrm>
          <a:custGeom>
            <a:avLst/>
            <a:gdLst/>
            <a:ahLst/>
            <a:cxnLst/>
            <a:rect l="l" t="t" r="r" b="b"/>
            <a:pathLst>
              <a:path w="341629" h="659765">
                <a:moveTo>
                  <a:pt x="0" y="0"/>
                </a:moveTo>
                <a:lnTo>
                  <a:pt x="341113" y="6595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2" name="bg object 1732"/>
          <p:cNvSpPr/>
          <p:nvPr/>
        </p:nvSpPr>
        <p:spPr>
          <a:xfrm>
            <a:off x="3768219" y="6436026"/>
            <a:ext cx="61594" cy="118745"/>
          </a:xfrm>
          <a:custGeom>
            <a:avLst/>
            <a:gdLst/>
            <a:ahLst/>
            <a:cxnLst/>
            <a:rect l="l" t="t" r="r" b="b"/>
            <a:pathLst>
              <a:path w="61595" h="118745">
                <a:moveTo>
                  <a:pt x="61580" y="11867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3" name="bg object 1733"/>
          <p:cNvSpPr/>
          <p:nvPr/>
        </p:nvSpPr>
        <p:spPr>
          <a:xfrm>
            <a:off x="3763074" y="6438698"/>
            <a:ext cx="62230" cy="118745"/>
          </a:xfrm>
          <a:custGeom>
            <a:avLst/>
            <a:gdLst/>
            <a:ahLst/>
            <a:cxnLst/>
            <a:rect l="l" t="t" r="r" b="b"/>
            <a:pathLst>
              <a:path w="62229" h="118745">
                <a:moveTo>
                  <a:pt x="61618" y="11872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4" name="bg object 1734"/>
          <p:cNvSpPr/>
          <p:nvPr/>
        </p:nvSpPr>
        <p:spPr>
          <a:xfrm>
            <a:off x="3761355" y="6439595"/>
            <a:ext cx="61594" cy="119380"/>
          </a:xfrm>
          <a:custGeom>
            <a:avLst/>
            <a:gdLst/>
            <a:ahLst/>
            <a:cxnLst/>
            <a:rect l="l" t="t" r="r" b="b"/>
            <a:pathLst>
              <a:path w="61595" h="119379">
                <a:moveTo>
                  <a:pt x="61479" y="1188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5" name="bg object 1735"/>
          <p:cNvSpPr/>
          <p:nvPr/>
        </p:nvSpPr>
        <p:spPr>
          <a:xfrm>
            <a:off x="3709073" y="6456770"/>
            <a:ext cx="69850" cy="135255"/>
          </a:xfrm>
          <a:custGeom>
            <a:avLst/>
            <a:gdLst/>
            <a:ahLst/>
            <a:cxnLst/>
            <a:rect l="l" t="t" r="r" b="b"/>
            <a:pathLst>
              <a:path w="69850" h="135254">
                <a:moveTo>
                  <a:pt x="0" y="0"/>
                </a:moveTo>
                <a:lnTo>
                  <a:pt x="69759" y="1348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6" name="bg object 1736"/>
          <p:cNvSpPr/>
          <p:nvPr/>
        </p:nvSpPr>
        <p:spPr>
          <a:xfrm>
            <a:off x="4408172" y="8452641"/>
            <a:ext cx="281940" cy="542290"/>
          </a:xfrm>
          <a:custGeom>
            <a:avLst/>
            <a:gdLst/>
            <a:ahLst/>
            <a:cxnLst/>
            <a:rect l="l" t="t" r="r" b="b"/>
            <a:pathLst>
              <a:path w="281939" h="542290">
                <a:moveTo>
                  <a:pt x="0" y="0"/>
                </a:moveTo>
                <a:lnTo>
                  <a:pt x="281729" y="5422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7" name="bg object 1737"/>
          <p:cNvSpPr/>
          <p:nvPr/>
        </p:nvSpPr>
        <p:spPr>
          <a:xfrm>
            <a:off x="4415646" y="8448753"/>
            <a:ext cx="281940" cy="542290"/>
          </a:xfrm>
          <a:custGeom>
            <a:avLst/>
            <a:gdLst/>
            <a:ahLst/>
            <a:cxnLst/>
            <a:rect l="l" t="t" r="r" b="b"/>
            <a:pathLst>
              <a:path w="281939" h="542290">
                <a:moveTo>
                  <a:pt x="0" y="0"/>
                </a:moveTo>
                <a:lnTo>
                  <a:pt x="281716" y="5422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8" name="bg object 1738"/>
          <p:cNvSpPr/>
          <p:nvPr/>
        </p:nvSpPr>
        <p:spPr>
          <a:xfrm>
            <a:off x="4648189" y="8317099"/>
            <a:ext cx="273685" cy="527050"/>
          </a:xfrm>
          <a:custGeom>
            <a:avLst/>
            <a:gdLst/>
            <a:ahLst/>
            <a:cxnLst/>
            <a:rect l="l" t="t" r="r" b="b"/>
            <a:pathLst>
              <a:path w="273685" h="527050">
                <a:moveTo>
                  <a:pt x="0" y="0"/>
                </a:moveTo>
                <a:lnTo>
                  <a:pt x="273208" y="5267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9" name="bg object 1739"/>
          <p:cNvSpPr/>
          <p:nvPr/>
        </p:nvSpPr>
        <p:spPr>
          <a:xfrm>
            <a:off x="4358918" y="8478258"/>
            <a:ext cx="281940" cy="542290"/>
          </a:xfrm>
          <a:custGeom>
            <a:avLst/>
            <a:gdLst/>
            <a:ahLst/>
            <a:cxnLst/>
            <a:rect l="l" t="t" r="r" b="b"/>
            <a:pathLst>
              <a:path w="281939" h="542290">
                <a:moveTo>
                  <a:pt x="0" y="0"/>
                </a:moveTo>
                <a:lnTo>
                  <a:pt x="281640" y="5421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0" name="bg object 1740"/>
          <p:cNvSpPr/>
          <p:nvPr/>
        </p:nvSpPr>
        <p:spPr>
          <a:xfrm>
            <a:off x="5125669" y="9846168"/>
            <a:ext cx="282575" cy="548005"/>
          </a:xfrm>
          <a:custGeom>
            <a:avLst/>
            <a:gdLst/>
            <a:ahLst/>
            <a:cxnLst/>
            <a:rect l="l" t="t" r="r" b="b"/>
            <a:pathLst>
              <a:path w="282575" h="548004">
                <a:moveTo>
                  <a:pt x="0" y="0"/>
                </a:moveTo>
                <a:lnTo>
                  <a:pt x="282529" y="5479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1" name="bg object 1741"/>
          <p:cNvSpPr/>
          <p:nvPr/>
        </p:nvSpPr>
        <p:spPr>
          <a:xfrm>
            <a:off x="5133142" y="9842313"/>
            <a:ext cx="282575" cy="548005"/>
          </a:xfrm>
          <a:custGeom>
            <a:avLst/>
            <a:gdLst/>
            <a:ahLst/>
            <a:cxnLst/>
            <a:rect l="l" t="t" r="r" b="b"/>
            <a:pathLst>
              <a:path w="282575" h="548004">
                <a:moveTo>
                  <a:pt x="0" y="0"/>
                </a:moveTo>
                <a:lnTo>
                  <a:pt x="282542" y="5479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2" name="bg object 1742"/>
          <p:cNvSpPr/>
          <p:nvPr/>
        </p:nvSpPr>
        <p:spPr>
          <a:xfrm>
            <a:off x="5075957" y="9870905"/>
            <a:ext cx="282575" cy="548005"/>
          </a:xfrm>
          <a:custGeom>
            <a:avLst/>
            <a:gdLst/>
            <a:ahLst/>
            <a:cxnLst/>
            <a:rect l="l" t="t" r="r" b="b"/>
            <a:pathLst>
              <a:path w="282575" h="548004">
                <a:moveTo>
                  <a:pt x="0" y="0"/>
                </a:moveTo>
                <a:lnTo>
                  <a:pt x="282542" y="5479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3" name="bg object 1743"/>
          <p:cNvSpPr/>
          <p:nvPr/>
        </p:nvSpPr>
        <p:spPr>
          <a:xfrm>
            <a:off x="4767698" y="9146141"/>
            <a:ext cx="281940" cy="548640"/>
          </a:xfrm>
          <a:custGeom>
            <a:avLst/>
            <a:gdLst/>
            <a:ahLst/>
            <a:cxnLst/>
            <a:rect l="l" t="t" r="r" b="b"/>
            <a:pathLst>
              <a:path w="281939" h="548640">
                <a:moveTo>
                  <a:pt x="0" y="0"/>
                </a:moveTo>
                <a:lnTo>
                  <a:pt x="281716" y="5481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4" name="bg object 1744"/>
          <p:cNvSpPr/>
          <p:nvPr/>
        </p:nvSpPr>
        <p:spPr>
          <a:xfrm>
            <a:off x="4775189" y="9142303"/>
            <a:ext cx="281940" cy="548640"/>
          </a:xfrm>
          <a:custGeom>
            <a:avLst/>
            <a:gdLst/>
            <a:ahLst/>
            <a:cxnLst/>
            <a:rect l="l" t="t" r="r" b="b"/>
            <a:pathLst>
              <a:path w="281939" h="548640">
                <a:moveTo>
                  <a:pt x="0" y="0"/>
                </a:moveTo>
                <a:lnTo>
                  <a:pt x="281716" y="5481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5" name="bg object 1745"/>
          <p:cNvSpPr/>
          <p:nvPr/>
        </p:nvSpPr>
        <p:spPr>
          <a:xfrm>
            <a:off x="4718309" y="9171487"/>
            <a:ext cx="281940" cy="548005"/>
          </a:xfrm>
          <a:custGeom>
            <a:avLst/>
            <a:gdLst/>
            <a:ahLst/>
            <a:cxnLst/>
            <a:rect l="l" t="t" r="r" b="b"/>
            <a:pathLst>
              <a:path w="281939" h="548004">
                <a:moveTo>
                  <a:pt x="0" y="0"/>
                </a:moveTo>
                <a:lnTo>
                  <a:pt x="281386" y="5475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6" name="bg object 1746"/>
          <p:cNvSpPr/>
          <p:nvPr/>
        </p:nvSpPr>
        <p:spPr>
          <a:xfrm>
            <a:off x="5295205" y="9374499"/>
            <a:ext cx="62230" cy="120014"/>
          </a:xfrm>
          <a:custGeom>
            <a:avLst/>
            <a:gdLst/>
            <a:ahLst/>
            <a:cxnLst/>
            <a:rect l="l" t="t" r="r" b="b"/>
            <a:pathLst>
              <a:path w="62229" h="120015">
                <a:moveTo>
                  <a:pt x="61974" y="1194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7" name="bg object 1747"/>
          <p:cNvSpPr/>
          <p:nvPr/>
        </p:nvSpPr>
        <p:spPr>
          <a:xfrm>
            <a:off x="5290070" y="9377166"/>
            <a:ext cx="62230" cy="120014"/>
          </a:xfrm>
          <a:custGeom>
            <a:avLst/>
            <a:gdLst/>
            <a:ahLst/>
            <a:cxnLst/>
            <a:rect l="l" t="t" r="r" b="b"/>
            <a:pathLst>
              <a:path w="62229" h="120015">
                <a:moveTo>
                  <a:pt x="62088" y="1196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8" name="bg object 1748"/>
          <p:cNvSpPr/>
          <p:nvPr/>
        </p:nvSpPr>
        <p:spPr>
          <a:xfrm>
            <a:off x="5288349" y="9378063"/>
            <a:ext cx="62230" cy="120014"/>
          </a:xfrm>
          <a:custGeom>
            <a:avLst/>
            <a:gdLst/>
            <a:ahLst/>
            <a:cxnLst/>
            <a:rect l="l" t="t" r="r" b="b"/>
            <a:pathLst>
              <a:path w="62229" h="120015">
                <a:moveTo>
                  <a:pt x="61999" y="1198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9" name="bg object 1749"/>
          <p:cNvSpPr/>
          <p:nvPr/>
        </p:nvSpPr>
        <p:spPr>
          <a:xfrm>
            <a:off x="5237653" y="9397577"/>
            <a:ext cx="69850" cy="132715"/>
          </a:xfrm>
          <a:custGeom>
            <a:avLst/>
            <a:gdLst/>
            <a:ahLst/>
            <a:cxnLst/>
            <a:rect l="l" t="t" r="r" b="b"/>
            <a:pathLst>
              <a:path w="69850" h="132715">
                <a:moveTo>
                  <a:pt x="0" y="0"/>
                </a:moveTo>
                <a:lnTo>
                  <a:pt x="69632" y="1325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0" name="bg object 1750"/>
          <p:cNvSpPr/>
          <p:nvPr/>
        </p:nvSpPr>
        <p:spPr>
          <a:xfrm>
            <a:off x="5042445" y="9025920"/>
            <a:ext cx="73025" cy="138430"/>
          </a:xfrm>
          <a:custGeom>
            <a:avLst/>
            <a:gdLst/>
            <a:ahLst/>
            <a:cxnLst/>
            <a:rect l="l" t="t" r="r" b="b"/>
            <a:pathLst>
              <a:path w="73025" h="138429">
                <a:moveTo>
                  <a:pt x="0" y="0"/>
                </a:moveTo>
                <a:lnTo>
                  <a:pt x="72515" y="1380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1" name="bg object 1751"/>
          <p:cNvSpPr/>
          <p:nvPr/>
        </p:nvSpPr>
        <p:spPr>
          <a:xfrm>
            <a:off x="5106575" y="9001590"/>
            <a:ext cx="64135" cy="123825"/>
          </a:xfrm>
          <a:custGeom>
            <a:avLst/>
            <a:gdLst/>
            <a:ahLst/>
            <a:cxnLst/>
            <a:rect l="l" t="t" r="r" b="b"/>
            <a:pathLst>
              <a:path w="64135" h="123825">
                <a:moveTo>
                  <a:pt x="63968" y="1232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2" name="bg object 1752"/>
          <p:cNvSpPr/>
          <p:nvPr/>
        </p:nvSpPr>
        <p:spPr>
          <a:xfrm>
            <a:off x="5101439" y="9004244"/>
            <a:ext cx="64135" cy="123825"/>
          </a:xfrm>
          <a:custGeom>
            <a:avLst/>
            <a:gdLst/>
            <a:ahLst/>
            <a:cxnLst/>
            <a:rect l="l" t="t" r="r" b="b"/>
            <a:pathLst>
              <a:path w="64135" h="123825">
                <a:moveTo>
                  <a:pt x="64082" y="1235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3" name="bg object 1753"/>
          <p:cNvSpPr/>
          <p:nvPr/>
        </p:nvSpPr>
        <p:spPr>
          <a:xfrm>
            <a:off x="5099731" y="9005140"/>
            <a:ext cx="64135" cy="123825"/>
          </a:xfrm>
          <a:custGeom>
            <a:avLst/>
            <a:gdLst/>
            <a:ahLst/>
            <a:cxnLst/>
            <a:rect l="l" t="t" r="r" b="b"/>
            <a:pathLst>
              <a:path w="64135" h="123825">
                <a:moveTo>
                  <a:pt x="63980" y="1236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4" name="bg object 1754"/>
          <p:cNvSpPr/>
          <p:nvPr/>
        </p:nvSpPr>
        <p:spPr>
          <a:xfrm>
            <a:off x="5199773" y="9186821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797" y="1268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5" name="bg object 1755"/>
          <p:cNvSpPr/>
          <p:nvPr/>
        </p:nvSpPr>
        <p:spPr>
          <a:xfrm>
            <a:off x="5194653" y="9189500"/>
            <a:ext cx="66040" cy="127635"/>
          </a:xfrm>
          <a:custGeom>
            <a:avLst/>
            <a:gdLst/>
            <a:ahLst/>
            <a:cxnLst/>
            <a:rect l="l" t="t" r="r" b="b"/>
            <a:pathLst>
              <a:path w="66039" h="127634">
                <a:moveTo>
                  <a:pt x="65911" y="1270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6" name="bg object 1756"/>
          <p:cNvSpPr/>
          <p:nvPr/>
        </p:nvSpPr>
        <p:spPr>
          <a:xfrm>
            <a:off x="5192929" y="9190397"/>
            <a:ext cx="66040" cy="127635"/>
          </a:xfrm>
          <a:custGeom>
            <a:avLst/>
            <a:gdLst/>
            <a:ahLst/>
            <a:cxnLst/>
            <a:rect l="l" t="t" r="r" b="b"/>
            <a:pathLst>
              <a:path w="66039" h="127634">
                <a:moveTo>
                  <a:pt x="65809" y="12719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7" name="bg object 1757"/>
          <p:cNvSpPr/>
          <p:nvPr/>
        </p:nvSpPr>
        <p:spPr>
          <a:xfrm>
            <a:off x="5138434" y="9208687"/>
            <a:ext cx="76200" cy="144780"/>
          </a:xfrm>
          <a:custGeom>
            <a:avLst/>
            <a:gdLst/>
            <a:ahLst/>
            <a:cxnLst/>
            <a:rect l="l" t="t" r="r" b="b"/>
            <a:pathLst>
              <a:path w="76200" h="144779">
                <a:moveTo>
                  <a:pt x="0" y="0"/>
                </a:moveTo>
                <a:lnTo>
                  <a:pt x="75715" y="1441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8" name="bg object 1758"/>
          <p:cNvSpPr/>
          <p:nvPr/>
        </p:nvSpPr>
        <p:spPr>
          <a:xfrm>
            <a:off x="4383130" y="7614298"/>
            <a:ext cx="62865" cy="120014"/>
          </a:xfrm>
          <a:custGeom>
            <a:avLst/>
            <a:gdLst/>
            <a:ahLst/>
            <a:cxnLst/>
            <a:rect l="l" t="t" r="r" b="b"/>
            <a:pathLst>
              <a:path w="62864" h="120015">
                <a:moveTo>
                  <a:pt x="62241" y="11998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9" name="bg object 1759"/>
          <p:cNvSpPr/>
          <p:nvPr/>
        </p:nvSpPr>
        <p:spPr>
          <a:xfrm>
            <a:off x="4377985" y="7616965"/>
            <a:ext cx="62865" cy="120650"/>
          </a:xfrm>
          <a:custGeom>
            <a:avLst/>
            <a:gdLst/>
            <a:ahLst/>
            <a:cxnLst/>
            <a:rect l="l" t="t" r="r" b="b"/>
            <a:pathLst>
              <a:path w="62864" h="120650">
                <a:moveTo>
                  <a:pt x="62380" y="1202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0" name="bg object 1760"/>
          <p:cNvSpPr/>
          <p:nvPr/>
        </p:nvSpPr>
        <p:spPr>
          <a:xfrm>
            <a:off x="4376261" y="7617873"/>
            <a:ext cx="62865" cy="120650"/>
          </a:xfrm>
          <a:custGeom>
            <a:avLst/>
            <a:gdLst/>
            <a:ahLst/>
            <a:cxnLst/>
            <a:rect l="l" t="t" r="r" b="b"/>
            <a:pathLst>
              <a:path w="62864" h="120650">
                <a:moveTo>
                  <a:pt x="62279" y="12036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1" name="bg object 1761"/>
          <p:cNvSpPr/>
          <p:nvPr/>
        </p:nvSpPr>
        <p:spPr>
          <a:xfrm>
            <a:off x="5338579" y="7660362"/>
            <a:ext cx="33655" cy="64135"/>
          </a:xfrm>
          <a:custGeom>
            <a:avLst/>
            <a:gdLst/>
            <a:ahLst/>
            <a:cxnLst/>
            <a:rect l="l" t="t" r="r" b="b"/>
            <a:pathLst>
              <a:path w="33654" h="64134">
                <a:moveTo>
                  <a:pt x="33260" y="636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2" name="bg object 1762"/>
          <p:cNvSpPr/>
          <p:nvPr/>
        </p:nvSpPr>
        <p:spPr>
          <a:xfrm>
            <a:off x="5276999" y="7660359"/>
            <a:ext cx="61594" cy="33020"/>
          </a:xfrm>
          <a:custGeom>
            <a:avLst/>
            <a:gdLst/>
            <a:ahLst/>
            <a:cxnLst/>
            <a:rect l="l" t="t" r="r" b="b"/>
            <a:pathLst>
              <a:path w="61595" h="33020">
                <a:moveTo>
                  <a:pt x="61580" y="0"/>
                </a:moveTo>
                <a:lnTo>
                  <a:pt x="0" y="329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3" name="bg object 1763"/>
          <p:cNvSpPr/>
          <p:nvPr/>
        </p:nvSpPr>
        <p:spPr>
          <a:xfrm>
            <a:off x="4321817" y="7636621"/>
            <a:ext cx="70485" cy="135255"/>
          </a:xfrm>
          <a:custGeom>
            <a:avLst/>
            <a:gdLst/>
            <a:ahLst/>
            <a:cxnLst/>
            <a:rect l="l" t="t" r="r" b="b"/>
            <a:pathLst>
              <a:path w="70485" h="135254">
                <a:moveTo>
                  <a:pt x="70089" y="13525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4" name="bg object 1764"/>
          <p:cNvSpPr/>
          <p:nvPr/>
        </p:nvSpPr>
        <p:spPr>
          <a:xfrm>
            <a:off x="4047937" y="7758126"/>
            <a:ext cx="281940" cy="544195"/>
          </a:xfrm>
          <a:custGeom>
            <a:avLst/>
            <a:gdLst/>
            <a:ahLst/>
            <a:cxnLst/>
            <a:rect l="l" t="t" r="r" b="b"/>
            <a:pathLst>
              <a:path w="281939" h="544195">
                <a:moveTo>
                  <a:pt x="0" y="0"/>
                </a:moveTo>
                <a:lnTo>
                  <a:pt x="281742" y="5437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5" name="bg object 1765"/>
          <p:cNvSpPr/>
          <p:nvPr/>
        </p:nvSpPr>
        <p:spPr>
          <a:xfrm>
            <a:off x="4055411" y="7754254"/>
            <a:ext cx="281940" cy="544195"/>
          </a:xfrm>
          <a:custGeom>
            <a:avLst/>
            <a:gdLst/>
            <a:ahLst/>
            <a:cxnLst/>
            <a:rect l="l" t="t" r="r" b="b"/>
            <a:pathLst>
              <a:path w="281939" h="544195">
                <a:moveTo>
                  <a:pt x="0" y="0"/>
                </a:moveTo>
                <a:lnTo>
                  <a:pt x="281729" y="5437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6" name="bg object 1766"/>
          <p:cNvSpPr/>
          <p:nvPr/>
        </p:nvSpPr>
        <p:spPr>
          <a:xfrm>
            <a:off x="3998683" y="7783743"/>
            <a:ext cx="281940" cy="544195"/>
          </a:xfrm>
          <a:custGeom>
            <a:avLst/>
            <a:gdLst/>
            <a:ahLst/>
            <a:cxnLst/>
            <a:rect l="l" t="t" r="r" b="b"/>
            <a:pathLst>
              <a:path w="281939" h="544195">
                <a:moveTo>
                  <a:pt x="0" y="0"/>
                </a:moveTo>
                <a:lnTo>
                  <a:pt x="281742" y="5437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7" name="bg object 1767"/>
          <p:cNvSpPr/>
          <p:nvPr/>
        </p:nvSpPr>
        <p:spPr>
          <a:xfrm>
            <a:off x="4733300" y="8282388"/>
            <a:ext cx="68580" cy="132080"/>
          </a:xfrm>
          <a:custGeom>
            <a:avLst/>
            <a:gdLst/>
            <a:ahLst/>
            <a:cxnLst/>
            <a:rect l="l" t="t" r="r" b="b"/>
            <a:pathLst>
              <a:path w="68579" h="132079">
                <a:moveTo>
                  <a:pt x="68451" y="1319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8" name="bg object 1768"/>
          <p:cNvSpPr/>
          <p:nvPr/>
        </p:nvSpPr>
        <p:spPr>
          <a:xfrm>
            <a:off x="4728165" y="8285064"/>
            <a:ext cx="68580" cy="132715"/>
          </a:xfrm>
          <a:custGeom>
            <a:avLst/>
            <a:gdLst/>
            <a:ahLst/>
            <a:cxnLst/>
            <a:rect l="l" t="t" r="r" b="b"/>
            <a:pathLst>
              <a:path w="68579" h="132715">
                <a:moveTo>
                  <a:pt x="68565" y="1321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9" name="bg object 1769"/>
          <p:cNvSpPr/>
          <p:nvPr/>
        </p:nvSpPr>
        <p:spPr>
          <a:xfrm>
            <a:off x="4726440" y="8285951"/>
            <a:ext cx="68580" cy="132715"/>
          </a:xfrm>
          <a:custGeom>
            <a:avLst/>
            <a:gdLst/>
            <a:ahLst/>
            <a:cxnLst/>
            <a:rect l="l" t="t" r="r" b="b"/>
            <a:pathLst>
              <a:path w="68579" h="132715">
                <a:moveTo>
                  <a:pt x="68463" y="1323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0" name="bg object 1770"/>
          <p:cNvSpPr/>
          <p:nvPr/>
        </p:nvSpPr>
        <p:spPr>
          <a:xfrm>
            <a:off x="4829240" y="8476721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644" y="1265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1" name="bg object 1771"/>
          <p:cNvSpPr/>
          <p:nvPr/>
        </p:nvSpPr>
        <p:spPr>
          <a:xfrm>
            <a:off x="4824107" y="8479398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771" y="1267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2" name="bg object 1772"/>
          <p:cNvSpPr/>
          <p:nvPr/>
        </p:nvSpPr>
        <p:spPr>
          <a:xfrm>
            <a:off x="4822395" y="8480272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657" y="12693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3" name="bg object 1773"/>
          <p:cNvSpPr/>
          <p:nvPr/>
        </p:nvSpPr>
        <p:spPr>
          <a:xfrm>
            <a:off x="4931473" y="8661143"/>
            <a:ext cx="68580" cy="132080"/>
          </a:xfrm>
          <a:custGeom>
            <a:avLst/>
            <a:gdLst/>
            <a:ahLst/>
            <a:cxnLst/>
            <a:rect l="l" t="t" r="r" b="b"/>
            <a:pathLst>
              <a:path w="68579" h="132079">
                <a:moveTo>
                  <a:pt x="68260" y="1315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4" name="bg object 1774"/>
          <p:cNvSpPr/>
          <p:nvPr/>
        </p:nvSpPr>
        <p:spPr>
          <a:xfrm>
            <a:off x="4926328" y="8663819"/>
            <a:ext cx="68580" cy="132080"/>
          </a:xfrm>
          <a:custGeom>
            <a:avLst/>
            <a:gdLst/>
            <a:ahLst/>
            <a:cxnLst/>
            <a:rect l="l" t="t" r="r" b="b"/>
            <a:pathLst>
              <a:path w="68579" h="132079">
                <a:moveTo>
                  <a:pt x="68400" y="1317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5" name="bg object 1775"/>
          <p:cNvSpPr/>
          <p:nvPr/>
        </p:nvSpPr>
        <p:spPr>
          <a:xfrm>
            <a:off x="4924629" y="8664694"/>
            <a:ext cx="68580" cy="132080"/>
          </a:xfrm>
          <a:custGeom>
            <a:avLst/>
            <a:gdLst/>
            <a:ahLst/>
            <a:cxnLst/>
            <a:rect l="l" t="t" r="r" b="b"/>
            <a:pathLst>
              <a:path w="68579" h="132079">
                <a:moveTo>
                  <a:pt x="68273" y="13197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6" name="bg object 1776"/>
          <p:cNvSpPr/>
          <p:nvPr/>
        </p:nvSpPr>
        <p:spPr>
          <a:xfrm>
            <a:off x="4579435" y="7982738"/>
            <a:ext cx="58419" cy="111760"/>
          </a:xfrm>
          <a:custGeom>
            <a:avLst/>
            <a:gdLst/>
            <a:ahLst/>
            <a:cxnLst/>
            <a:rect l="l" t="t" r="r" b="b"/>
            <a:pathLst>
              <a:path w="58420" h="111759">
                <a:moveTo>
                  <a:pt x="57847" y="11150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7" name="bg object 1777"/>
          <p:cNvSpPr/>
          <p:nvPr/>
        </p:nvSpPr>
        <p:spPr>
          <a:xfrm>
            <a:off x="4574299" y="7985412"/>
            <a:ext cx="58419" cy="111760"/>
          </a:xfrm>
          <a:custGeom>
            <a:avLst/>
            <a:gdLst/>
            <a:ahLst/>
            <a:cxnLst/>
            <a:rect l="l" t="t" r="r" b="b"/>
            <a:pathLst>
              <a:path w="58420" h="111759">
                <a:moveTo>
                  <a:pt x="57961" y="1117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8" name="bg object 1778"/>
          <p:cNvSpPr/>
          <p:nvPr/>
        </p:nvSpPr>
        <p:spPr>
          <a:xfrm>
            <a:off x="4572553" y="7986314"/>
            <a:ext cx="58419" cy="112395"/>
          </a:xfrm>
          <a:custGeom>
            <a:avLst/>
            <a:gdLst/>
            <a:ahLst/>
            <a:cxnLst/>
            <a:rect l="l" t="t" r="r" b="b"/>
            <a:pathLst>
              <a:path w="58420" h="112395">
                <a:moveTo>
                  <a:pt x="57897" y="1118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9" name="bg object 1779"/>
          <p:cNvSpPr/>
          <p:nvPr/>
        </p:nvSpPr>
        <p:spPr>
          <a:xfrm>
            <a:off x="4514124" y="8007737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619" y="1266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0" name="bg object 1780"/>
          <p:cNvSpPr/>
          <p:nvPr/>
        </p:nvSpPr>
        <p:spPr>
          <a:xfrm>
            <a:off x="4474872" y="7795628"/>
            <a:ext cx="67310" cy="129539"/>
          </a:xfrm>
          <a:custGeom>
            <a:avLst/>
            <a:gdLst/>
            <a:ahLst/>
            <a:cxnLst/>
            <a:rect l="l" t="t" r="r" b="b"/>
            <a:pathLst>
              <a:path w="67310" h="129540">
                <a:moveTo>
                  <a:pt x="67181" y="1294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1" name="bg object 1781"/>
          <p:cNvSpPr/>
          <p:nvPr/>
        </p:nvSpPr>
        <p:spPr>
          <a:xfrm>
            <a:off x="4469753" y="7798295"/>
            <a:ext cx="67310" cy="130175"/>
          </a:xfrm>
          <a:custGeom>
            <a:avLst/>
            <a:gdLst/>
            <a:ahLst/>
            <a:cxnLst/>
            <a:rect l="l" t="t" r="r" b="b"/>
            <a:pathLst>
              <a:path w="67310" h="130175">
                <a:moveTo>
                  <a:pt x="67295" y="1297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2" name="bg object 1782"/>
          <p:cNvSpPr/>
          <p:nvPr/>
        </p:nvSpPr>
        <p:spPr>
          <a:xfrm>
            <a:off x="4468030" y="7799203"/>
            <a:ext cx="67310" cy="130175"/>
          </a:xfrm>
          <a:custGeom>
            <a:avLst/>
            <a:gdLst/>
            <a:ahLst/>
            <a:cxnLst/>
            <a:rect l="l" t="t" r="r" b="b"/>
            <a:pathLst>
              <a:path w="67310" h="130175">
                <a:moveTo>
                  <a:pt x="67194" y="1298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3" name="bg object 1783"/>
          <p:cNvSpPr/>
          <p:nvPr/>
        </p:nvSpPr>
        <p:spPr>
          <a:xfrm>
            <a:off x="4415139" y="7816686"/>
            <a:ext cx="76200" cy="146685"/>
          </a:xfrm>
          <a:custGeom>
            <a:avLst/>
            <a:gdLst/>
            <a:ahLst/>
            <a:cxnLst/>
            <a:rect l="l" t="t" r="r" b="b"/>
            <a:pathLst>
              <a:path w="76200" h="146684">
                <a:moveTo>
                  <a:pt x="75766" y="1462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4" name="bg object 1784"/>
          <p:cNvSpPr/>
          <p:nvPr/>
        </p:nvSpPr>
        <p:spPr>
          <a:xfrm>
            <a:off x="5276996" y="7693284"/>
            <a:ext cx="32384" cy="63500"/>
          </a:xfrm>
          <a:custGeom>
            <a:avLst/>
            <a:gdLst/>
            <a:ahLst/>
            <a:cxnLst/>
            <a:rect l="l" t="t" r="r" b="b"/>
            <a:pathLst>
              <a:path w="32385" h="63500">
                <a:moveTo>
                  <a:pt x="31977" y="630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5" name="bg object 1785"/>
          <p:cNvSpPr/>
          <p:nvPr/>
        </p:nvSpPr>
        <p:spPr>
          <a:xfrm>
            <a:off x="5308976" y="7724038"/>
            <a:ext cx="62865" cy="32384"/>
          </a:xfrm>
          <a:custGeom>
            <a:avLst/>
            <a:gdLst/>
            <a:ahLst/>
            <a:cxnLst/>
            <a:rect l="l" t="t" r="r" b="b"/>
            <a:pathLst>
              <a:path w="62864" h="32384">
                <a:moveTo>
                  <a:pt x="62863" y="0"/>
                </a:moveTo>
                <a:lnTo>
                  <a:pt x="0" y="322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6" name="bg object 1786"/>
          <p:cNvSpPr/>
          <p:nvPr/>
        </p:nvSpPr>
        <p:spPr>
          <a:xfrm>
            <a:off x="4318391" y="7123013"/>
            <a:ext cx="767080" cy="401955"/>
          </a:xfrm>
          <a:custGeom>
            <a:avLst/>
            <a:gdLst/>
            <a:ahLst/>
            <a:cxnLst/>
            <a:rect l="l" t="t" r="r" b="b"/>
            <a:pathLst>
              <a:path w="767079" h="401954">
                <a:moveTo>
                  <a:pt x="767086" y="0"/>
                </a:moveTo>
                <a:lnTo>
                  <a:pt x="0" y="4018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7" name="bg object 1787"/>
          <p:cNvSpPr/>
          <p:nvPr/>
        </p:nvSpPr>
        <p:spPr>
          <a:xfrm>
            <a:off x="3636857" y="7088737"/>
            <a:ext cx="283845" cy="544830"/>
          </a:xfrm>
          <a:custGeom>
            <a:avLst/>
            <a:gdLst/>
            <a:ahLst/>
            <a:cxnLst/>
            <a:rect l="l" t="t" r="r" b="b"/>
            <a:pathLst>
              <a:path w="283845" h="544829">
                <a:moveTo>
                  <a:pt x="0" y="0"/>
                </a:moveTo>
                <a:lnTo>
                  <a:pt x="283482" y="5442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8" name="bg object 1788"/>
          <p:cNvSpPr/>
          <p:nvPr/>
        </p:nvSpPr>
        <p:spPr>
          <a:xfrm>
            <a:off x="3686364" y="7063577"/>
            <a:ext cx="283845" cy="544195"/>
          </a:xfrm>
          <a:custGeom>
            <a:avLst/>
            <a:gdLst/>
            <a:ahLst/>
            <a:cxnLst/>
            <a:rect l="l" t="t" r="r" b="b"/>
            <a:pathLst>
              <a:path w="283845" h="544195">
                <a:moveTo>
                  <a:pt x="0" y="0"/>
                </a:moveTo>
                <a:lnTo>
                  <a:pt x="283228" y="5437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9" name="bg object 1789"/>
          <p:cNvSpPr/>
          <p:nvPr/>
        </p:nvSpPr>
        <p:spPr>
          <a:xfrm>
            <a:off x="3693822" y="7059688"/>
            <a:ext cx="283845" cy="544195"/>
          </a:xfrm>
          <a:custGeom>
            <a:avLst/>
            <a:gdLst/>
            <a:ahLst/>
            <a:cxnLst/>
            <a:rect l="l" t="t" r="r" b="b"/>
            <a:pathLst>
              <a:path w="283845" h="544195">
                <a:moveTo>
                  <a:pt x="0" y="0"/>
                </a:moveTo>
                <a:lnTo>
                  <a:pt x="283253" y="5437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0" name="bg object 1790"/>
          <p:cNvSpPr/>
          <p:nvPr/>
        </p:nvSpPr>
        <p:spPr>
          <a:xfrm>
            <a:off x="3926297" y="6927884"/>
            <a:ext cx="277495" cy="534670"/>
          </a:xfrm>
          <a:custGeom>
            <a:avLst/>
            <a:gdLst/>
            <a:ahLst/>
            <a:cxnLst/>
            <a:rect l="l" t="t" r="r" b="b"/>
            <a:pathLst>
              <a:path w="277495" h="534670">
                <a:moveTo>
                  <a:pt x="0" y="0"/>
                </a:moveTo>
                <a:lnTo>
                  <a:pt x="277437" y="5346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1" name="bg object 1791"/>
          <p:cNvSpPr/>
          <p:nvPr/>
        </p:nvSpPr>
        <p:spPr>
          <a:xfrm>
            <a:off x="4102007" y="7096784"/>
            <a:ext cx="67310" cy="130175"/>
          </a:xfrm>
          <a:custGeom>
            <a:avLst/>
            <a:gdLst/>
            <a:ahLst/>
            <a:cxnLst/>
            <a:rect l="l" t="t" r="r" b="b"/>
            <a:pathLst>
              <a:path w="67310" h="130175">
                <a:moveTo>
                  <a:pt x="67181" y="1298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2" name="bg object 1792"/>
          <p:cNvSpPr/>
          <p:nvPr/>
        </p:nvSpPr>
        <p:spPr>
          <a:xfrm>
            <a:off x="4103718" y="7095910"/>
            <a:ext cx="67310" cy="130175"/>
          </a:xfrm>
          <a:custGeom>
            <a:avLst/>
            <a:gdLst/>
            <a:ahLst/>
            <a:cxnLst/>
            <a:rect l="l" t="t" r="r" b="b"/>
            <a:pathLst>
              <a:path w="67310" h="130175">
                <a:moveTo>
                  <a:pt x="67295" y="12968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3" name="bg object 1793"/>
          <p:cNvSpPr/>
          <p:nvPr/>
        </p:nvSpPr>
        <p:spPr>
          <a:xfrm>
            <a:off x="4108854" y="7093233"/>
            <a:ext cx="67310" cy="129539"/>
          </a:xfrm>
          <a:custGeom>
            <a:avLst/>
            <a:gdLst/>
            <a:ahLst/>
            <a:cxnLst/>
            <a:rect l="l" t="t" r="r" b="b"/>
            <a:pathLst>
              <a:path w="67310" h="129540">
                <a:moveTo>
                  <a:pt x="67181" y="1294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4" name="bg object 1794"/>
          <p:cNvSpPr/>
          <p:nvPr/>
        </p:nvSpPr>
        <p:spPr>
          <a:xfrm>
            <a:off x="4204139" y="7284841"/>
            <a:ext cx="68580" cy="132080"/>
          </a:xfrm>
          <a:custGeom>
            <a:avLst/>
            <a:gdLst/>
            <a:ahLst/>
            <a:cxnLst/>
            <a:rect l="l" t="t" r="r" b="b"/>
            <a:pathLst>
              <a:path w="68579" h="132079">
                <a:moveTo>
                  <a:pt x="68324" y="1320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5" name="bg object 1795"/>
          <p:cNvSpPr/>
          <p:nvPr/>
        </p:nvSpPr>
        <p:spPr>
          <a:xfrm>
            <a:off x="4205849" y="7283945"/>
            <a:ext cx="68580" cy="132080"/>
          </a:xfrm>
          <a:custGeom>
            <a:avLst/>
            <a:gdLst/>
            <a:ahLst/>
            <a:cxnLst/>
            <a:rect l="l" t="t" r="r" b="b"/>
            <a:pathLst>
              <a:path w="68579" h="132079">
                <a:moveTo>
                  <a:pt x="68425" y="1319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6" name="bg object 1796"/>
          <p:cNvSpPr/>
          <p:nvPr/>
        </p:nvSpPr>
        <p:spPr>
          <a:xfrm>
            <a:off x="4210983" y="7281291"/>
            <a:ext cx="68580" cy="132080"/>
          </a:xfrm>
          <a:custGeom>
            <a:avLst/>
            <a:gdLst/>
            <a:ahLst/>
            <a:cxnLst/>
            <a:rect l="l" t="t" r="r" b="b"/>
            <a:pathLst>
              <a:path w="68579" h="132079">
                <a:moveTo>
                  <a:pt x="68311" y="1316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7" name="bg object 1797"/>
          <p:cNvSpPr/>
          <p:nvPr/>
        </p:nvSpPr>
        <p:spPr>
          <a:xfrm>
            <a:off x="4008002" y="6893891"/>
            <a:ext cx="71755" cy="138430"/>
          </a:xfrm>
          <a:custGeom>
            <a:avLst/>
            <a:gdLst/>
            <a:ahLst/>
            <a:cxnLst/>
            <a:rect l="l" t="t" r="r" b="b"/>
            <a:pathLst>
              <a:path w="71754" h="138429">
                <a:moveTo>
                  <a:pt x="71537" y="1378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8" name="bg object 1798"/>
          <p:cNvSpPr/>
          <p:nvPr/>
        </p:nvSpPr>
        <p:spPr>
          <a:xfrm>
            <a:off x="4002852" y="6896571"/>
            <a:ext cx="71755" cy="138430"/>
          </a:xfrm>
          <a:custGeom>
            <a:avLst/>
            <a:gdLst/>
            <a:ahLst/>
            <a:cxnLst/>
            <a:rect l="l" t="t" r="r" b="b"/>
            <a:pathLst>
              <a:path w="71754" h="138429">
                <a:moveTo>
                  <a:pt x="71664" y="1381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9" name="bg object 1799"/>
          <p:cNvSpPr/>
          <p:nvPr/>
        </p:nvSpPr>
        <p:spPr>
          <a:xfrm>
            <a:off x="4001127" y="6897458"/>
            <a:ext cx="71755" cy="138430"/>
          </a:xfrm>
          <a:custGeom>
            <a:avLst/>
            <a:gdLst/>
            <a:ahLst/>
            <a:cxnLst/>
            <a:rect l="l" t="t" r="r" b="b"/>
            <a:pathLst>
              <a:path w="71754" h="138429">
                <a:moveTo>
                  <a:pt x="71562" y="13828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0" name="bg object 1800"/>
          <p:cNvSpPr/>
          <p:nvPr/>
        </p:nvSpPr>
        <p:spPr>
          <a:xfrm>
            <a:off x="3904636" y="6667003"/>
            <a:ext cx="114300" cy="62230"/>
          </a:xfrm>
          <a:custGeom>
            <a:avLst/>
            <a:gdLst/>
            <a:ahLst/>
            <a:cxnLst/>
            <a:rect l="l" t="t" r="r" b="b"/>
            <a:pathLst>
              <a:path w="114300" h="62229">
                <a:moveTo>
                  <a:pt x="0" y="61695"/>
                </a:moveTo>
                <a:lnTo>
                  <a:pt x="1142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1" name="bg object 1801"/>
          <p:cNvSpPr/>
          <p:nvPr/>
        </p:nvSpPr>
        <p:spPr>
          <a:xfrm>
            <a:off x="4815990" y="6601948"/>
            <a:ext cx="269875" cy="521334"/>
          </a:xfrm>
          <a:custGeom>
            <a:avLst/>
            <a:gdLst/>
            <a:ahLst/>
            <a:cxnLst/>
            <a:rect l="l" t="t" r="r" b="b"/>
            <a:pathLst>
              <a:path w="269875" h="521334">
                <a:moveTo>
                  <a:pt x="0" y="0"/>
                </a:moveTo>
                <a:lnTo>
                  <a:pt x="269487" y="5210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2" name="bg object 1802"/>
          <p:cNvSpPr/>
          <p:nvPr/>
        </p:nvSpPr>
        <p:spPr>
          <a:xfrm>
            <a:off x="4830800" y="6593967"/>
            <a:ext cx="269875" cy="521334"/>
          </a:xfrm>
          <a:custGeom>
            <a:avLst/>
            <a:gdLst/>
            <a:ahLst/>
            <a:cxnLst/>
            <a:rect l="l" t="t" r="r" b="b"/>
            <a:pathLst>
              <a:path w="269875" h="521334">
                <a:moveTo>
                  <a:pt x="0" y="0"/>
                </a:moveTo>
                <a:lnTo>
                  <a:pt x="269576" y="5212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3" name="bg object 1803"/>
          <p:cNvSpPr/>
          <p:nvPr/>
        </p:nvSpPr>
        <p:spPr>
          <a:xfrm>
            <a:off x="4749050" y="6646468"/>
            <a:ext cx="92075" cy="59690"/>
          </a:xfrm>
          <a:custGeom>
            <a:avLst/>
            <a:gdLst/>
            <a:ahLst/>
            <a:cxnLst/>
            <a:rect l="l" t="t" r="r" b="b"/>
            <a:pathLst>
              <a:path w="92075" h="59690">
                <a:moveTo>
                  <a:pt x="60463" y="0"/>
                </a:moveTo>
                <a:lnTo>
                  <a:pt x="0" y="32155"/>
                </a:lnTo>
              </a:path>
              <a:path w="92075" h="59690">
                <a:moveTo>
                  <a:pt x="60463" y="0"/>
                </a:moveTo>
                <a:lnTo>
                  <a:pt x="91640" y="596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4" name="bg object 1804"/>
          <p:cNvSpPr/>
          <p:nvPr/>
        </p:nvSpPr>
        <p:spPr>
          <a:xfrm>
            <a:off x="4780077" y="6706107"/>
            <a:ext cx="60960" cy="32384"/>
          </a:xfrm>
          <a:custGeom>
            <a:avLst/>
            <a:gdLst/>
            <a:ahLst/>
            <a:cxnLst/>
            <a:rect l="l" t="t" r="r" b="b"/>
            <a:pathLst>
              <a:path w="60960" h="32384">
                <a:moveTo>
                  <a:pt x="60615" y="0"/>
                </a:moveTo>
                <a:lnTo>
                  <a:pt x="0" y="322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5" name="bg object 1805"/>
          <p:cNvSpPr/>
          <p:nvPr/>
        </p:nvSpPr>
        <p:spPr>
          <a:xfrm>
            <a:off x="4749048" y="6678630"/>
            <a:ext cx="31115" cy="60325"/>
          </a:xfrm>
          <a:custGeom>
            <a:avLst/>
            <a:gdLst/>
            <a:ahLst/>
            <a:cxnLst/>
            <a:rect l="l" t="t" r="r" b="b"/>
            <a:pathLst>
              <a:path w="31114" h="60325">
                <a:moveTo>
                  <a:pt x="0" y="0"/>
                </a:moveTo>
                <a:lnTo>
                  <a:pt x="31025" y="597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6" name="bg object 1806"/>
          <p:cNvSpPr/>
          <p:nvPr/>
        </p:nvSpPr>
        <p:spPr>
          <a:xfrm>
            <a:off x="4815990" y="6593973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975"/>
                </a:moveTo>
                <a:lnTo>
                  <a:pt x="148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7" name="bg object 1807"/>
          <p:cNvSpPr/>
          <p:nvPr/>
        </p:nvSpPr>
        <p:spPr>
          <a:xfrm>
            <a:off x="4368285" y="4186680"/>
            <a:ext cx="0" cy="149225"/>
          </a:xfrm>
          <a:custGeom>
            <a:avLst/>
            <a:gdLst/>
            <a:ahLst/>
            <a:cxnLst/>
            <a:rect l="l" t="t" r="r" b="b"/>
            <a:pathLst>
              <a:path h="149225">
                <a:moveTo>
                  <a:pt x="0" y="14890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8" name="bg object 1808"/>
          <p:cNvSpPr/>
          <p:nvPr/>
        </p:nvSpPr>
        <p:spPr>
          <a:xfrm>
            <a:off x="5138857" y="3507492"/>
            <a:ext cx="0" cy="828675"/>
          </a:xfrm>
          <a:custGeom>
            <a:avLst/>
            <a:gdLst/>
            <a:ahLst/>
            <a:cxnLst/>
            <a:rect l="l" t="t" r="r" b="b"/>
            <a:pathLst>
              <a:path h="828675">
                <a:moveTo>
                  <a:pt x="0" y="0"/>
                </a:moveTo>
                <a:lnTo>
                  <a:pt x="0" y="828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9" name="bg object 1809"/>
          <p:cNvSpPr/>
          <p:nvPr/>
        </p:nvSpPr>
        <p:spPr>
          <a:xfrm>
            <a:off x="4709820" y="4026425"/>
            <a:ext cx="0" cy="309245"/>
          </a:xfrm>
          <a:custGeom>
            <a:avLst/>
            <a:gdLst/>
            <a:ahLst/>
            <a:cxnLst/>
            <a:rect l="l" t="t" r="r" b="b"/>
            <a:pathLst>
              <a:path h="309245">
                <a:moveTo>
                  <a:pt x="0" y="0"/>
                </a:moveTo>
                <a:lnTo>
                  <a:pt x="0" y="3091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0" name="bg object 1810"/>
          <p:cNvSpPr/>
          <p:nvPr/>
        </p:nvSpPr>
        <p:spPr>
          <a:xfrm>
            <a:off x="4760291" y="4026425"/>
            <a:ext cx="0" cy="309245"/>
          </a:xfrm>
          <a:custGeom>
            <a:avLst/>
            <a:gdLst/>
            <a:ahLst/>
            <a:cxnLst/>
            <a:rect l="l" t="t" r="r" b="b"/>
            <a:pathLst>
              <a:path h="309245">
                <a:moveTo>
                  <a:pt x="0" y="0"/>
                </a:moveTo>
                <a:lnTo>
                  <a:pt x="0" y="3091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1" name="bg object 1811"/>
          <p:cNvSpPr/>
          <p:nvPr/>
        </p:nvSpPr>
        <p:spPr>
          <a:xfrm>
            <a:off x="5117821" y="4026425"/>
            <a:ext cx="0" cy="309245"/>
          </a:xfrm>
          <a:custGeom>
            <a:avLst/>
            <a:gdLst/>
            <a:ahLst/>
            <a:cxnLst/>
            <a:rect l="l" t="t" r="r" b="b"/>
            <a:pathLst>
              <a:path h="309245">
                <a:moveTo>
                  <a:pt x="0" y="0"/>
                </a:moveTo>
                <a:lnTo>
                  <a:pt x="0" y="3091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2" name="bg object 1812"/>
          <p:cNvSpPr/>
          <p:nvPr/>
        </p:nvSpPr>
        <p:spPr>
          <a:xfrm>
            <a:off x="5101844" y="4186681"/>
            <a:ext cx="0" cy="149225"/>
          </a:xfrm>
          <a:custGeom>
            <a:avLst/>
            <a:gdLst/>
            <a:ahLst/>
            <a:cxnLst/>
            <a:rect l="l" t="t" r="r" b="b"/>
            <a:pathLst>
              <a:path h="149225">
                <a:moveTo>
                  <a:pt x="0" y="14890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3" name="bg object 1813"/>
          <p:cNvSpPr/>
          <p:nvPr/>
        </p:nvSpPr>
        <p:spPr>
          <a:xfrm>
            <a:off x="4335465" y="3585339"/>
            <a:ext cx="0" cy="767080"/>
          </a:xfrm>
          <a:custGeom>
            <a:avLst/>
            <a:gdLst/>
            <a:ahLst/>
            <a:cxnLst/>
            <a:rect l="l" t="t" r="r" b="b"/>
            <a:pathLst>
              <a:path h="767079">
                <a:moveTo>
                  <a:pt x="0" y="0"/>
                </a:moveTo>
                <a:lnTo>
                  <a:pt x="0" y="7670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4" name="bg object 1814"/>
          <p:cNvSpPr/>
          <p:nvPr/>
        </p:nvSpPr>
        <p:spPr>
          <a:xfrm>
            <a:off x="2179343" y="4154931"/>
            <a:ext cx="283210" cy="543560"/>
          </a:xfrm>
          <a:custGeom>
            <a:avLst/>
            <a:gdLst/>
            <a:ahLst/>
            <a:cxnLst/>
            <a:rect l="l" t="t" r="r" b="b"/>
            <a:pathLst>
              <a:path w="283210" h="543560">
                <a:moveTo>
                  <a:pt x="0" y="0"/>
                </a:moveTo>
                <a:lnTo>
                  <a:pt x="283012" y="5433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5" name="bg object 1815"/>
          <p:cNvSpPr/>
          <p:nvPr/>
        </p:nvSpPr>
        <p:spPr>
          <a:xfrm>
            <a:off x="2186799" y="4151043"/>
            <a:ext cx="283210" cy="543560"/>
          </a:xfrm>
          <a:custGeom>
            <a:avLst/>
            <a:gdLst/>
            <a:ahLst/>
            <a:cxnLst/>
            <a:rect l="l" t="t" r="r" b="b"/>
            <a:pathLst>
              <a:path w="283210" h="543560">
                <a:moveTo>
                  <a:pt x="0" y="0"/>
                </a:moveTo>
                <a:lnTo>
                  <a:pt x="283012" y="5433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6" name="bg object 1816"/>
          <p:cNvSpPr/>
          <p:nvPr/>
        </p:nvSpPr>
        <p:spPr>
          <a:xfrm>
            <a:off x="2130463" y="4181296"/>
            <a:ext cx="282575" cy="542290"/>
          </a:xfrm>
          <a:custGeom>
            <a:avLst/>
            <a:gdLst/>
            <a:ahLst/>
            <a:cxnLst/>
            <a:rect l="l" t="t" r="r" b="b"/>
            <a:pathLst>
              <a:path w="282575" h="542289">
                <a:moveTo>
                  <a:pt x="282250" y="54180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7" name="bg object 1817"/>
          <p:cNvSpPr/>
          <p:nvPr/>
        </p:nvSpPr>
        <p:spPr>
          <a:xfrm>
            <a:off x="2594927" y="4185247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631" y="1265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8" name="bg object 1818"/>
          <p:cNvSpPr/>
          <p:nvPr/>
        </p:nvSpPr>
        <p:spPr>
          <a:xfrm>
            <a:off x="2589783" y="4187901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771" y="1267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9" name="bg object 1819"/>
          <p:cNvSpPr/>
          <p:nvPr/>
        </p:nvSpPr>
        <p:spPr>
          <a:xfrm>
            <a:off x="2588058" y="4188797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670" y="1269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0" name="bg object 1820"/>
          <p:cNvSpPr/>
          <p:nvPr/>
        </p:nvSpPr>
        <p:spPr>
          <a:xfrm>
            <a:off x="2416468" y="4023329"/>
            <a:ext cx="278130" cy="534035"/>
          </a:xfrm>
          <a:custGeom>
            <a:avLst/>
            <a:gdLst/>
            <a:ahLst/>
            <a:cxnLst/>
            <a:rect l="l" t="t" r="r" b="b"/>
            <a:pathLst>
              <a:path w="278130" h="534035">
                <a:moveTo>
                  <a:pt x="0" y="0"/>
                </a:moveTo>
                <a:lnTo>
                  <a:pt x="278021" y="5339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1" name="bg object 1821"/>
          <p:cNvSpPr/>
          <p:nvPr/>
        </p:nvSpPr>
        <p:spPr>
          <a:xfrm>
            <a:off x="2778293" y="4106031"/>
            <a:ext cx="868044" cy="448945"/>
          </a:xfrm>
          <a:custGeom>
            <a:avLst/>
            <a:gdLst/>
            <a:ahLst/>
            <a:cxnLst/>
            <a:rect l="l" t="t" r="r" b="b"/>
            <a:pathLst>
              <a:path w="868045" h="448945">
                <a:moveTo>
                  <a:pt x="0" y="448793"/>
                </a:moveTo>
                <a:lnTo>
                  <a:pt x="86774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2" name="bg object 1822"/>
          <p:cNvSpPr/>
          <p:nvPr/>
        </p:nvSpPr>
        <p:spPr>
          <a:xfrm>
            <a:off x="2784346" y="4121995"/>
            <a:ext cx="868044" cy="448945"/>
          </a:xfrm>
          <a:custGeom>
            <a:avLst/>
            <a:gdLst/>
            <a:ahLst/>
            <a:cxnLst/>
            <a:rect l="l" t="t" r="r" b="b"/>
            <a:pathLst>
              <a:path w="868045" h="448945">
                <a:moveTo>
                  <a:pt x="0" y="448641"/>
                </a:moveTo>
                <a:lnTo>
                  <a:pt x="8674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3" name="bg object 1823"/>
          <p:cNvSpPr/>
          <p:nvPr/>
        </p:nvSpPr>
        <p:spPr>
          <a:xfrm>
            <a:off x="4352290" y="4026425"/>
            <a:ext cx="0" cy="309245"/>
          </a:xfrm>
          <a:custGeom>
            <a:avLst/>
            <a:gdLst/>
            <a:ahLst/>
            <a:cxnLst/>
            <a:rect l="l" t="t" r="r" b="b"/>
            <a:pathLst>
              <a:path h="309245">
                <a:moveTo>
                  <a:pt x="0" y="0"/>
                </a:moveTo>
                <a:lnTo>
                  <a:pt x="0" y="3091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4" name="bg object 1824"/>
          <p:cNvSpPr/>
          <p:nvPr/>
        </p:nvSpPr>
        <p:spPr>
          <a:xfrm>
            <a:off x="3124428" y="4779564"/>
            <a:ext cx="868044" cy="448945"/>
          </a:xfrm>
          <a:custGeom>
            <a:avLst/>
            <a:gdLst/>
            <a:ahLst/>
            <a:cxnLst/>
            <a:rect l="l" t="t" r="r" b="b"/>
            <a:pathLst>
              <a:path w="868045" h="448945">
                <a:moveTo>
                  <a:pt x="0" y="448641"/>
                </a:moveTo>
                <a:lnTo>
                  <a:pt x="8674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5" name="bg object 1825"/>
          <p:cNvSpPr/>
          <p:nvPr/>
        </p:nvSpPr>
        <p:spPr>
          <a:xfrm>
            <a:off x="3132205" y="4842812"/>
            <a:ext cx="774065" cy="400685"/>
          </a:xfrm>
          <a:custGeom>
            <a:avLst/>
            <a:gdLst/>
            <a:ahLst/>
            <a:cxnLst/>
            <a:rect l="l" t="t" r="r" b="b"/>
            <a:pathLst>
              <a:path w="774064" h="400685">
                <a:moveTo>
                  <a:pt x="0" y="400306"/>
                </a:moveTo>
                <a:lnTo>
                  <a:pt x="7739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6" name="bg object 1826"/>
          <p:cNvSpPr/>
          <p:nvPr/>
        </p:nvSpPr>
        <p:spPr>
          <a:xfrm>
            <a:off x="3139323" y="5411497"/>
            <a:ext cx="277495" cy="535305"/>
          </a:xfrm>
          <a:custGeom>
            <a:avLst/>
            <a:gdLst/>
            <a:ahLst/>
            <a:cxnLst/>
            <a:rect l="l" t="t" r="r" b="b"/>
            <a:pathLst>
              <a:path w="277495" h="535304">
                <a:moveTo>
                  <a:pt x="0" y="0"/>
                </a:moveTo>
                <a:lnTo>
                  <a:pt x="276916" y="5347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7" name="bg object 1827"/>
          <p:cNvSpPr/>
          <p:nvPr/>
        </p:nvSpPr>
        <p:spPr>
          <a:xfrm>
            <a:off x="3317332" y="5576169"/>
            <a:ext cx="67945" cy="130810"/>
          </a:xfrm>
          <a:custGeom>
            <a:avLst/>
            <a:gdLst/>
            <a:ahLst/>
            <a:cxnLst/>
            <a:rect l="l" t="t" r="r" b="b"/>
            <a:pathLst>
              <a:path w="67945" h="130810">
                <a:moveTo>
                  <a:pt x="67740" y="1305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8" name="bg object 1828"/>
          <p:cNvSpPr/>
          <p:nvPr/>
        </p:nvSpPr>
        <p:spPr>
          <a:xfrm>
            <a:off x="3312196" y="5578823"/>
            <a:ext cx="67945" cy="130810"/>
          </a:xfrm>
          <a:custGeom>
            <a:avLst/>
            <a:gdLst/>
            <a:ahLst/>
            <a:cxnLst/>
            <a:rect l="l" t="t" r="r" b="b"/>
            <a:pathLst>
              <a:path w="67945" h="130810">
                <a:moveTo>
                  <a:pt x="67854" y="13079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9" name="bg object 1829"/>
          <p:cNvSpPr/>
          <p:nvPr/>
        </p:nvSpPr>
        <p:spPr>
          <a:xfrm>
            <a:off x="3310488" y="5579720"/>
            <a:ext cx="67945" cy="131445"/>
          </a:xfrm>
          <a:custGeom>
            <a:avLst/>
            <a:gdLst/>
            <a:ahLst/>
            <a:cxnLst/>
            <a:rect l="l" t="t" r="r" b="b"/>
            <a:pathLst>
              <a:path w="67945" h="131445">
                <a:moveTo>
                  <a:pt x="67752" y="1309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0" name="bg object 1830"/>
          <p:cNvSpPr/>
          <p:nvPr/>
        </p:nvSpPr>
        <p:spPr>
          <a:xfrm>
            <a:off x="2488956" y="4874975"/>
            <a:ext cx="283845" cy="547370"/>
          </a:xfrm>
          <a:custGeom>
            <a:avLst/>
            <a:gdLst/>
            <a:ahLst/>
            <a:cxnLst/>
            <a:rect l="l" t="t" r="r" b="b"/>
            <a:pathLst>
              <a:path w="283844" h="547370">
                <a:moveTo>
                  <a:pt x="283723" y="54693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1" name="bg object 1831"/>
          <p:cNvSpPr/>
          <p:nvPr/>
        </p:nvSpPr>
        <p:spPr>
          <a:xfrm>
            <a:off x="3213836" y="5382264"/>
            <a:ext cx="69850" cy="135255"/>
          </a:xfrm>
          <a:custGeom>
            <a:avLst/>
            <a:gdLst/>
            <a:ahLst/>
            <a:cxnLst/>
            <a:rect l="l" t="t" r="r" b="b"/>
            <a:pathLst>
              <a:path w="69850" h="135254">
                <a:moveTo>
                  <a:pt x="69835" y="13499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2" name="bg object 1832"/>
          <p:cNvSpPr/>
          <p:nvPr/>
        </p:nvSpPr>
        <p:spPr>
          <a:xfrm>
            <a:off x="3220685" y="5378714"/>
            <a:ext cx="69850" cy="134620"/>
          </a:xfrm>
          <a:custGeom>
            <a:avLst/>
            <a:gdLst/>
            <a:ahLst/>
            <a:cxnLst/>
            <a:rect l="l" t="t" r="r" b="b"/>
            <a:pathLst>
              <a:path w="69850" h="134620">
                <a:moveTo>
                  <a:pt x="69835" y="1345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3" name="bg object 1833"/>
          <p:cNvSpPr/>
          <p:nvPr/>
        </p:nvSpPr>
        <p:spPr>
          <a:xfrm>
            <a:off x="3215566" y="5381365"/>
            <a:ext cx="70485" cy="135255"/>
          </a:xfrm>
          <a:custGeom>
            <a:avLst/>
            <a:gdLst/>
            <a:ahLst/>
            <a:cxnLst/>
            <a:rect l="l" t="t" r="r" b="b"/>
            <a:pathLst>
              <a:path w="70485" h="135254">
                <a:moveTo>
                  <a:pt x="69949" y="1348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4" name="bg object 1834"/>
          <p:cNvSpPr/>
          <p:nvPr/>
        </p:nvSpPr>
        <p:spPr>
          <a:xfrm>
            <a:off x="2901776" y="5545568"/>
            <a:ext cx="281305" cy="544195"/>
          </a:xfrm>
          <a:custGeom>
            <a:avLst/>
            <a:gdLst/>
            <a:ahLst/>
            <a:cxnLst/>
            <a:rect l="l" t="t" r="r" b="b"/>
            <a:pathLst>
              <a:path w="281305" h="544195">
                <a:moveTo>
                  <a:pt x="0" y="0"/>
                </a:moveTo>
                <a:lnTo>
                  <a:pt x="281285" y="5440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5" name="bg object 1835"/>
          <p:cNvSpPr/>
          <p:nvPr/>
        </p:nvSpPr>
        <p:spPr>
          <a:xfrm>
            <a:off x="2909249" y="5541694"/>
            <a:ext cx="281305" cy="544195"/>
          </a:xfrm>
          <a:custGeom>
            <a:avLst/>
            <a:gdLst/>
            <a:ahLst/>
            <a:cxnLst/>
            <a:rect l="l" t="t" r="r" b="b"/>
            <a:pathLst>
              <a:path w="281305" h="544195">
                <a:moveTo>
                  <a:pt x="0" y="0"/>
                </a:moveTo>
                <a:lnTo>
                  <a:pt x="281285" y="5440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6" name="bg object 1836"/>
          <p:cNvSpPr/>
          <p:nvPr/>
        </p:nvSpPr>
        <p:spPr>
          <a:xfrm>
            <a:off x="2852831" y="5571791"/>
            <a:ext cx="281305" cy="543560"/>
          </a:xfrm>
          <a:custGeom>
            <a:avLst/>
            <a:gdLst/>
            <a:ahLst/>
            <a:cxnLst/>
            <a:rect l="l" t="t" r="r" b="b"/>
            <a:pathLst>
              <a:path w="281305" h="543560">
                <a:moveTo>
                  <a:pt x="280828" y="5431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7" name="bg object 1837"/>
          <p:cNvSpPr/>
          <p:nvPr/>
        </p:nvSpPr>
        <p:spPr>
          <a:xfrm>
            <a:off x="2812426" y="4731463"/>
            <a:ext cx="68580" cy="132715"/>
          </a:xfrm>
          <a:custGeom>
            <a:avLst/>
            <a:gdLst/>
            <a:ahLst/>
            <a:cxnLst/>
            <a:rect l="l" t="t" r="r" b="b"/>
            <a:pathLst>
              <a:path w="68580" h="132714">
                <a:moveTo>
                  <a:pt x="68349" y="13220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8" name="bg object 1838"/>
          <p:cNvSpPr/>
          <p:nvPr/>
        </p:nvSpPr>
        <p:spPr>
          <a:xfrm>
            <a:off x="2488961" y="4846233"/>
            <a:ext cx="57150" cy="29209"/>
          </a:xfrm>
          <a:custGeom>
            <a:avLst/>
            <a:gdLst/>
            <a:ahLst/>
            <a:cxnLst/>
            <a:rect l="l" t="t" r="r" b="b"/>
            <a:pathLst>
              <a:path w="57150" h="29210">
                <a:moveTo>
                  <a:pt x="57110" y="0"/>
                </a:moveTo>
                <a:lnTo>
                  <a:pt x="0" y="287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9" name="bg object 1839"/>
          <p:cNvSpPr/>
          <p:nvPr/>
        </p:nvSpPr>
        <p:spPr>
          <a:xfrm>
            <a:off x="2436877" y="4855887"/>
            <a:ext cx="22860" cy="11430"/>
          </a:xfrm>
          <a:custGeom>
            <a:avLst/>
            <a:gdLst/>
            <a:ahLst/>
            <a:cxnLst/>
            <a:rect l="l" t="t" r="r" b="b"/>
            <a:pathLst>
              <a:path w="22860" h="11429">
                <a:moveTo>
                  <a:pt x="22605" y="0"/>
                </a:moveTo>
                <a:lnTo>
                  <a:pt x="0" y="112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0" name="bg object 1840"/>
          <p:cNvSpPr/>
          <p:nvPr/>
        </p:nvSpPr>
        <p:spPr>
          <a:xfrm>
            <a:off x="2435339" y="4864105"/>
            <a:ext cx="1905" cy="3175"/>
          </a:xfrm>
          <a:custGeom>
            <a:avLst/>
            <a:gdLst/>
            <a:ahLst/>
            <a:cxnLst/>
            <a:rect l="l" t="t" r="r" b="b"/>
            <a:pathLst>
              <a:path w="1905" h="3175">
                <a:moveTo>
                  <a:pt x="1536" y="30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1" name="bg object 1841"/>
          <p:cNvSpPr/>
          <p:nvPr/>
        </p:nvSpPr>
        <p:spPr>
          <a:xfrm>
            <a:off x="2432341" y="4864105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2997" y="0"/>
                </a:moveTo>
                <a:lnTo>
                  <a:pt x="0" y="15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2" name="bg object 1842"/>
          <p:cNvSpPr/>
          <p:nvPr/>
        </p:nvSpPr>
        <p:spPr>
          <a:xfrm>
            <a:off x="2429653" y="4860400"/>
            <a:ext cx="3175" cy="5715"/>
          </a:xfrm>
          <a:custGeom>
            <a:avLst/>
            <a:gdLst/>
            <a:ahLst/>
            <a:cxnLst/>
            <a:rect l="l" t="t" r="r" b="b"/>
            <a:pathLst>
              <a:path w="3175" h="5714">
                <a:moveTo>
                  <a:pt x="2692" y="52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3" name="bg object 1843"/>
          <p:cNvSpPr/>
          <p:nvPr/>
        </p:nvSpPr>
        <p:spPr>
          <a:xfrm>
            <a:off x="2459483" y="4855887"/>
            <a:ext cx="5715" cy="11430"/>
          </a:xfrm>
          <a:custGeom>
            <a:avLst/>
            <a:gdLst/>
            <a:ahLst/>
            <a:cxnLst/>
            <a:rect l="l" t="t" r="r" b="b"/>
            <a:pathLst>
              <a:path w="5714" h="11429">
                <a:moveTo>
                  <a:pt x="0" y="0"/>
                </a:moveTo>
                <a:lnTo>
                  <a:pt x="5524" y="111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4" name="bg object 1844"/>
          <p:cNvSpPr/>
          <p:nvPr/>
        </p:nvSpPr>
        <p:spPr>
          <a:xfrm>
            <a:off x="2538598" y="4850123"/>
            <a:ext cx="283210" cy="546100"/>
          </a:xfrm>
          <a:custGeom>
            <a:avLst/>
            <a:gdLst/>
            <a:ahLst/>
            <a:cxnLst/>
            <a:rect l="l" t="t" r="r" b="b"/>
            <a:pathLst>
              <a:path w="283210" h="546100">
                <a:moveTo>
                  <a:pt x="0" y="0"/>
                </a:moveTo>
                <a:lnTo>
                  <a:pt x="283025" y="5455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5" name="bg object 1845"/>
          <p:cNvSpPr/>
          <p:nvPr/>
        </p:nvSpPr>
        <p:spPr>
          <a:xfrm>
            <a:off x="2546072" y="4846233"/>
            <a:ext cx="283210" cy="546100"/>
          </a:xfrm>
          <a:custGeom>
            <a:avLst/>
            <a:gdLst/>
            <a:ahLst/>
            <a:cxnLst/>
            <a:rect l="l" t="t" r="r" b="b"/>
            <a:pathLst>
              <a:path w="283210" h="546100">
                <a:moveTo>
                  <a:pt x="0" y="0"/>
                </a:moveTo>
                <a:lnTo>
                  <a:pt x="283037" y="5455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6" name="bg object 1846"/>
          <p:cNvSpPr/>
          <p:nvPr/>
        </p:nvSpPr>
        <p:spPr>
          <a:xfrm>
            <a:off x="2960273" y="4889230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644" y="1265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7" name="bg object 1847"/>
          <p:cNvSpPr/>
          <p:nvPr/>
        </p:nvSpPr>
        <p:spPr>
          <a:xfrm>
            <a:off x="2953416" y="4892781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670" y="1269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8" name="bg object 1848"/>
          <p:cNvSpPr/>
          <p:nvPr/>
        </p:nvSpPr>
        <p:spPr>
          <a:xfrm>
            <a:off x="2955141" y="4891885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771" y="1267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9" name="bg object 1849"/>
          <p:cNvSpPr/>
          <p:nvPr/>
        </p:nvSpPr>
        <p:spPr>
          <a:xfrm>
            <a:off x="2903964" y="4908514"/>
            <a:ext cx="74930" cy="144780"/>
          </a:xfrm>
          <a:custGeom>
            <a:avLst/>
            <a:gdLst/>
            <a:ahLst/>
            <a:cxnLst/>
            <a:rect l="l" t="t" r="r" b="b"/>
            <a:pathLst>
              <a:path w="74930" h="144779">
                <a:moveTo>
                  <a:pt x="74712" y="1444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0" name="bg object 1850"/>
          <p:cNvSpPr/>
          <p:nvPr/>
        </p:nvSpPr>
        <p:spPr>
          <a:xfrm>
            <a:off x="3062954" y="5071990"/>
            <a:ext cx="64135" cy="123825"/>
          </a:xfrm>
          <a:custGeom>
            <a:avLst/>
            <a:gdLst/>
            <a:ahLst/>
            <a:cxnLst/>
            <a:rect l="l" t="t" r="r" b="b"/>
            <a:pathLst>
              <a:path w="64135" h="123825">
                <a:moveTo>
                  <a:pt x="63942" y="12327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1" name="bg object 1851"/>
          <p:cNvSpPr/>
          <p:nvPr/>
        </p:nvSpPr>
        <p:spPr>
          <a:xfrm>
            <a:off x="3057809" y="5074652"/>
            <a:ext cx="64135" cy="123825"/>
          </a:xfrm>
          <a:custGeom>
            <a:avLst/>
            <a:gdLst/>
            <a:ahLst/>
            <a:cxnLst/>
            <a:rect l="l" t="t" r="r" b="b"/>
            <a:pathLst>
              <a:path w="64135" h="123825">
                <a:moveTo>
                  <a:pt x="64082" y="1235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2" name="bg object 1852"/>
          <p:cNvSpPr/>
          <p:nvPr/>
        </p:nvSpPr>
        <p:spPr>
          <a:xfrm>
            <a:off x="3056084" y="5075554"/>
            <a:ext cx="64135" cy="123825"/>
          </a:xfrm>
          <a:custGeom>
            <a:avLst/>
            <a:gdLst/>
            <a:ahLst/>
            <a:cxnLst/>
            <a:rect l="l" t="t" r="r" b="b"/>
            <a:pathLst>
              <a:path w="64135" h="123825">
                <a:moveTo>
                  <a:pt x="63980" y="1236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3" name="bg object 1853"/>
          <p:cNvSpPr/>
          <p:nvPr/>
        </p:nvSpPr>
        <p:spPr>
          <a:xfrm>
            <a:off x="3001891" y="5097910"/>
            <a:ext cx="70485" cy="136525"/>
          </a:xfrm>
          <a:custGeom>
            <a:avLst/>
            <a:gdLst/>
            <a:ahLst/>
            <a:cxnLst/>
            <a:rect l="l" t="t" r="r" b="b"/>
            <a:pathLst>
              <a:path w="70485" h="136525">
                <a:moveTo>
                  <a:pt x="70407" y="13617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4" name="bg object 1854"/>
          <p:cNvSpPr/>
          <p:nvPr/>
        </p:nvSpPr>
        <p:spPr>
          <a:xfrm>
            <a:off x="2697438" y="4369216"/>
            <a:ext cx="72390" cy="139065"/>
          </a:xfrm>
          <a:custGeom>
            <a:avLst/>
            <a:gdLst/>
            <a:ahLst/>
            <a:cxnLst/>
            <a:rect l="l" t="t" r="r" b="b"/>
            <a:pathLst>
              <a:path w="72389" h="139064">
                <a:moveTo>
                  <a:pt x="71943" y="1386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5" name="bg object 1855"/>
          <p:cNvSpPr/>
          <p:nvPr/>
        </p:nvSpPr>
        <p:spPr>
          <a:xfrm>
            <a:off x="2692302" y="4371895"/>
            <a:ext cx="72390" cy="139065"/>
          </a:xfrm>
          <a:custGeom>
            <a:avLst/>
            <a:gdLst/>
            <a:ahLst/>
            <a:cxnLst/>
            <a:rect l="l" t="t" r="r" b="b"/>
            <a:pathLst>
              <a:path w="72389" h="139064">
                <a:moveTo>
                  <a:pt x="72057" y="1388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6" name="bg object 1856"/>
          <p:cNvSpPr/>
          <p:nvPr/>
        </p:nvSpPr>
        <p:spPr>
          <a:xfrm>
            <a:off x="2690608" y="4372765"/>
            <a:ext cx="72390" cy="139065"/>
          </a:xfrm>
          <a:custGeom>
            <a:avLst/>
            <a:gdLst/>
            <a:ahLst/>
            <a:cxnLst/>
            <a:rect l="l" t="t" r="r" b="b"/>
            <a:pathLst>
              <a:path w="72389" h="139064">
                <a:moveTo>
                  <a:pt x="71943" y="1390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7" name="bg object 1857"/>
          <p:cNvSpPr/>
          <p:nvPr/>
        </p:nvSpPr>
        <p:spPr>
          <a:xfrm>
            <a:off x="2387608" y="4769277"/>
            <a:ext cx="1905" cy="3175"/>
          </a:xfrm>
          <a:custGeom>
            <a:avLst/>
            <a:gdLst/>
            <a:ahLst/>
            <a:cxnLst/>
            <a:rect l="l" t="t" r="r" b="b"/>
            <a:pathLst>
              <a:path w="1905" h="3175">
                <a:moveTo>
                  <a:pt x="1536" y="299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8" name="bg object 1858"/>
          <p:cNvSpPr/>
          <p:nvPr/>
        </p:nvSpPr>
        <p:spPr>
          <a:xfrm>
            <a:off x="2387605" y="4758054"/>
            <a:ext cx="22860" cy="11430"/>
          </a:xfrm>
          <a:custGeom>
            <a:avLst/>
            <a:gdLst/>
            <a:ahLst/>
            <a:cxnLst/>
            <a:rect l="l" t="t" r="r" b="b"/>
            <a:pathLst>
              <a:path w="22860" h="11429">
                <a:moveTo>
                  <a:pt x="0" y="11226"/>
                </a:moveTo>
                <a:lnTo>
                  <a:pt x="226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9" name="bg object 1859"/>
          <p:cNvSpPr/>
          <p:nvPr/>
        </p:nvSpPr>
        <p:spPr>
          <a:xfrm>
            <a:off x="2386147" y="4772274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2997" y="0"/>
                </a:moveTo>
                <a:lnTo>
                  <a:pt x="0" y="15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0" name="bg object 1860"/>
          <p:cNvSpPr/>
          <p:nvPr/>
        </p:nvSpPr>
        <p:spPr>
          <a:xfrm>
            <a:off x="2386151" y="4773813"/>
            <a:ext cx="3175" cy="5715"/>
          </a:xfrm>
          <a:custGeom>
            <a:avLst/>
            <a:gdLst/>
            <a:ahLst/>
            <a:cxnLst/>
            <a:rect l="l" t="t" r="r" b="b"/>
            <a:pathLst>
              <a:path w="3175" h="5714">
                <a:moveTo>
                  <a:pt x="0" y="0"/>
                </a:moveTo>
                <a:lnTo>
                  <a:pt x="2692" y="52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1" name="bg object 1861"/>
          <p:cNvSpPr/>
          <p:nvPr/>
        </p:nvSpPr>
        <p:spPr>
          <a:xfrm>
            <a:off x="2404682" y="4746894"/>
            <a:ext cx="5715" cy="11430"/>
          </a:xfrm>
          <a:custGeom>
            <a:avLst/>
            <a:gdLst/>
            <a:ahLst/>
            <a:cxnLst/>
            <a:rect l="l" t="t" r="r" b="b"/>
            <a:pathLst>
              <a:path w="5714" h="11429">
                <a:moveTo>
                  <a:pt x="0" y="0"/>
                </a:moveTo>
                <a:lnTo>
                  <a:pt x="5524" y="111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2" name="bg object 1862"/>
          <p:cNvSpPr/>
          <p:nvPr/>
        </p:nvSpPr>
        <p:spPr>
          <a:xfrm>
            <a:off x="2770316" y="4547318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5">
                <a:moveTo>
                  <a:pt x="215" y="4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3" name="bg object 1863"/>
          <p:cNvSpPr/>
          <p:nvPr/>
        </p:nvSpPr>
        <p:spPr>
          <a:xfrm>
            <a:off x="2867491" y="4712398"/>
            <a:ext cx="61594" cy="118110"/>
          </a:xfrm>
          <a:custGeom>
            <a:avLst/>
            <a:gdLst/>
            <a:ahLst/>
            <a:cxnLst/>
            <a:rect l="l" t="t" r="r" b="b"/>
            <a:pathLst>
              <a:path w="61594" h="118110">
                <a:moveTo>
                  <a:pt x="61085" y="1177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4" name="bg object 1864"/>
          <p:cNvSpPr/>
          <p:nvPr/>
        </p:nvSpPr>
        <p:spPr>
          <a:xfrm>
            <a:off x="2865767" y="4713276"/>
            <a:ext cx="60960" cy="118110"/>
          </a:xfrm>
          <a:custGeom>
            <a:avLst/>
            <a:gdLst/>
            <a:ahLst/>
            <a:cxnLst/>
            <a:rect l="l" t="t" r="r" b="b"/>
            <a:pathLst>
              <a:path w="60960" h="118110">
                <a:moveTo>
                  <a:pt x="60933" y="11778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5" name="bg object 1865"/>
          <p:cNvSpPr/>
          <p:nvPr/>
        </p:nvSpPr>
        <p:spPr>
          <a:xfrm>
            <a:off x="2872626" y="4709734"/>
            <a:ext cx="61594" cy="118110"/>
          </a:xfrm>
          <a:custGeom>
            <a:avLst/>
            <a:gdLst/>
            <a:ahLst/>
            <a:cxnLst/>
            <a:rect l="l" t="t" r="r" b="b"/>
            <a:pathLst>
              <a:path w="61594" h="118110">
                <a:moveTo>
                  <a:pt x="61123" y="1178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6" name="bg object 1866"/>
          <p:cNvSpPr/>
          <p:nvPr/>
        </p:nvSpPr>
        <p:spPr>
          <a:xfrm>
            <a:off x="4997722" y="4687223"/>
            <a:ext cx="0" cy="727710"/>
          </a:xfrm>
          <a:custGeom>
            <a:avLst/>
            <a:gdLst/>
            <a:ahLst/>
            <a:cxnLst/>
            <a:rect l="l" t="t" r="r" b="b"/>
            <a:pathLst>
              <a:path h="727710">
                <a:moveTo>
                  <a:pt x="0" y="0"/>
                </a:moveTo>
                <a:lnTo>
                  <a:pt x="0" y="7276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7" name="bg object 1867"/>
          <p:cNvSpPr/>
          <p:nvPr/>
        </p:nvSpPr>
        <p:spPr>
          <a:xfrm>
            <a:off x="4980897" y="4998481"/>
            <a:ext cx="0" cy="416559"/>
          </a:xfrm>
          <a:custGeom>
            <a:avLst/>
            <a:gdLst/>
            <a:ahLst/>
            <a:cxnLst/>
            <a:rect l="l" t="t" r="r" b="b"/>
            <a:pathLst>
              <a:path h="416560">
                <a:moveTo>
                  <a:pt x="0" y="0"/>
                </a:moveTo>
                <a:lnTo>
                  <a:pt x="0" y="416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8" name="bg object 1868"/>
          <p:cNvSpPr/>
          <p:nvPr/>
        </p:nvSpPr>
        <p:spPr>
          <a:xfrm>
            <a:off x="4728520" y="5297125"/>
            <a:ext cx="0" cy="118110"/>
          </a:xfrm>
          <a:custGeom>
            <a:avLst/>
            <a:gdLst/>
            <a:ahLst/>
            <a:cxnLst/>
            <a:rect l="l" t="t" r="r" b="b"/>
            <a:pathLst>
              <a:path h="118110">
                <a:moveTo>
                  <a:pt x="0" y="0"/>
                </a:moveTo>
                <a:lnTo>
                  <a:pt x="0" y="1177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9" name="bg object 1869"/>
          <p:cNvSpPr/>
          <p:nvPr/>
        </p:nvSpPr>
        <p:spPr>
          <a:xfrm>
            <a:off x="4711697" y="5297125"/>
            <a:ext cx="0" cy="134620"/>
          </a:xfrm>
          <a:custGeom>
            <a:avLst/>
            <a:gdLst/>
            <a:ahLst/>
            <a:cxnLst/>
            <a:rect l="l" t="t" r="r" b="b"/>
            <a:pathLst>
              <a:path h="134620">
                <a:moveTo>
                  <a:pt x="0" y="0"/>
                </a:moveTo>
                <a:lnTo>
                  <a:pt x="0" y="1345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0" name="bg object 1870"/>
          <p:cNvSpPr/>
          <p:nvPr/>
        </p:nvSpPr>
        <p:spPr>
          <a:xfrm>
            <a:off x="3906192" y="4842817"/>
            <a:ext cx="353695" cy="683895"/>
          </a:xfrm>
          <a:custGeom>
            <a:avLst/>
            <a:gdLst/>
            <a:ahLst/>
            <a:cxnLst/>
            <a:rect l="l" t="t" r="r" b="b"/>
            <a:pathLst>
              <a:path w="353695" h="683895">
                <a:moveTo>
                  <a:pt x="0" y="0"/>
                </a:moveTo>
                <a:lnTo>
                  <a:pt x="353673" y="6838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1" name="bg object 1871"/>
          <p:cNvSpPr/>
          <p:nvPr/>
        </p:nvSpPr>
        <p:spPr>
          <a:xfrm>
            <a:off x="4083444" y="5148920"/>
            <a:ext cx="191770" cy="370205"/>
          </a:xfrm>
          <a:custGeom>
            <a:avLst/>
            <a:gdLst/>
            <a:ahLst/>
            <a:cxnLst/>
            <a:rect l="l" t="t" r="r" b="b"/>
            <a:pathLst>
              <a:path w="191770" h="370204">
                <a:moveTo>
                  <a:pt x="0" y="0"/>
                </a:moveTo>
                <a:lnTo>
                  <a:pt x="191371" y="3700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2" name="bg object 1872"/>
          <p:cNvSpPr/>
          <p:nvPr/>
        </p:nvSpPr>
        <p:spPr>
          <a:xfrm>
            <a:off x="4265786" y="5827048"/>
            <a:ext cx="149860" cy="77470"/>
          </a:xfrm>
          <a:custGeom>
            <a:avLst/>
            <a:gdLst/>
            <a:ahLst/>
            <a:cxnLst/>
            <a:rect l="l" t="t" r="r" b="b"/>
            <a:pathLst>
              <a:path w="149860" h="77470">
                <a:moveTo>
                  <a:pt x="0" y="77290"/>
                </a:moveTo>
                <a:lnTo>
                  <a:pt x="1494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3" name="bg object 1873"/>
          <p:cNvSpPr/>
          <p:nvPr/>
        </p:nvSpPr>
        <p:spPr>
          <a:xfrm>
            <a:off x="4273514" y="5841997"/>
            <a:ext cx="149860" cy="77470"/>
          </a:xfrm>
          <a:custGeom>
            <a:avLst/>
            <a:gdLst/>
            <a:ahLst/>
            <a:cxnLst/>
            <a:rect l="l" t="t" r="r" b="b"/>
            <a:pathLst>
              <a:path w="149860" h="77470">
                <a:moveTo>
                  <a:pt x="0" y="77290"/>
                </a:moveTo>
                <a:lnTo>
                  <a:pt x="1494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4" name="bg object 1874"/>
          <p:cNvSpPr/>
          <p:nvPr/>
        </p:nvSpPr>
        <p:spPr>
          <a:xfrm>
            <a:off x="4337934" y="5677609"/>
            <a:ext cx="93345" cy="179705"/>
          </a:xfrm>
          <a:custGeom>
            <a:avLst/>
            <a:gdLst/>
            <a:ahLst/>
            <a:cxnLst/>
            <a:rect l="l" t="t" r="r" b="b"/>
            <a:pathLst>
              <a:path w="93345" h="179704">
                <a:moveTo>
                  <a:pt x="0" y="0"/>
                </a:moveTo>
                <a:lnTo>
                  <a:pt x="92745" y="1793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5" name="bg object 1875"/>
          <p:cNvSpPr/>
          <p:nvPr/>
        </p:nvSpPr>
        <p:spPr>
          <a:xfrm>
            <a:off x="4352882" y="5669881"/>
            <a:ext cx="93345" cy="179705"/>
          </a:xfrm>
          <a:custGeom>
            <a:avLst/>
            <a:gdLst/>
            <a:ahLst/>
            <a:cxnLst/>
            <a:rect l="l" t="t" r="r" b="b"/>
            <a:pathLst>
              <a:path w="93345" h="179704">
                <a:moveTo>
                  <a:pt x="0" y="0"/>
                </a:moveTo>
                <a:lnTo>
                  <a:pt x="92745" y="1793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6" name="bg object 1876"/>
          <p:cNvSpPr/>
          <p:nvPr/>
        </p:nvSpPr>
        <p:spPr>
          <a:xfrm>
            <a:off x="3650586" y="5997355"/>
            <a:ext cx="472440" cy="244475"/>
          </a:xfrm>
          <a:custGeom>
            <a:avLst/>
            <a:gdLst/>
            <a:ahLst/>
            <a:cxnLst/>
            <a:rect l="l" t="t" r="r" b="b"/>
            <a:pathLst>
              <a:path w="472439" h="244475">
                <a:moveTo>
                  <a:pt x="0" y="244113"/>
                </a:moveTo>
                <a:lnTo>
                  <a:pt x="47198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77" name="bg object 1877"/>
          <p:cNvPicPr/>
          <p:nvPr/>
        </p:nvPicPr>
        <p:blipFill>
          <a:blip r:embed="rId133" cstate="print"/>
          <a:stretch>
            <a:fillRect/>
          </a:stretch>
        </p:blipFill>
        <p:spPr>
          <a:xfrm>
            <a:off x="3532720" y="6094739"/>
            <a:ext cx="207886" cy="318775"/>
          </a:xfrm>
          <a:prstGeom prst="rect">
            <a:avLst/>
          </a:prstGeom>
        </p:spPr>
      </p:pic>
      <p:sp>
        <p:nvSpPr>
          <p:cNvPr id="1878" name="bg object 1878"/>
          <p:cNvSpPr/>
          <p:nvPr/>
        </p:nvSpPr>
        <p:spPr>
          <a:xfrm>
            <a:off x="4114844" y="5982408"/>
            <a:ext cx="8255" cy="15240"/>
          </a:xfrm>
          <a:custGeom>
            <a:avLst/>
            <a:gdLst/>
            <a:ahLst/>
            <a:cxnLst/>
            <a:rect l="l" t="t" r="r" b="b"/>
            <a:pathLst>
              <a:path w="8254" h="15239">
                <a:moveTo>
                  <a:pt x="0" y="0"/>
                </a:moveTo>
                <a:lnTo>
                  <a:pt x="7721" y="149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9" name="bg object 1879"/>
          <p:cNvSpPr/>
          <p:nvPr/>
        </p:nvSpPr>
        <p:spPr>
          <a:xfrm>
            <a:off x="3423337" y="5763236"/>
            <a:ext cx="69215" cy="133350"/>
          </a:xfrm>
          <a:custGeom>
            <a:avLst/>
            <a:gdLst/>
            <a:ahLst/>
            <a:cxnLst/>
            <a:rect l="l" t="t" r="r" b="b"/>
            <a:pathLst>
              <a:path w="69214" h="133350">
                <a:moveTo>
                  <a:pt x="68984" y="132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0" name="bg object 1880"/>
          <p:cNvSpPr/>
          <p:nvPr/>
        </p:nvSpPr>
        <p:spPr>
          <a:xfrm>
            <a:off x="3418189" y="5765887"/>
            <a:ext cx="69215" cy="133350"/>
          </a:xfrm>
          <a:custGeom>
            <a:avLst/>
            <a:gdLst/>
            <a:ahLst/>
            <a:cxnLst/>
            <a:rect l="l" t="t" r="r" b="b"/>
            <a:pathLst>
              <a:path w="69214" h="133350">
                <a:moveTo>
                  <a:pt x="69111" y="13319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1" name="bg object 1881"/>
          <p:cNvSpPr/>
          <p:nvPr/>
        </p:nvSpPr>
        <p:spPr>
          <a:xfrm>
            <a:off x="3416494" y="5766786"/>
            <a:ext cx="69215" cy="133985"/>
          </a:xfrm>
          <a:custGeom>
            <a:avLst/>
            <a:gdLst/>
            <a:ahLst/>
            <a:cxnLst/>
            <a:rect l="l" t="t" r="r" b="b"/>
            <a:pathLst>
              <a:path w="69214" h="133985">
                <a:moveTo>
                  <a:pt x="68997" y="1333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2" name="bg object 1882"/>
          <p:cNvSpPr/>
          <p:nvPr/>
        </p:nvSpPr>
        <p:spPr>
          <a:xfrm>
            <a:off x="4265786" y="5904339"/>
            <a:ext cx="8255" cy="15240"/>
          </a:xfrm>
          <a:custGeom>
            <a:avLst/>
            <a:gdLst/>
            <a:ahLst/>
            <a:cxnLst/>
            <a:rect l="l" t="t" r="r" b="b"/>
            <a:pathLst>
              <a:path w="8254" h="15239">
                <a:moveTo>
                  <a:pt x="0" y="0"/>
                </a:moveTo>
                <a:lnTo>
                  <a:pt x="7721" y="149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3" name="bg object 1883"/>
          <p:cNvSpPr/>
          <p:nvPr/>
        </p:nvSpPr>
        <p:spPr>
          <a:xfrm>
            <a:off x="4337934" y="566987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34"/>
                </a:moveTo>
                <a:lnTo>
                  <a:pt x="14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4" name="bg object 1884"/>
          <p:cNvSpPr/>
          <p:nvPr/>
        </p:nvSpPr>
        <p:spPr>
          <a:xfrm>
            <a:off x="4259868" y="5518929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34"/>
                </a:moveTo>
                <a:lnTo>
                  <a:pt x="14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5" name="bg object 1885"/>
          <p:cNvSpPr/>
          <p:nvPr/>
        </p:nvSpPr>
        <p:spPr>
          <a:xfrm>
            <a:off x="4980897" y="5844786"/>
            <a:ext cx="0" cy="252729"/>
          </a:xfrm>
          <a:custGeom>
            <a:avLst/>
            <a:gdLst/>
            <a:ahLst/>
            <a:cxnLst/>
            <a:rect l="l" t="t" r="r" b="b"/>
            <a:pathLst>
              <a:path h="252729">
                <a:moveTo>
                  <a:pt x="0" y="0"/>
                </a:moveTo>
                <a:lnTo>
                  <a:pt x="0" y="2523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6" name="bg object 1886"/>
          <p:cNvSpPr/>
          <p:nvPr/>
        </p:nvSpPr>
        <p:spPr>
          <a:xfrm>
            <a:off x="4507967" y="6006384"/>
            <a:ext cx="168275" cy="325120"/>
          </a:xfrm>
          <a:custGeom>
            <a:avLst/>
            <a:gdLst/>
            <a:ahLst/>
            <a:cxnLst/>
            <a:rect l="l" t="t" r="r" b="b"/>
            <a:pathLst>
              <a:path w="168275" h="325120">
                <a:moveTo>
                  <a:pt x="0" y="0"/>
                </a:moveTo>
                <a:lnTo>
                  <a:pt x="168105" y="3250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7" name="bg object 1887"/>
          <p:cNvSpPr/>
          <p:nvPr/>
        </p:nvSpPr>
        <p:spPr>
          <a:xfrm>
            <a:off x="4522913" y="5998657"/>
            <a:ext cx="229870" cy="444500"/>
          </a:xfrm>
          <a:custGeom>
            <a:avLst/>
            <a:gdLst/>
            <a:ahLst/>
            <a:cxnLst/>
            <a:rect l="l" t="t" r="r" b="b"/>
            <a:pathLst>
              <a:path w="229870" h="444500">
                <a:moveTo>
                  <a:pt x="0" y="0"/>
                </a:moveTo>
                <a:lnTo>
                  <a:pt x="229800" y="4443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8" name="bg object 1888"/>
          <p:cNvSpPr/>
          <p:nvPr/>
        </p:nvSpPr>
        <p:spPr>
          <a:xfrm>
            <a:off x="4507967" y="5998650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34"/>
                </a:moveTo>
                <a:lnTo>
                  <a:pt x="14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9" name="bg object 1889"/>
          <p:cNvSpPr/>
          <p:nvPr/>
        </p:nvSpPr>
        <p:spPr>
          <a:xfrm>
            <a:off x="4737904" y="6443011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975"/>
                </a:moveTo>
                <a:lnTo>
                  <a:pt x="148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0" name="bg object 1890"/>
          <p:cNvSpPr/>
          <p:nvPr/>
        </p:nvSpPr>
        <p:spPr>
          <a:xfrm>
            <a:off x="4683797" y="6346371"/>
            <a:ext cx="54610" cy="104775"/>
          </a:xfrm>
          <a:custGeom>
            <a:avLst/>
            <a:gdLst/>
            <a:ahLst/>
            <a:cxnLst/>
            <a:rect l="l" t="t" r="r" b="b"/>
            <a:pathLst>
              <a:path w="54610" h="104775">
                <a:moveTo>
                  <a:pt x="0" y="0"/>
                </a:moveTo>
                <a:lnTo>
                  <a:pt x="54113" y="1046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1" name="bg object 1891"/>
          <p:cNvSpPr/>
          <p:nvPr/>
        </p:nvSpPr>
        <p:spPr>
          <a:xfrm>
            <a:off x="4999396" y="6094632"/>
            <a:ext cx="166370" cy="0"/>
          </a:xfrm>
          <a:custGeom>
            <a:avLst/>
            <a:gdLst/>
            <a:ahLst/>
            <a:cxnLst/>
            <a:rect l="l" t="t" r="r" b="b"/>
            <a:pathLst>
              <a:path w="166370">
                <a:moveTo>
                  <a:pt x="0" y="0"/>
                </a:moveTo>
                <a:lnTo>
                  <a:pt x="1661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2" name="bg object 1892"/>
          <p:cNvSpPr/>
          <p:nvPr/>
        </p:nvSpPr>
        <p:spPr>
          <a:xfrm>
            <a:off x="4980897" y="6267101"/>
            <a:ext cx="0" cy="67945"/>
          </a:xfrm>
          <a:custGeom>
            <a:avLst/>
            <a:gdLst/>
            <a:ahLst/>
            <a:cxnLst/>
            <a:rect l="l" t="t" r="r" b="b"/>
            <a:pathLst>
              <a:path h="67945">
                <a:moveTo>
                  <a:pt x="0" y="0"/>
                </a:moveTo>
                <a:lnTo>
                  <a:pt x="0" y="677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3" name="bg object 1893"/>
          <p:cNvSpPr/>
          <p:nvPr/>
        </p:nvSpPr>
        <p:spPr>
          <a:xfrm>
            <a:off x="4997722" y="6267101"/>
            <a:ext cx="0" cy="64135"/>
          </a:xfrm>
          <a:custGeom>
            <a:avLst/>
            <a:gdLst/>
            <a:ahLst/>
            <a:cxnLst/>
            <a:rect l="l" t="t" r="r" b="b"/>
            <a:pathLst>
              <a:path h="64135">
                <a:moveTo>
                  <a:pt x="0" y="0"/>
                </a:moveTo>
                <a:lnTo>
                  <a:pt x="0" y="635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4" name="bg object 1894"/>
          <p:cNvSpPr/>
          <p:nvPr/>
        </p:nvSpPr>
        <p:spPr>
          <a:xfrm>
            <a:off x="4997722" y="5979381"/>
            <a:ext cx="0" cy="118110"/>
          </a:xfrm>
          <a:custGeom>
            <a:avLst/>
            <a:gdLst/>
            <a:ahLst/>
            <a:cxnLst/>
            <a:rect l="l" t="t" r="r" b="b"/>
            <a:pathLst>
              <a:path h="118110">
                <a:moveTo>
                  <a:pt x="0" y="0"/>
                </a:moveTo>
                <a:lnTo>
                  <a:pt x="0" y="1177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5" name="bg object 1895"/>
          <p:cNvSpPr/>
          <p:nvPr/>
        </p:nvSpPr>
        <p:spPr>
          <a:xfrm>
            <a:off x="4980895" y="6097168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6" name="bg object 1896"/>
          <p:cNvSpPr/>
          <p:nvPr/>
        </p:nvSpPr>
        <p:spPr>
          <a:xfrm>
            <a:off x="4980895" y="6267101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7" name="bg object 1897"/>
          <p:cNvSpPr/>
          <p:nvPr/>
        </p:nvSpPr>
        <p:spPr>
          <a:xfrm>
            <a:off x="4711702" y="5431720"/>
            <a:ext cx="269240" cy="0"/>
          </a:xfrm>
          <a:custGeom>
            <a:avLst/>
            <a:gdLst/>
            <a:ahLst/>
            <a:cxnLst/>
            <a:rect l="l" t="t" r="r" b="b"/>
            <a:pathLst>
              <a:path w="269239">
                <a:moveTo>
                  <a:pt x="2691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8" name="bg object 1898"/>
          <p:cNvSpPr/>
          <p:nvPr/>
        </p:nvSpPr>
        <p:spPr>
          <a:xfrm>
            <a:off x="4728517" y="5414896"/>
            <a:ext cx="252729" cy="0"/>
          </a:xfrm>
          <a:custGeom>
            <a:avLst/>
            <a:gdLst/>
            <a:ahLst/>
            <a:cxnLst/>
            <a:rect l="l" t="t" r="r" b="b"/>
            <a:pathLst>
              <a:path w="252729">
                <a:moveTo>
                  <a:pt x="25238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9" name="bg object 1899"/>
          <p:cNvSpPr/>
          <p:nvPr/>
        </p:nvSpPr>
        <p:spPr>
          <a:xfrm>
            <a:off x="4430678" y="5849223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21"/>
                </a:moveTo>
                <a:lnTo>
                  <a:pt x="14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0" name="bg object 1900"/>
          <p:cNvSpPr/>
          <p:nvPr/>
        </p:nvSpPr>
        <p:spPr>
          <a:xfrm>
            <a:off x="4999396" y="5847306"/>
            <a:ext cx="166370" cy="0"/>
          </a:xfrm>
          <a:custGeom>
            <a:avLst/>
            <a:gdLst/>
            <a:ahLst/>
            <a:cxnLst/>
            <a:rect l="l" t="t" r="r" b="b"/>
            <a:pathLst>
              <a:path w="166370">
                <a:moveTo>
                  <a:pt x="0" y="0"/>
                </a:moveTo>
                <a:lnTo>
                  <a:pt x="1661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1" name="bg object 1901"/>
          <p:cNvSpPr/>
          <p:nvPr/>
        </p:nvSpPr>
        <p:spPr>
          <a:xfrm>
            <a:off x="4997722" y="5431720"/>
            <a:ext cx="0" cy="243204"/>
          </a:xfrm>
          <a:custGeom>
            <a:avLst/>
            <a:gdLst/>
            <a:ahLst/>
            <a:cxnLst/>
            <a:rect l="l" t="t" r="r" b="b"/>
            <a:pathLst>
              <a:path h="243204">
                <a:moveTo>
                  <a:pt x="0" y="0"/>
                </a:moveTo>
                <a:lnTo>
                  <a:pt x="0" y="2431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2" name="bg object 1902"/>
          <p:cNvSpPr/>
          <p:nvPr/>
        </p:nvSpPr>
        <p:spPr>
          <a:xfrm>
            <a:off x="4980897" y="5431720"/>
            <a:ext cx="0" cy="243204"/>
          </a:xfrm>
          <a:custGeom>
            <a:avLst/>
            <a:gdLst/>
            <a:ahLst/>
            <a:cxnLst/>
            <a:rect l="l" t="t" r="r" b="b"/>
            <a:pathLst>
              <a:path h="243204">
                <a:moveTo>
                  <a:pt x="0" y="0"/>
                </a:moveTo>
                <a:lnTo>
                  <a:pt x="0" y="2431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3" name="bg object 1903"/>
          <p:cNvSpPr/>
          <p:nvPr/>
        </p:nvSpPr>
        <p:spPr>
          <a:xfrm>
            <a:off x="4980895" y="5674852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4" name="bg object 1904"/>
          <p:cNvSpPr/>
          <p:nvPr/>
        </p:nvSpPr>
        <p:spPr>
          <a:xfrm>
            <a:off x="4980895" y="5844786"/>
            <a:ext cx="17145" cy="118110"/>
          </a:xfrm>
          <a:custGeom>
            <a:avLst/>
            <a:gdLst/>
            <a:ahLst/>
            <a:cxnLst/>
            <a:rect l="l" t="t" r="r" b="b"/>
            <a:pathLst>
              <a:path w="17145" h="118110">
                <a:moveTo>
                  <a:pt x="16827" y="0"/>
                </a:moveTo>
                <a:lnTo>
                  <a:pt x="0" y="0"/>
                </a:lnTo>
              </a:path>
              <a:path w="17145" h="118110">
                <a:moveTo>
                  <a:pt x="16827" y="0"/>
                </a:moveTo>
                <a:lnTo>
                  <a:pt x="16827" y="1177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5" name="bg object 1905"/>
          <p:cNvSpPr/>
          <p:nvPr/>
        </p:nvSpPr>
        <p:spPr>
          <a:xfrm>
            <a:off x="4258819" y="4718892"/>
            <a:ext cx="139065" cy="267970"/>
          </a:xfrm>
          <a:custGeom>
            <a:avLst/>
            <a:gdLst/>
            <a:ahLst/>
            <a:cxnLst/>
            <a:rect l="l" t="t" r="r" b="b"/>
            <a:pathLst>
              <a:path w="139064" h="267970">
                <a:moveTo>
                  <a:pt x="0" y="0"/>
                </a:moveTo>
                <a:lnTo>
                  <a:pt x="138464" y="2677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6" name="bg object 1906"/>
          <p:cNvSpPr/>
          <p:nvPr/>
        </p:nvSpPr>
        <p:spPr>
          <a:xfrm>
            <a:off x="4253070" y="4986611"/>
            <a:ext cx="144780" cy="74930"/>
          </a:xfrm>
          <a:custGeom>
            <a:avLst/>
            <a:gdLst/>
            <a:ahLst/>
            <a:cxnLst/>
            <a:rect l="l" t="t" r="r" b="b"/>
            <a:pathLst>
              <a:path w="144779" h="74929">
                <a:moveTo>
                  <a:pt x="0" y="74585"/>
                </a:moveTo>
                <a:lnTo>
                  <a:pt x="1442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7" name="bg object 1907"/>
          <p:cNvSpPr/>
          <p:nvPr/>
        </p:nvSpPr>
        <p:spPr>
          <a:xfrm>
            <a:off x="3921140" y="4835090"/>
            <a:ext cx="154940" cy="299085"/>
          </a:xfrm>
          <a:custGeom>
            <a:avLst/>
            <a:gdLst/>
            <a:ahLst/>
            <a:cxnLst/>
            <a:rect l="l" t="t" r="r" b="b"/>
            <a:pathLst>
              <a:path w="154939" h="299085">
                <a:moveTo>
                  <a:pt x="0" y="0"/>
                </a:moveTo>
                <a:lnTo>
                  <a:pt x="154580" y="2988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8" name="bg object 1908"/>
          <p:cNvSpPr/>
          <p:nvPr/>
        </p:nvSpPr>
        <p:spPr>
          <a:xfrm>
            <a:off x="4247068" y="4732809"/>
            <a:ext cx="127635" cy="247015"/>
          </a:xfrm>
          <a:custGeom>
            <a:avLst/>
            <a:gdLst/>
            <a:ahLst/>
            <a:cxnLst/>
            <a:rect l="l" t="t" r="r" b="b"/>
            <a:pathLst>
              <a:path w="127635" h="247014">
                <a:moveTo>
                  <a:pt x="0" y="0"/>
                </a:moveTo>
                <a:lnTo>
                  <a:pt x="127542" y="2465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9" name="bg object 1909"/>
          <p:cNvSpPr/>
          <p:nvPr/>
        </p:nvSpPr>
        <p:spPr>
          <a:xfrm>
            <a:off x="4075718" y="5124312"/>
            <a:ext cx="19050" cy="10160"/>
          </a:xfrm>
          <a:custGeom>
            <a:avLst/>
            <a:gdLst/>
            <a:ahLst/>
            <a:cxnLst/>
            <a:rect l="l" t="t" r="r" b="b"/>
            <a:pathLst>
              <a:path w="19050" h="10160">
                <a:moveTo>
                  <a:pt x="0" y="9677"/>
                </a:moveTo>
                <a:lnTo>
                  <a:pt x="186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0" name="bg object 1910"/>
          <p:cNvSpPr/>
          <p:nvPr/>
        </p:nvSpPr>
        <p:spPr>
          <a:xfrm>
            <a:off x="4083444" y="5139268"/>
            <a:ext cx="19050" cy="10160"/>
          </a:xfrm>
          <a:custGeom>
            <a:avLst/>
            <a:gdLst/>
            <a:ahLst/>
            <a:cxnLst/>
            <a:rect l="l" t="t" r="r" b="b"/>
            <a:pathLst>
              <a:path w="19050" h="10160">
                <a:moveTo>
                  <a:pt x="0" y="9651"/>
                </a:moveTo>
                <a:lnTo>
                  <a:pt x="186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1" name="bg object 1911"/>
          <p:cNvSpPr/>
          <p:nvPr/>
        </p:nvSpPr>
        <p:spPr>
          <a:xfrm>
            <a:off x="4094400" y="5124316"/>
            <a:ext cx="8255" cy="15240"/>
          </a:xfrm>
          <a:custGeom>
            <a:avLst/>
            <a:gdLst/>
            <a:ahLst/>
            <a:cxnLst/>
            <a:rect l="l" t="t" r="r" b="b"/>
            <a:pathLst>
              <a:path w="8254" h="15239">
                <a:moveTo>
                  <a:pt x="0" y="0"/>
                </a:moveTo>
                <a:lnTo>
                  <a:pt x="7734" y="149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2" name="bg object 1912"/>
          <p:cNvSpPr/>
          <p:nvPr/>
        </p:nvSpPr>
        <p:spPr>
          <a:xfrm>
            <a:off x="4245343" y="4979384"/>
            <a:ext cx="129539" cy="81915"/>
          </a:xfrm>
          <a:custGeom>
            <a:avLst/>
            <a:gdLst/>
            <a:ahLst/>
            <a:cxnLst/>
            <a:rect l="l" t="t" r="r" b="b"/>
            <a:pathLst>
              <a:path w="129539" h="81914">
                <a:moveTo>
                  <a:pt x="0" y="66863"/>
                </a:moveTo>
                <a:lnTo>
                  <a:pt x="7721" y="81811"/>
                </a:lnTo>
              </a:path>
              <a:path w="129539" h="81914">
                <a:moveTo>
                  <a:pt x="0" y="66863"/>
                </a:moveTo>
                <a:lnTo>
                  <a:pt x="1292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3" name="bg object 1913"/>
          <p:cNvSpPr/>
          <p:nvPr/>
        </p:nvSpPr>
        <p:spPr>
          <a:xfrm>
            <a:off x="3739509" y="4291622"/>
            <a:ext cx="252729" cy="488315"/>
          </a:xfrm>
          <a:custGeom>
            <a:avLst/>
            <a:gdLst/>
            <a:ahLst/>
            <a:cxnLst/>
            <a:rect l="l" t="t" r="r" b="b"/>
            <a:pathLst>
              <a:path w="252729" h="488314">
                <a:moveTo>
                  <a:pt x="0" y="0"/>
                </a:moveTo>
                <a:lnTo>
                  <a:pt x="252355" y="4879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4" name="bg object 1914"/>
          <p:cNvSpPr/>
          <p:nvPr/>
        </p:nvSpPr>
        <p:spPr>
          <a:xfrm>
            <a:off x="3754455" y="4283895"/>
            <a:ext cx="252729" cy="488315"/>
          </a:xfrm>
          <a:custGeom>
            <a:avLst/>
            <a:gdLst/>
            <a:ahLst/>
            <a:cxnLst/>
            <a:rect l="l" t="t" r="r" b="b"/>
            <a:pathLst>
              <a:path w="252729" h="488314">
                <a:moveTo>
                  <a:pt x="0" y="0"/>
                </a:moveTo>
                <a:lnTo>
                  <a:pt x="252355" y="4879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5" name="bg object 1915"/>
          <p:cNvSpPr/>
          <p:nvPr/>
        </p:nvSpPr>
        <p:spPr>
          <a:xfrm>
            <a:off x="3739509" y="4283900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21"/>
                </a:moveTo>
                <a:lnTo>
                  <a:pt x="14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6" name="bg object 1916"/>
          <p:cNvSpPr/>
          <p:nvPr/>
        </p:nvSpPr>
        <p:spPr>
          <a:xfrm>
            <a:off x="4368285" y="433558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7" name="bg object 1917"/>
          <p:cNvSpPr/>
          <p:nvPr/>
        </p:nvSpPr>
        <p:spPr>
          <a:xfrm>
            <a:off x="3921140" y="4707548"/>
            <a:ext cx="247015" cy="127635"/>
          </a:xfrm>
          <a:custGeom>
            <a:avLst/>
            <a:gdLst/>
            <a:ahLst/>
            <a:cxnLst/>
            <a:rect l="l" t="t" r="r" b="b"/>
            <a:pathLst>
              <a:path w="247014" h="127635">
                <a:moveTo>
                  <a:pt x="0" y="127542"/>
                </a:moveTo>
                <a:lnTo>
                  <a:pt x="2465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8" name="bg object 1918"/>
          <p:cNvSpPr/>
          <p:nvPr/>
        </p:nvSpPr>
        <p:spPr>
          <a:xfrm>
            <a:off x="4006815" y="4689401"/>
            <a:ext cx="159385" cy="82550"/>
          </a:xfrm>
          <a:custGeom>
            <a:avLst/>
            <a:gdLst/>
            <a:ahLst/>
            <a:cxnLst/>
            <a:rect l="l" t="t" r="r" b="b"/>
            <a:pathLst>
              <a:path w="159385" h="82550">
                <a:moveTo>
                  <a:pt x="0" y="82433"/>
                </a:moveTo>
                <a:lnTo>
                  <a:pt x="1593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9" name="bg object 1919"/>
          <p:cNvSpPr/>
          <p:nvPr/>
        </p:nvSpPr>
        <p:spPr>
          <a:xfrm>
            <a:off x="4167715" y="4707548"/>
            <a:ext cx="79375" cy="25400"/>
          </a:xfrm>
          <a:custGeom>
            <a:avLst/>
            <a:gdLst/>
            <a:ahLst/>
            <a:cxnLst/>
            <a:rect l="l" t="t" r="r" b="b"/>
            <a:pathLst>
              <a:path w="79375" h="25400">
                <a:moveTo>
                  <a:pt x="0" y="0"/>
                </a:moveTo>
                <a:lnTo>
                  <a:pt x="79347" y="252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0" name="bg object 1920"/>
          <p:cNvSpPr/>
          <p:nvPr/>
        </p:nvSpPr>
        <p:spPr>
          <a:xfrm>
            <a:off x="4166177" y="4689404"/>
            <a:ext cx="92710" cy="29845"/>
          </a:xfrm>
          <a:custGeom>
            <a:avLst/>
            <a:gdLst/>
            <a:ahLst/>
            <a:cxnLst/>
            <a:rect l="l" t="t" r="r" b="b"/>
            <a:pathLst>
              <a:path w="92710" h="29845">
                <a:moveTo>
                  <a:pt x="0" y="0"/>
                </a:moveTo>
                <a:lnTo>
                  <a:pt x="92644" y="294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1" name="bg object 1921"/>
          <p:cNvSpPr/>
          <p:nvPr/>
        </p:nvSpPr>
        <p:spPr>
          <a:xfrm>
            <a:off x="4335469" y="4352410"/>
            <a:ext cx="33020" cy="0"/>
          </a:xfrm>
          <a:custGeom>
            <a:avLst/>
            <a:gdLst/>
            <a:ahLst/>
            <a:cxnLst/>
            <a:rect l="l" t="t" r="r" b="b"/>
            <a:pathLst>
              <a:path w="33020">
                <a:moveTo>
                  <a:pt x="3281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2" name="bg object 1922"/>
          <p:cNvSpPr/>
          <p:nvPr/>
        </p:nvSpPr>
        <p:spPr>
          <a:xfrm>
            <a:off x="4352284" y="4335584"/>
            <a:ext cx="16510" cy="0"/>
          </a:xfrm>
          <a:custGeom>
            <a:avLst/>
            <a:gdLst/>
            <a:ahLst/>
            <a:cxnLst/>
            <a:rect l="l" t="t" r="r" b="b"/>
            <a:pathLst>
              <a:path w="16510">
                <a:moveTo>
                  <a:pt x="160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3" name="bg object 1923"/>
          <p:cNvSpPr/>
          <p:nvPr/>
        </p:nvSpPr>
        <p:spPr>
          <a:xfrm>
            <a:off x="4980897" y="4687223"/>
            <a:ext cx="0" cy="294640"/>
          </a:xfrm>
          <a:custGeom>
            <a:avLst/>
            <a:gdLst/>
            <a:ahLst/>
            <a:cxnLst/>
            <a:rect l="l" t="t" r="r" b="b"/>
            <a:pathLst>
              <a:path h="294639">
                <a:moveTo>
                  <a:pt x="0" y="0"/>
                </a:moveTo>
                <a:lnTo>
                  <a:pt x="0" y="2944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4" name="bg object 1924"/>
          <p:cNvSpPr/>
          <p:nvPr/>
        </p:nvSpPr>
        <p:spPr>
          <a:xfrm>
            <a:off x="4728517" y="4981658"/>
            <a:ext cx="252729" cy="0"/>
          </a:xfrm>
          <a:custGeom>
            <a:avLst/>
            <a:gdLst/>
            <a:ahLst/>
            <a:cxnLst/>
            <a:rect l="l" t="t" r="r" b="b"/>
            <a:pathLst>
              <a:path w="252729">
                <a:moveTo>
                  <a:pt x="25238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5" name="bg object 1925"/>
          <p:cNvSpPr/>
          <p:nvPr/>
        </p:nvSpPr>
        <p:spPr>
          <a:xfrm>
            <a:off x="4728517" y="4998481"/>
            <a:ext cx="252729" cy="0"/>
          </a:xfrm>
          <a:custGeom>
            <a:avLst/>
            <a:gdLst/>
            <a:ahLst/>
            <a:cxnLst/>
            <a:rect l="l" t="t" r="r" b="b"/>
            <a:pathLst>
              <a:path w="252729">
                <a:moveTo>
                  <a:pt x="25238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6" name="bg object 1926"/>
          <p:cNvSpPr/>
          <p:nvPr/>
        </p:nvSpPr>
        <p:spPr>
          <a:xfrm>
            <a:off x="4711693" y="5297125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7" name="bg object 1927"/>
          <p:cNvSpPr/>
          <p:nvPr/>
        </p:nvSpPr>
        <p:spPr>
          <a:xfrm>
            <a:off x="4711697" y="4914309"/>
            <a:ext cx="0" cy="234315"/>
          </a:xfrm>
          <a:custGeom>
            <a:avLst/>
            <a:gdLst/>
            <a:ahLst/>
            <a:cxnLst/>
            <a:rect l="l" t="t" r="r" b="b"/>
            <a:pathLst>
              <a:path h="234314">
                <a:moveTo>
                  <a:pt x="0" y="0"/>
                </a:moveTo>
                <a:lnTo>
                  <a:pt x="0" y="2339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8" name="bg object 1928"/>
          <p:cNvSpPr/>
          <p:nvPr/>
        </p:nvSpPr>
        <p:spPr>
          <a:xfrm>
            <a:off x="4728520" y="4914309"/>
            <a:ext cx="0" cy="67945"/>
          </a:xfrm>
          <a:custGeom>
            <a:avLst/>
            <a:gdLst/>
            <a:ahLst/>
            <a:cxnLst/>
            <a:rect l="l" t="t" r="r" b="b"/>
            <a:pathLst>
              <a:path h="67945">
                <a:moveTo>
                  <a:pt x="0" y="0"/>
                </a:moveTo>
                <a:lnTo>
                  <a:pt x="0" y="673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9" name="bg object 1929"/>
          <p:cNvSpPr/>
          <p:nvPr/>
        </p:nvSpPr>
        <p:spPr>
          <a:xfrm>
            <a:off x="4728520" y="4998481"/>
            <a:ext cx="0" cy="149860"/>
          </a:xfrm>
          <a:custGeom>
            <a:avLst/>
            <a:gdLst/>
            <a:ahLst/>
            <a:cxnLst/>
            <a:rect l="l" t="t" r="r" b="b"/>
            <a:pathLst>
              <a:path h="149860">
                <a:moveTo>
                  <a:pt x="0" y="0"/>
                </a:moveTo>
                <a:lnTo>
                  <a:pt x="0" y="1497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0" name="bg object 1930"/>
          <p:cNvSpPr/>
          <p:nvPr/>
        </p:nvSpPr>
        <p:spPr>
          <a:xfrm>
            <a:off x="4711693" y="5148227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1" name="bg object 1931"/>
          <p:cNvSpPr/>
          <p:nvPr/>
        </p:nvSpPr>
        <p:spPr>
          <a:xfrm>
            <a:off x="4711693" y="4914309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2" name="bg object 1932"/>
          <p:cNvSpPr/>
          <p:nvPr/>
        </p:nvSpPr>
        <p:spPr>
          <a:xfrm>
            <a:off x="4517184" y="4352410"/>
            <a:ext cx="436245" cy="0"/>
          </a:xfrm>
          <a:custGeom>
            <a:avLst/>
            <a:gdLst/>
            <a:ahLst/>
            <a:cxnLst/>
            <a:rect l="l" t="t" r="r" b="b"/>
            <a:pathLst>
              <a:path w="436245">
                <a:moveTo>
                  <a:pt x="4357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3" name="bg object 1933"/>
          <p:cNvSpPr/>
          <p:nvPr/>
        </p:nvSpPr>
        <p:spPr>
          <a:xfrm>
            <a:off x="4794796" y="4670382"/>
            <a:ext cx="321310" cy="0"/>
          </a:xfrm>
          <a:custGeom>
            <a:avLst/>
            <a:gdLst/>
            <a:ahLst/>
            <a:cxnLst/>
            <a:rect l="l" t="t" r="r" b="b"/>
            <a:pathLst>
              <a:path w="321310">
                <a:moveTo>
                  <a:pt x="32069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4" name="bg object 1934"/>
          <p:cNvSpPr/>
          <p:nvPr/>
        </p:nvSpPr>
        <p:spPr>
          <a:xfrm>
            <a:off x="4795228" y="4687223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>
                <a:moveTo>
                  <a:pt x="18566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5" name="bg object 1935"/>
          <p:cNvSpPr/>
          <p:nvPr/>
        </p:nvSpPr>
        <p:spPr>
          <a:xfrm>
            <a:off x="4760294" y="4335584"/>
            <a:ext cx="193040" cy="0"/>
          </a:xfrm>
          <a:custGeom>
            <a:avLst/>
            <a:gdLst/>
            <a:ahLst/>
            <a:cxnLst/>
            <a:rect l="l" t="t" r="r" b="b"/>
            <a:pathLst>
              <a:path w="193039">
                <a:moveTo>
                  <a:pt x="19265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6" name="bg object 1936"/>
          <p:cNvSpPr/>
          <p:nvPr/>
        </p:nvSpPr>
        <p:spPr>
          <a:xfrm>
            <a:off x="4517179" y="4335584"/>
            <a:ext cx="193040" cy="0"/>
          </a:xfrm>
          <a:custGeom>
            <a:avLst/>
            <a:gdLst/>
            <a:ahLst/>
            <a:cxnLst/>
            <a:rect l="l" t="t" r="r" b="b"/>
            <a:pathLst>
              <a:path w="193039">
                <a:moveTo>
                  <a:pt x="19264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7" name="bg object 1937"/>
          <p:cNvSpPr/>
          <p:nvPr/>
        </p:nvSpPr>
        <p:spPr>
          <a:xfrm>
            <a:off x="4517181" y="433558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8" name="bg object 1938"/>
          <p:cNvSpPr/>
          <p:nvPr/>
        </p:nvSpPr>
        <p:spPr>
          <a:xfrm>
            <a:off x="4711697" y="4740164"/>
            <a:ext cx="0" cy="25400"/>
          </a:xfrm>
          <a:custGeom>
            <a:avLst/>
            <a:gdLst/>
            <a:ahLst/>
            <a:cxnLst/>
            <a:rect l="l" t="t" r="r" b="b"/>
            <a:pathLst>
              <a:path h="25400">
                <a:moveTo>
                  <a:pt x="0" y="0"/>
                </a:moveTo>
                <a:lnTo>
                  <a:pt x="0" y="252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9" name="bg object 1939"/>
          <p:cNvSpPr/>
          <p:nvPr/>
        </p:nvSpPr>
        <p:spPr>
          <a:xfrm>
            <a:off x="4728520" y="4740164"/>
            <a:ext cx="0" cy="25400"/>
          </a:xfrm>
          <a:custGeom>
            <a:avLst/>
            <a:gdLst/>
            <a:ahLst/>
            <a:cxnLst/>
            <a:rect l="l" t="t" r="r" b="b"/>
            <a:pathLst>
              <a:path h="25400">
                <a:moveTo>
                  <a:pt x="0" y="0"/>
                </a:moveTo>
                <a:lnTo>
                  <a:pt x="0" y="252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0" name="bg object 1940"/>
          <p:cNvSpPr/>
          <p:nvPr/>
        </p:nvSpPr>
        <p:spPr>
          <a:xfrm>
            <a:off x="4711693" y="4765409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1" name="bg object 1941"/>
          <p:cNvSpPr/>
          <p:nvPr/>
        </p:nvSpPr>
        <p:spPr>
          <a:xfrm>
            <a:off x="4709820" y="4335584"/>
            <a:ext cx="50800" cy="0"/>
          </a:xfrm>
          <a:custGeom>
            <a:avLst/>
            <a:gdLst/>
            <a:ahLst/>
            <a:cxnLst/>
            <a:rect l="l" t="t" r="r" b="b"/>
            <a:pathLst>
              <a:path w="50800">
                <a:moveTo>
                  <a:pt x="0" y="0"/>
                </a:moveTo>
                <a:lnTo>
                  <a:pt x="504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2" name="bg object 1942"/>
          <p:cNvSpPr/>
          <p:nvPr/>
        </p:nvSpPr>
        <p:spPr>
          <a:xfrm>
            <a:off x="4997724" y="4687223"/>
            <a:ext cx="118110" cy="0"/>
          </a:xfrm>
          <a:custGeom>
            <a:avLst/>
            <a:gdLst/>
            <a:ahLst/>
            <a:cxnLst/>
            <a:rect l="l" t="t" r="r" b="b"/>
            <a:pathLst>
              <a:path w="118110">
                <a:moveTo>
                  <a:pt x="1177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3" name="bg object 1943"/>
          <p:cNvSpPr/>
          <p:nvPr/>
        </p:nvSpPr>
        <p:spPr>
          <a:xfrm>
            <a:off x="5115488" y="467038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4" name="bg object 1944"/>
          <p:cNvSpPr/>
          <p:nvPr/>
        </p:nvSpPr>
        <p:spPr>
          <a:xfrm>
            <a:off x="5285419" y="467038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5" name="bg object 1945"/>
          <p:cNvSpPr/>
          <p:nvPr/>
        </p:nvSpPr>
        <p:spPr>
          <a:xfrm>
            <a:off x="4952948" y="433558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6" name="bg object 1946"/>
          <p:cNvSpPr/>
          <p:nvPr/>
        </p:nvSpPr>
        <p:spPr>
          <a:xfrm>
            <a:off x="5101844" y="433558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7" name="bg object 1947"/>
          <p:cNvSpPr/>
          <p:nvPr/>
        </p:nvSpPr>
        <p:spPr>
          <a:xfrm>
            <a:off x="5101845" y="4335584"/>
            <a:ext cx="16510" cy="0"/>
          </a:xfrm>
          <a:custGeom>
            <a:avLst/>
            <a:gdLst/>
            <a:ahLst/>
            <a:cxnLst/>
            <a:rect l="l" t="t" r="r" b="b"/>
            <a:pathLst>
              <a:path w="16510">
                <a:moveTo>
                  <a:pt x="1597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8" name="bg object 1948"/>
          <p:cNvSpPr/>
          <p:nvPr/>
        </p:nvSpPr>
        <p:spPr>
          <a:xfrm>
            <a:off x="2590303" y="3904900"/>
            <a:ext cx="1489075" cy="0"/>
          </a:xfrm>
          <a:custGeom>
            <a:avLst/>
            <a:gdLst/>
            <a:ahLst/>
            <a:cxnLst/>
            <a:rect l="l" t="t" r="r" b="b"/>
            <a:pathLst>
              <a:path w="1489075">
                <a:moveTo>
                  <a:pt x="148864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9" name="bg object 1949"/>
          <p:cNvSpPr/>
          <p:nvPr/>
        </p:nvSpPr>
        <p:spPr>
          <a:xfrm>
            <a:off x="2690810" y="3673570"/>
            <a:ext cx="685800" cy="0"/>
          </a:xfrm>
          <a:custGeom>
            <a:avLst/>
            <a:gdLst/>
            <a:ahLst/>
            <a:cxnLst/>
            <a:rect l="l" t="t" r="r" b="b"/>
            <a:pathLst>
              <a:path w="685800">
                <a:moveTo>
                  <a:pt x="68565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0" name="bg object 1950"/>
          <p:cNvSpPr/>
          <p:nvPr/>
        </p:nvSpPr>
        <p:spPr>
          <a:xfrm>
            <a:off x="2703586" y="3652535"/>
            <a:ext cx="673100" cy="0"/>
          </a:xfrm>
          <a:custGeom>
            <a:avLst/>
            <a:gdLst/>
            <a:ahLst/>
            <a:cxnLst/>
            <a:rect l="l" t="t" r="r" b="b"/>
            <a:pathLst>
              <a:path w="673100">
                <a:moveTo>
                  <a:pt x="67287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1" name="bg object 1951"/>
          <p:cNvSpPr/>
          <p:nvPr/>
        </p:nvSpPr>
        <p:spPr>
          <a:xfrm>
            <a:off x="2585159" y="3883882"/>
            <a:ext cx="1494155" cy="0"/>
          </a:xfrm>
          <a:custGeom>
            <a:avLst/>
            <a:gdLst/>
            <a:ahLst/>
            <a:cxnLst/>
            <a:rect l="l" t="t" r="r" b="b"/>
            <a:pathLst>
              <a:path w="1494154">
                <a:moveTo>
                  <a:pt x="149373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2" name="bg object 1952"/>
          <p:cNvSpPr/>
          <p:nvPr/>
        </p:nvSpPr>
        <p:spPr>
          <a:xfrm>
            <a:off x="3251196" y="3506729"/>
            <a:ext cx="765175" cy="6350"/>
          </a:xfrm>
          <a:custGeom>
            <a:avLst/>
            <a:gdLst/>
            <a:ahLst/>
            <a:cxnLst/>
            <a:rect l="l" t="t" r="r" b="b"/>
            <a:pathLst>
              <a:path w="765175" h="6350">
                <a:moveTo>
                  <a:pt x="764596" y="0"/>
                </a:moveTo>
                <a:lnTo>
                  <a:pt x="0" y="63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3" name="bg object 1953"/>
          <p:cNvSpPr/>
          <p:nvPr/>
        </p:nvSpPr>
        <p:spPr>
          <a:xfrm>
            <a:off x="3191254" y="3470241"/>
            <a:ext cx="824865" cy="6985"/>
          </a:xfrm>
          <a:custGeom>
            <a:avLst/>
            <a:gdLst/>
            <a:ahLst/>
            <a:cxnLst/>
            <a:rect l="l" t="t" r="r" b="b"/>
            <a:pathLst>
              <a:path w="824864" h="6985">
                <a:moveTo>
                  <a:pt x="824539" y="0"/>
                </a:moveTo>
                <a:lnTo>
                  <a:pt x="0" y="69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4" name="bg object 1954"/>
          <p:cNvSpPr/>
          <p:nvPr/>
        </p:nvSpPr>
        <p:spPr>
          <a:xfrm>
            <a:off x="2113465" y="2740082"/>
            <a:ext cx="1548130" cy="492125"/>
          </a:xfrm>
          <a:custGeom>
            <a:avLst/>
            <a:gdLst/>
            <a:ahLst/>
            <a:cxnLst/>
            <a:rect l="l" t="t" r="r" b="b"/>
            <a:pathLst>
              <a:path w="1548129" h="492125">
                <a:moveTo>
                  <a:pt x="1547824" y="0"/>
                </a:moveTo>
                <a:lnTo>
                  <a:pt x="0" y="4917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5" name="bg object 1955"/>
          <p:cNvSpPr/>
          <p:nvPr/>
        </p:nvSpPr>
        <p:spPr>
          <a:xfrm>
            <a:off x="3191243" y="2941888"/>
            <a:ext cx="1905" cy="535940"/>
          </a:xfrm>
          <a:custGeom>
            <a:avLst/>
            <a:gdLst/>
            <a:ahLst/>
            <a:cxnLst/>
            <a:rect l="l" t="t" r="r" b="b"/>
            <a:pathLst>
              <a:path w="1905" h="535939">
                <a:moveTo>
                  <a:pt x="1358" y="0"/>
                </a:moveTo>
                <a:lnTo>
                  <a:pt x="0" y="5353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6" name="bg object 1956"/>
          <p:cNvSpPr/>
          <p:nvPr/>
        </p:nvSpPr>
        <p:spPr>
          <a:xfrm>
            <a:off x="3145546" y="2956905"/>
            <a:ext cx="635" cy="535305"/>
          </a:xfrm>
          <a:custGeom>
            <a:avLst/>
            <a:gdLst/>
            <a:ahLst/>
            <a:cxnLst/>
            <a:rect l="l" t="t" r="r" b="b"/>
            <a:pathLst>
              <a:path w="635" h="535304">
                <a:moveTo>
                  <a:pt x="101" y="0"/>
                </a:moveTo>
                <a:lnTo>
                  <a:pt x="0" y="535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7" name="bg object 1957"/>
          <p:cNvSpPr/>
          <p:nvPr/>
        </p:nvSpPr>
        <p:spPr>
          <a:xfrm>
            <a:off x="2135837" y="2956908"/>
            <a:ext cx="1010285" cy="321310"/>
          </a:xfrm>
          <a:custGeom>
            <a:avLst/>
            <a:gdLst/>
            <a:ahLst/>
            <a:cxnLst/>
            <a:rect l="l" t="t" r="r" b="b"/>
            <a:pathLst>
              <a:path w="1010285" h="321310">
                <a:moveTo>
                  <a:pt x="0" y="320857"/>
                </a:moveTo>
                <a:lnTo>
                  <a:pt x="10098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8" name="bg object 1958"/>
          <p:cNvSpPr/>
          <p:nvPr/>
        </p:nvSpPr>
        <p:spPr>
          <a:xfrm>
            <a:off x="2242952" y="3416215"/>
            <a:ext cx="142875" cy="72390"/>
          </a:xfrm>
          <a:custGeom>
            <a:avLst/>
            <a:gdLst/>
            <a:ahLst/>
            <a:cxnLst/>
            <a:rect l="l" t="t" r="r" b="b"/>
            <a:pathLst>
              <a:path w="142875" h="72389">
                <a:moveTo>
                  <a:pt x="0" y="72388"/>
                </a:moveTo>
                <a:lnTo>
                  <a:pt x="1428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9" name="bg object 1959"/>
          <p:cNvSpPr/>
          <p:nvPr/>
        </p:nvSpPr>
        <p:spPr>
          <a:xfrm>
            <a:off x="2089288" y="3344963"/>
            <a:ext cx="262255" cy="502284"/>
          </a:xfrm>
          <a:custGeom>
            <a:avLst/>
            <a:gdLst/>
            <a:ahLst/>
            <a:cxnLst/>
            <a:rect l="l" t="t" r="r" b="b"/>
            <a:pathLst>
              <a:path w="262255" h="502285">
                <a:moveTo>
                  <a:pt x="0" y="0"/>
                </a:moveTo>
                <a:lnTo>
                  <a:pt x="261816" y="5020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0" name="bg object 1960"/>
          <p:cNvSpPr/>
          <p:nvPr/>
        </p:nvSpPr>
        <p:spPr>
          <a:xfrm>
            <a:off x="1769263" y="3487840"/>
            <a:ext cx="281305" cy="544195"/>
          </a:xfrm>
          <a:custGeom>
            <a:avLst/>
            <a:gdLst/>
            <a:ahLst/>
            <a:cxnLst/>
            <a:rect l="l" t="t" r="r" b="b"/>
            <a:pathLst>
              <a:path w="281305" h="544195">
                <a:moveTo>
                  <a:pt x="280764" y="5437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1" name="bg object 1961"/>
          <p:cNvSpPr/>
          <p:nvPr/>
        </p:nvSpPr>
        <p:spPr>
          <a:xfrm>
            <a:off x="1824838" y="3456102"/>
            <a:ext cx="282575" cy="546735"/>
          </a:xfrm>
          <a:custGeom>
            <a:avLst/>
            <a:gdLst/>
            <a:ahLst/>
            <a:cxnLst/>
            <a:rect l="l" t="t" r="r" b="b"/>
            <a:pathLst>
              <a:path w="282575" h="546735">
                <a:moveTo>
                  <a:pt x="281983" y="5461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2" name="bg object 1962"/>
          <p:cNvSpPr/>
          <p:nvPr/>
        </p:nvSpPr>
        <p:spPr>
          <a:xfrm>
            <a:off x="1764752" y="3274097"/>
            <a:ext cx="215900" cy="77470"/>
          </a:xfrm>
          <a:custGeom>
            <a:avLst/>
            <a:gdLst/>
            <a:ahLst/>
            <a:cxnLst/>
            <a:rect l="l" t="t" r="r" b="b"/>
            <a:pathLst>
              <a:path w="215900" h="77470">
                <a:moveTo>
                  <a:pt x="215729" y="0"/>
                </a:moveTo>
                <a:lnTo>
                  <a:pt x="0" y="770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3" name="bg object 1963"/>
          <p:cNvSpPr/>
          <p:nvPr/>
        </p:nvSpPr>
        <p:spPr>
          <a:xfrm>
            <a:off x="2021470" y="3331283"/>
            <a:ext cx="22860" cy="11430"/>
          </a:xfrm>
          <a:custGeom>
            <a:avLst/>
            <a:gdLst/>
            <a:ahLst/>
            <a:cxnLst/>
            <a:rect l="l" t="t" r="r" b="b"/>
            <a:pathLst>
              <a:path w="22860" h="11429">
                <a:moveTo>
                  <a:pt x="22605" y="0"/>
                </a:moveTo>
                <a:lnTo>
                  <a:pt x="0" y="112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4" name="bg object 1964"/>
          <p:cNvSpPr/>
          <p:nvPr/>
        </p:nvSpPr>
        <p:spPr>
          <a:xfrm>
            <a:off x="2171271" y="3311547"/>
            <a:ext cx="60325" cy="115570"/>
          </a:xfrm>
          <a:custGeom>
            <a:avLst/>
            <a:gdLst/>
            <a:ahLst/>
            <a:cxnLst/>
            <a:rect l="l" t="t" r="r" b="b"/>
            <a:pathLst>
              <a:path w="60325" h="115570">
                <a:moveTo>
                  <a:pt x="59929" y="1154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5" name="bg object 1965"/>
          <p:cNvSpPr/>
          <p:nvPr/>
        </p:nvSpPr>
        <p:spPr>
          <a:xfrm>
            <a:off x="2166136" y="3314210"/>
            <a:ext cx="60325" cy="116205"/>
          </a:xfrm>
          <a:custGeom>
            <a:avLst/>
            <a:gdLst/>
            <a:ahLst/>
            <a:cxnLst/>
            <a:rect l="l" t="t" r="r" b="b"/>
            <a:pathLst>
              <a:path w="60325" h="116204">
                <a:moveTo>
                  <a:pt x="60044" y="1157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6" name="bg object 1966"/>
          <p:cNvSpPr/>
          <p:nvPr/>
        </p:nvSpPr>
        <p:spPr>
          <a:xfrm>
            <a:off x="2164415" y="3315105"/>
            <a:ext cx="60325" cy="116205"/>
          </a:xfrm>
          <a:custGeom>
            <a:avLst/>
            <a:gdLst/>
            <a:ahLst/>
            <a:cxnLst/>
            <a:rect l="l" t="t" r="r" b="b"/>
            <a:pathLst>
              <a:path w="60325" h="116204">
                <a:moveTo>
                  <a:pt x="59955" y="1158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7" name="bg object 1967"/>
          <p:cNvSpPr/>
          <p:nvPr/>
        </p:nvSpPr>
        <p:spPr>
          <a:xfrm>
            <a:off x="2153371" y="3311380"/>
            <a:ext cx="66675" cy="132715"/>
          </a:xfrm>
          <a:custGeom>
            <a:avLst/>
            <a:gdLst/>
            <a:ahLst/>
            <a:cxnLst/>
            <a:rect l="l" t="t" r="r" b="b"/>
            <a:pathLst>
              <a:path w="66675" h="132714">
                <a:moveTo>
                  <a:pt x="0" y="0"/>
                </a:moveTo>
                <a:lnTo>
                  <a:pt x="66571" y="132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8" name="bg object 1968"/>
          <p:cNvSpPr/>
          <p:nvPr/>
        </p:nvSpPr>
        <p:spPr>
          <a:xfrm>
            <a:off x="2242957" y="3488598"/>
            <a:ext cx="70485" cy="144145"/>
          </a:xfrm>
          <a:custGeom>
            <a:avLst/>
            <a:gdLst/>
            <a:ahLst/>
            <a:cxnLst/>
            <a:rect l="l" t="t" r="r" b="b"/>
            <a:pathLst>
              <a:path w="70485" h="144145">
                <a:moveTo>
                  <a:pt x="70318" y="1439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9" name="bg object 1969"/>
          <p:cNvSpPr/>
          <p:nvPr/>
        </p:nvSpPr>
        <p:spPr>
          <a:xfrm>
            <a:off x="2350504" y="3701737"/>
            <a:ext cx="55244" cy="106680"/>
          </a:xfrm>
          <a:custGeom>
            <a:avLst/>
            <a:gdLst/>
            <a:ahLst/>
            <a:cxnLst/>
            <a:rect l="l" t="t" r="r" b="b"/>
            <a:pathLst>
              <a:path w="55244" h="106679">
                <a:moveTo>
                  <a:pt x="55192" y="1064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0" name="bg object 1970"/>
          <p:cNvSpPr/>
          <p:nvPr/>
        </p:nvSpPr>
        <p:spPr>
          <a:xfrm>
            <a:off x="2345372" y="3704413"/>
            <a:ext cx="55880" cy="106680"/>
          </a:xfrm>
          <a:custGeom>
            <a:avLst/>
            <a:gdLst/>
            <a:ahLst/>
            <a:cxnLst/>
            <a:rect l="l" t="t" r="r" b="b"/>
            <a:pathLst>
              <a:path w="55880" h="106679">
                <a:moveTo>
                  <a:pt x="55319" y="1066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1" name="bg object 1971"/>
          <p:cNvSpPr/>
          <p:nvPr/>
        </p:nvSpPr>
        <p:spPr>
          <a:xfrm>
            <a:off x="2343622" y="3705308"/>
            <a:ext cx="55244" cy="107314"/>
          </a:xfrm>
          <a:custGeom>
            <a:avLst/>
            <a:gdLst/>
            <a:ahLst/>
            <a:cxnLst/>
            <a:rect l="l" t="t" r="r" b="b"/>
            <a:pathLst>
              <a:path w="55244" h="107314">
                <a:moveTo>
                  <a:pt x="55243" y="10677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2" name="bg object 1972"/>
          <p:cNvSpPr/>
          <p:nvPr/>
        </p:nvSpPr>
        <p:spPr>
          <a:xfrm>
            <a:off x="2457337" y="3883881"/>
            <a:ext cx="128270" cy="66675"/>
          </a:xfrm>
          <a:custGeom>
            <a:avLst/>
            <a:gdLst/>
            <a:ahLst/>
            <a:cxnLst/>
            <a:rect l="l" t="t" r="r" b="b"/>
            <a:pathLst>
              <a:path w="128269" h="66675">
                <a:moveTo>
                  <a:pt x="0" y="66470"/>
                </a:moveTo>
                <a:lnTo>
                  <a:pt x="1278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3" name="bg object 1973"/>
          <p:cNvSpPr/>
          <p:nvPr/>
        </p:nvSpPr>
        <p:spPr>
          <a:xfrm>
            <a:off x="2498506" y="3989999"/>
            <a:ext cx="69215" cy="133350"/>
          </a:xfrm>
          <a:custGeom>
            <a:avLst/>
            <a:gdLst/>
            <a:ahLst/>
            <a:cxnLst/>
            <a:rect l="l" t="t" r="r" b="b"/>
            <a:pathLst>
              <a:path w="69214" h="133350">
                <a:moveTo>
                  <a:pt x="68921" y="1328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4" name="bg object 1974"/>
          <p:cNvSpPr/>
          <p:nvPr/>
        </p:nvSpPr>
        <p:spPr>
          <a:xfrm>
            <a:off x="2493369" y="3992679"/>
            <a:ext cx="69215" cy="133350"/>
          </a:xfrm>
          <a:custGeom>
            <a:avLst/>
            <a:gdLst/>
            <a:ahLst/>
            <a:cxnLst/>
            <a:rect l="l" t="t" r="r" b="b"/>
            <a:pathLst>
              <a:path w="69214" h="133350">
                <a:moveTo>
                  <a:pt x="69035" y="13306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5" name="bg object 1975"/>
          <p:cNvSpPr/>
          <p:nvPr/>
        </p:nvSpPr>
        <p:spPr>
          <a:xfrm>
            <a:off x="2491646" y="3993576"/>
            <a:ext cx="69215" cy="133350"/>
          </a:xfrm>
          <a:custGeom>
            <a:avLst/>
            <a:gdLst/>
            <a:ahLst/>
            <a:cxnLst/>
            <a:rect l="l" t="t" r="r" b="b"/>
            <a:pathLst>
              <a:path w="69214" h="133350">
                <a:moveTo>
                  <a:pt x="68933" y="1332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6" name="bg object 1976"/>
          <p:cNvSpPr/>
          <p:nvPr/>
        </p:nvSpPr>
        <p:spPr>
          <a:xfrm>
            <a:off x="2467042" y="3904897"/>
            <a:ext cx="123825" cy="64135"/>
          </a:xfrm>
          <a:custGeom>
            <a:avLst/>
            <a:gdLst/>
            <a:ahLst/>
            <a:cxnLst/>
            <a:rect l="l" t="t" r="r" b="b"/>
            <a:pathLst>
              <a:path w="123825" h="64135">
                <a:moveTo>
                  <a:pt x="0" y="64120"/>
                </a:moveTo>
                <a:lnTo>
                  <a:pt x="1232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7" name="bg object 1977"/>
          <p:cNvSpPr/>
          <p:nvPr/>
        </p:nvSpPr>
        <p:spPr>
          <a:xfrm>
            <a:off x="2435980" y="3182397"/>
            <a:ext cx="60325" cy="115570"/>
          </a:xfrm>
          <a:custGeom>
            <a:avLst/>
            <a:gdLst/>
            <a:ahLst/>
            <a:cxnLst/>
            <a:rect l="l" t="t" r="r" b="b"/>
            <a:pathLst>
              <a:path w="60325" h="115570">
                <a:moveTo>
                  <a:pt x="59790" y="1152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8" name="bg object 1978"/>
          <p:cNvSpPr/>
          <p:nvPr/>
        </p:nvSpPr>
        <p:spPr>
          <a:xfrm>
            <a:off x="2456323" y="3175947"/>
            <a:ext cx="58419" cy="112395"/>
          </a:xfrm>
          <a:custGeom>
            <a:avLst/>
            <a:gdLst/>
            <a:ahLst/>
            <a:cxnLst/>
            <a:rect l="l" t="t" r="r" b="b"/>
            <a:pathLst>
              <a:path w="58419" h="112395">
                <a:moveTo>
                  <a:pt x="58113" y="1119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9" name="bg object 1979"/>
          <p:cNvSpPr/>
          <p:nvPr/>
        </p:nvSpPr>
        <p:spPr>
          <a:xfrm>
            <a:off x="2574023" y="3448456"/>
            <a:ext cx="116839" cy="225425"/>
          </a:xfrm>
          <a:custGeom>
            <a:avLst/>
            <a:gdLst/>
            <a:ahLst/>
            <a:cxnLst/>
            <a:rect l="l" t="t" r="r" b="b"/>
            <a:pathLst>
              <a:path w="116839" h="225425">
                <a:moveTo>
                  <a:pt x="116786" y="2251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0" name="bg object 1980"/>
          <p:cNvSpPr/>
          <p:nvPr/>
        </p:nvSpPr>
        <p:spPr>
          <a:xfrm>
            <a:off x="2592685" y="3438786"/>
            <a:ext cx="111125" cy="213995"/>
          </a:xfrm>
          <a:custGeom>
            <a:avLst/>
            <a:gdLst/>
            <a:ahLst/>
            <a:cxnLst/>
            <a:rect l="l" t="t" r="r" b="b"/>
            <a:pathLst>
              <a:path w="111125" h="213995">
                <a:moveTo>
                  <a:pt x="110906" y="2137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1" name="bg object 1981"/>
          <p:cNvSpPr/>
          <p:nvPr/>
        </p:nvSpPr>
        <p:spPr>
          <a:xfrm>
            <a:off x="2495768" y="3287946"/>
            <a:ext cx="19050" cy="10160"/>
          </a:xfrm>
          <a:custGeom>
            <a:avLst/>
            <a:gdLst/>
            <a:ahLst/>
            <a:cxnLst/>
            <a:rect l="l" t="t" r="r" b="b"/>
            <a:pathLst>
              <a:path w="19050" h="10160">
                <a:moveTo>
                  <a:pt x="18668" y="0"/>
                </a:moveTo>
                <a:lnTo>
                  <a:pt x="0" y="96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2" name="bg object 1982"/>
          <p:cNvSpPr/>
          <p:nvPr/>
        </p:nvSpPr>
        <p:spPr>
          <a:xfrm>
            <a:off x="2574020" y="3438790"/>
            <a:ext cx="19050" cy="10160"/>
          </a:xfrm>
          <a:custGeom>
            <a:avLst/>
            <a:gdLst/>
            <a:ahLst/>
            <a:cxnLst/>
            <a:rect l="l" t="t" r="r" b="b"/>
            <a:pathLst>
              <a:path w="19050" h="10160">
                <a:moveTo>
                  <a:pt x="18668" y="0"/>
                </a:moveTo>
                <a:lnTo>
                  <a:pt x="0" y="96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3" name="bg object 1983"/>
          <p:cNvSpPr/>
          <p:nvPr/>
        </p:nvSpPr>
        <p:spPr>
          <a:xfrm>
            <a:off x="3115081" y="3507698"/>
            <a:ext cx="136525" cy="59055"/>
          </a:xfrm>
          <a:custGeom>
            <a:avLst/>
            <a:gdLst/>
            <a:ahLst/>
            <a:cxnLst/>
            <a:rect l="l" t="t" r="r" b="b"/>
            <a:pathLst>
              <a:path w="136525" h="59054">
                <a:moveTo>
                  <a:pt x="32358" y="59040"/>
                </a:moveTo>
                <a:lnTo>
                  <a:pt x="136038" y="5410"/>
                </a:lnTo>
              </a:path>
              <a:path w="136525" h="59054">
                <a:moveTo>
                  <a:pt x="32358" y="590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4" name="bg object 1984"/>
          <p:cNvSpPr/>
          <p:nvPr/>
        </p:nvSpPr>
        <p:spPr>
          <a:xfrm>
            <a:off x="3115077" y="3491933"/>
            <a:ext cx="30480" cy="15875"/>
          </a:xfrm>
          <a:custGeom>
            <a:avLst/>
            <a:gdLst/>
            <a:ahLst/>
            <a:cxnLst/>
            <a:rect l="l" t="t" r="r" b="b"/>
            <a:pathLst>
              <a:path w="30480" h="15875">
                <a:moveTo>
                  <a:pt x="0" y="15760"/>
                </a:moveTo>
                <a:lnTo>
                  <a:pt x="304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5" name="bg object 1985"/>
          <p:cNvSpPr/>
          <p:nvPr/>
        </p:nvSpPr>
        <p:spPr>
          <a:xfrm>
            <a:off x="4372326" y="3512551"/>
            <a:ext cx="71755" cy="635"/>
          </a:xfrm>
          <a:custGeom>
            <a:avLst/>
            <a:gdLst/>
            <a:ahLst/>
            <a:cxnLst/>
            <a:rect l="l" t="t" r="r" b="b"/>
            <a:pathLst>
              <a:path w="71754" h="635">
                <a:moveTo>
                  <a:pt x="0" y="520"/>
                </a:moveTo>
                <a:lnTo>
                  <a:pt x="715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6" name="bg object 1986"/>
          <p:cNvSpPr/>
          <p:nvPr/>
        </p:nvSpPr>
        <p:spPr>
          <a:xfrm>
            <a:off x="4369113" y="3715164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0"/>
                </a:moveTo>
                <a:lnTo>
                  <a:pt x="0" y="84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7" name="bg object 1987"/>
          <p:cNvSpPr/>
          <p:nvPr/>
        </p:nvSpPr>
        <p:spPr>
          <a:xfrm>
            <a:off x="4352290" y="3585339"/>
            <a:ext cx="0" cy="424815"/>
          </a:xfrm>
          <a:custGeom>
            <a:avLst/>
            <a:gdLst/>
            <a:ahLst/>
            <a:cxnLst/>
            <a:rect l="l" t="t" r="r" b="b"/>
            <a:pathLst>
              <a:path h="424814">
                <a:moveTo>
                  <a:pt x="0" y="0"/>
                </a:moveTo>
                <a:lnTo>
                  <a:pt x="0" y="4242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8" name="bg object 1988"/>
          <p:cNvSpPr/>
          <p:nvPr/>
        </p:nvSpPr>
        <p:spPr>
          <a:xfrm>
            <a:off x="3662862" y="4106792"/>
            <a:ext cx="13335" cy="27305"/>
          </a:xfrm>
          <a:custGeom>
            <a:avLst/>
            <a:gdLst/>
            <a:ahLst/>
            <a:cxnLst/>
            <a:rect l="l" t="t" r="r" b="b"/>
            <a:pathLst>
              <a:path w="13335" h="27304">
                <a:moveTo>
                  <a:pt x="0" y="0"/>
                </a:moveTo>
                <a:lnTo>
                  <a:pt x="13207" y="268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9" name="bg object 1989"/>
          <p:cNvSpPr/>
          <p:nvPr/>
        </p:nvSpPr>
        <p:spPr>
          <a:xfrm>
            <a:off x="3651787" y="4121992"/>
            <a:ext cx="10160" cy="19050"/>
          </a:xfrm>
          <a:custGeom>
            <a:avLst/>
            <a:gdLst/>
            <a:ahLst/>
            <a:cxnLst/>
            <a:rect l="l" t="t" r="r" b="b"/>
            <a:pathLst>
              <a:path w="10160" h="19050">
                <a:moveTo>
                  <a:pt x="0" y="0"/>
                </a:moveTo>
                <a:lnTo>
                  <a:pt x="9651" y="186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0" name="bg object 1990"/>
          <p:cNvSpPr/>
          <p:nvPr/>
        </p:nvSpPr>
        <p:spPr>
          <a:xfrm>
            <a:off x="3661443" y="4132943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34"/>
                </a:moveTo>
                <a:lnTo>
                  <a:pt x="14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1" name="bg object 1991"/>
          <p:cNvSpPr/>
          <p:nvPr/>
        </p:nvSpPr>
        <p:spPr>
          <a:xfrm>
            <a:off x="3655608" y="4091656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11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2" name="bg object 1992"/>
          <p:cNvSpPr/>
          <p:nvPr/>
        </p:nvSpPr>
        <p:spPr>
          <a:xfrm>
            <a:off x="3638781" y="3921741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3" name="bg object 1993"/>
          <p:cNvSpPr/>
          <p:nvPr/>
        </p:nvSpPr>
        <p:spPr>
          <a:xfrm>
            <a:off x="3646035" y="4091658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4" name="bg object 1994"/>
          <p:cNvSpPr/>
          <p:nvPr/>
        </p:nvSpPr>
        <p:spPr>
          <a:xfrm>
            <a:off x="3662862" y="4091654"/>
            <a:ext cx="0" cy="15240"/>
          </a:xfrm>
          <a:custGeom>
            <a:avLst/>
            <a:gdLst/>
            <a:ahLst/>
            <a:cxnLst/>
            <a:rect l="l" t="t" r="r" b="b"/>
            <a:pathLst>
              <a:path h="15239">
                <a:moveTo>
                  <a:pt x="0" y="151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5" name="bg object 1995"/>
          <p:cNvSpPr/>
          <p:nvPr/>
        </p:nvSpPr>
        <p:spPr>
          <a:xfrm>
            <a:off x="3646038" y="4091654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143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6" name="bg object 1996"/>
          <p:cNvSpPr/>
          <p:nvPr/>
        </p:nvSpPr>
        <p:spPr>
          <a:xfrm>
            <a:off x="3638784" y="3921741"/>
            <a:ext cx="24130" cy="0"/>
          </a:xfrm>
          <a:custGeom>
            <a:avLst/>
            <a:gdLst/>
            <a:ahLst/>
            <a:cxnLst/>
            <a:rect l="l" t="t" r="r" b="b"/>
            <a:pathLst>
              <a:path w="24129">
                <a:moveTo>
                  <a:pt x="2407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7" name="bg object 1997"/>
          <p:cNvSpPr/>
          <p:nvPr/>
        </p:nvSpPr>
        <p:spPr>
          <a:xfrm>
            <a:off x="3646038" y="390490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8" name="bg object 1998"/>
          <p:cNvSpPr/>
          <p:nvPr/>
        </p:nvSpPr>
        <p:spPr>
          <a:xfrm>
            <a:off x="3662863" y="390490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9" name="bg object 1999"/>
          <p:cNvSpPr/>
          <p:nvPr/>
        </p:nvSpPr>
        <p:spPr>
          <a:xfrm>
            <a:off x="4369113" y="3881735"/>
            <a:ext cx="0" cy="128270"/>
          </a:xfrm>
          <a:custGeom>
            <a:avLst/>
            <a:gdLst/>
            <a:ahLst/>
            <a:cxnLst/>
            <a:rect l="l" t="t" r="r" b="b"/>
            <a:pathLst>
              <a:path h="128270">
                <a:moveTo>
                  <a:pt x="0" y="0"/>
                </a:moveTo>
                <a:lnTo>
                  <a:pt x="0" y="1278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0" name="bg object 2000"/>
          <p:cNvSpPr/>
          <p:nvPr/>
        </p:nvSpPr>
        <p:spPr>
          <a:xfrm>
            <a:off x="4369113" y="400959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1" name="bg object 2001"/>
          <p:cNvSpPr/>
          <p:nvPr/>
        </p:nvSpPr>
        <p:spPr>
          <a:xfrm>
            <a:off x="4248828" y="3904900"/>
            <a:ext cx="86995" cy="0"/>
          </a:xfrm>
          <a:custGeom>
            <a:avLst/>
            <a:gdLst/>
            <a:ahLst/>
            <a:cxnLst/>
            <a:rect l="l" t="t" r="r" b="b"/>
            <a:pathLst>
              <a:path w="86995">
                <a:moveTo>
                  <a:pt x="866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2" name="bg object 2002"/>
          <p:cNvSpPr/>
          <p:nvPr/>
        </p:nvSpPr>
        <p:spPr>
          <a:xfrm>
            <a:off x="4078895" y="388388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3" name="bg object 2003"/>
          <p:cNvSpPr/>
          <p:nvPr/>
        </p:nvSpPr>
        <p:spPr>
          <a:xfrm>
            <a:off x="4248828" y="3883882"/>
            <a:ext cx="86995" cy="0"/>
          </a:xfrm>
          <a:custGeom>
            <a:avLst/>
            <a:gdLst/>
            <a:ahLst/>
            <a:cxnLst/>
            <a:rect l="l" t="t" r="r" b="b"/>
            <a:pathLst>
              <a:path w="86995">
                <a:moveTo>
                  <a:pt x="866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4" name="bg object 2004"/>
          <p:cNvSpPr/>
          <p:nvPr/>
        </p:nvSpPr>
        <p:spPr>
          <a:xfrm>
            <a:off x="4248827" y="388388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5" name="bg object 2005"/>
          <p:cNvSpPr/>
          <p:nvPr/>
        </p:nvSpPr>
        <p:spPr>
          <a:xfrm>
            <a:off x="4352290" y="4026425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6" name="bg object 2006"/>
          <p:cNvSpPr/>
          <p:nvPr/>
        </p:nvSpPr>
        <p:spPr>
          <a:xfrm>
            <a:off x="4352290" y="4009599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7" name="bg object 2007"/>
          <p:cNvSpPr/>
          <p:nvPr/>
        </p:nvSpPr>
        <p:spPr>
          <a:xfrm>
            <a:off x="4352290" y="3723569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8" name="bg object 2008"/>
          <p:cNvSpPr/>
          <p:nvPr/>
        </p:nvSpPr>
        <p:spPr>
          <a:xfrm>
            <a:off x="3778570" y="3507069"/>
            <a:ext cx="196850" cy="42545"/>
          </a:xfrm>
          <a:custGeom>
            <a:avLst/>
            <a:gdLst/>
            <a:ahLst/>
            <a:cxnLst/>
            <a:rect l="l" t="t" r="r" b="b"/>
            <a:pathLst>
              <a:path w="196850" h="42545">
                <a:moveTo>
                  <a:pt x="196845" y="0"/>
                </a:moveTo>
                <a:lnTo>
                  <a:pt x="0" y="420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9" name="bg object 2009"/>
          <p:cNvSpPr/>
          <p:nvPr/>
        </p:nvSpPr>
        <p:spPr>
          <a:xfrm>
            <a:off x="3778561" y="3508697"/>
            <a:ext cx="197485" cy="40640"/>
          </a:xfrm>
          <a:custGeom>
            <a:avLst/>
            <a:gdLst/>
            <a:ahLst/>
            <a:cxnLst/>
            <a:rect l="l" t="t" r="r" b="b"/>
            <a:pathLst>
              <a:path w="197485" h="40639">
                <a:moveTo>
                  <a:pt x="197226" y="404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0" name="bg object 2010"/>
          <p:cNvSpPr/>
          <p:nvPr/>
        </p:nvSpPr>
        <p:spPr>
          <a:xfrm>
            <a:off x="3376465" y="3673570"/>
            <a:ext cx="402590" cy="0"/>
          </a:xfrm>
          <a:custGeom>
            <a:avLst/>
            <a:gdLst/>
            <a:ahLst/>
            <a:cxnLst/>
            <a:rect l="l" t="t" r="r" b="b"/>
            <a:pathLst>
              <a:path w="402589">
                <a:moveTo>
                  <a:pt x="0" y="0"/>
                </a:moveTo>
                <a:lnTo>
                  <a:pt x="4020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1" name="bg object 2011"/>
          <p:cNvSpPr/>
          <p:nvPr/>
        </p:nvSpPr>
        <p:spPr>
          <a:xfrm>
            <a:off x="3395810" y="3654208"/>
            <a:ext cx="363855" cy="0"/>
          </a:xfrm>
          <a:custGeom>
            <a:avLst/>
            <a:gdLst/>
            <a:ahLst/>
            <a:cxnLst/>
            <a:rect l="l" t="t" r="r" b="b"/>
            <a:pathLst>
              <a:path w="363854">
                <a:moveTo>
                  <a:pt x="0" y="0"/>
                </a:moveTo>
                <a:lnTo>
                  <a:pt x="3634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2" name="bg object 2012"/>
          <p:cNvSpPr/>
          <p:nvPr/>
        </p:nvSpPr>
        <p:spPr>
          <a:xfrm>
            <a:off x="3759224" y="3508863"/>
            <a:ext cx="19685" cy="45720"/>
          </a:xfrm>
          <a:custGeom>
            <a:avLst/>
            <a:gdLst/>
            <a:ahLst/>
            <a:cxnLst/>
            <a:rect l="l" t="t" r="r" b="b"/>
            <a:pathLst>
              <a:path w="19685" h="45720">
                <a:moveTo>
                  <a:pt x="0" y="45414"/>
                </a:moveTo>
                <a:lnTo>
                  <a:pt x="0" y="0"/>
                </a:lnTo>
              </a:path>
              <a:path w="19685" h="45720">
                <a:moveTo>
                  <a:pt x="0" y="45414"/>
                </a:moveTo>
                <a:lnTo>
                  <a:pt x="19341" y="454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3" name="bg object 2013"/>
          <p:cNvSpPr/>
          <p:nvPr/>
        </p:nvSpPr>
        <p:spPr>
          <a:xfrm>
            <a:off x="4369113" y="3608318"/>
            <a:ext cx="0" cy="107314"/>
          </a:xfrm>
          <a:custGeom>
            <a:avLst/>
            <a:gdLst/>
            <a:ahLst/>
            <a:cxnLst/>
            <a:rect l="l" t="t" r="r" b="b"/>
            <a:pathLst>
              <a:path h="107314">
                <a:moveTo>
                  <a:pt x="0" y="0"/>
                </a:moveTo>
                <a:lnTo>
                  <a:pt x="0" y="1068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4" name="bg object 2014"/>
          <p:cNvSpPr/>
          <p:nvPr/>
        </p:nvSpPr>
        <p:spPr>
          <a:xfrm>
            <a:off x="3975415" y="3506730"/>
            <a:ext cx="0" cy="81280"/>
          </a:xfrm>
          <a:custGeom>
            <a:avLst/>
            <a:gdLst/>
            <a:ahLst/>
            <a:cxnLst/>
            <a:rect l="l" t="t" r="r" b="b"/>
            <a:pathLst>
              <a:path h="81279">
                <a:moveTo>
                  <a:pt x="0" y="0"/>
                </a:moveTo>
                <a:lnTo>
                  <a:pt x="0" y="811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5" name="bg object 2015"/>
          <p:cNvSpPr/>
          <p:nvPr/>
        </p:nvSpPr>
        <p:spPr>
          <a:xfrm>
            <a:off x="4036827" y="3547446"/>
            <a:ext cx="0" cy="40640"/>
          </a:xfrm>
          <a:custGeom>
            <a:avLst/>
            <a:gdLst/>
            <a:ahLst/>
            <a:cxnLst/>
            <a:rect l="l" t="t" r="r" b="b"/>
            <a:pathLst>
              <a:path h="40639">
                <a:moveTo>
                  <a:pt x="0" y="0"/>
                </a:moveTo>
                <a:lnTo>
                  <a:pt x="0" y="403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6" name="bg object 2016"/>
          <p:cNvSpPr/>
          <p:nvPr/>
        </p:nvSpPr>
        <p:spPr>
          <a:xfrm>
            <a:off x="4036974" y="3463966"/>
            <a:ext cx="0" cy="83820"/>
          </a:xfrm>
          <a:custGeom>
            <a:avLst/>
            <a:gdLst/>
            <a:ahLst/>
            <a:cxnLst/>
            <a:rect l="l" t="t" r="r" b="b"/>
            <a:pathLst>
              <a:path h="83820">
                <a:moveTo>
                  <a:pt x="0" y="835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7" name="bg object 2017"/>
          <p:cNvSpPr/>
          <p:nvPr/>
        </p:nvSpPr>
        <p:spPr>
          <a:xfrm>
            <a:off x="4017162" y="3470064"/>
            <a:ext cx="0" cy="77470"/>
          </a:xfrm>
          <a:custGeom>
            <a:avLst/>
            <a:gdLst/>
            <a:ahLst/>
            <a:cxnLst/>
            <a:rect l="l" t="t" r="r" b="b"/>
            <a:pathLst>
              <a:path h="77470">
                <a:moveTo>
                  <a:pt x="0" y="36562"/>
                </a:moveTo>
                <a:lnTo>
                  <a:pt x="0" y="0"/>
                </a:lnTo>
              </a:path>
              <a:path h="77470">
                <a:moveTo>
                  <a:pt x="0" y="36562"/>
                </a:moveTo>
                <a:lnTo>
                  <a:pt x="0" y="773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8" name="bg object 2018"/>
          <p:cNvSpPr/>
          <p:nvPr/>
        </p:nvSpPr>
        <p:spPr>
          <a:xfrm>
            <a:off x="4017162" y="3547430"/>
            <a:ext cx="20955" cy="0"/>
          </a:xfrm>
          <a:custGeom>
            <a:avLst/>
            <a:gdLst/>
            <a:ahLst/>
            <a:cxnLst/>
            <a:rect l="l" t="t" r="r" b="b"/>
            <a:pathLst>
              <a:path w="20954">
                <a:moveTo>
                  <a:pt x="0" y="0"/>
                </a:moveTo>
                <a:lnTo>
                  <a:pt x="209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9" name="bg object 2019"/>
          <p:cNvSpPr/>
          <p:nvPr/>
        </p:nvSpPr>
        <p:spPr>
          <a:xfrm>
            <a:off x="4291217" y="3544942"/>
            <a:ext cx="0" cy="40640"/>
          </a:xfrm>
          <a:custGeom>
            <a:avLst/>
            <a:gdLst/>
            <a:ahLst/>
            <a:cxnLst/>
            <a:rect l="l" t="t" r="r" b="b"/>
            <a:pathLst>
              <a:path h="40639">
                <a:moveTo>
                  <a:pt x="0" y="404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0" name="bg object 2020"/>
          <p:cNvSpPr/>
          <p:nvPr/>
        </p:nvSpPr>
        <p:spPr>
          <a:xfrm>
            <a:off x="4352379" y="3513521"/>
            <a:ext cx="0" cy="72390"/>
          </a:xfrm>
          <a:custGeom>
            <a:avLst/>
            <a:gdLst/>
            <a:ahLst/>
            <a:cxnLst/>
            <a:rect l="l" t="t" r="r" b="b"/>
            <a:pathLst>
              <a:path h="72389">
                <a:moveTo>
                  <a:pt x="0" y="718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1" name="bg object 2021"/>
          <p:cNvSpPr/>
          <p:nvPr/>
        </p:nvSpPr>
        <p:spPr>
          <a:xfrm>
            <a:off x="4291217" y="3585400"/>
            <a:ext cx="61594" cy="0"/>
          </a:xfrm>
          <a:custGeom>
            <a:avLst/>
            <a:gdLst/>
            <a:ahLst/>
            <a:cxnLst/>
            <a:rect l="l" t="t" r="r" b="b"/>
            <a:pathLst>
              <a:path w="61595">
                <a:moveTo>
                  <a:pt x="0" y="0"/>
                </a:moveTo>
                <a:lnTo>
                  <a:pt x="611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2" name="bg object 2022"/>
          <p:cNvSpPr/>
          <p:nvPr/>
        </p:nvSpPr>
        <p:spPr>
          <a:xfrm>
            <a:off x="4291475" y="3375569"/>
            <a:ext cx="0" cy="170815"/>
          </a:xfrm>
          <a:custGeom>
            <a:avLst/>
            <a:gdLst/>
            <a:ahLst/>
            <a:cxnLst/>
            <a:rect l="l" t="t" r="r" b="b"/>
            <a:pathLst>
              <a:path h="170814">
                <a:moveTo>
                  <a:pt x="0" y="1704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3" name="bg object 2023"/>
          <p:cNvSpPr/>
          <p:nvPr/>
        </p:nvSpPr>
        <p:spPr>
          <a:xfrm>
            <a:off x="4312638" y="3513599"/>
            <a:ext cx="0" cy="31750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4" name="bg object 2024"/>
          <p:cNvSpPr/>
          <p:nvPr/>
        </p:nvSpPr>
        <p:spPr>
          <a:xfrm>
            <a:off x="4291622" y="3544930"/>
            <a:ext cx="21590" cy="0"/>
          </a:xfrm>
          <a:custGeom>
            <a:avLst/>
            <a:gdLst/>
            <a:ahLst/>
            <a:cxnLst/>
            <a:rect l="l" t="t" r="r" b="b"/>
            <a:pathLst>
              <a:path w="21589">
                <a:moveTo>
                  <a:pt x="0" y="0"/>
                </a:moveTo>
                <a:lnTo>
                  <a:pt x="210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5" name="bg object 2025"/>
          <p:cNvSpPr/>
          <p:nvPr/>
        </p:nvSpPr>
        <p:spPr>
          <a:xfrm>
            <a:off x="4312638" y="3467626"/>
            <a:ext cx="0" cy="46355"/>
          </a:xfrm>
          <a:custGeom>
            <a:avLst/>
            <a:gdLst/>
            <a:ahLst/>
            <a:cxnLst/>
            <a:rect l="l" t="t" r="r" b="b"/>
            <a:pathLst>
              <a:path h="46354">
                <a:moveTo>
                  <a:pt x="0" y="4597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6" name="bg object 2026"/>
          <p:cNvSpPr/>
          <p:nvPr/>
        </p:nvSpPr>
        <p:spPr>
          <a:xfrm>
            <a:off x="4312638" y="3467207"/>
            <a:ext cx="40640" cy="635"/>
          </a:xfrm>
          <a:custGeom>
            <a:avLst/>
            <a:gdLst/>
            <a:ahLst/>
            <a:cxnLst/>
            <a:rect l="l" t="t" r="r" b="b"/>
            <a:pathLst>
              <a:path w="40639" h="635">
                <a:moveTo>
                  <a:pt x="0" y="419"/>
                </a:moveTo>
                <a:lnTo>
                  <a:pt x="403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7" name="bg object 2027"/>
          <p:cNvSpPr/>
          <p:nvPr/>
        </p:nvSpPr>
        <p:spPr>
          <a:xfrm>
            <a:off x="4353011" y="3715129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8" name="bg object 2028"/>
          <p:cNvSpPr/>
          <p:nvPr/>
        </p:nvSpPr>
        <p:spPr>
          <a:xfrm>
            <a:off x="4312634" y="3513042"/>
            <a:ext cx="60960" cy="635"/>
          </a:xfrm>
          <a:custGeom>
            <a:avLst/>
            <a:gdLst/>
            <a:ahLst/>
            <a:cxnLst/>
            <a:rect l="l" t="t" r="r" b="b"/>
            <a:pathLst>
              <a:path w="60960" h="635">
                <a:moveTo>
                  <a:pt x="60412" y="0"/>
                </a:moveTo>
                <a:lnTo>
                  <a:pt x="0" y="5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9" name="bg object 2029"/>
          <p:cNvSpPr/>
          <p:nvPr/>
        </p:nvSpPr>
        <p:spPr>
          <a:xfrm>
            <a:off x="4476668" y="3715129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0"/>
                </a:moveTo>
                <a:lnTo>
                  <a:pt x="0" y="84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0" name="bg object 2030"/>
          <p:cNvSpPr/>
          <p:nvPr/>
        </p:nvSpPr>
        <p:spPr>
          <a:xfrm>
            <a:off x="4710507" y="3511723"/>
            <a:ext cx="0" cy="497840"/>
          </a:xfrm>
          <a:custGeom>
            <a:avLst/>
            <a:gdLst/>
            <a:ahLst/>
            <a:cxnLst/>
            <a:rect l="l" t="t" r="r" b="b"/>
            <a:pathLst>
              <a:path h="497839">
                <a:moveTo>
                  <a:pt x="0" y="0"/>
                </a:moveTo>
                <a:lnTo>
                  <a:pt x="0" y="497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1" name="bg object 2031"/>
          <p:cNvSpPr/>
          <p:nvPr/>
        </p:nvSpPr>
        <p:spPr>
          <a:xfrm>
            <a:off x="5118470" y="3507615"/>
            <a:ext cx="0" cy="502284"/>
          </a:xfrm>
          <a:custGeom>
            <a:avLst/>
            <a:gdLst/>
            <a:ahLst/>
            <a:cxnLst/>
            <a:rect l="l" t="t" r="r" b="b"/>
            <a:pathLst>
              <a:path h="502285">
                <a:moveTo>
                  <a:pt x="0" y="0"/>
                </a:moveTo>
                <a:lnTo>
                  <a:pt x="0" y="5019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2" name="bg object 2032"/>
          <p:cNvSpPr/>
          <p:nvPr/>
        </p:nvSpPr>
        <p:spPr>
          <a:xfrm>
            <a:off x="4760973" y="3510674"/>
            <a:ext cx="0" cy="213360"/>
          </a:xfrm>
          <a:custGeom>
            <a:avLst/>
            <a:gdLst/>
            <a:ahLst/>
            <a:cxnLst/>
            <a:rect l="l" t="t" r="r" b="b"/>
            <a:pathLst>
              <a:path h="213360">
                <a:moveTo>
                  <a:pt x="0" y="0"/>
                </a:moveTo>
                <a:lnTo>
                  <a:pt x="0" y="2128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3" name="bg object 2033"/>
          <p:cNvSpPr/>
          <p:nvPr/>
        </p:nvSpPr>
        <p:spPr>
          <a:xfrm>
            <a:off x="4994830" y="3715129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0"/>
                </a:moveTo>
                <a:lnTo>
                  <a:pt x="0" y="84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4" name="bg object 2034"/>
          <p:cNvSpPr/>
          <p:nvPr/>
        </p:nvSpPr>
        <p:spPr>
          <a:xfrm>
            <a:off x="5101649" y="3608285"/>
            <a:ext cx="0" cy="115570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2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5" name="bg object 2035"/>
          <p:cNvSpPr/>
          <p:nvPr/>
        </p:nvSpPr>
        <p:spPr>
          <a:xfrm>
            <a:off x="4760977" y="4026375"/>
            <a:ext cx="213360" cy="0"/>
          </a:xfrm>
          <a:custGeom>
            <a:avLst/>
            <a:gdLst/>
            <a:ahLst/>
            <a:cxnLst/>
            <a:rect l="l" t="t" r="r" b="b"/>
            <a:pathLst>
              <a:path w="213360">
                <a:moveTo>
                  <a:pt x="2128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6" name="bg object 2036"/>
          <p:cNvSpPr/>
          <p:nvPr/>
        </p:nvSpPr>
        <p:spPr>
          <a:xfrm>
            <a:off x="4760977" y="4009552"/>
            <a:ext cx="213360" cy="0"/>
          </a:xfrm>
          <a:custGeom>
            <a:avLst/>
            <a:gdLst/>
            <a:ahLst/>
            <a:cxnLst/>
            <a:rect l="l" t="t" r="r" b="b"/>
            <a:pathLst>
              <a:path w="213360">
                <a:moveTo>
                  <a:pt x="2128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7" name="bg object 2037"/>
          <p:cNvSpPr/>
          <p:nvPr/>
        </p:nvSpPr>
        <p:spPr>
          <a:xfrm>
            <a:off x="4760978" y="3723532"/>
            <a:ext cx="234315" cy="0"/>
          </a:xfrm>
          <a:custGeom>
            <a:avLst/>
            <a:gdLst/>
            <a:ahLst/>
            <a:cxnLst/>
            <a:rect l="l" t="t" r="r" b="b"/>
            <a:pathLst>
              <a:path w="234314">
                <a:moveTo>
                  <a:pt x="23385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8" name="bg object 2038"/>
          <p:cNvSpPr/>
          <p:nvPr/>
        </p:nvSpPr>
        <p:spPr>
          <a:xfrm>
            <a:off x="4497700" y="4026375"/>
            <a:ext cx="213360" cy="0"/>
          </a:xfrm>
          <a:custGeom>
            <a:avLst/>
            <a:gdLst/>
            <a:ahLst/>
            <a:cxnLst/>
            <a:rect l="l" t="t" r="r" b="b"/>
            <a:pathLst>
              <a:path w="213360">
                <a:moveTo>
                  <a:pt x="0" y="0"/>
                </a:moveTo>
                <a:lnTo>
                  <a:pt x="2128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9" name="bg object 2039"/>
          <p:cNvSpPr/>
          <p:nvPr/>
        </p:nvSpPr>
        <p:spPr>
          <a:xfrm>
            <a:off x="4476668" y="3723532"/>
            <a:ext cx="234315" cy="0"/>
          </a:xfrm>
          <a:custGeom>
            <a:avLst/>
            <a:gdLst/>
            <a:ahLst/>
            <a:cxnLst/>
            <a:rect l="l" t="t" r="r" b="b"/>
            <a:pathLst>
              <a:path w="234314">
                <a:moveTo>
                  <a:pt x="0" y="0"/>
                </a:moveTo>
                <a:lnTo>
                  <a:pt x="2338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0" name="bg object 2040"/>
          <p:cNvSpPr/>
          <p:nvPr/>
        </p:nvSpPr>
        <p:spPr>
          <a:xfrm>
            <a:off x="4550687" y="3975904"/>
            <a:ext cx="160020" cy="0"/>
          </a:xfrm>
          <a:custGeom>
            <a:avLst/>
            <a:gdLst/>
            <a:ahLst/>
            <a:cxnLst/>
            <a:rect l="l" t="t" r="r" b="b"/>
            <a:pathLst>
              <a:path w="160020">
                <a:moveTo>
                  <a:pt x="0" y="0"/>
                </a:moveTo>
                <a:lnTo>
                  <a:pt x="1598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1" name="bg object 2041"/>
          <p:cNvSpPr/>
          <p:nvPr/>
        </p:nvSpPr>
        <p:spPr>
          <a:xfrm>
            <a:off x="4550687" y="4009552"/>
            <a:ext cx="160020" cy="0"/>
          </a:xfrm>
          <a:custGeom>
            <a:avLst/>
            <a:gdLst/>
            <a:ahLst/>
            <a:cxnLst/>
            <a:rect l="l" t="t" r="r" b="b"/>
            <a:pathLst>
              <a:path w="160020">
                <a:moveTo>
                  <a:pt x="0" y="0"/>
                </a:moveTo>
                <a:lnTo>
                  <a:pt x="1598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2" name="bg object 2042"/>
          <p:cNvSpPr/>
          <p:nvPr/>
        </p:nvSpPr>
        <p:spPr>
          <a:xfrm>
            <a:off x="4538074" y="3740357"/>
            <a:ext cx="115570" cy="0"/>
          </a:xfrm>
          <a:custGeom>
            <a:avLst/>
            <a:gdLst/>
            <a:ahLst/>
            <a:cxnLst/>
            <a:rect l="l" t="t" r="r" b="b"/>
            <a:pathLst>
              <a:path w="115570">
                <a:moveTo>
                  <a:pt x="11523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3" name="bg object 2043"/>
          <p:cNvSpPr/>
          <p:nvPr/>
        </p:nvSpPr>
        <p:spPr>
          <a:xfrm>
            <a:off x="4546477" y="3847199"/>
            <a:ext cx="0" cy="128905"/>
          </a:xfrm>
          <a:custGeom>
            <a:avLst/>
            <a:gdLst/>
            <a:ahLst/>
            <a:cxnLst/>
            <a:rect l="l" t="t" r="r" b="b"/>
            <a:pathLst>
              <a:path h="128904">
                <a:moveTo>
                  <a:pt x="0" y="0"/>
                </a:moveTo>
                <a:lnTo>
                  <a:pt x="0" y="1287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4" name="bg object 2044"/>
          <p:cNvSpPr/>
          <p:nvPr/>
        </p:nvSpPr>
        <p:spPr>
          <a:xfrm>
            <a:off x="4538074" y="3847199"/>
            <a:ext cx="0" cy="128905"/>
          </a:xfrm>
          <a:custGeom>
            <a:avLst/>
            <a:gdLst/>
            <a:ahLst/>
            <a:cxnLst/>
            <a:rect l="l" t="t" r="r" b="b"/>
            <a:pathLst>
              <a:path h="128904">
                <a:moveTo>
                  <a:pt x="0" y="0"/>
                </a:moveTo>
                <a:lnTo>
                  <a:pt x="0" y="1287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5" name="bg object 2045"/>
          <p:cNvSpPr/>
          <p:nvPr/>
        </p:nvSpPr>
        <p:spPr>
          <a:xfrm>
            <a:off x="4497700" y="4009552"/>
            <a:ext cx="36195" cy="17145"/>
          </a:xfrm>
          <a:custGeom>
            <a:avLst/>
            <a:gdLst/>
            <a:ahLst/>
            <a:cxnLst/>
            <a:rect l="l" t="t" r="r" b="b"/>
            <a:pathLst>
              <a:path w="36195" h="17145">
                <a:moveTo>
                  <a:pt x="0" y="0"/>
                </a:moveTo>
                <a:lnTo>
                  <a:pt x="0" y="16827"/>
                </a:lnTo>
              </a:path>
              <a:path w="36195" h="17145">
                <a:moveTo>
                  <a:pt x="0" y="0"/>
                </a:moveTo>
                <a:lnTo>
                  <a:pt x="361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6" name="bg object 2046"/>
          <p:cNvSpPr/>
          <p:nvPr/>
        </p:nvSpPr>
        <p:spPr>
          <a:xfrm>
            <a:off x="4533864" y="3975904"/>
            <a:ext cx="17145" cy="33655"/>
          </a:xfrm>
          <a:custGeom>
            <a:avLst/>
            <a:gdLst/>
            <a:ahLst/>
            <a:cxnLst/>
            <a:rect l="l" t="t" r="r" b="b"/>
            <a:pathLst>
              <a:path w="17145" h="33654">
                <a:moveTo>
                  <a:pt x="0" y="0"/>
                </a:moveTo>
                <a:lnTo>
                  <a:pt x="16827" y="0"/>
                </a:lnTo>
              </a:path>
              <a:path w="17145" h="33654">
                <a:moveTo>
                  <a:pt x="0" y="0"/>
                </a:moveTo>
                <a:lnTo>
                  <a:pt x="0" y="336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7" name="bg object 2047"/>
          <p:cNvSpPr/>
          <p:nvPr/>
        </p:nvSpPr>
        <p:spPr>
          <a:xfrm>
            <a:off x="4550687" y="3975904"/>
            <a:ext cx="0" cy="33655"/>
          </a:xfrm>
          <a:custGeom>
            <a:avLst/>
            <a:gdLst/>
            <a:ahLst/>
            <a:cxnLst/>
            <a:rect l="l" t="t" r="r" b="b"/>
            <a:pathLst>
              <a:path h="33654">
                <a:moveTo>
                  <a:pt x="0" y="0"/>
                </a:moveTo>
                <a:lnTo>
                  <a:pt x="0" y="336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8" name="bg object 2048"/>
          <p:cNvSpPr/>
          <p:nvPr/>
        </p:nvSpPr>
        <p:spPr>
          <a:xfrm>
            <a:off x="4538074" y="372353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9" name="bg object 2049"/>
          <p:cNvSpPr/>
          <p:nvPr/>
        </p:nvSpPr>
        <p:spPr>
          <a:xfrm>
            <a:off x="4546477" y="372353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0" name="bg object 2050"/>
          <p:cNvSpPr/>
          <p:nvPr/>
        </p:nvSpPr>
        <p:spPr>
          <a:xfrm>
            <a:off x="4538074" y="3740357"/>
            <a:ext cx="8890" cy="0"/>
          </a:xfrm>
          <a:custGeom>
            <a:avLst/>
            <a:gdLst/>
            <a:ahLst/>
            <a:cxnLst/>
            <a:rect l="l" t="t" r="r" b="b"/>
            <a:pathLst>
              <a:path w="8889">
                <a:moveTo>
                  <a:pt x="0" y="0"/>
                </a:moveTo>
                <a:lnTo>
                  <a:pt x="84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1" name="bg object 2051"/>
          <p:cNvSpPr/>
          <p:nvPr/>
        </p:nvSpPr>
        <p:spPr>
          <a:xfrm>
            <a:off x="4538074" y="3847199"/>
            <a:ext cx="8890" cy="0"/>
          </a:xfrm>
          <a:custGeom>
            <a:avLst/>
            <a:gdLst/>
            <a:ahLst/>
            <a:cxnLst/>
            <a:rect l="l" t="t" r="r" b="b"/>
            <a:pathLst>
              <a:path w="8889">
                <a:moveTo>
                  <a:pt x="0" y="0"/>
                </a:moveTo>
                <a:lnTo>
                  <a:pt x="84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2" name="bg object 2052"/>
          <p:cNvSpPr/>
          <p:nvPr/>
        </p:nvSpPr>
        <p:spPr>
          <a:xfrm>
            <a:off x="4766688" y="3906124"/>
            <a:ext cx="1905" cy="14604"/>
          </a:xfrm>
          <a:custGeom>
            <a:avLst/>
            <a:gdLst/>
            <a:ahLst/>
            <a:cxnLst/>
            <a:rect l="l" t="t" r="r" b="b"/>
            <a:pathLst>
              <a:path w="1904" h="14604">
                <a:moveTo>
                  <a:pt x="0" y="14388"/>
                </a:moveTo>
                <a:lnTo>
                  <a:pt x="190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3" name="bg object 2053"/>
          <p:cNvSpPr/>
          <p:nvPr/>
        </p:nvSpPr>
        <p:spPr>
          <a:xfrm>
            <a:off x="4766688" y="3930338"/>
            <a:ext cx="1905" cy="14604"/>
          </a:xfrm>
          <a:custGeom>
            <a:avLst/>
            <a:gdLst/>
            <a:ahLst/>
            <a:cxnLst/>
            <a:rect l="l" t="t" r="r" b="b"/>
            <a:pathLst>
              <a:path w="1904" h="14604">
                <a:moveTo>
                  <a:pt x="0" y="0"/>
                </a:moveTo>
                <a:lnTo>
                  <a:pt x="1904" y="144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4" name="bg object 2054"/>
          <p:cNvSpPr/>
          <p:nvPr/>
        </p:nvSpPr>
        <p:spPr>
          <a:xfrm>
            <a:off x="4760973" y="3900608"/>
            <a:ext cx="0" cy="50165"/>
          </a:xfrm>
          <a:custGeom>
            <a:avLst/>
            <a:gdLst/>
            <a:ahLst/>
            <a:cxnLst/>
            <a:rect l="l" t="t" r="r" b="b"/>
            <a:pathLst>
              <a:path h="50164">
                <a:moveTo>
                  <a:pt x="0" y="496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5" name="bg object 2055"/>
          <p:cNvSpPr/>
          <p:nvPr/>
        </p:nvSpPr>
        <p:spPr>
          <a:xfrm>
            <a:off x="4776411" y="3930338"/>
            <a:ext cx="8255" cy="0"/>
          </a:xfrm>
          <a:custGeom>
            <a:avLst/>
            <a:gdLst/>
            <a:ahLst/>
            <a:cxnLst/>
            <a:rect l="l" t="t" r="r" b="b"/>
            <a:pathLst>
              <a:path w="8254">
                <a:moveTo>
                  <a:pt x="0" y="0"/>
                </a:moveTo>
                <a:lnTo>
                  <a:pt x="81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6" name="bg object 2056"/>
          <p:cNvSpPr/>
          <p:nvPr/>
        </p:nvSpPr>
        <p:spPr>
          <a:xfrm>
            <a:off x="4776411" y="3920513"/>
            <a:ext cx="8255" cy="0"/>
          </a:xfrm>
          <a:custGeom>
            <a:avLst/>
            <a:gdLst/>
            <a:ahLst/>
            <a:cxnLst/>
            <a:rect l="l" t="t" r="r" b="b"/>
            <a:pathLst>
              <a:path w="8254">
                <a:moveTo>
                  <a:pt x="0" y="0"/>
                </a:moveTo>
                <a:lnTo>
                  <a:pt x="81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7" name="bg object 2057"/>
          <p:cNvSpPr/>
          <p:nvPr/>
        </p:nvSpPr>
        <p:spPr>
          <a:xfrm>
            <a:off x="4786249" y="3922198"/>
            <a:ext cx="0" cy="6985"/>
          </a:xfrm>
          <a:custGeom>
            <a:avLst/>
            <a:gdLst/>
            <a:ahLst/>
            <a:cxnLst/>
            <a:rect l="l" t="t" r="r" b="b"/>
            <a:pathLst>
              <a:path h="6985">
                <a:moveTo>
                  <a:pt x="0" y="646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8" name="bg object 2058"/>
          <p:cNvSpPr/>
          <p:nvPr/>
        </p:nvSpPr>
        <p:spPr>
          <a:xfrm>
            <a:off x="4760973" y="3723532"/>
            <a:ext cx="0" cy="286385"/>
          </a:xfrm>
          <a:custGeom>
            <a:avLst/>
            <a:gdLst/>
            <a:ahLst/>
            <a:cxnLst/>
            <a:rect l="l" t="t" r="r" b="b"/>
            <a:pathLst>
              <a:path h="286385">
                <a:moveTo>
                  <a:pt x="0" y="0"/>
                </a:moveTo>
                <a:lnTo>
                  <a:pt x="0" y="2860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9" name="bg object 2059"/>
          <p:cNvSpPr/>
          <p:nvPr/>
        </p:nvSpPr>
        <p:spPr>
          <a:xfrm>
            <a:off x="4766688" y="3788359"/>
            <a:ext cx="1905" cy="14604"/>
          </a:xfrm>
          <a:custGeom>
            <a:avLst/>
            <a:gdLst/>
            <a:ahLst/>
            <a:cxnLst/>
            <a:rect l="l" t="t" r="r" b="b"/>
            <a:pathLst>
              <a:path w="1904" h="14604">
                <a:moveTo>
                  <a:pt x="0" y="14388"/>
                </a:moveTo>
                <a:lnTo>
                  <a:pt x="190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0" name="bg object 2060"/>
          <p:cNvSpPr/>
          <p:nvPr/>
        </p:nvSpPr>
        <p:spPr>
          <a:xfrm>
            <a:off x="4766688" y="3812571"/>
            <a:ext cx="1905" cy="14604"/>
          </a:xfrm>
          <a:custGeom>
            <a:avLst/>
            <a:gdLst/>
            <a:ahLst/>
            <a:cxnLst/>
            <a:rect l="l" t="t" r="r" b="b"/>
            <a:pathLst>
              <a:path w="1904" h="14604">
                <a:moveTo>
                  <a:pt x="0" y="0"/>
                </a:moveTo>
                <a:lnTo>
                  <a:pt x="1904" y="143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1" name="bg object 2061"/>
          <p:cNvSpPr/>
          <p:nvPr/>
        </p:nvSpPr>
        <p:spPr>
          <a:xfrm>
            <a:off x="4760973" y="3782841"/>
            <a:ext cx="0" cy="50165"/>
          </a:xfrm>
          <a:custGeom>
            <a:avLst/>
            <a:gdLst/>
            <a:ahLst/>
            <a:cxnLst/>
            <a:rect l="l" t="t" r="r" b="b"/>
            <a:pathLst>
              <a:path h="50164">
                <a:moveTo>
                  <a:pt x="0" y="496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2" name="bg object 2062"/>
          <p:cNvSpPr/>
          <p:nvPr/>
        </p:nvSpPr>
        <p:spPr>
          <a:xfrm>
            <a:off x="4776411" y="3812571"/>
            <a:ext cx="8255" cy="0"/>
          </a:xfrm>
          <a:custGeom>
            <a:avLst/>
            <a:gdLst/>
            <a:ahLst/>
            <a:cxnLst/>
            <a:rect l="l" t="t" r="r" b="b"/>
            <a:pathLst>
              <a:path w="8254">
                <a:moveTo>
                  <a:pt x="0" y="0"/>
                </a:moveTo>
                <a:lnTo>
                  <a:pt x="81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3" name="bg object 2063"/>
          <p:cNvSpPr/>
          <p:nvPr/>
        </p:nvSpPr>
        <p:spPr>
          <a:xfrm>
            <a:off x="4776411" y="3802748"/>
            <a:ext cx="8255" cy="0"/>
          </a:xfrm>
          <a:custGeom>
            <a:avLst/>
            <a:gdLst/>
            <a:ahLst/>
            <a:cxnLst/>
            <a:rect l="l" t="t" r="r" b="b"/>
            <a:pathLst>
              <a:path w="8254">
                <a:moveTo>
                  <a:pt x="0" y="0"/>
                </a:moveTo>
                <a:lnTo>
                  <a:pt x="81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4" name="bg object 2064"/>
          <p:cNvSpPr/>
          <p:nvPr/>
        </p:nvSpPr>
        <p:spPr>
          <a:xfrm>
            <a:off x="4786249" y="3804420"/>
            <a:ext cx="0" cy="6985"/>
          </a:xfrm>
          <a:custGeom>
            <a:avLst/>
            <a:gdLst/>
            <a:ahLst/>
            <a:cxnLst/>
            <a:rect l="l" t="t" r="r" b="b"/>
            <a:pathLst>
              <a:path h="6985">
                <a:moveTo>
                  <a:pt x="0" y="64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5" name="bg object 2065"/>
          <p:cNvSpPr/>
          <p:nvPr/>
        </p:nvSpPr>
        <p:spPr>
          <a:xfrm>
            <a:off x="5101649" y="3881693"/>
            <a:ext cx="0" cy="128270"/>
          </a:xfrm>
          <a:custGeom>
            <a:avLst/>
            <a:gdLst/>
            <a:ahLst/>
            <a:cxnLst/>
            <a:rect l="l" t="t" r="r" b="b"/>
            <a:pathLst>
              <a:path h="128270">
                <a:moveTo>
                  <a:pt x="0" y="0"/>
                </a:moveTo>
                <a:lnTo>
                  <a:pt x="0" y="1278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6" name="bg object 2066"/>
          <p:cNvSpPr/>
          <p:nvPr/>
        </p:nvSpPr>
        <p:spPr>
          <a:xfrm>
            <a:off x="4973798" y="400955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7" name="bg object 2067"/>
          <p:cNvSpPr/>
          <p:nvPr/>
        </p:nvSpPr>
        <p:spPr>
          <a:xfrm>
            <a:off x="5101649" y="400955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8" name="bg object 2068"/>
          <p:cNvSpPr/>
          <p:nvPr/>
        </p:nvSpPr>
        <p:spPr>
          <a:xfrm>
            <a:off x="5101643" y="4009552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9" name="bg object 2069"/>
          <p:cNvSpPr/>
          <p:nvPr/>
        </p:nvSpPr>
        <p:spPr>
          <a:xfrm>
            <a:off x="5101643" y="4026375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0" name="bg object 2070"/>
          <p:cNvSpPr/>
          <p:nvPr/>
        </p:nvSpPr>
        <p:spPr>
          <a:xfrm>
            <a:off x="5101644" y="3723532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1" name="bg object 2071"/>
          <p:cNvSpPr/>
          <p:nvPr/>
        </p:nvSpPr>
        <p:spPr>
          <a:xfrm>
            <a:off x="4882112" y="3456312"/>
            <a:ext cx="219075" cy="1905"/>
          </a:xfrm>
          <a:custGeom>
            <a:avLst/>
            <a:gdLst/>
            <a:ahLst/>
            <a:cxnLst/>
            <a:rect l="l" t="t" r="r" b="b"/>
            <a:pathLst>
              <a:path w="219075" h="1904">
                <a:moveTo>
                  <a:pt x="0" y="1879"/>
                </a:moveTo>
                <a:lnTo>
                  <a:pt x="2187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2" name="bg object 2072"/>
          <p:cNvSpPr/>
          <p:nvPr/>
        </p:nvSpPr>
        <p:spPr>
          <a:xfrm>
            <a:off x="4892628" y="3497402"/>
            <a:ext cx="198120" cy="0"/>
          </a:xfrm>
          <a:custGeom>
            <a:avLst/>
            <a:gdLst/>
            <a:ahLst/>
            <a:cxnLst/>
            <a:rect l="l" t="t" r="r" b="b"/>
            <a:pathLst>
              <a:path w="198120">
                <a:moveTo>
                  <a:pt x="19755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3" name="bg object 2073"/>
          <p:cNvSpPr/>
          <p:nvPr/>
        </p:nvSpPr>
        <p:spPr>
          <a:xfrm>
            <a:off x="4892627" y="3491619"/>
            <a:ext cx="198120" cy="0"/>
          </a:xfrm>
          <a:custGeom>
            <a:avLst/>
            <a:gdLst/>
            <a:ahLst/>
            <a:cxnLst/>
            <a:rect l="l" t="t" r="r" b="b"/>
            <a:pathLst>
              <a:path w="198120">
                <a:moveTo>
                  <a:pt x="0" y="0"/>
                </a:moveTo>
                <a:lnTo>
                  <a:pt x="19755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4" name="bg object 2074"/>
          <p:cNvSpPr/>
          <p:nvPr/>
        </p:nvSpPr>
        <p:spPr>
          <a:xfrm>
            <a:off x="4892627" y="3489505"/>
            <a:ext cx="198120" cy="0"/>
          </a:xfrm>
          <a:custGeom>
            <a:avLst/>
            <a:gdLst/>
            <a:ahLst/>
            <a:cxnLst/>
            <a:rect l="l" t="t" r="r" b="b"/>
            <a:pathLst>
              <a:path w="198120">
                <a:moveTo>
                  <a:pt x="0" y="0"/>
                </a:moveTo>
                <a:lnTo>
                  <a:pt x="19755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5" name="bg object 2075"/>
          <p:cNvSpPr/>
          <p:nvPr/>
        </p:nvSpPr>
        <p:spPr>
          <a:xfrm>
            <a:off x="4865154" y="3507616"/>
            <a:ext cx="252729" cy="1905"/>
          </a:xfrm>
          <a:custGeom>
            <a:avLst/>
            <a:gdLst/>
            <a:ahLst/>
            <a:cxnLst/>
            <a:rect l="l" t="t" r="r" b="b"/>
            <a:pathLst>
              <a:path w="252729" h="1904">
                <a:moveTo>
                  <a:pt x="0" y="1841"/>
                </a:moveTo>
                <a:lnTo>
                  <a:pt x="2523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6" name="bg object 2076"/>
          <p:cNvSpPr/>
          <p:nvPr/>
        </p:nvSpPr>
        <p:spPr>
          <a:xfrm>
            <a:off x="4760978" y="3715129"/>
            <a:ext cx="234315" cy="0"/>
          </a:xfrm>
          <a:custGeom>
            <a:avLst/>
            <a:gdLst/>
            <a:ahLst/>
            <a:cxnLst/>
            <a:rect l="l" t="t" r="r" b="b"/>
            <a:pathLst>
              <a:path w="234314">
                <a:moveTo>
                  <a:pt x="23385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7" name="bg object 2077"/>
          <p:cNvSpPr/>
          <p:nvPr/>
        </p:nvSpPr>
        <p:spPr>
          <a:xfrm>
            <a:off x="4882061" y="3458192"/>
            <a:ext cx="635" cy="22225"/>
          </a:xfrm>
          <a:custGeom>
            <a:avLst/>
            <a:gdLst/>
            <a:ahLst/>
            <a:cxnLst/>
            <a:rect l="l" t="t" r="r" b="b"/>
            <a:pathLst>
              <a:path w="635" h="22225">
                <a:moveTo>
                  <a:pt x="50" y="0"/>
                </a:moveTo>
                <a:lnTo>
                  <a:pt x="0" y="216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8" name="bg object 2078"/>
          <p:cNvSpPr/>
          <p:nvPr/>
        </p:nvSpPr>
        <p:spPr>
          <a:xfrm>
            <a:off x="4444562" y="3510675"/>
            <a:ext cx="252729" cy="1905"/>
          </a:xfrm>
          <a:custGeom>
            <a:avLst/>
            <a:gdLst/>
            <a:ahLst/>
            <a:cxnLst/>
            <a:rect l="l" t="t" r="r" b="b"/>
            <a:pathLst>
              <a:path w="252729" h="1904">
                <a:moveTo>
                  <a:pt x="0" y="1841"/>
                </a:moveTo>
                <a:lnTo>
                  <a:pt x="2523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9" name="bg object 2079"/>
          <p:cNvSpPr/>
          <p:nvPr/>
        </p:nvSpPr>
        <p:spPr>
          <a:xfrm>
            <a:off x="4472036" y="3492566"/>
            <a:ext cx="198120" cy="0"/>
          </a:xfrm>
          <a:custGeom>
            <a:avLst/>
            <a:gdLst/>
            <a:ahLst/>
            <a:cxnLst/>
            <a:rect l="l" t="t" r="r" b="b"/>
            <a:pathLst>
              <a:path w="198120">
                <a:moveTo>
                  <a:pt x="0" y="0"/>
                </a:moveTo>
                <a:lnTo>
                  <a:pt x="1975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0" name="bg object 2080"/>
          <p:cNvSpPr/>
          <p:nvPr/>
        </p:nvSpPr>
        <p:spPr>
          <a:xfrm>
            <a:off x="4472036" y="3494679"/>
            <a:ext cx="198120" cy="0"/>
          </a:xfrm>
          <a:custGeom>
            <a:avLst/>
            <a:gdLst/>
            <a:ahLst/>
            <a:cxnLst/>
            <a:rect l="l" t="t" r="r" b="b"/>
            <a:pathLst>
              <a:path w="198120">
                <a:moveTo>
                  <a:pt x="0" y="0"/>
                </a:moveTo>
                <a:lnTo>
                  <a:pt x="1975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1" name="bg object 2081"/>
          <p:cNvSpPr/>
          <p:nvPr/>
        </p:nvSpPr>
        <p:spPr>
          <a:xfrm>
            <a:off x="4472040" y="3500462"/>
            <a:ext cx="198120" cy="0"/>
          </a:xfrm>
          <a:custGeom>
            <a:avLst/>
            <a:gdLst/>
            <a:ahLst/>
            <a:cxnLst/>
            <a:rect l="l" t="t" r="r" b="b"/>
            <a:pathLst>
              <a:path w="198120">
                <a:moveTo>
                  <a:pt x="19756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2" name="bg object 2082"/>
          <p:cNvSpPr/>
          <p:nvPr/>
        </p:nvSpPr>
        <p:spPr>
          <a:xfrm>
            <a:off x="4476668" y="3715129"/>
            <a:ext cx="234315" cy="0"/>
          </a:xfrm>
          <a:custGeom>
            <a:avLst/>
            <a:gdLst/>
            <a:ahLst/>
            <a:cxnLst/>
            <a:rect l="l" t="t" r="r" b="b"/>
            <a:pathLst>
              <a:path w="234314">
                <a:moveTo>
                  <a:pt x="0" y="0"/>
                </a:moveTo>
                <a:lnTo>
                  <a:pt x="2338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3" name="bg object 2083"/>
          <p:cNvSpPr/>
          <p:nvPr/>
        </p:nvSpPr>
        <p:spPr>
          <a:xfrm>
            <a:off x="4444557" y="3482941"/>
            <a:ext cx="17145" cy="29845"/>
          </a:xfrm>
          <a:custGeom>
            <a:avLst/>
            <a:gdLst/>
            <a:ahLst/>
            <a:cxnLst/>
            <a:rect l="l" t="t" r="r" b="b"/>
            <a:pathLst>
              <a:path w="17145" h="29845">
                <a:moveTo>
                  <a:pt x="88" y="139"/>
                </a:moveTo>
                <a:lnTo>
                  <a:pt x="16915" y="0"/>
                </a:lnTo>
              </a:path>
              <a:path w="17145" h="29845">
                <a:moveTo>
                  <a:pt x="88" y="139"/>
                </a:moveTo>
                <a:lnTo>
                  <a:pt x="0" y="295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4" name="bg object 2084"/>
          <p:cNvSpPr/>
          <p:nvPr/>
        </p:nvSpPr>
        <p:spPr>
          <a:xfrm>
            <a:off x="4353014" y="3461775"/>
            <a:ext cx="108585" cy="21590"/>
          </a:xfrm>
          <a:custGeom>
            <a:avLst/>
            <a:gdLst/>
            <a:ahLst/>
            <a:cxnLst/>
            <a:rect l="l" t="t" r="r" b="b"/>
            <a:pathLst>
              <a:path w="108585" h="21589">
                <a:moveTo>
                  <a:pt x="108506" y="0"/>
                </a:moveTo>
                <a:lnTo>
                  <a:pt x="108455" y="21170"/>
                </a:lnTo>
              </a:path>
              <a:path w="108585" h="21589">
                <a:moveTo>
                  <a:pt x="108506" y="0"/>
                </a:moveTo>
                <a:lnTo>
                  <a:pt x="0" y="54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5" name="bg object 2085"/>
          <p:cNvSpPr/>
          <p:nvPr/>
        </p:nvSpPr>
        <p:spPr>
          <a:xfrm>
            <a:off x="4696913" y="3509455"/>
            <a:ext cx="168275" cy="1270"/>
          </a:xfrm>
          <a:custGeom>
            <a:avLst/>
            <a:gdLst/>
            <a:ahLst/>
            <a:cxnLst/>
            <a:rect l="l" t="t" r="r" b="b"/>
            <a:pathLst>
              <a:path w="168275" h="1270">
                <a:moveTo>
                  <a:pt x="0" y="1219"/>
                </a:moveTo>
                <a:lnTo>
                  <a:pt x="1682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6" name="bg object 2086"/>
          <p:cNvSpPr/>
          <p:nvPr/>
        </p:nvSpPr>
        <p:spPr>
          <a:xfrm>
            <a:off x="4696910" y="3481238"/>
            <a:ext cx="635" cy="29845"/>
          </a:xfrm>
          <a:custGeom>
            <a:avLst/>
            <a:gdLst/>
            <a:ahLst/>
            <a:cxnLst/>
            <a:rect l="l" t="t" r="r" b="b"/>
            <a:pathLst>
              <a:path w="635" h="29845">
                <a:moveTo>
                  <a:pt x="88" y="0"/>
                </a:moveTo>
                <a:lnTo>
                  <a:pt x="0" y="294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7" name="bg object 2087"/>
          <p:cNvSpPr/>
          <p:nvPr/>
        </p:nvSpPr>
        <p:spPr>
          <a:xfrm>
            <a:off x="4680177" y="3459898"/>
            <a:ext cx="635" cy="21590"/>
          </a:xfrm>
          <a:custGeom>
            <a:avLst/>
            <a:gdLst/>
            <a:ahLst/>
            <a:cxnLst/>
            <a:rect l="l" t="t" r="r" b="b"/>
            <a:pathLst>
              <a:path w="635" h="21589">
                <a:moveTo>
                  <a:pt x="50" y="0"/>
                </a:moveTo>
                <a:lnTo>
                  <a:pt x="0" y="214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8" name="bg object 2088"/>
          <p:cNvSpPr/>
          <p:nvPr/>
        </p:nvSpPr>
        <p:spPr>
          <a:xfrm>
            <a:off x="4680177" y="3481241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5">
                <a:moveTo>
                  <a:pt x="0" y="114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9" name="bg object 2089"/>
          <p:cNvSpPr/>
          <p:nvPr/>
        </p:nvSpPr>
        <p:spPr>
          <a:xfrm>
            <a:off x="4865159" y="3479889"/>
            <a:ext cx="17145" cy="29845"/>
          </a:xfrm>
          <a:custGeom>
            <a:avLst/>
            <a:gdLst/>
            <a:ahLst/>
            <a:cxnLst/>
            <a:rect l="l" t="t" r="r" b="b"/>
            <a:pathLst>
              <a:path w="17145" h="29845">
                <a:moveTo>
                  <a:pt x="63" y="114"/>
                </a:moveTo>
                <a:lnTo>
                  <a:pt x="0" y="29564"/>
                </a:lnTo>
              </a:path>
              <a:path w="17145" h="29845">
                <a:moveTo>
                  <a:pt x="63" y="114"/>
                </a:moveTo>
                <a:lnTo>
                  <a:pt x="169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0" name="bg object 2090"/>
          <p:cNvSpPr/>
          <p:nvPr/>
        </p:nvSpPr>
        <p:spPr>
          <a:xfrm>
            <a:off x="5101644" y="3715129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1" name="bg object 2091"/>
          <p:cNvSpPr/>
          <p:nvPr/>
        </p:nvSpPr>
        <p:spPr>
          <a:xfrm>
            <a:off x="5117509" y="3478177"/>
            <a:ext cx="635" cy="29845"/>
          </a:xfrm>
          <a:custGeom>
            <a:avLst/>
            <a:gdLst/>
            <a:ahLst/>
            <a:cxnLst/>
            <a:rect l="l" t="t" r="r" b="b"/>
            <a:pathLst>
              <a:path w="635" h="29845">
                <a:moveTo>
                  <a:pt x="63" y="0"/>
                </a:moveTo>
                <a:lnTo>
                  <a:pt x="0" y="294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2" name="bg object 2092"/>
          <p:cNvSpPr/>
          <p:nvPr/>
        </p:nvSpPr>
        <p:spPr>
          <a:xfrm>
            <a:off x="5100756" y="3456316"/>
            <a:ext cx="635" cy="22225"/>
          </a:xfrm>
          <a:custGeom>
            <a:avLst/>
            <a:gdLst/>
            <a:ahLst/>
            <a:cxnLst/>
            <a:rect l="l" t="t" r="r" b="b"/>
            <a:pathLst>
              <a:path w="635" h="22225">
                <a:moveTo>
                  <a:pt x="63" y="0"/>
                </a:moveTo>
                <a:lnTo>
                  <a:pt x="0" y="219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3" name="bg object 2093"/>
          <p:cNvSpPr/>
          <p:nvPr/>
        </p:nvSpPr>
        <p:spPr>
          <a:xfrm>
            <a:off x="5117506" y="3506637"/>
            <a:ext cx="134620" cy="1270"/>
          </a:xfrm>
          <a:custGeom>
            <a:avLst/>
            <a:gdLst/>
            <a:ahLst/>
            <a:cxnLst/>
            <a:rect l="l" t="t" r="r" b="b"/>
            <a:pathLst>
              <a:path w="134620" h="1270">
                <a:moveTo>
                  <a:pt x="0" y="977"/>
                </a:moveTo>
                <a:lnTo>
                  <a:pt x="1345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4" name="bg object 2094"/>
          <p:cNvSpPr/>
          <p:nvPr/>
        </p:nvSpPr>
        <p:spPr>
          <a:xfrm>
            <a:off x="5100752" y="3478181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5">
                <a:moveTo>
                  <a:pt x="0" y="114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5" name="bg object 2095"/>
          <p:cNvSpPr/>
          <p:nvPr/>
        </p:nvSpPr>
        <p:spPr>
          <a:xfrm>
            <a:off x="5268992" y="3454893"/>
            <a:ext cx="635" cy="22225"/>
          </a:xfrm>
          <a:custGeom>
            <a:avLst/>
            <a:gdLst/>
            <a:ahLst/>
            <a:cxnLst/>
            <a:rect l="l" t="t" r="r" b="b"/>
            <a:pathLst>
              <a:path w="635" h="22225">
                <a:moveTo>
                  <a:pt x="50" y="0"/>
                </a:moveTo>
                <a:lnTo>
                  <a:pt x="0" y="221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6" name="bg object 2096"/>
          <p:cNvSpPr/>
          <p:nvPr/>
        </p:nvSpPr>
        <p:spPr>
          <a:xfrm>
            <a:off x="5252107" y="3477196"/>
            <a:ext cx="635" cy="29845"/>
          </a:xfrm>
          <a:custGeom>
            <a:avLst/>
            <a:gdLst/>
            <a:ahLst/>
            <a:cxnLst/>
            <a:rect l="l" t="t" r="r" b="b"/>
            <a:pathLst>
              <a:path w="635" h="29845">
                <a:moveTo>
                  <a:pt x="63" y="0"/>
                </a:moveTo>
                <a:lnTo>
                  <a:pt x="0" y="294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7" name="bg object 2097"/>
          <p:cNvSpPr/>
          <p:nvPr/>
        </p:nvSpPr>
        <p:spPr>
          <a:xfrm>
            <a:off x="5100823" y="3454893"/>
            <a:ext cx="168275" cy="1905"/>
          </a:xfrm>
          <a:custGeom>
            <a:avLst/>
            <a:gdLst/>
            <a:ahLst/>
            <a:cxnLst/>
            <a:rect l="l" t="t" r="r" b="b"/>
            <a:pathLst>
              <a:path w="168275" h="1904">
                <a:moveTo>
                  <a:pt x="168219" y="0"/>
                </a:moveTo>
                <a:lnTo>
                  <a:pt x="0" y="14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8" name="bg object 2098"/>
          <p:cNvSpPr/>
          <p:nvPr/>
        </p:nvSpPr>
        <p:spPr>
          <a:xfrm>
            <a:off x="5252170" y="3477082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5">
                <a:moveTo>
                  <a:pt x="0" y="114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9" name="bg object 2099"/>
          <p:cNvSpPr/>
          <p:nvPr/>
        </p:nvSpPr>
        <p:spPr>
          <a:xfrm>
            <a:off x="3662079" y="2740082"/>
            <a:ext cx="763270" cy="133350"/>
          </a:xfrm>
          <a:custGeom>
            <a:avLst/>
            <a:gdLst/>
            <a:ahLst/>
            <a:cxnLst/>
            <a:rect l="l" t="t" r="r" b="b"/>
            <a:pathLst>
              <a:path w="763270" h="133350">
                <a:moveTo>
                  <a:pt x="0" y="0"/>
                </a:moveTo>
                <a:lnTo>
                  <a:pt x="763060" y="1331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0" name="bg object 2100"/>
          <p:cNvSpPr/>
          <p:nvPr/>
        </p:nvSpPr>
        <p:spPr>
          <a:xfrm>
            <a:off x="4425135" y="2873196"/>
            <a:ext cx="974725" cy="186690"/>
          </a:xfrm>
          <a:custGeom>
            <a:avLst/>
            <a:gdLst/>
            <a:ahLst/>
            <a:cxnLst/>
            <a:rect l="l" t="t" r="r" b="b"/>
            <a:pathLst>
              <a:path w="974725" h="186689">
                <a:moveTo>
                  <a:pt x="974192" y="18616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1" name="bg object 2101"/>
          <p:cNvSpPr/>
          <p:nvPr/>
        </p:nvSpPr>
        <p:spPr>
          <a:xfrm>
            <a:off x="8417457" y="6482229"/>
            <a:ext cx="0" cy="461645"/>
          </a:xfrm>
          <a:custGeom>
            <a:avLst/>
            <a:gdLst/>
            <a:ahLst/>
            <a:cxnLst/>
            <a:rect l="l" t="t" r="r" b="b"/>
            <a:pathLst>
              <a:path h="461645">
                <a:moveTo>
                  <a:pt x="0" y="0"/>
                </a:moveTo>
                <a:lnTo>
                  <a:pt x="0" y="4610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2" name="bg object 2102"/>
          <p:cNvSpPr/>
          <p:nvPr/>
        </p:nvSpPr>
        <p:spPr>
          <a:xfrm>
            <a:off x="8400635" y="6475262"/>
            <a:ext cx="0" cy="218440"/>
          </a:xfrm>
          <a:custGeom>
            <a:avLst/>
            <a:gdLst/>
            <a:ahLst/>
            <a:cxnLst/>
            <a:rect l="l" t="t" r="r" b="b"/>
            <a:pathLst>
              <a:path h="218440">
                <a:moveTo>
                  <a:pt x="0" y="0"/>
                </a:moveTo>
                <a:lnTo>
                  <a:pt x="0" y="2182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3" name="bg object 2103"/>
          <p:cNvSpPr/>
          <p:nvPr/>
        </p:nvSpPr>
        <p:spPr>
          <a:xfrm>
            <a:off x="9352999" y="6482229"/>
            <a:ext cx="0" cy="461645"/>
          </a:xfrm>
          <a:custGeom>
            <a:avLst/>
            <a:gdLst/>
            <a:ahLst/>
            <a:cxnLst/>
            <a:rect l="l" t="t" r="r" b="b"/>
            <a:pathLst>
              <a:path h="461645">
                <a:moveTo>
                  <a:pt x="0" y="0"/>
                </a:moveTo>
                <a:lnTo>
                  <a:pt x="0" y="4610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4" name="bg object 2104"/>
          <p:cNvSpPr/>
          <p:nvPr/>
        </p:nvSpPr>
        <p:spPr>
          <a:xfrm>
            <a:off x="9369821" y="6475262"/>
            <a:ext cx="0" cy="218440"/>
          </a:xfrm>
          <a:custGeom>
            <a:avLst/>
            <a:gdLst/>
            <a:ahLst/>
            <a:cxnLst/>
            <a:rect l="l" t="t" r="r" b="b"/>
            <a:pathLst>
              <a:path h="218440">
                <a:moveTo>
                  <a:pt x="0" y="0"/>
                </a:moveTo>
                <a:lnTo>
                  <a:pt x="0" y="2182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5" name="bg object 2105"/>
          <p:cNvSpPr/>
          <p:nvPr/>
        </p:nvSpPr>
        <p:spPr>
          <a:xfrm>
            <a:off x="6079237" y="5761381"/>
            <a:ext cx="0" cy="859790"/>
          </a:xfrm>
          <a:custGeom>
            <a:avLst/>
            <a:gdLst/>
            <a:ahLst/>
            <a:cxnLst/>
            <a:rect l="l" t="t" r="r" b="b"/>
            <a:pathLst>
              <a:path h="859790">
                <a:moveTo>
                  <a:pt x="0" y="0"/>
                </a:moveTo>
                <a:lnTo>
                  <a:pt x="0" y="859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6" name="bg object 2106"/>
          <p:cNvSpPr/>
          <p:nvPr/>
        </p:nvSpPr>
        <p:spPr>
          <a:xfrm>
            <a:off x="6091021" y="5761381"/>
            <a:ext cx="0" cy="859790"/>
          </a:xfrm>
          <a:custGeom>
            <a:avLst/>
            <a:gdLst/>
            <a:ahLst/>
            <a:cxnLst/>
            <a:rect l="l" t="t" r="r" b="b"/>
            <a:pathLst>
              <a:path h="859790">
                <a:moveTo>
                  <a:pt x="0" y="0"/>
                </a:moveTo>
                <a:lnTo>
                  <a:pt x="0" y="859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7" name="bg object 2107"/>
          <p:cNvSpPr/>
          <p:nvPr/>
        </p:nvSpPr>
        <p:spPr>
          <a:xfrm>
            <a:off x="7475559" y="5761381"/>
            <a:ext cx="0" cy="859790"/>
          </a:xfrm>
          <a:custGeom>
            <a:avLst/>
            <a:gdLst/>
            <a:ahLst/>
            <a:cxnLst/>
            <a:rect l="l" t="t" r="r" b="b"/>
            <a:pathLst>
              <a:path h="859790">
                <a:moveTo>
                  <a:pt x="0" y="0"/>
                </a:moveTo>
                <a:lnTo>
                  <a:pt x="0" y="859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8" name="bg object 2108"/>
          <p:cNvSpPr/>
          <p:nvPr/>
        </p:nvSpPr>
        <p:spPr>
          <a:xfrm>
            <a:off x="7463775" y="5761381"/>
            <a:ext cx="0" cy="859790"/>
          </a:xfrm>
          <a:custGeom>
            <a:avLst/>
            <a:gdLst/>
            <a:ahLst/>
            <a:cxnLst/>
            <a:rect l="l" t="t" r="r" b="b"/>
            <a:pathLst>
              <a:path h="859790">
                <a:moveTo>
                  <a:pt x="0" y="0"/>
                </a:moveTo>
                <a:lnTo>
                  <a:pt x="0" y="859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9" name="bg object 2109"/>
          <p:cNvSpPr/>
          <p:nvPr/>
        </p:nvSpPr>
        <p:spPr>
          <a:xfrm>
            <a:off x="8417457" y="6482229"/>
            <a:ext cx="0" cy="177165"/>
          </a:xfrm>
          <a:custGeom>
            <a:avLst/>
            <a:gdLst/>
            <a:ahLst/>
            <a:cxnLst/>
            <a:rect l="l" t="t" r="r" b="b"/>
            <a:pathLst>
              <a:path h="177165">
                <a:moveTo>
                  <a:pt x="0" y="1767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0" name="bg object 2110"/>
          <p:cNvSpPr/>
          <p:nvPr/>
        </p:nvSpPr>
        <p:spPr>
          <a:xfrm>
            <a:off x="10330452" y="5761381"/>
            <a:ext cx="0" cy="859790"/>
          </a:xfrm>
          <a:custGeom>
            <a:avLst/>
            <a:gdLst/>
            <a:ahLst/>
            <a:cxnLst/>
            <a:rect l="l" t="t" r="r" b="b"/>
            <a:pathLst>
              <a:path h="859790">
                <a:moveTo>
                  <a:pt x="0" y="0"/>
                </a:moveTo>
                <a:lnTo>
                  <a:pt x="0" y="859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1" name="bg object 2111"/>
          <p:cNvSpPr/>
          <p:nvPr/>
        </p:nvSpPr>
        <p:spPr>
          <a:xfrm>
            <a:off x="10342221" y="5761381"/>
            <a:ext cx="0" cy="859790"/>
          </a:xfrm>
          <a:custGeom>
            <a:avLst/>
            <a:gdLst/>
            <a:ahLst/>
            <a:cxnLst/>
            <a:rect l="l" t="t" r="r" b="b"/>
            <a:pathLst>
              <a:path h="859790">
                <a:moveTo>
                  <a:pt x="0" y="0"/>
                </a:moveTo>
                <a:lnTo>
                  <a:pt x="0" y="859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2" name="bg object 2112"/>
          <p:cNvSpPr/>
          <p:nvPr/>
        </p:nvSpPr>
        <p:spPr>
          <a:xfrm>
            <a:off x="11733503" y="5761381"/>
            <a:ext cx="0" cy="859790"/>
          </a:xfrm>
          <a:custGeom>
            <a:avLst/>
            <a:gdLst/>
            <a:ahLst/>
            <a:cxnLst/>
            <a:rect l="l" t="t" r="r" b="b"/>
            <a:pathLst>
              <a:path h="859790">
                <a:moveTo>
                  <a:pt x="0" y="0"/>
                </a:moveTo>
                <a:lnTo>
                  <a:pt x="0" y="859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3" name="bg object 2113"/>
          <p:cNvSpPr/>
          <p:nvPr/>
        </p:nvSpPr>
        <p:spPr>
          <a:xfrm>
            <a:off x="11721719" y="5761381"/>
            <a:ext cx="0" cy="859790"/>
          </a:xfrm>
          <a:custGeom>
            <a:avLst/>
            <a:gdLst/>
            <a:ahLst/>
            <a:cxnLst/>
            <a:rect l="l" t="t" r="r" b="b"/>
            <a:pathLst>
              <a:path h="859790">
                <a:moveTo>
                  <a:pt x="0" y="0"/>
                </a:moveTo>
                <a:lnTo>
                  <a:pt x="0" y="859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4" name="bg object 2114"/>
          <p:cNvSpPr/>
          <p:nvPr/>
        </p:nvSpPr>
        <p:spPr>
          <a:xfrm>
            <a:off x="16658812" y="6131146"/>
            <a:ext cx="1270" cy="577850"/>
          </a:xfrm>
          <a:custGeom>
            <a:avLst/>
            <a:gdLst/>
            <a:ahLst/>
            <a:cxnLst/>
            <a:rect l="l" t="t" r="r" b="b"/>
            <a:pathLst>
              <a:path w="1269" h="577850">
                <a:moveTo>
                  <a:pt x="0" y="0"/>
                </a:moveTo>
                <a:lnTo>
                  <a:pt x="673" y="5775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5" name="bg object 2115"/>
          <p:cNvSpPr/>
          <p:nvPr/>
        </p:nvSpPr>
        <p:spPr>
          <a:xfrm>
            <a:off x="16286086" y="6535524"/>
            <a:ext cx="0" cy="122555"/>
          </a:xfrm>
          <a:custGeom>
            <a:avLst/>
            <a:gdLst/>
            <a:ahLst/>
            <a:cxnLst/>
            <a:rect l="l" t="t" r="r" b="b"/>
            <a:pathLst>
              <a:path h="122554">
                <a:moveTo>
                  <a:pt x="0" y="0"/>
                </a:moveTo>
                <a:lnTo>
                  <a:pt x="0" y="1223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6" name="bg object 2116"/>
          <p:cNvSpPr/>
          <p:nvPr/>
        </p:nvSpPr>
        <p:spPr>
          <a:xfrm>
            <a:off x="16288180" y="6535524"/>
            <a:ext cx="0" cy="122555"/>
          </a:xfrm>
          <a:custGeom>
            <a:avLst/>
            <a:gdLst/>
            <a:ahLst/>
            <a:cxnLst/>
            <a:rect l="l" t="t" r="r" b="b"/>
            <a:pathLst>
              <a:path h="122554">
                <a:moveTo>
                  <a:pt x="0" y="0"/>
                </a:moveTo>
                <a:lnTo>
                  <a:pt x="0" y="1223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7" name="bg object 2117"/>
          <p:cNvSpPr/>
          <p:nvPr/>
        </p:nvSpPr>
        <p:spPr>
          <a:xfrm>
            <a:off x="16280285" y="6535523"/>
            <a:ext cx="0" cy="122555"/>
          </a:xfrm>
          <a:custGeom>
            <a:avLst/>
            <a:gdLst/>
            <a:ahLst/>
            <a:cxnLst/>
            <a:rect l="l" t="t" r="r" b="b"/>
            <a:pathLst>
              <a:path h="122554">
                <a:moveTo>
                  <a:pt x="0" y="1223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8" name="bg object 2118"/>
          <p:cNvSpPr/>
          <p:nvPr/>
        </p:nvSpPr>
        <p:spPr>
          <a:xfrm>
            <a:off x="16380697" y="6526782"/>
            <a:ext cx="635" cy="139700"/>
          </a:xfrm>
          <a:custGeom>
            <a:avLst/>
            <a:gdLst/>
            <a:ahLst/>
            <a:cxnLst/>
            <a:rect l="l" t="t" r="r" b="b"/>
            <a:pathLst>
              <a:path w="634" h="139700">
                <a:moveTo>
                  <a:pt x="419" y="1393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9" name="bg object 2119"/>
          <p:cNvSpPr/>
          <p:nvPr/>
        </p:nvSpPr>
        <p:spPr>
          <a:xfrm>
            <a:off x="13717575" y="7607743"/>
            <a:ext cx="139700" cy="0"/>
          </a:xfrm>
          <a:custGeom>
            <a:avLst/>
            <a:gdLst/>
            <a:ahLst/>
            <a:cxnLst/>
            <a:rect l="l" t="t" r="r" b="b"/>
            <a:pathLst>
              <a:path w="139700">
                <a:moveTo>
                  <a:pt x="0" y="0"/>
                </a:moveTo>
                <a:lnTo>
                  <a:pt x="1393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0" name="bg object 2120"/>
          <p:cNvSpPr/>
          <p:nvPr/>
        </p:nvSpPr>
        <p:spPr>
          <a:xfrm>
            <a:off x="13655047" y="7515338"/>
            <a:ext cx="361315" cy="0"/>
          </a:xfrm>
          <a:custGeom>
            <a:avLst/>
            <a:gdLst/>
            <a:ahLst/>
            <a:cxnLst/>
            <a:rect l="l" t="t" r="r" b="b"/>
            <a:pathLst>
              <a:path w="361315">
                <a:moveTo>
                  <a:pt x="36084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1" name="bg object 2121"/>
          <p:cNvSpPr/>
          <p:nvPr/>
        </p:nvSpPr>
        <p:spPr>
          <a:xfrm>
            <a:off x="13570102" y="8375511"/>
            <a:ext cx="245110" cy="0"/>
          </a:xfrm>
          <a:custGeom>
            <a:avLst/>
            <a:gdLst/>
            <a:ahLst/>
            <a:cxnLst/>
            <a:rect l="l" t="t" r="r" b="b"/>
            <a:pathLst>
              <a:path w="245109">
                <a:moveTo>
                  <a:pt x="24477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2" name="bg object 2122"/>
          <p:cNvSpPr/>
          <p:nvPr/>
        </p:nvSpPr>
        <p:spPr>
          <a:xfrm>
            <a:off x="13480099" y="8333460"/>
            <a:ext cx="335280" cy="0"/>
          </a:xfrm>
          <a:custGeom>
            <a:avLst/>
            <a:gdLst/>
            <a:ahLst/>
            <a:cxnLst/>
            <a:rect l="l" t="t" r="r" b="b"/>
            <a:pathLst>
              <a:path w="335280">
                <a:moveTo>
                  <a:pt x="33477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3" name="bg object 2123"/>
          <p:cNvSpPr/>
          <p:nvPr/>
        </p:nvSpPr>
        <p:spPr>
          <a:xfrm>
            <a:off x="13703070" y="9512843"/>
            <a:ext cx="112395" cy="0"/>
          </a:xfrm>
          <a:custGeom>
            <a:avLst/>
            <a:gdLst/>
            <a:ahLst/>
            <a:cxnLst/>
            <a:rect l="l" t="t" r="r" b="b"/>
            <a:pathLst>
              <a:path w="112394">
                <a:moveTo>
                  <a:pt x="0" y="0"/>
                </a:moveTo>
                <a:lnTo>
                  <a:pt x="1118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4" name="bg object 2124"/>
          <p:cNvSpPr/>
          <p:nvPr/>
        </p:nvSpPr>
        <p:spPr>
          <a:xfrm>
            <a:off x="13444766" y="9842604"/>
            <a:ext cx="370205" cy="0"/>
          </a:xfrm>
          <a:custGeom>
            <a:avLst/>
            <a:gdLst/>
            <a:ahLst/>
            <a:cxnLst/>
            <a:rect l="l" t="t" r="r" b="b"/>
            <a:pathLst>
              <a:path w="370205">
                <a:moveTo>
                  <a:pt x="0" y="0"/>
                </a:moveTo>
                <a:lnTo>
                  <a:pt x="3701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5" name="bg object 2125"/>
          <p:cNvSpPr/>
          <p:nvPr/>
        </p:nvSpPr>
        <p:spPr>
          <a:xfrm>
            <a:off x="13444766" y="9465736"/>
            <a:ext cx="56515" cy="0"/>
          </a:xfrm>
          <a:custGeom>
            <a:avLst/>
            <a:gdLst/>
            <a:ahLst/>
            <a:cxnLst/>
            <a:rect l="l" t="t" r="r" b="b"/>
            <a:pathLst>
              <a:path w="56515">
                <a:moveTo>
                  <a:pt x="0" y="0"/>
                </a:moveTo>
                <a:lnTo>
                  <a:pt x="562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6" name="bg object 2126"/>
          <p:cNvSpPr/>
          <p:nvPr/>
        </p:nvSpPr>
        <p:spPr>
          <a:xfrm>
            <a:off x="13532765" y="9465736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7" name="bg object 2127"/>
          <p:cNvSpPr/>
          <p:nvPr/>
        </p:nvSpPr>
        <p:spPr>
          <a:xfrm>
            <a:off x="13627867" y="9465736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8" name="bg object 2128"/>
          <p:cNvSpPr/>
          <p:nvPr/>
        </p:nvSpPr>
        <p:spPr>
          <a:xfrm>
            <a:off x="13722967" y="9465736"/>
            <a:ext cx="56515" cy="0"/>
          </a:xfrm>
          <a:custGeom>
            <a:avLst/>
            <a:gdLst/>
            <a:ahLst/>
            <a:cxnLst/>
            <a:rect l="l" t="t" r="r" b="b"/>
            <a:pathLst>
              <a:path w="56515">
                <a:moveTo>
                  <a:pt x="0" y="0"/>
                </a:moveTo>
                <a:lnTo>
                  <a:pt x="562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9" name="bg object 2129"/>
          <p:cNvSpPr/>
          <p:nvPr/>
        </p:nvSpPr>
        <p:spPr>
          <a:xfrm>
            <a:off x="13444767" y="9607072"/>
            <a:ext cx="370205" cy="0"/>
          </a:xfrm>
          <a:custGeom>
            <a:avLst/>
            <a:gdLst/>
            <a:ahLst/>
            <a:cxnLst/>
            <a:rect l="l" t="t" r="r" b="b"/>
            <a:pathLst>
              <a:path w="370205">
                <a:moveTo>
                  <a:pt x="0" y="0"/>
                </a:moveTo>
                <a:lnTo>
                  <a:pt x="3701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0" name="bg object 2130"/>
          <p:cNvSpPr/>
          <p:nvPr/>
        </p:nvSpPr>
        <p:spPr>
          <a:xfrm>
            <a:off x="13444767" y="9654179"/>
            <a:ext cx="370205" cy="0"/>
          </a:xfrm>
          <a:custGeom>
            <a:avLst/>
            <a:gdLst/>
            <a:ahLst/>
            <a:cxnLst/>
            <a:rect l="l" t="t" r="r" b="b"/>
            <a:pathLst>
              <a:path w="370205">
                <a:moveTo>
                  <a:pt x="0" y="0"/>
                </a:moveTo>
                <a:lnTo>
                  <a:pt x="3701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1" name="bg object 2131"/>
          <p:cNvSpPr/>
          <p:nvPr/>
        </p:nvSpPr>
        <p:spPr>
          <a:xfrm>
            <a:off x="13444767" y="9701286"/>
            <a:ext cx="370205" cy="0"/>
          </a:xfrm>
          <a:custGeom>
            <a:avLst/>
            <a:gdLst/>
            <a:ahLst/>
            <a:cxnLst/>
            <a:rect l="l" t="t" r="r" b="b"/>
            <a:pathLst>
              <a:path w="370205">
                <a:moveTo>
                  <a:pt x="0" y="0"/>
                </a:moveTo>
                <a:lnTo>
                  <a:pt x="3701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2" name="bg object 2132"/>
          <p:cNvSpPr/>
          <p:nvPr/>
        </p:nvSpPr>
        <p:spPr>
          <a:xfrm>
            <a:off x="13444767" y="9748392"/>
            <a:ext cx="370205" cy="0"/>
          </a:xfrm>
          <a:custGeom>
            <a:avLst/>
            <a:gdLst/>
            <a:ahLst/>
            <a:cxnLst/>
            <a:rect l="l" t="t" r="r" b="b"/>
            <a:pathLst>
              <a:path w="370205">
                <a:moveTo>
                  <a:pt x="0" y="0"/>
                </a:moveTo>
                <a:lnTo>
                  <a:pt x="3701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3" name="bg object 2133"/>
          <p:cNvSpPr/>
          <p:nvPr/>
        </p:nvSpPr>
        <p:spPr>
          <a:xfrm>
            <a:off x="13444767" y="9795499"/>
            <a:ext cx="370205" cy="0"/>
          </a:xfrm>
          <a:custGeom>
            <a:avLst/>
            <a:gdLst/>
            <a:ahLst/>
            <a:cxnLst/>
            <a:rect l="l" t="t" r="r" b="b"/>
            <a:pathLst>
              <a:path w="370205">
                <a:moveTo>
                  <a:pt x="0" y="0"/>
                </a:moveTo>
                <a:lnTo>
                  <a:pt x="3701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4" name="bg object 2134"/>
          <p:cNvSpPr/>
          <p:nvPr/>
        </p:nvSpPr>
        <p:spPr>
          <a:xfrm>
            <a:off x="13442923" y="9452139"/>
            <a:ext cx="372110" cy="142240"/>
          </a:xfrm>
          <a:custGeom>
            <a:avLst/>
            <a:gdLst/>
            <a:ahLst/>
            <a:cxnLst/>
            <a:rect l="l" t="t" r="r" b="b"/>
            <a:pathLst>
              <a:path w="372109" h="142240">
                <a:moveTo>
                  <a:pt x="0" y="142033"/>
                </a:moveTo>
                <a:lnTo>
                  <a:pt x="3719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5" name="bg object 2135"/>
          <p:cNvSpPr/>
          <p:nvPr/>
        </p:nvSpPr>
        <p:spPr>
          <a:xfrm>
            <a:off x="13442923" y="9470146"/>
            <a:ext cx="372110" cy="142240"/>
          </a:xfrm>
          <a:custGeom>
            <a:avLst/>
            <a:gdLst/>
            <a:ahLst/>
            <a:cxnLst/>
            <a:rect l="l" t="t" r="r" b="b"/>
            <a:pathLst>
              <a:path w="372109" h="142240">
                <a:moveTo>
                  <a:pt x="0" y="142033"/>
                </a:moveTo>
                <a:lnTo>
                  <a:pt x="3719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6" name="bg object 2136"/>
          <p:cNvSpPr/>
          <p:nvPr/>
        </p:nvSpPr>
        <p:spPr>
          <a:xfrm>
            <a:off x="13450650" y="9830837"/>
            <a:ext cx="118745" cy="0"/>
          </a:xfrm>
          <a:custGeom>
            <a:avLst/>
            <a:gdLst/>
            <a:ahLst/>
            <a:cxnLst/>
            <a:rect l="l" t="t" r="r" b="b"/>
            <a:pathLst>
              <a:path w="118744">
                <a:moveTo>
                  <a:pt x="0" y="0"/>
                </a:moveTo>
                <a:lnTo>
                  <a:pt x="1187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7" name="bg object 2137"/>
          <p:cNvSpPr/>
          <p:nvPr/>
        </p:nvSpPr>
        <p:spPr>
          <a:xfrm>
            <a:off x="13696172" y="9830837"/>
            <a:ext cx="118745" cy="0"/>
          </a:xfrm>
          <a:custGeom>
            <a:avLst/>
            <a:gdLst/>
            <a:ahLst/>
            <a:cxnLst/>
            <a:rect l="l" t="t" r="r" b="b"/>
            <a:pathLst>
              <a:path w="118744">
                <a:moveTo>
                  <a:pt x="0" y="0"/>
                </a:moveTo>
                <a:lnTo>
                  <a:pt x="1187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8" name="bg object 2138"/>
          <p:cNvSpPr/>
          <p:nvPr/>
        </p:nvSpPr>
        <p:spPr>
          <a:xfrm>
            <a:off x="13450650" y="9783731"/>
            <a:ext cx="118745" cy="0"/>
          </a:xfrm>
          <a:custGeom>
            <a:avLst/>
            <a:gdLst/>
            <a:ahLst/>
            <a:cxnLst/>
            <a:rect l="l" t="t" r="r" b="b"/>
            <a:pathLst>
              <a:path w="118744">
                <a:moveTo>
                  <a:pt x="0" y="0"/>
                </a:moveTo>
                <a:lnTo>
                  <a:pt x="1187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9" name="bg object 2139"/>
          <p:cNvSpPr/>
          <p:nvPr/>
        </p:nvSpPr>
        <p:spPr>
          <a:xfrm>
            <a:off x="13696172" y="9783731"/>
            <a:ext cx="118745" cy="0"/>
          </a:xfrm>
          <a:custGeom>
            <a:avLst/>
            <a:gdLst/>
            <a:ahLst/>
            <a:cxnLst/>
            <a:rect l="l" t="t" r="r" b="b"/>
            <a:pathLst>
              <a:path w="118744">
                <a:moveTo>
                  <a:pt x="0" y="0"/>
                </a:moveTo>
                <a:lnTo>
                  <a:pt x="1187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0" name="bg object 2140"/>
          <p:cNvSpPr/>
          <p:nvPr/>
        </p:nvSpPr>
        <p:spPr>
          <a:xfrm>
            <a:off x="13579700" y="9559967"/>
            <a:ext cx="235585" cy="0"/>
          </a:xfrm>
          <a:custGeom>
            <a:avLst/>
            <a:gdLst/>
            <a:ahLst/>
            <a:cxnLst/>
            <a:rect l="l" t="t" r="r" b="b"/>
            <a:pathLst>
              <a:path w="235584">
                <a:moveTo>
                  <a:pt x="0" y="0"/>
                </a:moveTo>
                <a:lnTo>
                  <a:pt x="2351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1" name="bg object 2141"/>
          <p:cNvSpPr/>
          <p:nvPr/>
        </p:nvSpPr>
        <p:spPr>
          <a:xfrm>
            <a:off x="13610539" y="9548181"/>
            <a:ext cx="204470" cy="0"/>
          </a:xfrm>
          <a:custGeom>
            <a:avLst/>
            <a:gdLst/>
            <a:ahLst/>
            <a:cxnLst/>
            <a:rect l="l" t="t" r="r" b="b"/>
            <a:pathLst>
              <a:path w="204469">
                <a:moveTo>
                  <a:pt x="0" y="0"/>
                </a:moveTo>
                <a:lnTo>
                  <a:pt x="2043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2" name="bg object 2142"/>
          <p:cNvSpPr/>
          <p:nvPr/>
        </p:nvSpPr>
        <p:spPr>
          <a:xfrm>
            <a:off x="13450650" y="9453969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6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3" name="bg object 2143"/>
          <p:cNvSpPr/>
          <p:nvPr/>
        </p:nvSpPr>
        <p:spPr>
          <a:xfrm>
            <a:off x="13505968" y="9453969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4" name="bg object 2144"/>
          <p:cNvSpPr/>
          <p:nvPr/>
        </p:nvSpPr>
        <p:spPr>
          <a:xfrm>
            <a:off x="13601070" y="9453969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5" name="bg object 2145"/>
          <p:cNvSpPr/>
          <p:nvPr/>
        </p:nvSpPr>
        <p:spPr>
          <a:xfrm>
            <a:off x="13696172" y="9453969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6" name="bg object 2146"/>
          <p:cNvSpPr/>
          <p:nvPr/>
        </p:nvSpPr>
        <p:spPr>
          <a:xfrm>
            <a:off x="13791270" y="9453969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6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7" name="bg object 2147"/>
          <p:cNvSpPr/>
          <p:nvPr/>
        </p:nvSpPr>
        <p:spPr>
          <a:xfrm>
            <a:off x="13487169" y="9595288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8" name="bg object 2148"/>
          <p:cNvSpPr/>
          <p:nvPr/>
        </p:nvSpPr>
        <p:spPr>
          <a:xfrm>
            <a:off x="13714430" y="9595288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5">
                <a:moveTo>
                  <a:pt x="0" y="0"/>
                </a:moveTo>
                <a:lnTo>
                  <a:pt x="1004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9" name="bg object 2149"/>
          <p:cNvSpPr/>
          <p:nvPr/>
        </p:nvSpPr>
        <p:spPr>
          <a:xfrm>
            <a:off x="13450650" y="9642394"/>
            <a:ext cx="118745" cy="0"/>
          </a:xfrm>
          <a:custGeom>
            <a:avLst/>
            <a:gdLst/>
            <a:ahLst/>
            <a:cxnLst/>
            <a:rect l="l" t="t" r="r" b="b"/>
            <a:pathLst>
              <a:path w="118744">
                <a:moveTo>
                  <a:pt x="0" y="0"/>
                </a:moveTo>
                <a:lnTo>
                  <a:pt x="1187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0" name="bg object 2150"/>
          <p:cNvSpPr/>
          <p:nvPr/>
        </p:nvSpPr>
        <p:spPr>
          <a:xfrm>
            <a:off x="13696172" y="9642394"/>
            <a:ext cx="118745" cy="0"/>
          </a:xfrm>
          <a:custGeom>
            <a:avLst/>
            <a:gdLst/>
            <a:ahLst/>
            <a:cxnLst/>
            <a:rect l="l" t="t" r="r" b="b"/>
            <a:pathLst>
              <a:path w="118744">
                <a:moveTo>
                  <a:pt x="0" y="0"/>
                </a:moveTo>
                <a:lnTo>
                  <a:pt x="1187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1" name="bg object 2151"/>
          <p:cNvSpPr/>
          <p:nvPr/>
        </p:nvSpPr>
        <p:spPr>
          <a:xfrm>
            <a:off x="13450650" y="9689501"/>
            <a:ext cx="118745" cy="0"/>
          </a:xfrm>
          <a:custGeom>
            <a:avLst/>
            <a:gdLst/>
            <a:ahLst/>
            <a:cxnLst/>
            <a:rect l="l" t="t" r="r" b="b"/>
            <a:pathLst>
              <a:path w="118744">
                <a:moveTo>
                  <a:pt x="0" y="0"/>
                </a:moveTo>
                <a:lnTo>
                  <a:pt x="1187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2" name="bg object 2152"/>
          <p:cNvSpPr/>
          <p:nvPr/>
        </p:nvSpPr>
        <p:spPr>
          <a:xfrm>
            <a:off x="13696172" y="9689501"/>
            <a:ext cx="118745" cy="0"/>
          </a:xfrm>
          <a:custGeom>
            <a:avLst/>
            <a:gdLst/>
            <a:ahLst/>
            <a:cxnLst/>
            <a:rect l="l" t="t" r="r" b="b"/>
            <a:pathLst>
              <a:path w="118744">
                <a:moveTo>
                  <a:pt x="0" y="0"/>
                </a:moveTo>
                <a:lnTo>
                  <a:pt x="1187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3" name="bg object 2153"/>
          <p:cNvSpPr/>
          <p:nvPr/>
        </p:nvSpPr>
        <p:spPr>
          <a:xfrm>
            <a:off x="13450650" y="9736624"/>
            <a:ext cx="118745" cy="0"/>
          </a:xfrm>
          <a:custGeom>
            <a:avLst/>
            <a:gdLst/>
            <a:ahLst/>
            <a:cxnLst/>
            <a:rect l="l" t="t" r="r" b="b"/>
            <a:pathLst>
              <a:path w="118744">
                <a:moveTo>
                  <a:pt x="0" y="0"/>
                </a:moveTo>
                <a:lnTo>
                  <a:pt x="1187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4" name="bg object 2154"/>
          <p:cNvSpPr/>
          <p:nvPr/>
        </p:nvSpPr>
        <p:spPr>
          <a:xfrm>
            <a:off x="13696172" y="9736624"/>
            <a:ext cx="118745" cy="0"/>
          </a:xfrm>
          <a:custGeom>
            <a:avLst/>
            <a:gdLst/>
            <a:ahLst/>
            <a:cxnLst/>
            <a:rect l="l" t="t" r="r" b="b"/>
            <a:pathLst>
              <a:path w="118744">
                <a:moveTo>
                  <a:pt x="0" y="0"/>
                </a:moveTo>
                <a:lnTo>
                  <a:pt x="1187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5" name="bg object 2155"/>
          <p:cNvSpPr/>
          <p:nvPr/>
        </p:nvSpPr>
        <p:spPr>
          <a:xfrm>
            <a:off x="13444766" y="9324418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0" y="0"/>
                </a:moveTo>
                <a:lnTo>
                  <a:pt x="265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6" name="bg object 2156"/>
          <p:cNvSpPr/>
          <p:nvPr/>
        </p:nvSpPr>
        <p:spPr>
          <a:xfrm>
            <a:off x="13503025" y="9324418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7" name="bg object 2157"/>
          <p:cNvSpPr/>
          <p:nvPr/>
        </p:nvSpPr>
        <p:spPr>
          <a:xfrm>
            <a:off x="13598126" y="9324418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8" name="bg object 2158"/>
          <p:cNvSpPr/>
          <p:nvPr/>
        </p:nvSpPr>
        <p:spPr>
          <a:xfrm>
            <a:off x="13693229" y="9324418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9" name="bg object 2159"/>
          <p:cNvSpPr/>
          <p:nvPr/>
        </p:nvSpPr>
        <p:spPr>
          <a:xfrm>
            <a:off x="13788330" y="9324418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0" y="0"/>
                </a:moveTo>
                <a:lnTo>
                  <a:pt x="265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0" name="bg object 2160"/>
          <p:cNvSpPr/>
          <p:nvPr/>
        </p:nvSpPr>
        <p:spPr>
          <a:xfrm>
            <a:off x="13444766" y="9371525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0" y="0"/>
                </a:moveTo>
                <a:lnTo>
                  <a:pt x="265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1" name="bg object 2161"/>
          <p:cNvSpPr/>
          <p:nvPr/>
        </p:nvSpPr>
        <p:spPr>
          <a:xfrm>
            <a:off x="13503025" y="9371525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2" name="bg object 2162"/>
          <p:cNvSpPr/>
          <p:nvPr/>
        </p:nvSpPr>
        <p:spPr>
          <a:xfrm>
            <a:off x="13598126" y="9371525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3" name="bg object 2163"/>
          <p:cNvSpPr/>
          <p:nvPr/>
        </p:nvSpPr>
        <p:spPr>
          <a:xfrm>
            <a:off x="13693229" y="9371525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4" name="bg object 2164"/>
          <p:cNvSpPr/>
          <p:nvPr/>
        </p:nvSpPr>
        <p:spPr>
          <a:xfrm>
            <a:off x="13788330" y="9371525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0" y="0"/>
                </a:moveTo>
                <a:lnTo>
                  <a:pt x="265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5" name="bg object 2165"/>
          <p:cNvSpPr/>
          <p:nvPr/>
        </p:nvSpPr>
        <p:spPr>
          <a:xfrm>
            <a:off x="13444766" y="9418630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0" y="0"/>
                </a:moveTo>
                <a:lnTo>
                  <a:pt x="265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6" name="bg object 2166"/>
          <p:cNvSpPr/>
          <p:nvPr/>
        </p:nvSpPr>
        <p:spPr>
          <a:xfrm>
            <a:off x="13503025" y="9418630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7" name="bg object 2167"/>
          <p:cNvSpPr/>
          <p:nvPr/>
        </p:nvSpPr>
        <p:spPr>
          <a:xfrm>
            <a:off x="13598126" y="9418630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8" name="bg object 2168"/>
          <p:cNvSpPr/>
          <p:nvPr/>
        </p:nvSpPr>
        <p:spPr>
          <a:xfrm>
            <a:off x="13693229" y="9418630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9" name="bg object 2169"/>
          <p:cNvSpPr/>
          <p:nvPr/>
        </p:nvSpPr>
        <p:spPr>
          <a:xfrm>
            <a:off x="13788330" y="9418630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0" y="0"/>
                </a:moveTo>
                <a:lnTo>
                  <a:pt x="265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0" name="bg object 2170"/>
          <p:cNvSpPr/>
          <p:nvPr/>
        </p:nvSpPr>
        <p:spPr>
          <a:xfrm>
            <a:off x="13032587" y="8897079"/>
            <a:ext cx="782320" cy="0"/>
          </a:xfrm>
          <a:custGeom>
            <a:avLst/>
            <a:gdLst/>
            <a:ahLst/>
            <a:cxnLst/>
            <a:rect l="l" t="t" r="r" b="b"/>
            <a:pathLst>
              <a:path w="782319">
                <a:moveTo>
                  <a:pt x="78228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1" name="bg object 2171"/>
          <p:cNvSpPr/>
          <p:nvPr/>
        </p:nvSpPr>
        <p:spPr>
          <a:xfrm>
            <a:off x="13450650" y="931263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6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2" name="bg object 2172"/>
          <p:cNvSpPr/>
          <p:nvPr/>
        </p:nvSpPr>
        <p:spPr>
          <a:xfrm>
            <a:off x="13505968" y="9312633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3" name="bg object 2173"/>
          <p:cNvSpPr/>
          <p:nvPr/>
        </p:nvSpPr>
        <p:spPr>
          <a:xfrm>
            <a:off x="13601070" y="9312633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4" name="bg object 2174"/>
          <p:cNvSpPr/>
          <p:nvPr/>
        </p:nvSpPr>
        <p:spPr>
          <a:xfrm>
            <a:off x="13696173" y="9312633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5" name="bg object 2175"/>
          <p:cNvSpPr/>
          <p:nvPr/>
        </p:nvSpPr>
        <p:spPr>
          <a:xfrm>
            <a:off x="13791270" y="931263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6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6" name="bg object 2176"/>
          <p:cNvSpPr/>
          <p:nvPr/>
        </p:nvSpPr>
        <p:spPr>
          <a:xfrm>
            <a:off x="13450650" y="9359738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6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7" name="bg object 2177"/>
          <p:cNvSpPr/>
          <p:nvPr/>
        </p:nvSpPr>
        <p:spPr>
          <a:xfrm>
            <a:off x="13505968" y="9359738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8" name="bg object 2178"/>
          <p:cNvSpPr/>
          <p:nvPr/>
        </p:nvSpPr>
        <p:spPr>
          <a:xfrm>
            <a:off x="13601070" y="9359738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9" name="bg object 2179"/>
          <p:cNvSpPr/>
          <p:nvPr/>
        </p:nvSpPr>
        <p:spPr>
          <a:xfrm>
            <a:off x="13696173" y="9359738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0" name="bg object 2180"/>
          <p:cNvSpPr/>
          <p:nvPr/>
        </p:nvSpPr>
        <p:spPr>
          <a:xfrm>
            <a:off x="13791270" y="9359738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6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1" name="bg object 2181"/>
          <p:cNvSpPr/>
          <p:nvPr/>
        </p:nvSpPr>
        <p:spPr>
          <a:xfrm>
            <a:off x="13450650" y="940686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6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2" name="bg object 2182"/>
          <p:cNvSpPr/>
          <p:nvPr/>
        </p:nvSpPr>
        <p:spPr>
          <a:xfrm>
            <a:off x="13505968" y="9406863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3" name="bg object 2183"/>
          <p:cNvSpPr/>
          <p:nvPr/>
        </p:nvSpPr>
        <p:spPr>
          <a:xfrm>
            <a:off x="13601070" y="9406863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4" name="bg object 2184"/>
          <p:cNvSpPr/>
          <p:nvPr/>
        </p:nvSpPr>
        <p:spPr>
          <a:xfrm>
            <a:off x="13696173" y="9406863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5" name="bg object 2185"/>
          <p:cNvSpPr/>
          <p:nvPr/>
        </p:nvSpPr>
        <p:spPr>
          <a:xfrm>
            <a:off x="13791270" y="940686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6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6" name="bg object 2186"/>
          <p:cNvSpPr/>
          <p:nvPr/>
        </p:nvSpPr>
        <p:spPr>
          <a:xfrm>
            <a:off x="13570097" y="8897079"/>
            <a:ext cx="245110" cy="0"/>
          </a:xfrm>
          <a:custGeom>
            <a:avLst/>
            <a:gdLst/>
            <a:ahLst/>
            <a:cxnLst/>
            <a:rect l="l" t="t" r="r" b="b"/>
            <a:pathLst>
              <a:path w="245109">
                <a:moveTo>
                  <a:pt x="0" y="0"/>
                </a:moveTo>
                <a:lnTo>
                  <a:pt x="24477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7" name="bg object 2187"/>
          <p:cNvSpPr/>
          <p:nvPr/>
        </p:nvSpPr>
        <p:spPr>
          <a:xfrm>
            <a:off x="13570097" y="8855012"/>
            <a:ext cx="245110" cy="0"/>
          </a:xfrm>
          <a:custGeom>
            <a:avLst/>
            <a:gdLst/>
            <a:ahLst/>
            <a:cxnLst/>
            <a:rect l="l" t="t" r="r" b="b"/>
            <a:pathLst>
              <a:path w="245109">
                <a:moveTo>
                  <a:pt x="0" y="0"/>
                </a:moveTo>
                <a:lnTo>
                  <a:pt x="24477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8" name="bg object 2188"/>
          <p:cNvSpPr/>
          <p:nvPr/>
        </p:nvSpPr>
        <p:spPr>
          <a:xfrm>
            <a:off x="12733980" y="10364172"/>
            <a:ext cx="1081405" cy="0"/>
          </a:xfrm>
          <a:custGeom>
            <a:avLst/>
            <a:gdLst/>
            <a:ahLst/>
            <a:cxnLst/>
            <a:rect l="l" t="t" r="r" b="b"/>
            <a:pathLst>
              <a:path w="1081405">
                <a:moveTo>
                  <a:pt x="10808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9" name="bg object 2189"/>
          <p:cNvSpPr/>
          <p:nvPr/>
        </p:nvSpPr>
        <p:spPr>
          <a:xfrm>
            <a:off x="13457379" y="10406223"/>
            <a:ext cx="370205" cy="0"/>
          </a:xfrm>
          <a:custGeom>
            <a:avLst/>
            <a:gdLst/>
            <a:ahLst/>
            <a:cxnLst/>
            <a:rect l="l" t="t" r="r" b="b"/>
            <a:pathLst>
              <a:path w="370205">
                <a:moveTo>
                  <a:pt x="37010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0" name="bg object 2190"/>
          <p:cNvSpPr/>
          <p:nvPr/>
        </p:nvSpPr>
        <p:spPr>
          <a:xfrm>
            <a:off x="13607676" y="13167507"/>
            <a:ext cx="610235" cy="2540"/>
          </a:xfrm>
          <a:custGeom>
            <a:avLst/>
            <a:gdLst/>
            <a:ahLst/>
            <a:cxnLst/>
            <a:rect l="l" t="t" r="r" b="b"/>
            <a:pathLst>
              <a:path w="610234" h="2540">
                <a:moveTo>
                  <a:pt x="609648" y="0"/>
                </a:moveTo>
                <a:lnTo>
                  <a:pt x="0" y="22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1" name="bg object 2191"/>
          <p:cNvSpPr/>
          <p:nvPr/>
        </p:nvSpPr>
        <p:spPr>
          <a:xfrm>
            <a:off x="13607660" y="13159086"/>
            <a:ext cx="610235" cy="2540"/>
          </a:xfrm>
          <a:custGeom>
            <a:avLst/>
            <a:gdLst/>
            <a:ahLst/>
            <a:cxnLst/>
            <a:rect l="l" t="t" r="r" b="b"/>
            <a:pathLst>
              <a:path w="610234" h="2540">
                <a:moveTo>
                  <a:pt x="609648" y="0"/>
                </a:moveTo>
                <a:lnTo>
                  <a:pt x="0" y="22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2" name="bg object 2192"/>
          <p:cNvSpPr/>
          <p:nvPr/>
        </p:nvSpPr>
        <p:spPr>
          <a:xfrm>
            <a:off x="13608474" y="13223048"/>
            <a:ext cx="608965" cy="2540"/>
          </a:xfrm>
          <a:custGeom>
            <a:avLst/>
            <a:gdLst/>
            <a:ahLst/>
            <a:cxnLst/>
            <a:rect l="l" t="t" r="r" b="b"/>
            <a:pathLst>
              <a:path w="608965" h="2540">
                <a:moveTo>
                  <a:pt x="0" y="2133"/>
                </a:moveTo>
                <a:lnTo>
                  <a:pt x="6083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3" name="bg object 2193"/>
          <p:cNvSpPr/>
          <p:nvPr/>
        </p:nvSpPr>
        <p:spPr>
          <a:xfrm>
            <a:off x="13618433" y="12891180"/>
            <a:ext cx="154940" cy="635"/>
          </a:xfrm>
          <a:custGeom>
            <a:avLst/>
            <a:gdLst/>
            <a:ahLst/>
            <a:cxnLst/>
            <a:rect l="l" t="t" r="r" b="b"/>
            <a:pathLst>
              <a:path w="154940" h="634">
                <a:moveTo>
                  <a:pt x="0" y="419"/>
                </a:moveTo>
                <a:lnTo>
                  <a:pt x="1548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4" name="bg object 2194"/>
          <p:cNvSpPr/>
          <p:nvPr/>
        </p:nvSpPr>
        <p:spPr>
          <a:xfrm>
            <a:off x="13625653" y="12800277"/>
            <a:ext cx="139065" cy="0"/>
          </a:xfrm>
          <a:custGeom>
            <a:avLst/>
            <a:gdLst/>
            <a:ahLst/>
            <a:cxnLst/>
            <a:rect l="l" t="t" r="r" b="b"/>
            <a:pathLst>
              <a:path w="139065">
                <a:moveTo>
                  <a:pt x="0" y="0"/>
                </a:moveTo>
                <a:lnTo>
                  <a:pt x="1389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5" name="bg object 2195"/>
          <p:cNvSpPr/>
          <p:nvPr/>
        </p:nvSpPr>
        <p:spPr>
          <a:xfrm>
            <a:off x="13625656" y="12806059"/>
            <a:ext cx="139065" cy="0"/>
          </a:xfrm>
          <a:custGeom>
            <a:avLst/>
            <a:gdLst/>
            <a:ahLst/>
            <a:cxnLst/>
            <a:rect l="l" t="t" r="r" b="b"/>
            <a:pathLst>
              <a:path w="139065">
                <a:moveTo>
                  <a:pt x="1389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6" name="bg object 2196"/>
          <p:cNvSpPr/>
          <p:nvPr/>
        </p:nvSpPr>
        <p:spPr>
          <a:xfrm>
            <a:off x="13625656" y="12808156"/>
            <a:ext cx="139065" cy="0"/>
          </a:xfrm>
          <a:custGeom>
            <a:avLst/>
            <a:gdLst/>
            <a:ahLst/>
            <a:cxnLst/>
            <a:rect l="l" t="t" r="r" b="b"/>
            <a:pathLst>
              <a:path w="139065">
                <a:moveTo>
                  <a:pt x="1389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7" name="bg object 2197"/>
          <p:cNvSpPr/>
          <p:nvPr/>
        </p:nvSpPr>
        <p:spPr>
          <a:xfrm>
            <a:off x="5485095" y="10545733"/>
            <a:ext cx="276860" cy="526415"/>
          </a:xfrm>
          <a:custGeom>
            <a:avLst/>
            <a:gdLst/>
            <a:ahLst/>
            <a:cxnLst/>
            <a:rect l="l" t="t" r="r" b="b"/>
            <a:pathLst>
              <a:path w="276860" h="526415">
                <a:moveTo>
                  <a:pt x="0" y="0"/>
                </a:moveTo>
                <a:lnTo>
                  <a:pt x="276560" y="5263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8" name="bg object 2198"/>
          <p:cNvSpPr/>
          <p:nvPr/>
        </p:nvSpPr>
        <p:spPr>
          <a:xfrm>
            <a:off x="5492534" y="10541810"/>
            <a:ext cx="276860" cy="526415"/>
          </a:xfrm>
          <a:custGeom>
            <a:avLst/>
            <a:gdLst/>
            <a:ahLst/>
            <a:cxnLst/>
            <a:rect l="l" t="t" r="r" b="b"/>
            <a:pathLst>
              <a:path w="276860" h="526415">
                <a:moveTo>
                  <a:pt x="0" y="0"/>
                </a:moveTo>
                <a:lnTo>
                  <a:pt x="276560" y="5263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9" name="bg object 2199"/>
          <p:cNvSpPr/>
          <p:nvPr/>
        </p:nvSpPr>
        <p:spPr>
          <a:xfrm>
            <a:off x="9291018" y="13170359"/>
            <a:ext cx="681355" cy="3175"/>
          </a:xfrm>
          <a:custGeom>
            <a:avLst/>
            <a:gdLst/>
            <a:ahLst/>
            <a:cxnLst/>
            <a:rect l="l" t="t" r="r" b="b"/>
            <a:pathLst>
              <a:path w="681354" h="3175">
                <a:moveTo>
                  <a:pt x="0" y="3047"/>
                </a:moveTo>
                <a:lnTo>
                  <a:pt x="6808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0" name="bg object 2200"/>
          <p:cNvSpPr/>
          <p:nvPr/>
        </p:nvSpPr>
        <p:spPr>
          <a:xfrm>
            <a:off x="9290985" y="13161956"/>
            <a:ext cx="681355" cy="3175"/>
          </a:xfrm>
          <a:custGeom>
            <a:avLst/>
            <a:gdLst/>
            <a:ahLst/>
            <a:cxnLst/>
            <a:rect l="l" t="t" r="r" b="b"/>
            <a:pathLst>
              <a:path w="681354" h="3175">
                <a:moveTo>
                  <a:pt x="0" y="3047"/>
                </a:moveTo>
                <a:lnTo>
                  <a:pt x="6808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1" name="bg object 2201"/>
          <p:cNvSpPr/>
          <p:nvPr/>
        </p:nvSpPr>
        <p:spPr>
          <a:xfrm>
            <a:off x="9289920" y="13225840"/>
            <a:ext cx="682625" cy="3175"/>
          </a:xfrm>
          <a:custGeom>
            <a:avLst/>
            <a:gdLst/>
            <a:ahLst/>
            <a:cxnLst/>
            <a:rect l="l" t="t" r="r" b="b"/>
            <a:pathLst>
              <a:path w="682625" h="3175">
                <a:moveTo>
                  <a:pt x="0" y="3060"/>
                </a:moveTo>
                <a:lnTo>
                  <a:pt x="6823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2" name="bg object 2202"/>
          <p:cNvSpPr/>
          <p:nvPr/>
        </p:nvSpPr>
        <p:spPr>
          <a:xfrm>
            <a:off x="9541954" y="12803118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17342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3" name="bg object 2203"/>
          <p:cNvSpPr/>
          <p:nvPr/>
        </p:nvSpPr>
        <p:spPr>
          <a:xfrm>
            <a:off x="9541954" y="12805231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17342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4" name="bg object 2204"/>
          <p:cNvSpPr/>
          <p:nvPr/>
        </p:nvSpPr>
        <p:spPr>
          <a:xfrm>
            <a:off x="9541950" y="12797335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1734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5" name="bg object 2205"/>
          <p:cNvSpPr/>
          <p:nvPr/>
        </p:nvSpPr>
        <p:spPr>
          <a:xfrm>
            <a:off x="9533804" y="12861993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19021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6" name="bg object 2206"/>
          <p:cNvSpPr/>
          <p:nvPr/>
        </p:nvSpPr>
        <p:spPr>
          <a:xfrm>
            <a:off x="6535025" y="12177971"/>
            <a:ext cx="39370" cy="130175"/>
          </a:xfrm>
          <a:custGeom>
            <a:avLst/>
            <a:gdLst/>
            <a:ahLst/>
            <a:cxnLst/>
            <a:rect l="l" t="t" r="r" b="b"/>
            <a:pathLst>
              <a:path w="39370" h="130175">
                <a:moveTo>
                  <a:pt x="39280" y="12965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7" name="bg object 2207"/>
          <p:cNvSpPr/>
          <p:nvPr/>
        </p:nvSpPr>
        <p:spPr>
          <a:xfrm>
            <a:off x="6537036" y="12177363"/>
            <a:ext cx="39370" cy="130175"/>
          </a:xfrm>
          <a:custGeom>
            <a:avLst/>
            <a:gdLst/>
            <a:ahLst/>
            <a:cxnLst/>
            <a:rect l="l" t="t" r="r" b="b"/>
            <a:pathLst>
              <a:path w="39370" h="130175">
                <a:moveTo>
                  <a:pt x="39280" y="12965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8" name="bg object 2208"/>
          <p:cNvSpPr/>
          <p:nvPr/>
        </p:nvSpPr>
        <p:spPr>
          <a:xfrm>
            <a:off x="6542569" y="12175687"/>
            <a:ext cx="39370" cy="130175"/>
          </a:xfrm>
          <a:custGeom>
            <a:avLst/>
            <a:gdLst/>
            <a:ahLst/>
            <a:cxnLst/>
            <a:rect l="l" t="t" r="r" b="b"/>
            <a:pathLst>
              <a:path w="39370" h="130175">
                <a:moveTo>
                  <a:pt x="0" y="0"/>
                </a:moveTo>
                <a:lnTo>
                  <a:pt x="39292" y="1296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9" name="bg object 2209"/>
          <p:cNvSpPr/>
          <p:nvPr/>
        </p:nvSpPr>
        <p:spPr>
          <a:xfrm>
            <a:off x="6170533" y="11913018"/>
            <a:ext cx="222250" cy="433705"/>
          </a:xfrm>
          <a:custGeom>
            <a:avLst/>
            <a:gdLst/>
            <a:ahLst/>
            <a:cxnLst/>
            <a:rect l="l" t="t" r="r" b="b"/>
            <a:pathLst>
              <a:path w="222250" h="433704">
                <a:moveTo>
                  <a:pt x="0" y="0"/>
                </a:moveTo>
                <a:lnTo>
                  <a:pt x="222155" y="4331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0" name="bg object 2210"/>
          <p:cNvSpPr/>
          <p:nvPr/>
        </p:nvSpPr>
        <p:spPr>
          <a:xfrm>
            <a:off x="6227406" y="11883812"/>
            <a:ext cx="235585" cy="458470"/>
          </a:xfrm>
          <a:custGeom>
            <a:avLst/>
            <a:gdLst/>
            <a:ahLst/>
            <a:cxnLst/>
            <a:rect l="l" t="t" r="r" b="b"/>
            <a:pathLst>
              <a:path w="235585" h="458470">
                <a:moveTo>
                  <a:pt x="235007" y="4582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1" name="bg object 2211"/>
          <p:cNvSpPr/>
          <p:nvPr/>
        </p:nvSpPr>
        <p:spPr>
          <a:xfrm>
            <a:off x="6813487" y="12687359"/>
            <a:ext cx="100965" cy="90805"/>
          </a:xfrm>
          <a:custGeom>
            <a:avLst/>
            <a:gdLst/>
            <a:ahLst/>
            <a:cxnLst/>
            <a:rect l="l" t="t" r="r" b="b"/>
            <a:pathLst>
              <a:path w="100965" h="90804">
                <a:moveTo>
                  <a:pt x="100695" y="9080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2" name="bg object 2212"/>
          <p:cNvSpPr/>
          <p:nvPr/>
        </p:nvSpPr>
        <p:spPr>
          <a:xfrm>
            <a:off x="6814890" y="12685813"/>
            <a:ext cx="100965" cy="90805"/>
          </a:xfrm>
          <a:custGeom>
            <a:avLst/>
            <a:gdLst/>
            <a:ahLst/>
            <a:cxnLst/>
            <a:rect l="l" t="t" r="r" b="b"/>
            <a:pathLst>
              <a:path w="100965" h="90804">
                <a:moveTo>
                  <a:pt x="100695" y="907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3" name="bg object 2213"/>
          <p:cNvSpPr/>
          <p:nvPr/>
        </p:nvSpPr>
        <p:spPr>
          <a:xfrm>
            <a:off x="6818760" y="12681496"/>
            <a:ext cx="100965" cy="90805"/>
          </a:xfrm>
          <a:custGeom>
            <a:avLst/>
            <a:gdLst/>
            <a:ahLst/>
            <a:cxnLst/>
            <a:rect l="l" t="t" r="r" b="b"/>
            <a:pathLst>
              <a:path w="100965" h="90804">
                <a:moveTo>
                  <a:pt x="0" y="0"/>
                </a:moveTo>
                <a:lnTo>
                  <a:pt x="100721" y="908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4" name="bg object 2214"/>
          <p:cNvSpPr/>
          <p:nvPr/>
        </p:nvSpPr>
        <p:spPr>
          <a:xfrm>
            <a:off x="6962368" y="12815033"/>
            <a:ext cx="112395" cy="71120"/>
          </a:xfrm>
          <a:custGeom>
            <a:avLst/>
            <a:gdLst/>
            <a:ahLst/>
            <a:cxnLst/>
            <a:rect l="l" t="t" r="r" b="b"/>
            <a:pathLst>
              <a:path w="112395" h="71120">
                <a:moveTo>
                  <a:pt x="112379" y="706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5" name="bg object 2215"/>
          <p:cNvSpPr/>
          <p:nvPr/>
        </p:nvSpPr>
        <p:spPr>
          <a:xfrm>
            <a:off x="6963488" y="12813245"/>
            <a:ext cx="112395" cy="71120"/>
          </a:xfrm>
          <a:custGeom>
            <a:avLst/>
            <a:gdLst/>
            <a:ahLst/>
            <a:cxnLst/>
            <a:rect l="l" t="t" r="r" b="b"/>
            <a:pathLst>
              <a:path w="112395" h="71120">
                <a:moveTo>
                  <a:pt x="112392" y="706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6" name="bg object 2216"/>
          <p:cNvSpPr/>
          <p:nvPr/>
        </p:nvSpPr>
        <p:spPr>
          <a:xfrm>
            <a:off x="6966561" y="12808343"/>
            <a:ext cx="112395" cy="71120"/>
          </a:xfrm>
          <a:custGeom>
            <a:avLst/>
            <a:gdLst/>
            <a:ahLst/>
            <a:cxnLst/>
            <a:rect l="l" t="t" r="r" b="b"/>
            <a:pathLst>
              <a:path w="112395" h="71120">
                <a:moveTo>
                  <a:pt x="0" y="0"/>
                </a:moveTo>
                <a:lnTo>
                  <a:pt x="112392" y="706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7" name="bg object 2217"/>
          <p:cNvSpPr/>
          <p:nvPr/>
        </p:nvSpPr>
        <p:spPr>
          <a:xfrm>
            <a:off x="7313255" y="12977876"/>
            <a:ext cx="133350" cy="26670"/>
          </a:xfrm>
          <a:custGeom>
            <a:avLst/>
            <a:gdLst/>
            <a:ahLst/>
            <a:cxnLst/>
            <a:rect l="l" t="t" r="r" b="b"/>
            <a:pathLst>
              <a:path w="133350" h="26670">
                <a:moveTo>
                  <a:pt x="133054" y="266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8" name="bg object 2218"/>
          <p:cNvSpPr/>
          <p:nvPr/>
        </p:nvSpPr>
        <p:spPr>
          <a:xfrm>
            <a:off x="7313661" y="12975814"/>
            <a:ext cx="133350" cy="26670"/>
          </a:xfrm>
          <a:custGeom>
            <a:avLst/>
            <a:gdLst/>
            <a:ahLst/>
            <a:cxnLst/>
            <a:rect l="l" t="t" r="r" b="b"/>
            <a:pathLst>
              <a:path w="133350" h="26670">
                <a:moveTo>
                  <a:pt x="133054" y="266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9" name="bg object 2219"/>
          <p:cNvSpPr/>
          <p:nvPr/>
        </p:nvSpPr>
        <p:spPr>
          <a:xfrm>
            <a:off x="7314808" y="12970156"/>
            <a:ext cx="133350" cy="26670"/>
          </a:xfrm>
          <a:custGeom>
            <a:avLst/>
            <a:gdLst/>
            <a:ahLst/>
            <a:cxnLst/>
            <a:rect l="l" t="t" r="r" b="b"/>
            <a:pathLst>
              <a:path w="133350" h="26670">
                <a:moveTo>
                  <a:pt x="0" y="0"/>
                </a:moveTo>
                <a:lnTo>
                  <a:pt x="133041" y="265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0" name="bg object 2220"/>
          <p:cNvSpPr/>
          <p:nvPr/>
        </p:nvSpPr>
        <p:spPr>
          <a:xfrm>
            <a:off x="7128718" y="12913480"/>
            <a:ext cx="126364" cy="48895"/>
          </a:xfrm>
          <a:custGeom>
            <a:avLst/>
            <a:gdLst/>
            <a:ahLst/>
            <a:cxnLst/>
            <a:rect l="l" t="t" r="r" b="b"/>
            <a:pathLst>
              <a:path w="126365" h="48895">
                <a:moveTo>
                  <a:pt x="126323" y="486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1" name="bg object 2221"/>
          <p:cNvSpPr/>
          <p:nvPr/>
        </p:nvSpPr>
        <p:spPr>
          <a:xfrm>
            <a:off x="7129479" y="12911518"/>
            <a:ext cx="126364" cy="48895"/>
          </a:xfrm>
          <a:custGeom>
            <a:avLst/>
            <a:gdLst/>
            <a:ahLst/>
            <a:cxnLst/>
            <a:rect l="l" t="t" r="r" b="b"/>
            <a:pathLst>
              <a:path w="126365" h="48895">
                <a:moveTo>
                  <a:pt x="126323" y="486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2" name="bg object 2222"/>
          <p:cNvSpPr/>
          <p:nvPr/>
        </p:nvSpPr>
        <p:spPr>
          <a:xfrm>
            <a:off x="7131554" y="12906106"/>
            <a:ext cx="126364" cy="48895"/>
          </a:xfrm>
          <a:custGeom>
            <a:avLst/>
            <a:gdLst/>
            <a:ahLst/>
            <a:cxnLst/>
            <a:rect l="l" t="t" r="r" b="b"/>
            <a:pathLst>
              <a:path w="126365" h="48895">
                <a:moveTo>
                  <a:pt x="0" y="0"/>
                </a:moveTo>
                <a:lnTo>
                  <a:pt x="126323" y="486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3" name="bg object 2223"/>
          <p:cNvSpPr/>
          <p:nvPr/>
        </p:nvSpPr>
        <p:spPr>
          <a:xfrm>
            <a:off x="6690672" y="12535251"/>
            <a:ext cx="81280" cy="109220"/>
          </a:xfrm>
          <a:custGeom>
            <a:avLst/>
            <a:gdLst/>
            <a:ahLst/>
            <a:cxnLst/>
            <a:rect l="l" t="t" r="r" b="b"/>
            <a:pathLst>
              <a:path w="81279" h="109220">
                <a:moveTo>
                  <a:pt x="80985" y="1086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4" name="bg object 2224"/>
          <p:cNvSpPr/>
          <p:nvPr/>
        </p:nvSpPr>
        <p:spPr>
          <a:xfrm>
            <a:off x="6692362" y="12534000"/>
            <a:ext cx="81280" cy="109220"/>
          </a:xfrm>
          <a:custGeom>
            <a:avLst/>
            <a:gdLst/>
            <a:ahLst/>
            <a:cxnLst/>
            <a:rect l="l" t="t" r="r" b="b"/>
            <a:pathLst>
              <a:path w="81279" h="109220">
                <a:moveTo>
                  <a:pt x="80985" y="1086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5" name="bg object 2225"/>
          <p:cNvSpPr/>
          <p:nvPr/>
        </p:nvSpPr>
        <p:spPr>
          <a:xfrm>
            <a:off x="6696996" y="12530541"/>
            <a:ext cx="81280" cy="109220"/>
          </a:xfrm>
          <a:custGeom>
            <a:avLst/>
            <a:gdLst/>
            <a:ahLst/>
            <a:cxnLst/>
            <a:rect l="l" t="t" r="r" b="b"/>
            <a:pathLst>
              <a:path w="81279" h="109220">
                <a:moveTo>
                  <a:pt x="0" y="0"/>
                </a:moveTo>
                <a:lnTo>
                  <a:pt x="80998" y="1086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6" name="bg object 2226"/>
          <p:cNvSpPr/>
          <p:nvPr/>
        </p:nvSpPr>
        <p:spPr>
          <a:xfrm>
            <a:off x="6595744" y="12364905"/>
            <a:ext cx="61594" cy="120650"/>
          </a:xfrm>
          <a:custGeom>
            <a:avLst/>
            <a:gdLst/>
            <a:ahLst/>
            <a:cxnLst/>
            <a:rect l="l" t="t" r="r" b="b"/>
            <a:pathLst>
              <a:path w="61595" h="120650">
                <a:moveTo>
                  <a:pt x="61199" y="12020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7" name="bg object 2227"/>
          <p:cNvSpPr/>
          <p:nvPr/>
        </p:nvSpPr>
        <p:spPr>
          <a:xfrm>
            <a:off x="6597621" y="12363954"/>
            <a:ext cx="61594" cy="120650"/>
          </a:xfrm>
          <a:custGeom>
            <a:avLst/>
            <a:gdLst/>
            <a:ahLst/>
            <a:cxnLst/>
            <a:rect l="l" t="t" r="r" b="b"/>
            <a:pathLst>
              <a:path w="61595" h="120650">
                <a:moveTo>
                  <a:pt x="61199" y="12018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8" name="bg object 2228"/>
          <p:cNvSpPr/>
          <p:nvPr/>
        </p:nvSpPr>
        <p:spPr>
          <a:xfrm>
            <a:off x="6602775" y="12361322"/>
            <a:ext cx="61594" cy="120650"/>
          </a:xfrm>
          <a:custGeom>
            <a:avLst/>
            <a:gdLst/>
            <a:ahLst/>
            <a:cxnLst/>
            <a:rect l="l" t="t" r="r" b="b"/>
            <a:pathLst>
              <a:path w="61595" h="120650">
                <a:moveTo>
                  <a:pt x="0" y="0"/>
                </a:moveTo>
                <a:lnTo>
                  <a:pt x="61199" y="1202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9" name="bg object 2229"/>
          <p:cNvSpPr/>
          <p:nvPr/>
        </p:nvSpPr>
        <p:spPr>
          <a:xfrm>
            <a:off x="5848186" y="11218581"/>
            <a:ext cx="271780" cy="530225"/>
          </a:xfrm>
          <a:custGeom>
            <a:avLst/>
            <a:gdLst/>
            <a:ahLst/>
            <a:cxnLst/>
            <a:rect l="l" t="t" r="r" b="b"/>
            <a:pathLst>
              <a:path w="271779" h="530225">
                <a:moveTo>
                  <a:pt x="0" y="0"/>
                </a:moveTo>
                <a:lnTo>
                  <a:pt x="271709" y="5298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0" name="bg object 2230"/>
          <p:cNvSpPr/>
          <p:nvPr/>
        </p:nvSpPr>
        <p:spPr>
          <a:xfrm>
            <a:off x="5791532" y="11248219"/>
            <a:ext cx="271780" cy="529590"/>
          </a:xfrm>
          <a:custGeom>
            <a:avLst/>
            <a:gdLst/>
            <a:ahLst/>
            <a:cxnLst/>
            <a:rect l="l" t="t" r="r" b="b"/>
            <a:pathLst>
              <a:path w="271779" h="529590">
                <a:moveTo>
                  <a:pt x="0" y="0"/>
                </a:moveTo>
                <a:lnTo>
                  <a:pt x="271493" y="5293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1" name="bg object 2231"/>
          <p:cNvSpPr/>
          <p:nvPr/>
        </p:nvSpPr>
        <p:spPr>
          <a:xfrm>
            <a:off x="6352364" y="11434892"/>
            <a:ext cx="62865" cy="121285"/>
          </a:xfrm>
          <a:custGeom>
            <a:avLst/>
            <a:gdLst/>
            <a:ahLst/>
            <a:cxnLst/>
            <a:rect l="l" t="t" r="r" b="b"/>
            <a:pathLst>
              <a:path w="62864" h="121284">
                <a:moveTo>
                  <a:pt x="62863" y="1211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2" name="bg object 2232"/>
          <p:cNvSpPr/>
          <p:nvPr/>
        </p:nvSpPr>
        <p:spPr>
          <a:xfrm>
            <a:off x="6354241" y="11433920"/>
            <a:ext cx="62865" cy="121285"/>
          </a:xfrm>
          <a:custGeom>
            <a:avLst/>
            <a:gdLst/>
            <a:ahLst/>
            <a:cxnLst/>
            <a:rect l="l" t="t" r="r" b="b"/>
            <a:pathLst>
              <a:path w="62864" h="121284">
                <a:moveTo>
                  <a:pt x="62863" y="12116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3" name="bg object 2233"/>
          <p:cNvSpPr/>
          <p:nvPr/>
        </p:nvSpPr>
        <p:spPr>
          <a:xfrm>
            <a:off x="6359383" y="11431251"/>
            <a:ext cx="63500" cy="121285"/>
          </a:xfrm>
          <a:custGeom>
            <a:avLst/>
            <a:gdLst/>
            <a:ahLst/>
            <a:cxnLst/>
            <a:rect l="l" t="t" r="r" b="b"/>
            <a:pathLst>
              <a:path w="63500" h="121284">
                <a:moveTo>
                  <a:pt x="0" y="0"/>
                </a:moveTo>
                <a:lnTo>
                  <a:pt x="62876" y="1212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4" name="bg object 2234"/>
          <p:cNvSpPr/>
          <p:nvPr/>
        </p:nvSpPr>
        <p:spPr>
          <a:xfrm>
            <a:off x="6087809" y="11095961"/>
            <a:ext cx="260985" cy="504190"/>
          </a:xfrm>
          <a:custGeom>
            <a:avLst/>
            <a:gdLst/>
            <a:ahLst/>
            <a:cxnLst/>
            <a:rect l="l" t="t" r="r" b="b"/>
            <a:pathLst>
              <a:path w="260985" h="504190">
                <a:moveTo>
                  <a:pt x="0" y="0"/>
                </a:moveTo>
                <a:lnTo>
                  <a:pt x="260673" y="5038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5" name="bg object 2235"/>
          <p:cNvSpPr/>
          <p:nvPr/>
        </p:nvSpPr>
        <p:spPr>
          <a:xfrm>
            <a:off x="6163147" y="11066487"/>
            <a:ext cx="62865" cy="121285"/>
          </a:xfrm>
          <a:custGeom>
            <a:avLst/>
            <a:gdLst/>
            <a:ahLst/>
            <a:cxnLst/>
            <a:rect l="l" t="t" r="r" b="b"/>
            <a:pathLst>
              <a:path w="62864" h="121284">
                <a:moveTo>
                  <a:pt x="62469" y="1207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6" name="bg object 2236"/>
          <p:cNvSpPr/>
          <p:nvPr/>
        </p:nvSpPr>
        <p:spPr>
          <a:xfrm>
            <a:off x="6169990" y="11062937"/>
            <a:ext cx="62865" cy="120650"/>
          </a:xfrm>
          <a:custGeom>
            <a:avLst/>
            <a:gdLst/>
            <a:ahLst/>
            <a:cxnLst/>
            <a:rect l="l" t="t" r="r" b="b"/>
            <a:pathLst>
              <a:path w="62864" h="120650">
                <a:moveTo>
                  <a:pt x="62457" y="1203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7" name="bg object 2237"/>
          <p:cNvSpPr/>
          <p:nvPr/>
        </p:nvSpPr>
        <p:spPr>
          <a:xfrm>
            <a:off x="6164867" y="11065591"/>
            <a:ext cx="62865" cy="120650"/>
          </a:xfrm>
          <a:custGeom>
            <a:avLst/>
            <a:gdLst/>
            <a:ahLst/>
            <a:cxnLst/>
            <a:rect l="l" t="t" r="r" b="b"/>
            <a:pathLst>
              <a:path w="62864" h="120650">
                <a:moveTo>
                  <a:pt x="62558" y="1206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8" name="bg object 2238"/>
          <p:cNvSpPr/>
          <p:nvPr/>
        </p:nvSpPr>
        <p:spPr>
          <a:xfrm>
            <a:off x="6252917" y="11248926"/>
            <a:ext cx="66040" cy="127635"/>
          </a:xfrm>
          <a:custGeom>
            <a:avLst/>
            <a:gdLst/>
            <a:ahLst/>
            <a:cxnLst/>
            <a:rect l="l" t="t" r="r" b="b"/>
            <a:pathLst>
              <a:path w="66039" h="127634">
                <a:moveTo>
                  <a:pt x="65822" y="1272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9" name="bg object 2239"/>
          <p:cNvSpPr/>
          <p:nvPr/>
        </p:nvSpPr>
        <p:spPr>
          <a:xfrm>
            <a:off x="6254793" y="11248357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771" y="1267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0" name="bg object 2240"/>
          <p:cNvSpPr/>
          <p:nvPr/>
        </p:nvSpPr>
        <p:spPr>
          <a:xfrm>
            <a:off x="6259938" y="11245681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631" y="1265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1" name="bg object 2241"/>
          <p:cNvSpPr/>
          <p:nvPr/>
        </p:nvSpPr>
        <p:spPr>
          <a:xfrm>
            <a:off x="6514837" y="11750005"/>
            <a:ext cx="3810" cy="173990"/>
          </a:xfrm>
          <a:custGeom>
            <a:avLst/>
            <a:gdLst/>
            <a:ahLst/>
            <a:cxnLst/>
            <a:rect l="l" t="t" r="r" b="b"/>
            <a:pathLst>
              <a:path w="3809" h="173990">
                <a:moveTo>
                  <a:pt x="3657" y="0"/>
                </a:moveTo>
                <a:lnTo>
                  <a:pt x="0" y="1733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2" name="bg object 2242"/>
          <p:cNvSpPr/>
          <p:nvPr/>
        </p:nvSpPr>
        <p:spPr>
          <a:xfrm>
            <a:off x="6506947" y="11749837"/>
            <a:ext cx="3810" cy="173990"/>
          </a:xfrm>
          <a:custGeom>
            <a:avLst/>
            <a:gdLst/>
            <a:ahLst/>
            <a:cxnLst/>
            <a:rect l="l" t="t" r="r" b="b"/>
            <a:pathLst>
              <a:path w="3809" h="173990">
                <a:moveTo>
                  <a:pt x="0" y="173376"/>
                </a:moveTo>
                <a:lnTo>
                  <a:pt x="36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3" name="bg object 2243"/>
          <p:cNvSpPr/>
          <p:nvPr/>
        </p:nvSpPr>
        <p:spPr>
          <a:xfrm>
            <a:off x="6509060" y="11749888"/>
            <a:ext cx="3810" cy="173990"/>
          </a:xfrm>
          <a:custGeom>
            <a:avLst/>
            <a:gdLst/>
            <a:ahLst/>
            <a:cxnLst/>
            <a:rect l="l" t="t" r="r" b="b"/>
            <a:pathLst>
              <a:path w="3809" h="173990">
                <a:moveTo>
                  <a:pt x="0" y="173376"/>
                </a:moveTo>
                <a:lnTo>
                  <a:pt x="36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4" name="bg object 2244"/>
          <p:cNvSpPr/>
          <p:nvPr/>
        </p:nvSpPr>
        <p:spPr>
          <a:xfrm>
            <a:off x="6498578" y="11960701"/>
            <a:ext cx="151765" cy="16510"/>
          </a:xfrm>
          <a:custGeom>
            <a:avLst/>
            <a:gdLst/>
            <a:ahLst/>
            <a:cxnLst/>
            <a:rect l="l" t="t" r="r" b="b"/>
            <a:pathLst>
              <a:path w="151765" h="16509">
                <a:moveTo>
                  <a:pt x="0" y="16077"/>
                </a:moveTo>
                <a:lnTo>
                  <a:pt x="1514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5" name="bg object 2245"/>
          <p:cNvSpPr/>
          <p:nvPr/>
        </p:nvSpPr>
        <p:spPr>
          <a:xfrm>
            <a:off x="6501457" y="11741267"/>
            <a:ext cx="10795" cy="20955"/>
          </a:xfrm>
          <a:custGeom>
            <a:avLst/>
            <a:gdLst/>
            <a:ahLst/>
            <a:cxnLst/>
            <a:rect l="l" t="t" r="r" b="b"/>
            <a:pathLst>
              <a:path w="10795" h="20954">
                <a:moveTo>
                  <a:pt x="10731" y="2072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6" name="bg object 2246"/>
          <p:cNvSpPr/>
          <p:nvPr/>
        </p:nvSpPr>
        <p:spPr>
          <a:xfrm>
            <a:off x="8439792" y="13162198"/>
            <a:ext cx="681355" cy="2540"/>
          </a:xfrm>
          <a:custGeom>
            <a:avLst/>
            <a:gdLst/>
            <a:ahLst/>
            <a:cxnLst/>
            <a:rect l="l" t="t" r="r" b="b"/>
            <a:pathLst>
              <a:path w="681354" h="2540">
                <a:moveTo>
                  <a:pt x="681261" y="0"/>
                </a:moveTo>
                <a:lnTo>
                  <a:pt x="0" y="22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7" name="bg object 2247"/>
          <p:cNvSpPr/>
          <p:nvPr/>
        </p:nvSpPr>
        <p:spPr>
          <a:xfrm>
            <a:off x="8439645" y="13226093"/>
            <a:ext cx="680720" cy="2540"/>
          </a:xfrm>
          <a:custGeom>
            <a:avLst/>
            <a:gdLst/>
            <a:ahLst/>
            <a:cxnLst/>
            <a:rect l="l" t="t" r="r" b="b"/>
            <a:pathLst>
              <a:path w="680720" h="2540">
                <a:moveTo>
                  <a:pt x="680359" y="0"/>
                </a:moveTo>
                <a:lnTo>
                  <a:pt x="0" y="22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8" name="bg object 2248"/>
          <p:cNvSpPr/>
          <p:nvPr/>
        </p:nvSpPr>
        <p:spPr>
          <a:xfrm>
            <a:off x="8412029" y="12886360"/>
            <a:ext cx="185420" cy="635"/>
          </a:xfrm>
          <a:custGeom>
            <a:avLst/>
            <a:gdLst/>
            <a:ahLst/>
            <a:cxnLst/>
            <a:rect l="l" t="t" r="r" b="b"/>
            <a:pathLst>
              <a:path w="185420" h="634">
                <a:moveTo>
                  <a:pt x="0" y="12"/>
                </a:moveTo>
                <a:lnTo>
                  <a:pt x="1852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9" name="bg object 2249"/>
          <p:cNvSpPr/>
          <p:nvPr/>
        </p:nvSpPr>
        <p:spPr>
          <a:xfrm>
            <a:off x="8420315" y="12797166"/>
            <a:ext cx="168910" cy="0"/>
          </a:xfrm>
          <a:custGeom>
            <a:avLst/>
            <a:gdLst/>
            <a:ahLst/>
            <a:cxnLst/>
            <a:rect l="l" t="t" r="r" b="b"/>
            <a:pathLst>
              <a:path w="168909">
                <a:moveTo>
                  <a:pt x="0" y="0"/>
                </a:moveTo>
                <a:lnTo>
                  <a:pt x="1683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0" name="bg object 2250"/>
          <p:cNvSpPr/>
          <p:nvPr/>
        </p:nvSpPr>
        <p:spPr>
          <a:xfrm>
            <a:off x="8420313" y="12805062"/>
            <a:ext cx="168910" cy="0"/>
          </a:xfrm>
          <a:custGeom>
            <a:avLst/>
            <a:gdLst/>
            <a:ahLst/>
            <a:cxnLst/>
            <a:rect l="l" t="t" r="r" b="b"/>
            <a:pathLst>
              <a:path w="168909">
                <a:moveTo>
                  <a:pt x="16835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1" name="bg object 2251"/>
          <p:cNvSpPr/>
          <p:nvPr/>
        </p:nvSpPr>
        <p:spPr>
          <a:xfrm>
            <a:off x="8420313" y="12802967"/>
            <a:ext cx="168910" cy="0"/>
          </a:xfrm>
          <a:custGeom>
            <a:avLst/>
            <a:gdLst/>
            <a:ahLst/>
            <a:cxnLst/>
            <a:rect l="l" t="t" r="r" b="b"/>
            <a:pathLst>
              <a:path w="168909">
                <a:moveTo>
                  <a:pt x="16835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2" name="bg object 2252"/>
          <p:cNvSpPr/>
          <p:nvPr/>
        </p:nvSpPr>
        <p:spPr>
          <a:xfrm>
            <a:off x="7724710" y="13195709"/>
            <a:ext cx="546100" cy="1905"/>
          </a:xfrm>
          <a:custGeom>
            <a:avLst/>
            <a:gdLst/>
            <a:ahLst/>
            <a:cxnLst/>
            <a:rect l="l" t="t" r="r" b="b"/>
            <a:pathLst>
              <a:path w="546100" h="1905">
                <a:moveTo>
                  <a:pt x="545590" y="0"/>
                </a:moveTo>
                <a:lnTo>
                  <a:pt x="0" y="17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3" name="bg object 2253"/>
          <p:cNvSpPr/>
          <p:nvPr/>
        </p:nvSpPr>
        <p:spPr>
          <a:xfrm>
            <a:off x="7685356" y="13131747"/>
            <a:ext cx="585470" cy="1905"/>
          </a:xfrm>
          <a:custGeom>
            <a:avLst/>
            <a:gdLst/>
            <a:ahLst/>
            <a:cxnLst/>
            <a:rect l="l" t="t" r="r" b="b"/>
            <a:pathLst>
              <a:path w="585470" h="1905">
                <a:moveTo>
                  <a:pt x="0" y="1892"/>
                </a:moveTo>
                <a:lnTo>
                  <a:pt x="58540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4" name="bg object 2254"/>
          <p:cNvSpPr/>
          <p:nvPr/>
        </p:nvSpPr>
        <p:spPr>
          <a:xfrm>
            <a:off x="7836117" y="12835480"/>
            <a:ext cx="53340" cy="142875"/>
          </a:xfrm>
          <a:custGeom>
            <a:avLst/>
            <a:gdLst/>
            <a:ahLst/>
            <a:cxnLst/>
            <a:rect l="l" t="t" r="r" b="b"/>
            <a:pathLst>
              <a:path w="53340" h="142875">
                <a:moveTo>
                  <a:pt x="53033" y="1428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5" name="bg object 2255"/>
          <p:cNvSpPr/>
          <p:nvPr/>
        </p:nvSpPr>
        <p:spPr>
          <a:xfrm>
            <a:off x="7506306" y="13001637"/>
            <a:ext cx="135890" cy="635"/>
          </a:xfrm>
          <a:custGeom>
            <a:avLst/>
            <a:gdLst/>
            <a:ahLst/>
            <a:cxnLst/>
            <a:rect l="l" t="t" r="r" b="b"/>
            <a:pathLst>
              <a:path w="135890" h="634">
                <a:moveTo>
                  <a:pt x="135530" y="0"/>
                </a:moveTo>
                <a:lnTo>
                  <a:pt x="0" y="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6" name="bg object 2256"/>
          <p:cNvSpPr/>
          <p:nvPr/>
        </p:nvSpPr>
        <p:spPr>
          <a:xfrm>
            <a:off x="7506239" y="13007437"/>
            <a:ext cx="135890" cy="0"/>
          </a:xfrm>
          <a:custGeom>
            <a:avLst/>
            <a:gdLst/>
            <a:ahLst/>
            <a:cxnLst/>
            <a:rect l="l" t="t" r="r" b="b"/>
            <a:pathLst>
              <a:path w="135890">
                <a:moveTo>
                  <a:pt x="1355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7" name="bg object 2257"/>
          <p:cNvSpPr/>
          <p:nvPr/>
        </p:nvSpPr>
        <p:spPr>
          <a:xfrm>
            <a:off x="7506230" y="13009534"/>
            <a:ext cx="135890" cy="0"/>
          </a:xfrm>
          <a:custGeom>
            <a:avLst/>
            <a:gdLst/>
            <a:ahLst/>
            <a:cxnLst/>
            <a:rect l="l" t="t" r="r" b="b"/>
            <a:pathLst>
              <a:path w="135890">
                <a:moveTo>
                  <a:pt x="1355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8" name="bg object 2258"/>
          <p:cNvSpPr/>
          <p:nvPr/>
        </p:nvSpPr>
        <p:spPr>
          <a:xfrm>
            <a:off x="7700368" y="12973624"/>
            <a:ext cx="133985" cy="23495"/>
          </a:xfrm>
          <a:custGeom>
            <a:avLst/>
            <a:gdLst/>
            <a:ahLst/>
            <a:cxnLst/>
            <a:rect l="l" t="t" r="r" b="b"/>
            <a:pathLst>
              <a:path w="133984" h="23495">
                <a:moveTo>
                  <a:pt x="0" y="23176"/>
                </a:moveTo>
                <a:lnTo>
                  <a:pt x="1335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9" name="bg object 2259"/>
          <p:cNvSpPr/>
          <p:nvPr/>
        </p:nvSpPr>
        <p:spPr>
          <a:xfrm>
            <a:off x="7701364" y="12979318"/>
            <a:ext cx="133985" cy="23495"/>
          </a:xfrm>
          <a:custGeom>
            <a:avLst/>
            <a:gdLst/>
            <a:ahLst/>
            <a:cxnLst/>
            <a:rect l="l" t="t" r="r" b="b"/>
            <a:pathLst>
              <a:path w="133984" h="23495">
                <a:moveTo>
                  <a:pt x="133499" y="0"/>
                </a:moveTo>
                <a:lnTo>
                  <a:pt x="0" y="232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0" name="bg object 2260"/>
          <p:cNvSpPr/>
          <p:nvPr/>
        </p:nvSpPr>
        <p:spPr>
          <a:xfrm>
            <a:off x="7701718" y="12981399"/>
            <a:ext cx="133985" cy="23495"/>
          </a:xfrm>
          <a:custGeom>
            <a:avLst/>
            <a:gdLst/>
            <a:ahLst/>
            <a:cxnLst/>
            <a:rect l="l" t="t" r="r" b="b"/>
            <a:pathLst>
              <a:path w="133984" h="23494">
                <a:moveTo>
                  <a:pt x="133499" y="0"/>
                </a:moveTo>
                <a:lnTo>
                  <a:pt x="0" y="231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1" name="bg object 2261"/>
          <p:cNvSpPr/>
          <p:nvPr/>
        </p:nvSpPr>
        <p:spPr>
          <a:xfrm>
            <a:off x="8072540" y="12802911"/>
            <a:ext cx="156845" cy="84455"/>
          </a:xfrm>
          <a:custGeom>
            <a:avLst/>
            <a:gdLst/>
            <a:ahLst/>
            <a:cxnLst/>
            <a:rect l="l" t="t" r="r" b="b"/>
            <a:pathLst>
              <a:path w="156845" h="84454">
                <a:moveTo>
                  <a:pt x="0" y="84122"/>
                </a:moveTo>
                <a:lnTo>
                  <a:pt x="15667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2" name="bg object 2262"/>
          <p:cNvSpPr/>
          <p:nvPr/>
        </p:nvSpPr>
        <p:spPr>
          <a:xfrm>
            <a:off x="8076276" y="12809881"/>
            <a:ext cx="156845" cy="84455"/>
          </a:xfrm>
          <a:custGeom>
            <a:avLst/>
            <a:gdLst/>
            <a:ahLst/>
            <a:cxnLst/>
            <a:rect l="l" t="t" r="r" b="b"/>
            <a:pathLst>
              <a:path w="156845" h="84454">
                <a:moveTo>
                  <a:pt x="156675" y="0"/>
                </a:moveTo>
                <a:lnTo>
                  <a:pt x="0" y="840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3" name="bg object 2263"/>
          <p:cNvSpPr/>
          <p:nvPr/>
        </p:nvSpPr>
        <p:spPr>
          <a:xfrm>
            <a:off x="8075278" y="12808021"/>
            <a:ext cx="156845" cy="84455"/>
          </a:xfrm>
          <a:custGeom>
            <a:avLst/>
            <a:gdLst/>
            <a:ahLst/>
            <a:cxnLst/>
            <a:rect l="l" t="t" r="r" b="b"/>
            <a:pathLst>
              <a:path w="156845" h="84454">
                <a:moveTo>
                  <a:pt x="156675" y="0"/>
                </a:moveTo>
                <a:lnTo>
                  <a:pt x="0" y="840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4" name="bg object 2264"/>
          <p:cNvSpPr/>
          <p:nvPr/>
        </p:nvSpPr>
        <p:spPr>
          <a:xfrm>
            <a:off x="8222119" y="12813956"/>
            <a:ext cx="22860" cy="635"/>
          </a:xfrm>
          <a:custGeom>
            <a:avLst/>
            <a:gdLst/>
            <a:ahLst/>
            <a:cxnLst/>
            <a:rect l="l" t="t" r="r" b="b"/>
            <a:pathLst>
              <a:path w="22859" h="634">
                <a:moveTo>
                  <a:pt x="22262" y="0"/>
                </a:moveTo>
                <a:lnTo>
                  <a:pt x="0" y="1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5" name="bg object 2265"/>
          <p:cNvSpPr/>
          <p:nvPr/>
        </p:nvSpPr>
        <p:spPr>
          <a:xfrm>
            <a:off x="8883291" y="12886310"/>
            <a:ext cx="185420" cy="635"/>
          </a:xfrm>
          <a:custGeom>
            <a:avLst/>
            <a:gdLst/>
            <a:ahLst/>
            <a:cxnLst/>
            <a:rect l="l" t="t" r="r" b="b"/>
            <a:pathLst>
              <a:path w="185420" h="634">
                <a:moveTo>
                  <a:pt x="0" y="12"/>
                </a:moveTo>
                <a:lnTo>
                  <a:pt x="1850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6" name="bg object 2266"/>
          <p:cNvSpPr/>
          <p:nvPr/>
        </p:nvSpPr>
        <p:spPr>
          <a:xfrm>
            <a:off x="8642674" y="12886318"/>
            <a:ext cx="195580" cy="635"/>
          </a:xfrm>
          <a:custGeom>
            <a:avLst/>
            <a:gdLst/>
            <a:ahLst/>
            <a:cxnLst/>
            <a:rect l="l" t="t" r="r" b="b"/>
            <a:pathLst>
              <a:path w="195579" h="634">
                <a:moveTo>
                  <a:pt x="0" y="38"/>
                </a:moveTo>
                <a:lnTo>
                  <a:pt x="1952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7" name="bg object 2267"/>
          <p:cNvSpPr/>
          <p:nvPr/>
        </p:nvSpPr>
        <p:spPr>
          <a:xfrm>
            <a:off x="8650810" y="12802983"/>
            <a:ext cx="179070" cy="0"/>
          </a:xfrm>
          <a:custGeom>
            <a:avLst/>
            <a:gdLst/>
            <a:ahLst/>
            <a:cxnLst/>
            <a:rect l="l" t="t" r="r" b="b"/>
            <a:pathLst>
              <a:path w="179070">
                <a:moveTo>
                  <a:pt x="1784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8" name="bg object 2268"/>
          <p:cNvSpPr/>
          <p:nvPr/>
        </p:nvSpPr>
        <p:spPr>
          <a:xfrm>
            <a:off x="8650810" y="12805095"/>
            <a:ext cx="179070" cy="0"/>
          </a:xfrm>
          <a:custGeom>
            <a:avLst/>
            <a:gdLst/>
            <a:ahLst/>
            <a:cxnLst/>
            <a:rect l="l" t="t" r="r" b="b"/>
            <a:pathLst>
              <a:path w="179070">
                <a:moveTo>
                  <a:pt x="1784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9" name="bg object 2269"/>
          <p:cNvSpPr/>
          <p:nvPr/>
        </p:nvSpPr>
        <p:spPr>
          <a:xfrm>
            <a:off x="8650806" y="12797200"/>
            <a:ext cx="179070" cy="0"/>
          </a:xfrm>
          <a:custGeom>
            <a:avLst/>
            <a:gdLst/>
            <a:ahLst/>
            <a:cxnLst/>
            <a:rect l="l" t="t" r="r" b="b"/>
            <a:pathLst>
              <a:path w="179070">
                <a:moveTo>
                  <a:pt x="0" y="0"/>
                </a:moveTo>
                <a:lnTo>
                  <a:pt x="1784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0" name="bg object 2270"/>
          <p:cNvSpPr/>
          <p:nvPr/>
        </p:nvSpPr>
        <p:spPr>
          <a:xfrm>
            <a:off x="8891420" y="12803101"/>
            <a:ext cx="168910" cy="0"/>
          </a:xfrm>
          <a:custGeom>
            <a:avLst/>
            <a:gdLst/>
            <a:ahLst/>
            <a:cxnLst/>
            <a:rect l="l" t="t" r="r" b="b"/>
            <a:pathLst>
              <a:path w="168909">
                <a:moveTo>
                  <a:pt x="1682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1" name="bg object 2271"/>
          <p:cNvSpPr/>
          <p:nvPr/>
        </p:nvSpPr>
        <p:spPr>
          <a:xfrm>
            <a:off x="8891420" y="12805198"/>
            <a:ext cx="168910" cy="0"/>
          </a:xfrm>
          <a:custGeom>
            <a:avLst/>
            <a:gdLst/>
            <a:ahLst/>
            <a:cxnLst/>
            <a:rect l="l" t="t" r="r" b="b"/>
            <a:pathLst>
              <a:path w="168909">
                <a:moveTo>
                  <a:pt x="1682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2" name="bg object 2272"/>
          <p:cNvSpPr/>
          <p:nvPr/>
        </p:nvSpPr>
        <p:spPr>
          <a:xfrm>
            <a:off x="8891425" y="12797301"/>
            <a:ext cx="168910" cy="0"/>
          </a:xfrm>
          <a:custGeom>
            <a:avLst/>
            <a:gdLst/>
            <a:ahLst/>
            <a:cxnLst/>
            <a:rect l="l" t="t" r="r" b="b"/>
            <a:pathLst>
              <a:path w="168909">
                <a:moveTo>
                  <a:pt x="0" y="0"/>
                </a:moveTo>
                <a:lnTo>
                  <a:pt x="1682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3" name="bg object 2273"/>
          <p:cNvSpPr/>
          <p:nvPr/>
        </p:nvSpPr>
        <p:spPr>
          <a:xfrm>
            <a:off x="9292507" y="12797335"/>
            <a:ext cx="187960" cy="0"/>
          </a:xfrm>
          <a:custGeom>
            <a:avLst/>
            <a:gdLst/>
            <a:ahLst/>
            <a:cxnLst/>
            <a:rect l="l" t="t" r="r" b="b"/>
            <a:pathLst>
              <a:path w="187959">
                <a:moveTo>
                  <a:pt x="0" y="0"/>
                </a:moveTo>
                <a:lnTo>
                  <a:pt x="1875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4" name="bg object 2274"/>
          <p:cNvSpPr/>
          <p:nvPr/>
        </p:nvSpPr>
        <p:spPr>
          <a:xfrm>
            <a:off x="9292509" y="12805231"/>
            <a:ext cx="187960" cy="0"/>
          </a:xfrm>
          <a:custGeom>
            <a:avLst/>
            <a:gdLst/>
            <a:ahLst/>
            <a:cxnLst/>
            <a:rect l="l" t="t" r="r" b="b"/>
            <a:pathLst>
              <a:path w="187959">
                <a:moveTo>
                  <a:pt x="1875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5" name="bg object 2275"/>
          <p:cNvSpPr/>
          <p:nvPr/>
        </p:nvSpPr>
        <p:spPr>
          <a:xfrm>
            <a:off x="9292509" y="12803118"/>
            <a:ext cx="187960" cy="0"/>
          </a:xfrm>
          <a:custGeom>
            <a:avLst/>
            <a:gdLst/>
            <a:ahLst/>
            <a:cxnLst/>
            <a:rect l="l" t="t" r="r" b="b"/>
            <a:pathLst>
              <a:path w="187959">
                <a:moveTo>
                  <a:pt x="1875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6" name="bg object 2276"/>
          <p:cNvSpPr/>
          <p:nvPr/>
        </p:nvSpPr>
        <p:spPr>
          <a:xfrm>
            <a:off x="9284103" y="12861975"/>
            <a:ext cx="204470" cy="0"/>
          </a:xfrm>
          <a:custGeom>
            <a:avLst/>
            <a:gdLst/>
            <a:ahLst/>
            <a:cxnLst/>
            <a:rect l="l" t="t" r="r" b="b"/>
            <a:pathLst>
              <a:path w="204470">
                <a:moveTo>
                  <a:pt x="2043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7" name="bg object 2277"/>
          <p:cNvSpPr/>
          <p:nvPr/>
        </p:nvSpPr>
        <p:spPr>
          <a:xfrm>
            <a:off x="11648412" y="11720331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0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8" name="bg object 2278"/>
          <p:cNvSpPr/>
          <p:nvPr/>
        </p:nvSpPr>
        <p:spPr>
          <a:xfrm>
            <a:off x="11648414" y="11679955"/>
            <a:ext cx="61594" cy="0"/>
          </a:xfrm>
          <a:custGeom>
            <a:avLst/>
            <a:gdLst/>
            <a:ahLst/>
            <a:cxnLst/>
            <a:rect l="l" t="t" r="r" b="b"/>
            <a:pathLst>
              <a:path w="61595">
                <a:moveTo>
                  <a:pt x="6140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9" name="bg object 2279"/>
          <p:cNvSpPr/>
          <p:nvPr/>
        </p:nvSpPr>
        <p:spPr>
          <a:xfrm>
            <a:off x="10991596" y="13166983"/>
            <a:ext cx="681355" cy="2540"/>
          </a:xfrm>
          <a:custGeom>
            <a:avLst/>
            <a:gdLst/>
            <a:ahLst/>
            <a:cxnLst/>
            <a:rect l="l" t="t" r="r" b="b"/>
            <a:pathLst>
              <a:path w="681354" h="2540">
                <a:moveTo>
                  <a:pt x="681159" y="22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0" name="bg object 2280"/>
          <p:cNvSpPr/>
          <p:nvPr/>
        </p:nvSpPr>
        <p:spPr>
          <a:xfrm>
            <a:off x="10991630" y="13158581"/>
            <a:ext cx="681355" cy="2540"/>
          </a:xfrm>
          <a:custGeom>
            <a:avLst/>
            <a:gdLst/>
            <a:ahLst/>
            <a:cxnLst/>
            <a:rect l="l" t="t" r="r" b="b"/>
            <a:pathLst>
              <a:path w="681354" h="2540">
                <a:moveTo>
                  <a:pt x="681159" y="22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1" name="bg object 2281"/>
          <p:cNvSpPr/>
          <p:nvPr/>
        </p:nvSpPr>
        <p:spPr>
          <a:xfrm>
            <a:off x="10991698" y="13222461"/>
            <a:ext cx="681990" cy="2540"/>
          </a:xfrm>
          <a:custGeom>
            <a:avLst/>
            <a:gdLst/>
            <a:ahLst/>
            <a:cxnLst/>
            <a:rect l="l" t="t" r="r" b="b"/>
            <a:pathLst>
              <a:path w="681990" h="2540">
                <a:moveTo>
                  <a:pt x="0" y="0"/>
                </a:moveTo>
                <a:lnTo>
                  <a:pt x="681617" y="24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2" name="bg object 2282"/>
          <p:cNvSpPr/>
          <p:nvPr/>
        </p:nvSpPr>
        <p:spPr>
          <a:xfrm>
            <a:off x="11411613" y="12765108"/>
            <a:ext cx="258445" cy="0"/>
          </a:xfrm>
          <a:custGeom>
            <a:avLst/>
            <a:gdLst/>
            <a:ahLst/>
            <a:cxnLst/>
            <a:rect l="l" t="t" r="r" b="b"/>
            <a:pathLst>
              <a:path w="258445">
                <a:moveTo>
                  <a:pt x="25782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3" name="bg object 2283"/>
          <p:cNvSpPr/>
          <p:nvPr/>
        </p:nvSpPr>
        <p:spPr>
          <a:xfrm>
            <a:off x="10650798" y="12765108"/>
            <a:ext cx="507365" cy="0"/>
          </a:xfrm>
          <a:custGeom>
            <a:avLst/>
            <a:gdLst/>
            <a:ahLst/>
            <a:cxnLst/>
            <a:rect l="l" t="t" r="r" b="b"/>
            <a:pathLst>
              <a:path w="507365">
                <a:moveTo>
                  <a:pt x="50721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4" name="bg object 2284"/>
          <p:cNvSpPr/>
          <p:nvPr/>
        </p:nvSpPr>
        <p:spPr>
          <a:xfrm>
            <a:off x="10139372" y="12765108"/>
            <a:ext cx="258445" cy="0"/>
          </a:xfrm>
          <a:custGeom>
            <a:avLst/>
            <a:gdLst/>
            <a:ahLst/>
            <a:cxnLst/>
            <a:rect l="l" t="t" r="r" b="b"/>
            <a:pathLst>
              <a:path w="258445">
                <a:moveTo>
                  <a:pt x="25782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5" name="bg object 2285"/>
          <p:cNvSpPr/>
          <p:nvPr/>
        </p:nvSpPr>
        <p:spPr>
          <a:xfrm>
            <a:off x="10991173" y="12222072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3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6" name="bg object 2286"/>
          <p:cNvSpPr/>
          <p:nvPr/>
        </p:nvSpPr>
        <p:spPr>
          <a:xfrm>
            <a:off x="10991173" y="12031845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7" name="bg object 2287"/>
          <p:cNvSpPr/>
          <p:nvPr/>
        </p:nvSpPr>
        <p:spPr>
          <a:xfrm>
            <a:off x="10991173" y="11874672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36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8" name="bg object 2288"/>
          <p:cNvSpPr/>
          <p:nvPr/>
        </p:nvSpPr>
        <p:spPr>
          <a:xfrm>
            <a:off x="10708541" y="12226276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9" name="bg object 2289"/>
          <p:cNvSpPr/>
          <p:nvPr/>
        </p:nvSpPr>
        <p:spPr>
          <a:xfrm>
            <a:off x="10708541" y="12036056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0" name="bg object 2290"/>
          <p:cNvSpPr/>
          <p:nvPr/>
        </p:nvSpPr>
        <p:spPr>
          <a:xfrm>
            <a:off x="10708541" y="11940947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1" name="bg object 2291"/>
          <p:cNvSpPr/>
          <p:nvPr/>
        </p:nvSpPr>
        <p:spPr>
          <a:xfrm>
            <a:off x="10708541" y="11883073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2" name="bg object 2292"/>
          <p:cNvSpPr/>
          <p:nvPr/>
        </p:nvSpPr>
        <p:spPr>
          <a:xfrm>
            <a:off x="10755660" y="12226276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3" name="bg object 2293"/>
          <p:cNvSpPr/>
          <p:nvPr/>
        </p:nvSpPr>
        <p:spPr>
          <a:xfrm>
            <a:off x="10755660" y="12036056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4" name="bg object 2294"/>
          <p:cNvSpPr/>
          <p:nvPr/>
        </p:nvSpPr>
        <p:spPr>
          <a:xfrm>
            <a:off x="10755660" y="11940947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5" name="bg object 2295"/>
          <p:cNvSpPr/>
          <p:nvPr/>
        </p:nvSpPr>
        <p:spPr>
          <a:xfrm>
            <a:off x="10755660" y="11883073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6" name="bg object 2296"/>
          <p:cNvSpPr/>
          <p:nvPr/>
        </p:nvSpPr>
        <p:spPr>
          <a:xfrm>
            <a:off x="10802763" y="12226276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7" name="bg object 2297"/>
          <p:cNvSpPr/>
          <p:nvPr/>
        </p:nvSpPr>
        <p:spPr>
          <a:xfrm>
            <a:off x="10802763" y="12036056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8" name="bg object 2298"/>
          <p:cNvSpPr/>
          <p:nvPr/>
        </p:nvSpPr>
        <p:spPr>
          <a:xfrm>
            <a:off x="10802763" y="11940947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9" name="bg object 2299"/>
          <p:cNvSpPr/>
          <p:nvPr/>
        </p:nvSpPr>
        <p:spPr>
          <a:xfrm>
            <a:off x="10802763" y="11883073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0" name="bg object 2300"/>
          <p:cNvSpPr/>
          <p:nvPr/>
        </p:nvSpPr>
        <p:spPr>
          <a:xfrm>
            <a:off x="10849864" y="12221460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33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1" name="bg object 2301"/>
          <p:cNvSpPr/>
          <p:nvPr/>
        </p:nvSpPr>
        <p:spPr>
          <a:xfrm>
            <a:off x="10849864" y="12031237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2" name="bg object 2302"/>
          <p:cNvSpPr/>
          <p:nvPr/>
        </p:nvSpPr>
        <p:spPr>
          <a:xfrm>
            <a:off x="10849864" y="11936128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3" name="bg object 2303"/>
          <p:cNvSpPr/>
          <p:nvPr/>
        </p:nvSpPr>
        <p:spPr>
          <a:xfrm>
            <a:off x="10849864" y="11883067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3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4" name="bg object 2304"/>
          <p:cNvSpPr/>
          <p:nvPr/>
        </p:nvSpPr>
        <p:spPr>
          <a:xfrm>
            <a:off x="10849864" y="12233108"/>
            <a:ext cx="0" cy="19685"/>
          </a:xfrm>
          <a:custGeom>
            <a:avLst/>
            <a:gdLst/>
            <a:ahLst/>
            <a:cxnLst/>
            <a:rect l="l" t="t" r="r" b="b"/>
            <a:pathLst>
              <a:path h="19684">
                <a:moveTo>
                  <a:pt x="0" y="193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5" name="bg object 2305"/>
          <p:cNvSpPr/>
          <p:nvPr/>
        </p:nvSpPr>
        <p:spPr>
          <a:xfrm>
            <a:off x="10849864" y="12042886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6" name="bg object 2306"/>
          <p:cNvSpPr/>
          <p:nvPr/>
        </p:nvSpPr>
        <p:spPr>
          <a:xfrm>
            <a:off x="10849864" y="11947778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7" name="bg object 2307"/>
          <p:cNvSpPr/>
          <p:nvPr/>
        </p:nvSpPr>
        <p:spPr>
          <a:xfrm>
            <a:off x="10849864" y="11896724"/>
            <a:ext cx="0" cy="19685"/>
          </a:xfrm>
          <a:custGeom>
            <a:avLst/>
            <a:gdLst/>
            <a:ahLst/>
            <a:cxnLst/>
            <a:rect l="l" t="t" r="r" b="b"/>
            <a:pathLst>
              <a:path h="19684">
                <a:moveTo>
                  <a:pt x="0" y="193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8" name="bg object 2308"/>
          <p:cNvSpPr/>
          <p:nvPr/>
        </p:nvSpPr>
        <p:spPr>
          <a:xfrm>
            <a:off x="10944071" y="12226276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9" name="bg object 2309"/>
          <p:cNvSpPr/>
          <p:nvPr/>
        </p:nvSpPr>
        <p:spPr>
          <a:xfrm>
            <a:off x="10944071" y="12036056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0" name="bg object 2310"/>
          <p:cNvSpPr/>
          <p:nvPr/>
        </p:nvSpPr>
        <p:spPr>
          <a:xfrm>
            <a:off x="10944071" y="11940947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1" name="bg object 2311"/>
          <p:cNvSpPr/>
          <p:nvPr/>
        </p:nvSpPr>
        <p:spPr>
          <a:xfrm>
            <a:off x="10944071" y="11883073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2" name="bg object 2312"/>
          <p:cNvSpPr/>
          <p:nvPr/>
        </p:nvSpPr>
        <p:spPr>
          <a:xfrm>
            <a:off x="10614335" y="12226276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3" name="bg object 2313"/>
          <p:cNvSpPr/>
          <p:nvPr/>
        </p:nvSpPr>
        <p:spPr>
          <a:xfrm>
            <a:off x="10614335" y="12036056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4" name="bg object 2314"/>
          <p:cNvSpPr/>
          <p:nvPr/>
        </p:nvSpPr>
        <p:spPr>
          <a:xfrm>
            <a:off x="10614335" y="11883073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5" name="bg object 2315"/>
          <p:cNvSpPr/>
          <p:nvPr/>
        </p:nvSpPr>
        <p:spPr>
          <a:xfrm>
            <a:off x="10661438" y="12226276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6" name="bg object 2316"/>
          <p:cNvSpPr/>
          <p:nvPr/>
        </p:nvSpPr>
        <p:spPr>
          <a:xfrm>
            <a:off x="10661439" y="12036056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7" name="bg object 2317"/>
          <p:cNvSpPr/>
          <p:nvPr/>
        </p:nvSpPr>
        <p:spPr>
          <a:xfrm>
            <a:off x="10661439" y="11940947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8" name="bg object 2318"/>
          <p:cNvSpPr/>
          <p:nvPr/>
        </p:nvSpPr>
        <p:spPr>
          <a:xfrm>
            <a:off x="10661439" y="11883073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9" name="bg object 2319"/>
          <p:cNvSpPr/>
          <p:nvPr/>
        </p:nvSpPr>
        <p:spPr>
          <a:xfrm>
            <a:off x="10896968" y="12221460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33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0" name="bg object 2320"/>
          <p:cNvSpPr/>
          <p:nvPr/>
        </p:nvSpPr>
        <p:spPr>
          <a:xfrm>
            <a:off x="10896968" y="12031237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1" name="bg object 2321"/>
          <p:cNvSpPr/>
          <p:nvPr/>
        </p:nvSpPr>
        <p:spPr>
          <a:xfrm>
            <a:off x="10896968" y="11936128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2" name="bg object 2322"/>
          <p:cNvSpPr/>
          <p:nvPr/>
        </p:nvSpPr>
        <p:spPr>
          <a:xfrm>
            <a:off x="10896968" y="11883067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3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3" name="bg object 2323"/>
          <p:cNvSpPr/>
          <p:nvPr/>
        </p:nvSpPr>
        <p:spPr>
          <a:xfrm>
            <a:off x="10896968" y="12233108"/>
            <a:ext cx="0" cy="19685"/>
          </a:xfrm>
          <a:custGeom>
            <a:avLst/>
            <a:gdLst/>
            <a:ahLst/>
            <a:cxnLst/>
            <a:rect l="l" t="t" r="r" b="b"/>
            <a:pathLst>
              <a:path h="19684">
                <a:moveTo>
                  <a:pt x="0" y="193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4" name="bg object 2324"/>
          <p:cNvSpPr/>
          <p:nvPr/>
        </p:nvSpPr>
        <p:spPr>
          <a:xfrm>
            <a:off x="10896968" y="12042886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5" name="bg object 2325"/>
          <p:cNvSpPr/>
          <p:nvPr/>
        </p:nvSpPr>
        <p:spPr>
          <a:xfrm>
            <a:off x="10896968" y="11947778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6" name="bg object 2326"/>
          <p:cNvSpPr/>
          <p:nvPr/>
        </p:nvSpPr>
        <p:spPr>
          <a:xfrm>
            <a:off x="10896968" y="11896724"/>
            <a:ext cx="0" cy="19685"/>
          </a:xfrm>
          <a:custGeom>
            <a:avLst/>
            <a:gdLst/>
            <a:ahLst/>
            <a:cxnLst/>
            <a:rect l="l" t="t" r="r" b="b"/>
            <a:pathLst>
              <a:path h="19684">
                <a:moveTo>
                  <a:pt x="0" y="193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7" name="bg object 2327"/>
          <p:cNvSpPr/>
          <p:nvPr/>
        </p:nvSpPr>
        <p:spPr>
          <a:xfrm>
            <a:off x="11085379" y="11883073"/>
            <a:ext cx="0" cy="352425"/>
          </a:xfrm>
          <a:custGeom>
            <a:avLst/>
            <a:gdLst/>
            <a:ahLst/>
            <a:cxnLst/>
            <a:rect l="l" t="t" r="r" b="b"/>
            <a:pathLst>
              <a:path h="352425">
                <a:moveTo>
                  <a:pt x="0" y="0"/>
                </a:moveTo>
                <a:lnTo>
                  <a:pt x="0" y="3519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8" name="bg object 2328"/>
          <p:cNvSpPr/>
          <p:nvPr/>
        </p:nvSpPr>
        <p:spPr>
          <a:xfrm>
            <a:off x="9973667" y="12124958"/>
            <a:ext cx="0" cy="127635"/>
          </a:xfrm>
          <a:custGeom>
            <a:avLst/>
            <a:gdLst/>
            <a:ahLst/>
            <a:cxnLst/>
            <a:rect l="l" t="t" r="r" b="b"/>
            <a:pathLst>
              <a:path h="127634">
                <a:moveTo>
                  <a:pt x="0" y="1274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9" name="bg object 2329"/>
          <p:cNvSpPr/>
          <p:nvPr/>
        </p:nvSpPr>
        <p:spPr>
          <a:xfrm>
            <a:off x="9954325" y="12124958"/>
            <a:ext cx="0" cy="127635"/>
          </a:xfrm>
          <a:custGeom>
            <a:avLst/>
            <a:gdLst/>
            <a:ahLst/>
            <a:cxnLst/>
            <a:rect l="l" t="t" r="r" b="b"/>
            <a:pathLst>
              <a:path h="127634">
                <a:moveTo>
                  <a:pt x="0" y="1274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0" name="bg object 2330"/>
          <p:cNvSpPr/>
          <p:nvPr/>
        </p:nvSpPr>
        <p:spPr>
          <a:xfrm>
            <a:off x="10356726" y="12063552"/>
            <a:ext cx="0" cy="48895"/>
          </a:xfrm>
          <a:custGeom>
            <a:avLst/>
            <a:gdLst/>
            <a:ahLst/>
            <a:cxnLst/>
            <a:rect l="l" t="t" r="r" b="b"/>
            <a:pathLst>
              <a:path h="48895">
                <a:moveTo>
                  <a:pt x="0" y="0"/>
                </a:moveTo>
                <a:lnTo>
                  <a:pt x="0" y="482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1" name="bg object 2331"/>
          <p:cNvSpPr/>
          <p:nvPr/>
        </p:nvSpPr>
        <p:spPr>
          <a:xfrm>
            <a:off x="10356726" y="12428871"/>
            <a:ext cx="0" cy="48895"/>
          </a:xfrm>
          <a:custGeom>
            <a:avLst/>
            <a:gdLst/>
            <a:ahLst/>
            <a:cxnLst/>
            <a:rect l="l" t="t" r="r" b="b"/>
            <a:pathLst>
              <a:path h="48895">
                <a:moveTo>
                  <a:pt x="0" y="0"/>
                </a:moveTo>
                <a:lnTo>
                  <a:pt x="0" y="482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2" name="bg object 2332"/>
          <p:cNvSpPr/>
          <p:nvPr/>
        </p:nvSpPr>
        <p:spPr>
          <a:xfrm>
            <a:off x="10139371" y="11870912"/>
            <a:ext cx="0" cy="380365"/>
          </a:xfrm>
          <a:custGeom>
            <a:avLst/>
            <a:gdLst/>
            <a:ahLst/>
            <a:cxnLst/>
            <a:rect l="l" t="t" r="r" b="b"/>
            <a:pathLst>
              <a:path h="380365">
                <a:moveTo>
                  <a:pt x="0" y="3803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3" name="bg object 2333"/>
          <p:cNvSpPr/>
          <p:nvPr/>
        </p:nvSpPr>
        <p:spPr>
          <a:xfrm>
            <a:off x="10097323" y="11870913"/>
            <a:ext cx="0" cy="381635"/>
          </a:xfrm>
          <a:custGeom>
            <a:avLst/>
            <a:gdLst/>
            <a:ahLst/>
            <a:cxnLst/>
            <a:rect l="l" t="t" r="r" b="b"/>
            <a:pathLst>
              <a:path h="381634">
                <a:moveTo>
                  <a:pt x="0" y="3815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4" name="bg object 2334"/>
          <p:cNvSpPr/>
          <p:nvPr/>
        </p:nvSpPr>
        <p:spPr>
          <a:xfrm>
            <a:off x="10147792" y="11891488"/>
            <a:ext cx="0" cy="760730"/>
          </a:xfrm>
          <a:custGeom>
            <a:avLst/>
            <a:gdLst/>
            <a:ahLst/>
            <a:cxnLst/>
            <a:rect l="l" t="t" r="r" b="b"/>
            <a:pathLst>
              <a:path h="760729">
                <a:moveTo>
                  <a:pt x="0" y="7604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5" name="bg object 2335"/>
          <p:cNvSpPr/>
          <p:nvPr/>
        </p:nvSpPr>
        <p:spPr>
          <a:xfrm>
            <a:off x="10154858" y="11898557"/>
            <a:ext cx="0" cy="746760"/>
          </a:xfrm>
          <a:custGeom>
            <a:avLst/>
            <a:gdLst/>
            <a:ahLst/>
            <a:cxnLst/>
            <a:rect l="l" t="t" r="r" b="b"/>
            <a:pathLst>
              <a:path h="746759">
                <a:moveTo>
                  <a:pt x="0" y="7463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6" name="bg object 2336"/>
          <p:cNvSpPr/>
          <p:nvPr/>
        </p:nvSpPr>
        <p:spPr>
          <a:xfrm>
            <a:off x="10520130" y="12226276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7" name="bg object 2337"/>
          <p:cNvSpPr/>
          <p:nvPr/>
        </p:nvSpPr>
        <p:spPr>
          <a:xfrm>
            <a:off x="10520130" y="11883073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8" name="bg object 2338"/>
          <p:cNvSpPr/>
          <p:nvPr/>
        </p:nvSpPr>
        <p:spPr>
          <a:xfrm>
            <a:off x="10567234" y="12226276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9" name="bg object 2339"/>
          <p:cNvSpPr/>
          <p:nvPr/>
        </p:nvSpPr>
        <p:spPr>
          <a:xfrm>
            <a:off x="10567234" y="12036056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0" name="bg object 2340"/>
          <p:cNvSpPr/>
          <p:nvPr/>
        </p:nvSpPr>
        <p:spPr>
          <a:xfrm>
            <a:off x="10567234" y="11940947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1" name="bg object 2341"/>
          <p:cNvSpPr/>
          <p:nvPr/>
        </p:nvSpPr>
        <p:spPr>
          <a:xfrm>
            <a:off x="10567234" y="11883073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2" name="bg object 2342"/>
          <p:cNvSpPr/>
          <p:nvPr/>
        </p:nvSpPr>
        <p:spPr>
          <a:xfrm>
            <a:off x="10141755" y="13167276"/>
            <a:ext cx="680085" cy="1905"/>
          </a:xfrm>
          <a:custGeom>
            <a:avLst/>
            <a:gdLst/>
            <a:ahLst/>
            <a:cxnLst/>
            <a:rect l="l" t="t" r="r" b="b"/>
            <a:pathLst>
              <a:path w="680084" h="1905">
                <a:moveTo>
                  <a:pt x="0" y="1752"/>
                </a:moveTo>
                <a:lnTo>
                  <a:pt x="6798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3" name="bg object 2343"/>
          <p:cNvSpPr/>
          <p:nvPr/>
        </p:nvSpPr>
        <p:spPr>
          <a:xfrm>
            <a:off x="10139371" y="12660378"/>
            <a:ext cx="738505" cy="0"/>
          </a:xfrm>
          <a:custGeom>
            <a:avLst/>
            <a:gdLst/>
            <a:ahLst/>
            <a:cxnLst/>
            <a:rect l="l" t="t" r="r" b="b"/>
            <a:pathLst>
              <a:path w="738504">
                <a:moveTo>
                  <a:pt x="0" y="0"/>
                </a:moveTo>
                <a:lnTo>
                  <a:pt x="7382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4" name="bg object 2344"/>
          <p:cNvSpPr/>
          <p:nvPr/>
        </p:nvSpPr>
        <p:spPr>
          <a:xfrm>
            <a:off x="10139371" y="12694026"/>
            <a:ext cx="721360" cy="0"/>
          </a:xfrm>
          <a:custGeom>
            <a:avLst/>
            <a:gdLst/>
            <a:ahLst/>
            <a:cxnLst/>
            <a:rect l="l" t="t" r="r" b="b"/>
            <a:pathLst>
              <a:path w="721359">
                <a:moveTo>
                  <a:pt x="0" y="0"/>
                </a:moveTo>
                <a:lnTo>
                  <a:pt x="721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5" name="bg object 2345"/>
          <p:cNvSpPr/>
          <p:nvPr/>
        </p:nvSpPr>
        <p:spPr>
          <a:xfrm>
            <a:off x="10154859" y="12644891"/>
            <a:ext cx="730885" cy="0"/>
          </a:xfrm>
          <a:custGeom>
            <a:avLst/>
            <a:gdLst/>
            <a:ahLst/>
            <a:cxnLst/>
            <a:rect l="l" t="t" r="r" b="b"/>
            <a:pathLst>
              <a:path w="730884">
                <a:moveTo>
                  <a:pt x="0" y="0"/>
                </a:moveTo>
                <a:lnTo>
                  <a:pt x="7306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6" name="bg object 2346"/>
          <p:cNvSpPr/>
          <p:nvPr/>
        </p:nvSpPr>
        <p:spPr>
          <a:xfrm>
            <a:off x="10147792" y="12651957"/>
            <a:ext cx="734695" cy="0"/>
          </a:xfrm>
          <a:custGeom>
            <a:avLst/>
            <a:gdLst/>
            <a:ahLst/>
            <a:cxnLst/>
            <a:rect l="l" t="t" r="r" b="b"/>
            <a:pathLst>
              <a:path w="734695">
                <a:moveTo>
                  <a:pt x="0" y="0"/>
                </a:moveTo>
                <a:lnTo>
                  <a:pt x="7341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7" name="bg object 2347"/>
          <p:cNvSpPr/>
          <p:nvPr/>
        </p:nvSpPr>
        <p:spPr>
          <a:xfrm>
            <a:off x="10141738" y="13158869"/>
            <a:ext cx="680085" cy="1905"/>
          </a:xfrm>
          <a:custGeom>
            <a:avLst/>
            <a:gdLst/>
            <a:ahLst/>
            <a:cxnLst/>
            <a:rect l="l" t="t" r="r" b="b"/>
            <a:pathLst>
              <a:path w="680084" h="1905">
                <a:moveTo>
                  <a:pt x="0" y="1739"/>
                </a:moveTo>
                <a:lnTo>
                  <a:pt x="6798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8" name="bg object 2348"/>
          <p:cNvSpPr/>
          <p:nvPr/>
        </p:nvSpPr>
        <p:spPr>
          <a:xfrm>
            <a:off x="10142261" y="13222899"/>
            <a:ext cx="680085" cy="1905"/>
          </a:xfrm>
          <a:custGeom>
            <a:avLst/>
            <a:gdLst/>
            <a:ahLst/>
            <a:cxnLst/>
            <a:rect l="l" t="t" r="r" b="b"/>
            <a:pathLst>
              <a:path w="680084" h="1905">
                <a:moveTo>
                  <a:pt x="0" y="1739"/>
                </a:moveTo>
                <a:lnTo>
                  <a:pt x="6794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9" name="bg object 2349"/>
          <p:cNvSpPr/>
          <p:nvPr/>
        </p:nvSpPr>
        <p:spPr>
          <a:xfrm>
            <a:off x="10520130" y="12252450"/>
            <a:ext cx="706755" cy="0"/>
          </a:xfrm>
          <a:custGeom>
            <a:avLst/>
            <a:gdLst/>
            <a:ahLst/>
            <a:cxnLst/>
            <a:rect l="l" t="t" r="r" b="b"/>
            <a:pathLst>
              <a:path w="706754">
                <a:moveTo>
                  <a:pt x="0" y="0"/>
                </a:moveTo>
                <a:lnTo>
                  <a:pt x="7065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0" name="bg object 2350"/>
          <p:cNvSpPr/>
          <p:nvPr/>
        </p:nvSpPr>
        <p:spPr>
          <a:xfrm>
            <a:off x="10504644" y="12236963"/>
            <a:ext cx="737870" cy="0"/>
          </a:xfrm>
          <a:custGeom>
            <a:avLst/>
            <a:gdLst/>
            <a:ahLst/>
            <a:cxnLst/>
            <a:rect l="l" t="t" r="r" b="b"/>
            <a:pathLst>
              <a:path w="737870">
                <a:moveTo>
                  <a:pt x="0" y="0"/>
                </a:moveTo>
                <a:lnTo>
                  <a:pt x="7375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1" name="bg object 2351"/>
          <p:cNvSpPr/>
          <p:nvPr/>
        </p:nvSpPr>
        <p:spPr>
          <a:xfrm>
            <a:off x="10511712" y="12244030"/>
            <a:ext cx="723900" cy="0"/>
          </a:xfrm>
          <a:custGeom>
            <a:avLst/>
            <a:gdLst/>
            <a:ahLst/>
            <a:cxnLst/>
            <a:rect l="l" t="t" r="r" b="b"/>
            <a:pathLst>
              <a:path w="723900">
                <a:moveTo>
                  <a:pt x="0" y="0"/>
                </a:moveTo>
                <a:lnTo>
                  <a:pt x="7233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2" name="bg object 2352"/>
          <p:cNvSpPr/>
          <p:nvPr/>
        </p:nvSpPr>
        <p:spPr>
          <a:xfrm>
            <a:off x="10520130" y="12294502"/>
            <a:ext cx="706755" cy="0"/>
          </a:xfrm>
          <a:custGeom>
            <a:avLst/>
            <a:gdLst/>
            <a:ahLst/>
            <a:cxnLst/>
            <a:rect l="l" t="t" r="r" b="b"/>
            <a:pathLst>
              <a:path w="706754">
                <a:moveTo>
                  <a:pt x="0" y="0"/>
                </a:moveTo>
                <a:lnTo>
                  <a:pt x="7065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3" name="bg object 2353"/>
          <p:cNvSpPr/>
          <p:nvPr/>
        </p:nvSpPr>
        <p:spPr>
          <a:xfrm>
            <a:off x="10917659" y="12477162"/>
            <a:ext cx="53975" cy="0"/>
          </a:xfrm>
          <a:custGeom>
            <a:avLst/>
            <a:gdLst/>
            <a:ahLst/>
            <a:cxnLst/>
            <a:rect l="l" t="t" r="r" b="b"/>
            <a:pathLst>
              <a:path w="53975">
                <a:moveTo>
                  <a:pt x="5373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4" name="bg object 2354"/>
          <p:cNvSpPr/>
          <p:nvPr/>
        </p:nvSpPr>
        <p:spPr>
          <a:xfrm>
            <a:off x="10822565" y="1247716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5" name="bg object 2355"/>
          <p:cNvSpPr/>
          <p:nvPr/>
        </p:nvSpPr>
        <p:spPr>
          <a:xfrm>
            <a:off x="10727464" y="1247716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6" name="bg object 2356"/>
          <p:cNvSpPr/>
          <p:nvPr/>
        </p:nvSpPr>
        <p:spPr>
          <a:xfrm>
            <a:off x="10632362" y="1247716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7" name="bg object 2357"/>
          <p:cNvSpPr/>
          <p:nvPr/>
        </p:nvSpPr>
        <p:spPr>
          <a:xfrm>
            <a:off x="10537261" y="1247716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8" name="bg object 2358"/>
          <p:cNvSpPr/>
          <p:nvPr/>
        </p:nvSpPr>
        <p:spPr>
          <a:xfrm>
            <a:off x="10442160" y="1247716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9" name="bg object 2359"/>
          <p:cNvSpPr/>
          <p:nvPr/>
        </p:nvSpPr>
        <p:spPr>
          <a:xfrm>
            <a:off x="10356723" y="12477162"/>
            <a:ext cx="53975" cy="0"/>
          </a:xfrm>
          <a:custGeom>
            <a:avLst/>
            <a:gdLst/>
            <a:ahLst/>
            <a:cxnLst/>
            <a:rect l="l" t="t" r="r" b="b"/>
            <a:pathLst>
              <a:path w="53975">
                <a:moveTo>
                  <a:pt x="5373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0" name="bg object 2360"/>
          <p:cNvSpPr/>
          <p:nvPr/>
        </p:nvSpPr>
        <p:spPr>
          <a:xfrm>
            <a:off x="10504644" y="12308755"/>
            <a:ext cx="553085" cy="0"/>
          </a:xfrm>
          <a:custGeom>
            <a:avLst/>
            <a:gdLst/>
            <a:ahLst/>
            <a:cxnLst/>
            <a:rect l="l" t="t" r="r" b="b"/>
            <a:pathLst>
              <a:path w="553084">
                <a:moveTo>
                  <a:pt x="0" y="0"/>
                </a:moveTo>
                <a:lnTo>
                  <a:pt x="55295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1" name="bg object 2361"/>
          <p:cNvSpPr/>
          <p:nvPr/>
        </p:nvSpPr>
        <p:spPr>
          <a:xfrm>
            <a:off x="10511712" y="12301687"/>
            <a:ext cx="549910" cy="0"/>
          </a:xfrm>
          <a:custGeom>
            <a:avLst/>
            <a:gdLst/>
            <a:ahLst/>
            <a:cxnLst/>
            <a:rect l="l" t="t" r="r" b="b"/>
            <a:pathLst>
              <a:path w="549909">
                <a:moveTo>
                  <a:pt x="0" y="0"/>
                </a:moveTo>
                <a:lnTo>
                  <a:pt x="5495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2" name="bg object 2362"/>
          <p:cNvSpPr/>
          <p:nvPr/>
        </p:nvSpPr>
        <p:spPr>
          <a:xfrm>
            <a:off x="10097323" y="12294498"/>
            <a:ext cx="0" cy="521970"/>
          </a:xfrm>
          <a:custGeom>
            <a:avLst/>
            <a:gdLst/>
            <a:ahLst/>
            <a:cxnLst/>
            <a:rect l="l" t="t" r="r" b="b"/>
            <a:pathLst>
              <a:path h="521970">
                <a:moveTo>
                  <a:pt x="0" y="5217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3" name="bg object 2363"/>
          <p:cNvSpPr/>
          <p:nvPr/>
        </p:nvSpPr>
        <p:spPr>
          <a:xfrm>
            <a:off x="10139371" y="12251218"/>
            <a:ext cx="0" cy="565150"/>
          </a:xfrm>
          <a:custGeom>
            <a:avLst/>
            <a:gdLst/>
            <a:ahLst/>
            <a:cxnLst/>
            <a:rect l="l" t="t" r="r" b="b"/>
            <a:pathLst>
              <a:path h="565150">
                <a:moveTo>
                  <a:pt x="0" y="5650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4" name="bg object 2364"/>
          <p:cNvSpPr/>
          <p:nvPr/>
        </p:nvSpPr>
        <p:spPr>
          <a:xfrm>
            <a:off x="10097323" y="12816239"/>
            <a:ext cx="42545" cy="0"/>
          </a:xfrm>
          <a:custGeom>
            <a:avLst/>
            <a:gdLst/>
            <a:ahLst/>
            <a:cxnLst/>
            <a:rect l="l" t="t" r="r" b="b"/>
            <a:pathLst>
              <a:path w="42545">
                <a:moveTo>
                  <a:pt x="0" y="0"/>
                </a:moveTo>
                <a:lnTo>
                  <a:pt x="420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5" name="bg object 2365"/>
          <p:cNvSpPr/>
          <p:nvPr/>
        </p:nvSpPr>
        <p:spPr>
          <a:xfrm>
            <a:off x="9777533" y="12805215"/>
            <a:ext cx="147320" cy="0"/>
          </a:xfrm>
          <a:custGeom>
            <a:avLst/>
            <a:gdLst/>
            <a:ahLst/>
            <a:cxnLst/>
            <a:rect l="l" t="t" r="r" b="b"/>
            <a:pathLst>
              <a:path w="147320">
                <a:moveTo>
                  <a:pt x="1469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6" name="bg object 2366"/>
          <p:cNvSpPr/>
          <p:nvPr/>
        </p:nvSpPr>
        <p:spPr>
          <a:xfrm>
            <a:off x="9777533" y="12807311"/>
            <a:ext cx="147320" cy="0"/>
          </a:xfrm>
          <a:custGeom>
            <a:avLst/>
            <a:gdLst/>
            <a:ahLst/>
            <a:cxnLst/>
            <a:rect l="l" t="t" r="r" b="b"/>
            <a:pathLst>
              <a:path w="147320">
                <a:moveTo>
                  <a:pt x="1469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7" name="bg object 2367"/>
          <p:cNvSpPr/>
          <p:nvPr/>
        </p:nvSpPr>
        <p:spPr>
          <a:xfrm>
            <a:off x="9777529" y="12799416"/>
            <a:ext cx="147320" cy="0"/>
          </a:xfrm>
          <a:custGeom>
            <a:avLst/>
            <a:gdLst/>
            <a:ahLst/>
            <a:cxnLst/>
            <a:rect l="l" t="t" r="r" b="b"/>
            <a:pathLst>
              <a:path w="147320">
                <a:moveTo>
                  <a:pt x="0" y="0"/>
                </a:moveTo>
                <a:lnTo>
                  <a:pt x="14693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8" name="bg object 2368"/>
          <p:cNvSpPr/>
          <p:nvPr/>
        </p:nvSpPr>
        <p:spPr>
          <a:xfrm>
            <a:off x="9769380" y="12861993"/>
            <a:ext cx="163830" cy="0"/>
          </a:xfrm>
          <a:custGeom>
            <a:avLst/>
            <a:gdLst/>
            <a:ahLst/>
            <a:cxnLst/>
            <a:rect l="l" t="t" r="r" b="b"/>
            <a:pathLst>
              <a:path w="163829">
                <a:moveTo>
                  <a:pt x="1635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9" name="bg object 2369"/>
          <p:cNvSpPr/>
          <p:nvPr/>
        </p:nvSpPr>
        <p:spPr>
          <a:xfrm>
            <a:off x="10144291" y="12888352"/>
            <a:ext cx="198120" cy="635"/>
          </a:xfrm>
          <a:custGeom>
            <a:avLst/>
            <a:gdLst/>
            <a:ahLst/>
            <a:cxnLst/>
            <a:rect l="l" t="t" r="r" b="b"/>
            <a:pathLst>
              <a:path w="198120" h="634">
                <a:moveTo>
                  <a:pt x="0" y="152"/>
                </a:moveTo>
                <a:lnTo>
                  <a:pt x="1979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0" name="bg object 2370"/>
          <p:cNvSpPr/>
          <p:nvPr/>
        </p:nvSpPr>
        <p:spPr>
          <a:xfrm>
            <a:off x="10166756" y="12804995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4">
                <a:moveTo>
                  <a:pt x="16687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1" name="bg object 2371"/>
          <p:cNvSpPr/>
          <p:nvPr/>
        </p:nvSpPr>
        <p:spPr>
          <a:xfrm>
            <a:off x="10166756" y="12807090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4">
                <a:moveTo>
                  <a:pt x="16687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2" name="bg object 2372"/>
          <p:cNvSpPr/>
          <p:nvPr/>
        </p:nvSpPr>
        <p:spPr>
          <a:xfrm>
            <a:off x="10166760" y="12799195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4">
                <a:moveTo>
                  <a:pt x="0" y="0"/>
                </a:moveTo>
                <a:lnTo>
                  <a:pt x="16687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3" name="bg object 2373"/>
          <p:cNvSpPr/>
          <p:nvPr/>
        </p:nvSpPr>
        <p:spPr>
          <a:xfrm>
            <a:off x="10144291" y="12888352"/>
            <a:ext cx="198120" cy="635"/>
          </a:xfrm>
          <a:custGeom>
            <a:avLst/>
            <a:gdLst/>
            <a:ahLst/>
            <a:cxnLst/>
            <a:rect l="l" t="t" r="r" b="b"/>
            <a:pathLst>
              <a:path w="198120" h="634">
                <a:moveTo>
                  <a:pt x="0" y="152"/>
                </a:moveTo>
                <a:lnTo>
                  <a:pt x="1979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4" name="bg object 2374"/>
          <p:cNvSpPr/>
          <p:nvPr/>
        </p:nvSpPr>
        <p:spPr>
          <a:xfrm>
            <a:off x="10387632" y="12888179"/>
            <a:ext cx="192405" cy="635"/>
          </a:xfrm>
          <a:custGeom>
            <a:avLst/>
            <a:gdLst/>
            <a:ahLst/>
            <a:cxnLst/>
            <a:rect l="l" t="t" r="r" b="b"/>
            <a:pathLst>
              <a:path w="192404" h="634">
                <a:moveTo>
                  <a:pt x="0" y="139"/>
                </a:moveTo>
                <a:lnTo>
                  <a:pt x="191955" y="0"/>
                </a:lnTo>
              </a:path>
              <a:path w="192404" h="634">
                <a:moveTo>
                  <a:pt x="0" y="139"/>
                </a:moveTo>
                <a:lnTo>
                  <a:pt x="1919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5" name="bg object 2375"/>
          <p:cNvSpPr/>
          <p:nvPr/>
        </p:nvSpPr>
        <p:spPr>
          <a:xfrm>
            <a:off x="10395761" y="12804876"/>
            <a:ext cx="175260" cy="0"/>
          </a:xfrm>
          <a:custGeom>
            <a:avLst/>
            <a:gdLst/>
            <a:ahLst/>
            <a:cxnLst/>
            <a:rect l="l" t="t" r="r" b="b"/>
            <a:pathLst>
              <a:path w="175259">
                <a:moveTo>
                  <a:pt x="17519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6" name="bg object 2376"/>
          <p:cNvSpPr/>
          <p:nvPr/>
        </p:nvSpPr>
        <p:spPr>
          <a:xfrm>
            <a:off x="10395761" y="12806990"/>
            <a:ext cx="175260" cy="0"/>
          </a:xfrm>
          <a:custGeom>
            <a:avLst/>
            <a:gdLst/>
            <a:ahLst/>
            <a:cxnLst/>
            <a:rect l="l" t="t" r="r" b="b"/>
            <a:pathLst>
              <a:path w="175259">
                <a:moveTo>
                  <a:pt x="17519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7" name="bg object 2377"/>
          <p:cNvSpPr/>
          <p:nvPr/>
        </p:nvSpPr>
        <p:spPr>
          <a:xfrm>
            <a:off x="10395764" y="12799093"/>
            <a:ext cx="175260" cy="0"/>
          </a:xfrm>
          <a:custGeom>
            <a:avLst/>
            <a:gdLst/>
            <a:ahLst/>
            <a:cxnLst/>
            <a:rect l="l" t="t" r="r" b="b"/>
            <a:pathLst>
              <a:path w="175259">
                <a:moveTo>
                  <a:pt x="0" y="0"/>
                </a:moveTo>
                <a:lnTo>
                  <a:pt x="1751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8" name="bg object 2378"/>
          <p:cNvSpPr/>
          <p:nvPr/>
        </p:nvSpPr>
        <p:spPr>
          <a:xfrm>
            <a:off x="9954325" y="12252454"/>
            <a:ext cx="143510" cy="42545"/>
          </a:xfrm>
          <a:custGeom>
            <a:avLst/>
            <a:gdLst/>
            <a:ahLst/>
            <a:cxnLst/>
            <a:rect l="l" t="t" r="r" b="b"/>
            <a:pathLst>
              <a:path w="143509" h="42545">
                <a:moveTo>
                  <a:pt x="0" y="42048"/>
                </a:moveTo>
                <a:lnTo>
                  <a:pt x="0" y="0"/>
                </a:lnTo>
              </a:path>
              <a:path w="143509" h="42545">
                <a:moveTo>
                  <a:pt x="0" y="42048"/>
                </a:moveTo>
                <a:lnTo>
                  <a:pt x="142998" y="420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9" name="bg object 2379"/>
          <p:cNvSpPr/>
          <p:nvPr/>
        </p:nvSpPr>
        <p:spPr>
          <a:xfrm>
            <a:off x="9954325" y="12252450"/>
            <a:ext cx="143510" cy="0"/>
          </a:xfrm>
          <a:custGeom>
            <a:avLst/>
            <a:gdLst/>
            <a:ahLst/>
            <a:cxnLst/>
            <a:rect l="l" t="t" r="r" b="b"/>
            <a:pathLst>
              <a:path w="143509">
                <a:moveTo>
                  <a:pt x="0" y="0"/>
                </a:moveTo>
                <a:lnTo>
                  <a:pt x="142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0" name="bg object 2380"/>
          <p:cNvSpPr/>
          <p:nvPr/>
        </p:nvSpPr>
        <p:spPr>
          <a:xfrm>
            <a:off x="10614335" y="12308755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1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1" name="bg object 2381"/>
          <p:cNvSpPr/>
          <p:nvPr/>
        </p:nvSpPr>
        <p:spPr>
          <a:xfrm>
            <a:off x="10614335" y="12587791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0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2" name="bg object 2382"/>
          <p:cNvSpPr/>
          <p:nvPr/>
        </p:nvSpPr>
        <p:spPr>
          <a:xfrm>
            <a:off x="10614335" y="12651957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3" name="bg object 2383"/>
          <p:cNvSpPr/>
          <p:nvPr/>
        </p:nvSpPr>
        <p:spPr>
          <a:xfrm>
            <a:off x="10614335" y="12294502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4" name="bg object 2384"/>
          <p:cNvSpPr/>
          <p:nvPr/>
        </p:nvSpPr>
        <p:spPr>
          <a:xfrm>
            <a:off x="10520130" y="12294502"/>
            <a:ext cx="0" cy="24765"/>
          </a:xfrm>
          <a:custGeom>
            <a:avLst/>
            <a:gdLst/>
            <a:ahLst/>
            <a:cxnLst/>
            <a:rect l="l" t="t" r="r" b="b"/>
            <a:pathLst>
              <a:path h="24765">
                <a:moveTo>
                  <a:pt x="0" y="0"/>
                </a:moveTo>
                <a:lnTo>
                  <a:pt x="0" y="244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5" name="bg object 2385"/>
          <p:cNvSpPr/>
          <p:nvPr/>
        </p:nvSpPr>
        <p:spPr>
          <a:xfrm>
            <a:off x="10520130" y="12635962"/>
            <a:ext cx="0" cy="24765"/>
          </a:xfrm>
          <a:custGeom>
            <a:avLst/>
            <a:gdLst/>
            <a:ahLst/>
            <a:cxnLst/>
            <a:rect l="l" t="t" r="r" b="b"/>
            <a:pathLst>
              <a:path h="24765">
                <a:moveTo>
                  <a:pt x="0" y="0"/>
                </a:moveTo>
                <a:lnTo>
                  <a:pt x="0" y="244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6" name="bg object 2386"/>
          <p:cNvSpPr/>
          <p:nvPr/>
        </p:nvSpPr>
        <p:spPr>
          <a:xfrm>
            <a:off x="10520130" y="12660379"/>
            <a:ext cx="0" cy="33655"/>
          </a:xfrm>
          <a:custGeom>
            <a:avLst/>
            <a:gdLst/>
            <a:ahLst/>
            <a:cxnLst/>
            <a:rect l="l" t="t" r="r" b="b"/>
            <a:pathLst>
              <a:path h="33654">
                <a:moveTo>
                  <a:pt x="0" y="0"/>
                </a:moveTo>
                <a:lnTo>
                  <a:pt x="0" y="336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7" name="bg object 2387"/>
          <p:cNvSpPr/>
          <p:nvPr/>
        </p:nvSpPr>
        <p:spPr>
          <a:xfrm>
            <a:off x="10520130" y="12252450"/>
            <a:ext cx="0" cy="42545"/>
          </a:xfrm>
          <a:custGeom>
            <a:avLst/>
            <a:gdLst/>
            <a:ahLst/>
            <a:cxnLst/>
            <a:rect l="l" t="t" r="r" b="b"/>
            <a:pathLst>
              <a:path h="42545">
                <a:moveTo>
                  <a:pt x="0" y="0"/>
                </a:moveTo>
                <a:lnTo>
                  <a:pt x="0" y="420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8" name="bg object 2388"/>
          <p:cNvSpPr/>
          <p:nvPr/>
        </p:nvSpPr>
        <p:spPr>
          <a:xfrm>
            <a:off x="10511712" y="12244030"/>
            <a:ext cx="0" cy="57785"/>
          </a:xfrm>
          <a:custGeom>
            <a:avLst/>
            <a:gdLst/>
            <a:ahLst/>
            <a:cxnLst/>
            <a:rect l="l" t="t" r="r" b="b"/>
            <a:pathLst>
              <a:path h="57784">
                <a:moveTo>
                  <a:pt x="0" y="0"/>
                </a:moveTo>
                <a:lnTo>
                  <a:pt x="0" y="576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9" name="bg object 2389"/>
          <p:cNvSpPr/>
          <p:nvPr/>
        </p:nvSpPr>
        <p:spPr>
          <a:xfrm>
            <a:off x="10504644" y="12236963"/>
            <a:ext cx="0" cy="72390"/>
          </a:xfrm>
          <a:custGeom>
            <a:avLst/>
            <a:gdLst/>
            <a:ahLst/>
            <a:cxnLst/>
            <a:rect l="l" t="t" r="r" b="b"/>
            <a:pathLst>
              <a:path h="72390">
                <a:moveTo>
                  <a:pt x="0" y="0"/>
                </a:moveTo>
                <a:lnTo>
                  <a:pt x="0" y="717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0" name="bg object 2390"/>
          <p:cNvSpPr/>
          <p:nvPr/>
        </p:nvSpPr>
        <p:spPr>
          <a:xfrm>
            <a:off x="11226704" y="12294502"/>
            <a:ext cx="0" cy="504825"/>
          </a:xfrm>
          <a:custGeom>
            <a:avLst/>
            <a:gdLst/>
            <a:ahLst/>
            <a:cxnLst/>
            <a:rect l="l" t="t" r="r" b="b"/>
            <a:pathLst>
              <a:path h="504825">
                <a:moveTo>
                  <a:pt x="0" y="0"/>
                </a:moveTo>
                <a:lnTo>
                  <a:pt x="0" y="50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1" name="bg object 2391"/>
          <p:cNvSpPr/>
          <p:nvPr/>
        </p:nvSpPr>
        <p:spPr>
          <a:xfrm>
            <a:off x="11223169" y="12687871"/>
            <a:ext cx="0" cy="111125"/>
          </a:xfrm>
          <a:custGeom>
            <a:avLst/>
            <a:gdLst/>
            <a:ahLst/>
            <a:cxnLst/>
            <a:rect l="l" t="t" r="r" b="b"/>
            <a:pathLst>
              <a:path h="111125">
                <a:moveTo>
                  <a:pt x="0" y="0"/>
                </a:moveTo>
                <a:lnTo>
                  <a:pt x="0" y="1108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2" name="bg object 2392"/>
          <p:cNvSpPr/>
          <p:nvPr/>
        </p:nvSpPr>
        <p:spPr>
          <a:xfrm>
            <a:off x="11230237" y="12680803"/>
            <a:ext cx="0" cy="115570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3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3" name="bg object 2393"/>
          <p:cNvSpPr/>
          <p:nvPr/>
        </p:nvSpPr>
        <p:spPr>
          <a:xfrm>
            <a:off x="10979471" y="12876225"/>
            <a:ext cx="213995" cy="635"/>
          </a:xfrm>
          <a:custGeom>
            <a:avLst/>
            <a:gdLst/>
            <a:ahLst/>
            <a:cxnLst/>
            <a:rect l="l" t="t" r="r" b="b"/>
            <a:pathLst>
              <a:path w="213995" h="634">
                <a:moveTo>
                  <a:pt x="213519" y="39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4" name="bg object 2394"/>
          <p:cNvSpPr/>
          <p:nvPr/>
        </p:nvSpPr>
        <p:spPr>
          <a:xfrm>
            <a:off x="10995110" y="12806652"/>
            <a:ext cx="189865" cy="0"/>
          </a:xfrm>
          <a:custGeom>
            <a:avLst/>
            <a:gdLst/>
            <a:ahLst/>
            <a:cxnLst/>
            <a:rect l="l" t="t" r="r" b="b"/>
            <a:pathLst>
              <a:path w="189865">
                <a:moveTo>
                  <a:pt x="18927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5" name="bg object 2395"/>
          <p:cNvSpPr/>
          <p:nvPr/>
        </p:nvSpPr>
        <p:spPr>
          <a:xfrm>
            <a:off x="10995110" y="12804555"/>
            <a:ext cx="189865" cy="0"/>
          </a:xfrm>
          <a:custGeom>
            <a:avLst/>
            <a:gdLst/>
            <a:ahLst/>
            <a:cxnLst/>
            <a:rect l="l" t="t" r="r" b="b"/>
            <a:pathLst>
              <a:path w="189865">
                <a:moveTo>
                  <a:pt x="18927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6" name="bg object 2396"/>
          <p:cNvSpPr/>
          <p:nvPr/>
        </p:nvSpPr>
        <p:spPr>
          <a:xfrm>
            <a:off x="10995114" y="12798755"/>
            <a:ext cx="189865" cy="0"/>
          </a:xfrm>
          <a:custGeom>
            <a:avLst/>
            <a:gdLst/>
            <a:ahLst/>
            <a:cxnLst/>
            <a:rect l="l" t="t" r="r" b="b"/>
            <a:pathLst>
              <a:path w="189865">
                <a:moveTo>
                  <a:pt x="0" y="0"/>
                </a:moveTo>
                <a:lnTo>
                  <a:pt x="1892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7" name="bg object 2397"/>
          <p:cNvSpPr/>
          <p:nvPr/>
        </p:nvSpPr>
        <p:spPr>
          <a:xfrm>
            <a:off x="10979471" y="12876225"/>
            <a:ext cx="213995" cy="635"/>
          </a:xfrm>
          <a:custGeom>
            <a:avLst/>
            <a:gdLst/>
            <a:ahLst/>
            <a:cxnLst/>
            <a:rect l="l" t="t" r="r" b="b"/>
            <a:pathLst>
              <a:path w="213995" h="634">
                <a:moveTo>
                  <a:pt x="213519" y="39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8" name="bg object 2398"/>
          <p:cNvSpPr/>
          <p:nvPr/>
        </p:nvSpPr>
        <p:spPr>
          <a:xfrm>
            <a:off x="10624953" y="12888048"/>
            <a:ext cx="147320" cy="635"/>
          </a:xfrm>
          <a:custGeom>
            <a:avLst/>
            <a:gdLst/>
            <a:ahLst/>
            <a:cxnLst/>
            <a:rect l="l" t="t" r="r" b="b"/>
            <a:pathLst>
              <a:path w="147320" h="634">
                <a:moveTo>
                  <a:pt x="0" y="101"/>
                </a:moveTo>
                <a:lnTo>
                  <a:pt x="147278" y="0"/>
                </a:lnTo>
              </a:path>
              <a:path w="147320" h="634">
                <a:moveTo>
                  <a:pt x="0" y="101"/>
                </a:moveTo>
                <a:lnTo>
                  <a:pt x="1472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9" name="bg object 2399"/>
          <p:cNvSpPr/>
          <p:nvPr/>
        </p:nvSpPr>
        <p:spPr>
          <a:xfrm>
            <a:off x="10633102" y="12798755"/>
            <a:ext cx="130810" cy="0"/>
          </a:xfrm>
          <a:custGeom>
            <a:avLst/>
            <a:gdLst/>
            <a:ahLst/>
            <a:cxnLst/>
            <a:rect l="l" t="t" r="r" b="b"/>
            <a:pathLst>
              <a:path w="130809">
                <a:moveTo>
                  <a:pt x="0" y="0"/>
                </a:moveTo>
                <a:lnTo>
                  <a:pt x="13034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0" name="bg object 2400"/>
          <p:cNvSpPr/>
          <p:nvPr/>
        </p:nvSpPr>
        <p:spPr>
          <a:xfrm>
            <a:off x="10633105" y="12806652"/>
            <a:ext cx="130810" cy="0"/>
          </a:xfrm>
          <a:custGeom>
            <a:avLst/>
            <a:gdLst/>
            <a:ahLst/>
            <a:cxnLst/>
            <a:rect l="l" t="t" r="r" b="b"/>
            <a:pathLst>
              <a:path w="130809">
                <a:moveTo>
                  <a:pt x="13034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1" name="bg object 2401"/>
          <p:cNvSpPr/>
          <p:nvPr/>
        </p:nvSpPr>
        <p:spPr>
          <a:xfrm>
            <a:off x="10633105" y="12804555"/>
            <a:ext cx="130810" cy="0"/>
          </a:xfrm>
          <a:custGeom>
            <a:avLst/>
            <a:gdLst/>
            <a:ahLst/>
            <a:cxnLst/>
            <a:rect l="l" t="t" r="r" b="b"/>
            <a:pathLst>
              <a:path w="130809">
                <a:moveTo>
                  <a:pt x="13034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2" name="bg object 2402"/>
          <p:cNvSpPr/>
          <p:nvPr/>
        </p:nvSpPr>
        <p:spPr>
          <a:xfrm>
            <a:off x="11238352" y="12876703"/>
            <a:ext cx="190500" cy="635"/>
          </a:xfrm>
          <a:custGeom>
            <a:avLst/>
            <a:gdLst/>
            <a:ahLst/>
            <a:cxnLst/>
            <a:rect l="l" t="t" r="r" b="b"/>
            <a:pathLst>
              <a:path w="190500" h="634">
                <a:moveTo>
                  <a:pt x="190203" y="3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3" name="bg object 2403"/>
          <p:cNvSpPr/>
          <p:nvPr/>
        </p:nvSpPr>
        <p:spPr>
          <a:xfrm>
            <a:off x="11246538" y="12806687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17342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4" name="bg object 2404"/>
          <p:cNvSpPr/>
          <p:nvPr/>
        </p:nvSpPr>
        <p:spPr>
          <a:xfrm>
            <a:off x="11246538" y="12804572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17342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5" name="bg object 2405"/>
          <p:cNvSpPr/>
          <p:nvPr/>
        </p:nvSpPr>
        <p:spPr>
          <a:xfrm>
            <a:off x="11246536" y="12798789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1734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6" name="bg object 2406"/>
          <p:cNvSpPr/>
          <p:nvPr/>
        </p:nvSpPr>
        <p:spPr>
          <a:xfrm>
            <a:off x="11238351" y="12876703"/>
            <a:ext cx="190500" cy="635"/>
          </a:xfrm>
          <a:custGeom>
            <a:avLst/>
            <a:gdLst/>
            <a:ahLst/>
            <a:cxnLst/>
            <a:rect l="l" t="t" r="r" b="b"/>
            <a:pathLst>
              <a:path w="190500" h="634">
                <a:moveTo>
                  <a:pt x="190203" y="3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7" name="bg object 2407"/>
          <p:cNvSpPr/>
          <p:nvPr/>
        </p:nvSpPr>
        <p:spPr>
          <a:xfrm>
            <a:off x="11473925" y="12877141"/>
            <a:ext cx="168275" cy="635"/>
          </a:xfrm>
          <a:custGeom>
            <a:avLst/>
            <a:gdLst/>
            <a:ahLst/>
            <a:cxnLst/>
            <a:rect l="l" t="t" r="r" b="b"/>
            <a:pathLst>
              <a:path w="168275" h="634">
                <a:moveTo>
                  <a:pt x="168194" y="3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8" name="bg object 2408"/>
          <p:cNvSpPr/>
          <p:nvPr/>
        </p:nvSpPr>
        <p:spPr>
          <a:xfrm>
            <a:off x="11482100" y="12806652"/>
            <a:ext cx="144780" cy="0"/>
          </a:xfrm>
          <a:custGeom>
            <a:avLst/>
            <a:gdLst/>
            <a:ahLst/>
            <a:cxnLst/>
            <a:rect l="l" t="t" r="r" b="b"/>
            <a:pathLst>
              <a:path w="144779">
                <a:moveTo>
                  <a:pt x="14433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9" name="bg object 2409"/>
          <p:cNvSpPr/>
          <p:nvPr/>
        </p:nvSpPr>
        <p:spPr>
          <a:xfrm>
            <a:off x="11482100" y="12804555"/>
            <a:ext cx="144780" cy="0"/>
          </a:xfrm>
          <a:custGeom>
            <a:avLst/>
            <a:gdLst/>
            <a:ahLst/>
            <a:cxnLst/>
            <a:rect l="l" t="t" r="r" b="b"/>
            <a:pathLst>
              <a:path w="144779">
                <a:moveTo>
                  <a:pt x="14433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0" name="bg object 2410"/>
          <p:cNvSpPr/>
          <p:nvPr/>
        </p:nvSpPr>
        <p:spPr>
          <a:xfrm>
            <a:off x="11482098" y="12798755"/>
            <a:ext cx="144780" cy="0"/>
          </a:xfrm>
          <a:custGeom>
            <a:avLst/>
            <a:gdLst/>
            <a:ahLst/>
            <a:cxnLst/>
            <a:rect l="l" t="t" r="r" b="b"/>
            <a:pathLst>
              <a:path w="144779">
                <a:moveTo>
                  <a:pt x="0" y="0"/>
                </a:moveTo>
                <a:lnTo>
                  <a:pt x="1443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1" name="bg object 2411"/>
          <p:cNvSpPr/>
          <p:nvPr/>
        </p:nvSpPr>
        <p:spPr>
          <a:xfrm>
            <a:off x="11473926" y="12877141"/>
            <a:ext cx="168275" cy="635"/>
          </a:xfrm>
          <a:custGeom>
            <a:avLst/>
            <a:gdLst/>
            <a:ahLst/>
            <a:cxnLst/>
            <a:rect l="l" t="t" r="r" b="b"/>
            <a:pathLst>
              <a:path w="168275" h="634">
                <a:moveTo>
                  <a:pt x="168194" y="3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2" name="bg object 2412"/>
          <p:cNvSpPr/>
          <p:nvPr/>
        </p:nvSpPr>
        <p:spPr>
          <a:xfrm>
            <a:off x="10890561" y="12687871"/>
            <a:ext cx="332740" cy="0"/>
          </a:xfrm>
          <a:custGeom>
            <a:avLst/>
            <a:gdLst/>
            <a:ahLst/>
            <a:cxnLst/>
            <a:rect l="l" t="t" r="r" b="b"/>
            <a:pathLst>
              <a:path w="332740">
                <a:moveTo>
                  <a:pt x="0" y="0"/>
                </a:moveTo>
                <a:lnTo>
                  <a:pt x="33260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3" name="bg object 2413"/>
          <p:cNvSpPr/>
          <p:nvPr/>
        </p:nvSpPr>
        <p:spPr>
          <a:xfrm>
            <a:off x="10894179" y="12680804"/>
            <a:ext cx="336550" cy="0"/>
          </a:xfrm>
          <a:custGeom>
            <a:avLst/>
            <a:gdLst/>
            <a:ahLst/>
            <a:cxnLst/>
            <a:rect l="l" t="t" r="r" b="b"/>
            <a:pathLst>
              <a:path w="336550">
                <a:moveTo>
                  <a:pt x="0" y="0"/>
                </a:moveTo>
                <a:lnTo>
                  <a:pt x="3360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4" name="bg object 2414"/>
          <p:cNvSpPr/>
          <p:nvPr/>
        </p:nvSpPr>
        <p:spPr>
          <a:xfrm>
            <a:off x="10981943" y="12509016"/>
            <a:ext cx="245110" cy="0"/>
          </a:xfrm>
          <a:custGeom>
            <a:avLst/>
            <a:gdLst/>
            <a:ahLst/>
            <a:cxnLst/>
            <a:rect l="l" t="t" r="r" b="b"/>
            <a:pathLst>
              <a:path w="245109">
                <a:moveTo>
                  <a:pt x="24476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5" name="bg object 2415"/>
          <p:cNvSpPr/>
          <p:nvPr/>
        </p:nvSpPr>
        <p:spPr>
          <a:xfrm>
            <a:off x="10983751" y="12505480"/>
            <a:ext cx="240029" cy="0"/>
          </a:xfrm>
          <a:custGeom>
            <a:avLst/>
            <a:gdLst/>
            <a:ahLst/>
            <a:cxnLst/>
            <a:rect l="l" t="t" r="r" b="b"/>
            <a:pathLst>
              <a:path w="240029">
                <a:moveTo>
                  <a:pt x="0" y="0"/>
                </a:moveTo>
                <a:lnTo>
                  <a:pt x="2394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6" name="bg object 2416"/>
          <p:cNvSpPr/>
          <p:nvPr/>
        </p:nvSpPr>
        <p:spPr>
          <a:xfrm>
            <a:off x="10980133" y="12512549"/>
            <a:ext cx="250190" cy="0"/>
          </a:xfrm>
          <a:custGeom>
            <a:avLst/>
            <a:gdLst/>
            <a:ahLst/>
            <a:cxnLst/>
            <a:rect l="l" t="t" r="r" b="b"/>
            <a:pathLst>
              <a:path w="250190">
                <a:moveTo>
                  <a:pt x="0" y="0"/>
                </a:moveTo>
                <a:lnTo>
                  <a:pt x="2501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7" name="bg object 2417"/>
          <p:cNvSpPr/>
          <p:nvPr/>
        </p:nvSpPr>
        <p:spPr>
          <a:xfrm>
            <a:off x="10934179" y="12602654"/>
            <a:ext cx="245745" cy="0"/>
          </a:xfrm>
          <a:custGeom>
            <a:avLst/>
            <a:gdLst/>
            <a:ahLst/>
            <a:cxnLst/>
            <a:rect l="l" t="t" r="r" b="b"/>
            <a:pathLst>
              <a:path w="245745">
                <a:moveTo>
                  <a:pt x="2454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8" name="bg object 2418"/>
          <p:cNvSpPr/>
          <p:nvPr/>
        </p:nvSpPr>
        <p:spPr>
          <a:xfrm>
            <a:off x="10892370" y="12684337"/>
            <a:ext cx="334645" cy="0"/>
          </a:xfrm>
          <a:custGeom>
            <a:avLst/>
            <a:gdLst/>
            <a:ahLst/>
            <a:cxnLst/>
            <a:rect l="l" t="t" r="r" b="b"/>
            <a:pathLst>
              <a:path w="334645">
                <a:moveTo>
                  <a:pt x="0" y="0"/>
                </a:moveTo>
                <a:lnTo>
                  <a:pt x="3343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9" name="bg object 2419"/>
          <p:cNvSpPr/>
          <p:nvPr/>
        </p:nvSpPr>
        <p:spPr>
          <a:xfrm>
            <a:off x="11132499" y="12509017"/>
            <a:ext cx="0" cy="172085"/>
          </a:xfrm>
          <a:custGeom>
            <a:avLst/>
            <a:gdLst/>
            <a:ahLst/>
            <a:cxnLst/>
            <a:rect l="l" t="t" r="r" b="b"/>
            <a:pathLst>
              <a:path h="172084">
                <a:moveTo>
                  <a:pt x="0" y="0"/>
                </a:moveTo>
                <a:lnTo>
                  <a:pt x="0" y="1717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0" name="bg object 2420"/>
          <p:cNvSpPr/>
          <p:nvPr/>
        </p:nvSpPr>
        <p:spPr>
          <a:xfrm>
            <a:off x="10896968" y="12308755"/>
            <a:ext cx="0" cy="46355"/>
          </a:xfrm>
          <a:custGeom>
            <a:avLst/>
            <a:gdLst/>
            <a:ahLst/>
            <a:cxnLst/>
            <a:rect l="l" t="t" r="r" b="b"/>
            <a:pathLst>
              <a:path h="46354">
                <a:moveTo>
                  <a:pt x="0" y="0"/>
                </a:moveTo>
                <a:lnTo>
                  <a:pt x="0" y="459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1" name="bg object 2421"/>
          <p:cNvSpPr/>
          <p:nvPr/>
        </p:nvSpPr>
        <p:spPr>
          <a:xfrm>
            <a:off x="10755660" y="12308755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1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2" name="bg object 2422"/>
          <p:cNvSpPr/>
          <p:nvPr/>
        </p:nvSpPr>
        <p:spPr>
          <a:xfrm>
            <a:off x="10755660" y="12587791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0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3" name="bg object 2423"/>
          <p:cNvSpPr/>
          <p:nvPr/>
        </p:nvSpPr>
        <p:spPr>
          <a:xfrm>
            <a:off x="10860376" y="12294503"/>
            <a:ext cx="205104" cy="400050"/>
          </a:xfrm>
          <a:custGeom>
            <a:avLst/>
            <a:gdLst/>
            <a:ahLst/>
            <a:cxnLst/>
            <a:rect l="l" t="t" r="r" b="b"/>
            <a:pathLst>
              <a:path w="205104" h="400050">
                <a:moveTo>
                  <a:pt x="204528" y="0"/>
                </a:moveTo>
                <a:lnTo>
                  <a:pt x="0" y="3995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4" name="bg object 2424"/>
          <p:cNvSpPr/>
          <p:nvPr/>
        </p:nvSpPr>
        <p:spPr>
          <a:xfrm>
            <a:off x="10890564" y="12505481"/>
            <a:ext cx="93980" cy="182880"/>
          </a:xfrm>
          <a:custGeom>
            <a:avLst/>
            <a:gdLst/>
            <a:ahLst/>
            <a:cxnLst/>
            <a:rect l="l" t="t" r="r" b="b"/>
            <a:pathLst>
              <a:path w="93979" h="182879">
                <a:moveTo>
                  <a:pt x="93355" y="0"/>
                </a:moveTo>
                <a:lnTo>
                  <a:pt x="0" y="1823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5" name="bg object 2425"/>
          <p:cNvSpPr/>
          <p:nvPr/>
        </p:nvSpPr>
        <p:spPr>
          <a:xfrm>
            <a:off x="11038275" y="12509017"/>
            <a:ext cx="0" cy="172085"/>
          </a:xfrm>
          <a:custGeom>
            <a:avLst/>
            <a:gdLst/>
            <a:ahLst/>
            <a:cxnLst/>
            <a:rect l="l" t="t" r="r" b="b"/>
            <a:pathLst>
              <a:path h="172084">
                <a:moveTo>
                  <a:pt x="0" y="0"/>
                </a:moveTo>
                <a:lnTo>
                  <a:pt x="0" y="1717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6" name="bg object 2426"/>
          <p:cNvSpPr/>
          <p:nvPr/>
        </p:nvSpPr>
        <p:spPr>
          <a:xfrm>
            <a:off x="10991172" y="12509017"/>
            <a:ext cx="0" cy="172085"/>
          </a:xfrm>
          <a:custGeom>
            <a:avLst/>
            <a:gdLst/>
            <a:ahLst/>
            <a:cxnLst/>
            <a:rect l="l" t="t" r="r" b="b"/>
            <a:pathLst>
              <a:path h="172084">
                <a:moveTo>
                  <a:pt x="0" y="0"/>
                </a:moveTo>
                <a:lnTo>
                  <a:pt x="0" y="1717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7" name="bg object 2427"/>
          <p:cNvSpPr/>
          <p:nvPr/>
        </p:nvSpPr>
        <p:spPr>
          <a:xfrm>
            <a:off x="11085379" y="12509017"/>
            <a:ext cx="0" cy="172085"/>
          </a:xfrm>
          <a:custGeom>
            <a:avLst/>
            <a:gdLst/>
            <a:ahLst/>
            <a:cxnLst/>
            <a:rect l="l" t="t" r="r" b="b"/>
            <a:pathLst>
              <a:path h="172084">
                <a:moveTo>
                  <a:pt x="0" y="0"/>
                </a:moveTo>
                <a:lnTo>
                  <a:pt x="0" y="1717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8" name="bg object 2428"/>
          <p:cNvSpPr/>
          <p:nvPr/>
        </p:nvSpPr>
        <p:spPr>
          <a:xfrm>
            <a:off x="10849864" y="12308755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1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9" name="bg object 2429"/>
          <p:cNvSpPr/>
          <p:nvPr/>
        </p:nvSpPr>
        <p:spPr>
          <a:xfrm>
            <a:off x="10849864" y="12587791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0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0" name="bg object 2430"/>
          <p:cNvSpPr/>
          <p:nvPr/>
        </p:nvSpPr>
        <p:spPr>
          <a:xfrm>
            <a:off x="10661438" y="12308755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1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1" name="bg object 2431"/>
          <p:cNvSpPr/>
          <p:nvPr/>
        </p:nvSpPr>
        <p:spPr>
          <a:xfrm>
            <a:off x="10661438" y="12587791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0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2" name="bg object 2432"/>
          <p:cNvSpPr/>
          <p:nvPr/>
        </p:nvSpPr>
        <p:spPr>
          <a:xfrm>
            <a:off x="10661438" y="12308755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1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3" name="bg object 2433"/>
          <p:cNvSpPr/>
          <p:nvPr/>
        </p:nvSpPr>
        <p:spPr>
          <a:xfrm>
            <a:off x="10661438" y="12587791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0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4" name="bg object 2434"/>
          <p:cNvSpPr/>
          <p:nvPr/>
        </p:nvSpPr>
        <p:spPr>
          <a:xfrm>
            <a:off x="10708541" y="12308755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1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5" name="bg object 2435"/>
          <p:cNvSpPr/>
          <p:nvPr/>
        </p:nvSpPr>
        <p:spPr>
          <a:xfrm>
            <a:off x="10708541" y="12587791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0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6" name="bg object 2436"/>
          <p:cNvSpPr/>
          <p:nvPr/>
        </p:nvSpPr>
        <p:spPr>
          <a:xfrm>
            <a:off x="10802763" y="12308755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1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7" name="bg object 2437"/>
          <p:cNvSpPr/>
          <p:nvPr/>
        </p:nvSpPr>
        <p:spPr>
          <a:xfrm>
            <a:off x="10802763" y="12587791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0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8" name="bg object 2438"/>
          <p:cNvSpPr/>
          <p:nvPr/>
        </p:nvSpPr>
        <p:spPr>
          <a:xfrm>
            <a:off x="10661439" y="12651957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9" name="bg object 2439"/>
          <p:cNvSpPr/>
          <p:nvPr/>
        </p:nvSpPr>
        <p:spPr>
          <a:xfrm>
            <a:off x="10708542" y="12651957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0" name="bg object 2440"/>
          <p:cNvSpPr/>
          <p:nvPr/>
        </p:nvSpPr>
        <p:spPr>
          <a:xfrm>
            <a:off x="10755660" y="12651957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1" name="bg object 2441"/>
          <p:cNvSpPr/>
          <p:nvPr/>
        </p:nvSpPr>
        <p:spPr>
          <a:xfrm>
            <a:off x="10802763" y="12651957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2" name="bg object 2442"/>
          <p:cNvSpPr/>
          <p:nvPr/>
        </p:nvSpPr>
        <p:spPr>
          <a:xfrm>
            <a:off x="10849865" y="12651957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3" name="bg object 2443"/>
          <p:cNvSpPr/>
          <p:nvPr/>
        </p:nvSpPr>
        <p:spPr>
          <a:xfrm>
            <a:off x="10944071" y="12583328"/>
            <a:ext cx="0" cy="97790"/>
          </a:xfrm>
          <a:custGeom>
            <a:avLst/>
            <a:gdLst/>
            <a:ahLst/>
            <a:cxnLst/>
            <a:rect l="l" t="t" r="r" b="b"/>
            <a:pathLst>
              <a:path h="97790">
                <a:moveTo>
                  <a:pt x="0" y="0"/>
                </a:moveTo>
                <a:lnTo>
                  <a:pt x="0" y="974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4" name="bg object 2444"/>
          <p:cNvSpPr/>
          <p:nvPr/>
        </p:nvSpPr>
        <p:spPr>
          <a:xfrm>
            <a:off x="10944071" y="12615640"/>
            <a:ext cx="0" cy="65405"/>
          </a:xfrm>
          <a:custGeom>
            <a:avLst/>
            <a:gdLst/>
            <a:ahLst/>
            <a:cxnLst/>
            <a:rect l="l" t="t" r="r" b="b"/>
            <a:pathLst>
              <a:path h="65404">
                <a:moveTo>
                  <a:pt x="0" y="0"/>
                </a:moveTo>
                <a:lnTo>
                  <a:pt x="0" y="651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5" name="bg object 2445"/>
          <p:cNvSpPr/>
          <p:nvPr/>
        </p:nvSpPr>
        <p:spPr>
          <a:xfrm>
            <a:off x="10991173" y="12657182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6" name="bg object 2446"/>
          <p:cNvSpPr/>
          <p:nvPr/>
        </p:nvSpPr>
        <p:spPr>
          <a:xfrm>
            <a:off x="10849864" y="12294502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7" name="bg object 2447"/>
          <p:cNvSpPr/>
          <p:nvPr/>
        </p:nvSpPr>
        <p:spPr>
          <a:xfrm>
            <a:off x="10802763" y="12294502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8" name="bg object 2448"/>
          <p:cNvSpPr/>
          <p:nvPr/>
        </p:nvSpPr>
        <p:spPr>
          <a:xfrm>
            <a:off x="10708542" y="12294502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9" name="bg object 2449"/>
          <p:cNvSpPr/>
          <p:nvPr/>
        </p:nvSpPr>
        <p:spPr>
          <a:xfrm>
            <a:off x="10661439" y="12294502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0" name="bg object 2450"/>
          <p:cNvSpPr/>
          <p:nvPr/>
        </p:nvSpPr>
        <p:spPr>
          <a:xfrm>
            <a:off x="10755660" y="12294502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1" name="bg object 2451"/>
          <p:cNvSpPr/>
          <p:nvPr/>
        </p:nvSpPr>
        <p:spPr>
          <a:xfrm>
            <a:off x="10708542" y="12294502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2" name="bg object 2452"/>
          <p:cNvSpPr/>
          <p:nvPr/>
        </p:nvSpPr>
        <p:spPr>
          <a:xfrm>
            <a:off x="10661439" y="12294502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3" name="bg object 2453"/>
          <p:cNvSpPr/>
          <p:nvPr/>
        </p:nvSpPr>
        <p:spPr>
          <a:xfrm>
            <a:off x="11038276" y="12294502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4" name="bg object 2454"/>
          <p:cNvSpPr/>
          <p:nvPr/>
        </p:nvSpPr>
        <p:spPr>
          <a:xfrm>
            <a:off x="10991173" y="12308755"/>
            <a:ext cx="0" cy="49530"/>
          </a:xfrm>
          <a:custGeom>
            <a:avLst/>
            <a:gdLst/>
            <a:ahLst/>
            <a:cxnLst/>
            <a:rect l="l" t="t" r="r" b="b"/>
            <a:pathLst>
              <a:path h="49529">
                <a:moveTo>
                  <a:pt x="0" y="0"/>
                </a:moveTo>
                <a:lnTo>
                  <a:pt x="0" y="490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5" name="bg object 2455"/>
          <p:cNvSpPr/>
          <p:nvPr/>
        </p:nvSpPr>
        <p:spPr>
          <a:xfrm>
            <a:off x="10991173" y="12389490"/>
            <a:ext cx="0" cy="49530"/>
          </a:xfrm>
          <a:custGeom>
            <a:avLst/>
            <a:gdLst/>
            <a:ahLst/>
            <a:cxnLst/>
            <a:rect l="l" t="t" r="r" b="b"/>
            <a:pathLst>
              <a:path h="49529">
                <a:moveTo>
                  <a:pt x="0" y="0"/>
                </a:moveTo>
                <a:lnTo>
                  <a:pt x="0" y="490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6" name="bg object 2456"/>
          <p:cNvSpPr/>
          <p:nvPr/>
        </p:nvSpPr>
        <p:spPr>
          <a:xfrm>
            <a:off x="10944071" y="12308755"/>
            <a:ext cx="0" cy="47625"/>
          </a:xfrm>
          <a:custGeom>
            <a:avLst/>
            <a:gdLst/>
            <a:ahLst/>
            <a:cxnLst/>
            <a:rect l="l" t="t" r="r" b="b"/>
            <a:pathLst>
              <a:path h="47625">
                <a:moveTo>
                  <a:pt x="0" y="0"/>
                </a:moveTo>
                <a:lnTo>
                  <a:pt x="0" y="474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7" name="bg object 2457"/>
          <p:cNvSpPr/>
          <p:nvPr/>
        </p:nvSpPr>
        <p:spPr>
          <a:xfrm>
            <a:off x="10944071" y="12387936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34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8" name="bg object 2458"/>
          <p:cNvSpPr/>
          <p:nvPr/>
        </p:nvSpPr>
        <p:spPr>
          <a:xfrm>
            <a:off x="10944071" y="12483045"/>
            <a:ext cx="0" cy="47625"/>
          </a:xfrm>
          <a:custGeom>
            <a:avLst/>
            <a:gdLst/>
            <a:ahLst/>
            <a:cxnLst/>
            <a:rect l="l" t="t" r="r" b="b"/>
            <a:pathLst>
              <a:path h="47625">
                <a:moveTo>
                  <a:pt x="0" y="0"/>
                </a:moveTo>
                <a:lnTo>
                  <a:pt x="0" y="474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9" name="bg object 2459"/>
          <p:cNvSpPr/>
          <p:nvPr/>
        </p:nvSpPr>
        <p:spPr>
          <a:xfrm>
            <a:off x="11038276" y="12294502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0" name="bg object 2460"/>
          <p:cNvSpPr/>
          <p:nvPr/>
        </p:nvSpPr>
        <p:spPr>
          <a:xfrm>
            <a:off x="10991173" y="12294502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1" name="bg object 2461"/>
          <p:cNvSpPr/>
          <p:nvPr/>
        </p:nvSpPr>
        <p:spPr>
          <a:xfrm>
            <a:off x="10944071" y="12294502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2" name="bg object 2462"/>
          <p:cNvSpPr/>
          <p:nvPr/>
        </p:nvSpPr>
        <p:spPr>
          <a:xfrm>
            <a:off x="10896968" y="12294502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3" name="bg object 2463"/>
          <p:cNvSpPr/>
          <p:nvPr/>
        </p:nvSpPr>
        <p:spPr>
          <a:xfrm>
            <a:off x="11179601" y="12509017"/>
            <a:ext cx="0" cy="172085"/>
          </a:xfrm>
          <a:custGeom>
            <a:avLst/>
            <a:gdLst/>
            <a:ahLst/>
            <a:cxnLst/>
            <a:rect l="l" t="t" r="r" b="b"/>
            <a:pathLst>
              <a:path h="172084">
                <a:moveTo>
                  <a:pt x="0" y="0"/>
                </a:moveTo>
                <a:lnTo>
                  <a:pt x="0" y="1717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4" name="bg object 2464"/>
          <p:cNvSpPr/>
          <p:nvPr/>
        </p:nvSpPr>
        <p:spPr>
          <a:xfrm>
            <a:off x="11179601" y="12524503"/>
            <a:ext cx="0" cy="156845"/>
          </a:xfrm>
          <a:custGeom>
            <a:avLst/>
            <a:gdLst/>
            <a:ahLst/>
            <a:cxnLst/>
            <a:rect l="l" t="t" r="r" b="b"/>
            <a:pathLst>
              <a:path h="156845">
                <a:moveTo>
                  <a:pt x="0" y="0"/>
                </a:moveTo>
                <a:lnTo>
                  <a:pt x="0" y="1562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5" name="bg object 2465"/>
          <p:cNvSpPr/>
          <p:nvPr/>
        </p:nvSpPr>
        <p:spPr>
          <a:xfrm>
            <a:off x="11176675" y="12619226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4">
                <a:moveTo>
                  <a:pt x="0" y="0"/>
                </a:moveTo>
                <a:lnTo>
                  <a:pt x="2920" y="2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6" name="bg object 2466"/>
          <p:cNvSpPr/>
          <p:nvPr/>
        </p:nvSpPr>
        <p:spPr>
          <a:xfrm>
            <a:off x="11226704" y="12252454"/>
            <a:ext cx="0" cy="42545"/>
          </a:xfrm>
          <a:custGeom>
            <a:avLst/>
            <a:gdLst/>
            <a:ahLst/>
            <a:cxnLst/>
            <a:rect l="l" t="t" r="r" b="b"/>
            <a:pathLst>
              <a:path h="42545">
                <a:moveTo>
                  <a:pt x="0" y="420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7" name="bg object 2467"/>
          <p:cNvSpPr/>
          <p:nvPr/>
        </p:nvSpPr>
        <p:spPr>
          <a:xfrm>
            <a:off x="11242172" y="12236963"/>
            <a:ext cx="0" cy="73025"/>
          </a:xfrm>
          <a:custGeom>
            <a:avLst/>
            <a:gdLst/>
            <a:ahLst/>
            <a:cxnLst/>
            <a:rect l="l" t="t" r="r" b="b"/>
            <a:pathLst>
              <a:path h="73025">
                <a:moveTo>
                  <a:pt x="0" y="0"/>
                </a:moveTo>
                <a:lnTo>
                  <a:pt x="0" y="730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8" name="bg object 2468"/>
          <p:cNvSpPr/>
          <p:nvPr/>
        </p:nvSpPr>
        <p:spPr>
          <a:xfrm>
            <a:off x="11223169" y="12302922"/>
            <a:ext cx="0" cy="202565"/>
          </a:xfrm>
          <a:custGeom>
            <a:avLst/>
            <a:gdLst/>
            <a:ahLst/>
            <a:cxnLst/>
            <a:rect l="l" t="t" r="r" b="b"/>
            <a:pathLst>
              <a:path h="202565">
                <a:moveTo>
                  <a:pt x="0" y="0"/>
                </a:moveTo>
                <a:lnTo>
                  <a:pt x="0" y="2025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9" name="bg object 2469"/>
          <p:cNvSpPr/>
          <p:nvPr/>
        </p:nvSpPr>
        <p:spPr>
          <a:xfrm>
            <a:off x="11230237" y="12309990"/>
            <a:ext cx="0" cy="202565"/>
          </a:xfrm>
          <a:custGeom>
            <a:avLst/>
            <a:gdLst/>
            <a:ahLst/>
            <a:cxnLst/>
            <a:rect l="l" t="t" r="r" b="b"/>
            <a:pathLst>
              <a:path h="202565">
                <a:moveTo>
                  <a:pt x="0" y="0"/>
                </a:moveTo>
                <a:lnTo>
                  <a:pt x="0" y="2025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0" name="bg object 2470"/>
          <p:cNvSpPr/>
          <p:nvPr/>
        </p:nvSpPr>
        <p:spPr>
          <a:xfrm>
            <a:off x="11235106" y="12244030"/>
            <a:ext cx="0" cy="59055"/>
          </a:xfrm>
          <a:custGeom>
            <a:avLst/>
            <a:gdLst/>
            <a:ahLst/>
            <a:cxnLst/>
            <a:rect l="l" t="t" r="r" b="b"/>
            <a:pathLst>
              <a:path h="59054">
                <a:moveTo>
                  <a:pt x="0" y="0"/>
                </a:moveTo>
                <a:lnTo>
                  <a:pt x="0" y="588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1" name="bg object 2471"/>
          <p:cNvSpPr/>
          <p:nvPr/>
        </p:nvSpPr>
        <p:spPr>
          <a:xfrm>
            <a:off x="11223169" y="12302922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9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2" name="bg object 2472"/>
          <p:cNvSpPr/>
          <p:nvPr/>
        </p:nvSpPr>
        <p:spPr>
          <a:xfrm>
            <a:off x="11230237" y="12309990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9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3" name="bg object 2473"/>
          <p:cNvSpPr/>
          <p:nvPr/>
        </p:nvSpPr>
        <p:spPr>
          <a:xfrm>
            <a:off x="10147792" y="11891495"/>
            <a:ext cx="1071245" cy="0"/>
          </a:xfrm>
          <a:custGeom>
            <a:avLst/>
            <a:gdLst/>
            <a:ahLst/>
            <a:cxnLst/>
            <a:rect l="l" t="t" r="r" b="b"/>
            <a:pathLst>
              <a:path w="1071245">
                <a:moveTo>
                  <a:pt x="0" y="0"/>
                </a:moveTo>
                <a:lnTo>
                  <a:pt x="10708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4" name="bg object 2474"/>
          <p:cNvSpPr/>
          <p:nvPr/>
        </p:nvSpPr>
        <p:spPr>
          <a:xfrm>
            <a:off x="10139367" y="11883073"/>
            <a:ext cx="852169" cy="0"/>
          </a:xfrm>
          <a:custGeom>
            <a:avLst/>
            <a:gdLst/>
            <a:ahLst/>
            <a:cxnLst/>
            <a:rect l="l" t="t" r="r" b="b"/>
            <a:pathLst>
              <a:path w="852170">
                <a:moveTo>
                  <a:pt x="8518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5" name="bg object 2475"/>
          <p:cNvSpPr/>
          <p:nvPr/>
        </p:nvSpPr>
        <p:spPr>
          <a:xfrm>
            <a:off x="10356726" y="12063552"/>
            <a:ext cx="64135" cy="0"/>
          </a:xfrm>
          <a:custGeom>
            <a:avLst/>
            <a:gdLst/>
            <a:ahLst/>
            <a:cxnLst/>
            <a:rect l="l" t="t" r="r" b="b"/>
            <a:pathLst>
              <a:path w="64134">
                <a:moveTo>
                  <a:pt x="0" y="0"/>
                </a:moveTo>
                <a:lnTo>
                  <a:pt x="636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6" name="bg object 2476"/>
          <p:cNvSpPr/>
          <p:nvPr/>
        </p:nvSpPr>
        <p:spPr>
          <a:xfrm>
            <a:off x="10452047" y="1206355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7" name="bg object 2477"/>
          <p:cNvSpPr/>
          <p:nvPr/>
        </p:nvSpPr>
        <p:spPr>
          <a:xfrm>
            <a:off x="10547148" y="1206355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8" name="bg object 2478"/>
          <p:cNvSpPr/>
          <p:nvPr/>
        </p:nvSpPr>
        <p:spPr>
          <a:xfrm>
            <a:off x="10642249" y="1206355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9" name="bg object 2479"/>
          <p:cNvSpPr/>
          <p:nvPr/>
        </p:nvSpPr>
        <p:spPr>
          <a:xfrm>
            <a:off x="10737351" y="1206355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0" name="bg object 2480"/>
          <p:cNvSpPr/>
          <p:nvPr/>
        </p:nvSpPr>
        <p:spPr>
          <a:xfrm>
            <a:off x="10832451" y="1206355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1" name="bg object 2481"/>
          <p:cNvSpPr/>
          <p:nvPr/>
        </p:nvSpPr>
        <p:spPr>
          <a:xfrm>
            <a:off x="10927553" y="12063552"/>
            <a:ext cx="64135" cy="0"/>
          </a:xfrm>
          <a:custGeom>
            <a:avLst/>
            <a:gdLst/>
            <a:ahLst/>
            <a:cxnLst/>
            <a:rect l="l" t="t" r="r" b="b"/>
            <a:pathLst>
              <a:path w="64134">
                <a:moveTo>
                  <a:pt x="0" y="0"/>
                </a:moveTo>
                <a:lnTo>
                  <a:pt x="636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2" name="bg object 2482"/>
          <p:cNvSpPr/>
          <p:nvPr/>
        </p:nvSpPr>
        <p:spPr>
          <a:xfrm>
            <a:off x="10271199" y="11830539"/>
            <a:ext cx="734060" cy="0"/>
          </a:xfrm>
          <a:custGeom>
            <a:avLst/>
            <a:gdLst/>
            <a:ahLst/>
            <a:cxnLst/>
            <a:rect l="l" t="t" r="r" b="b"/>
            <a:pathLst>
              <a:path w="734059">
                <a:moveTo>
                  <a:pt x="73348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3" name="bg object 2483"/>
          <p:cNvSpPr/>
          <p:nvPr/>
        </p:nvSpPr>
        <p:spPr>
          <a:xfrm>
            <a:off x="10271190" y="11870917"/>
            <a:ext cx="734060" cy="0"/>
          </a:xfrm>
          <a:custGeom>
            <a:avLst/>
            <a:gdLst/>
            <a:ahLst/>
            <a:cxnLst/>
            <a:rect l="l" t="t" r="r" b="b"/>
            <a:pathLst>
              <a:path w="734059">
                <a:moveTo>
                  <a:pt x="73386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4" name="bg object 2484"/>
          <p:cNvSpPr/>
          <p:nvPr/>
        </p:nvSpPr>
        <p:spPr>
          <a:xfrm>
            <a:off x="9954326" y="11828850"/>
            <a:ext cx="250190" cy="0"/>
          </a:xfrm>
          <a:custGeom>
            <a:avLst/>
            <a:gdLst/>
            <a:ahLst/>
            <a:cxnLst/>
            <a:rect l="l" t="t" r="r" b="b"/>
            <a:pathLst>
              <a:path w="250190">
                <a:moveTo>
                  <a:pt x="24956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5" name="bg object 2485"/>
          <p:cNvSpPr/>
          <p:nvPr/>
        </p:nvSpPr>
        <p:spPr>
          <a:xfrm>
            <a:off x="9954325" y="11828843"/>
            <a:ext cx="0" cy="42545"/>
          </a:xfrm>
          <a:custGeom>
            <a:avLst/>
            <a:gdLst/>
            <a:ahLst/>
            <a:cxnLst/>
            <a:rect l="l" t="t" r="r" b="b"/>
            <a:pathLst>
              <a:path h="42545">
                <a:moveTo>
                  <a:pt x="0" y="420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6" name="bg object 2486"/>
          <p:cNvSpPr/>
          <p:nvPr/>
        </p:nvSpPr>
        <p:spPr>
          <a:xfrm>
            <a:off x="9954325" y="11997102"/>
            <a:ext cx="19685" cy="0"/>
          </a:xfrm>
          <a:custGeom>
            <a:avLst/>
            <a:gdLst/>
            <a:ahLst/>
            <a:cxnLst/>
            <a:rect l="l" t="t" r="r" b="b"/>
            <a:pathLst>
              <a:path w="19684">
                <a:moveTo>
                  <a:pt x="1934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7" name="bg object 2487"/>
          <p:cNvSpPr/>
          <p:nvPr/>
        </p:nvSpPr>
        <p:spPr>
          <a:xfrm>
            <a:off x="9954325" y="12124963"/>
            <a:ext cx="19685" cy="0"/>
          </a:xfrm>
          <a:custGeom>
            <a:avLst/>
            <a:gdLst/>
            <a:ahLst/>
            <a:cxnLst/>
            <a:rect l="l" t="t" r="r" b="b"/>
            <a:pathLst>
              <a:path w="19684">
                <a:moveTo>
                  <a:pt x="1934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8" name="bg object 2488"/>
          <p:cNvSpPr/>
          <p:nvPr/>
        </p:nvSpPr>
        <p:spPr>
          <a:xfrm>
            <a:off x="9954325" y="11870918"/>
            <a:ext cx="0" cy="126364"/>
          </a:xfrm>
          <a:custGeom>
            <a:avLst/>
            <a:gdLst/>
            <a:ahLst/>
            <a:cxnLst/>
            <a:rect l="l" t="t" r="r" b="b"/>
            <a:pathLst>
              <a:path h="126365">
                <a:moveTo>
                  <a:pt x="0" y="1261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9" name="bg object 2489"/>
          <p:cNvSpPr/>
          <p:nvPr/>
        </p:nvSpPr>
        <p:spPr>
          <a:xfrm>
            <a:off x="9973667" y="11870918"/>
            <a:ext cx="0" cy="126364"/>
          </a:xfrm>
          <a:custGeom>
            <a:avLst/>
            <a:gdLst/>
            <a:ahLst/>
            <a:cxnLst/>
            <a:rect l="l" t="t" r="r" b="b"/>
            <a:pathLst>
              <a:path h="126365">
                <a:moveTo>
                  <a:pt x="0" y="1261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0" name="bg object 2490"/>
          <p:cNvSpPr/>
          <p:nvPr/>
        </p:nvSpPr>
        <p:spPr>
          <a:xfrm>
            <a:off x="9954325" y="11870917"/>
            <a:ext cx="143510" cy="0"/>
          </a:xfrm>
          <a:custGeom>
            <a:avLst/>
            <a:gdLst/>
            <a:ahLst/>
            <a:cxnLst/>
            <a:rect l="l" t="t" r="r" b="b"/>
            <a:pathLst>
              <a:path w="143509">
                <a:moveTo>
                  <a:pt x="142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1" name="bg object 2491"/>
          <p:cNvSpPr/>
          <p:nvPr/>
        </p:nvSpPr>
        <p:spPr>
          <a:xfrm>
            <a:off x="10139373" y="11870917"/>
            <a:ext cx="64769" cy="0"/>
          </a:xfrm>
          <a:custGeom>
            <a:avLst/>
            <a:gdLst/>
            <a:ahLst/>
            <a:cxnLst/>
            <a:rect l="l" t="t" r="r" b="b"/>
            <a:pathLst>
              <a:path w="64770">
                <a:moveTo>
                  <a:pt x="6451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2" name="bg object 2492"/>
          <p:cNvSpPr/>
          <p:nvPr/>
        </p:nvSpPr>
        <p:spPr>
          <a:xfrm>
            <a:off x="10203888" y="11832602"/>
            <a:ext cx="0" cy="38735"/>
          </a:xfrm>
          <a:custGeom>
            <a:avLst/>
            <a:gdLst/>
            <a:ahLst/>
            <a:cxnLst/>
            <a:rect l="l" t="t" r="r" b="b"/>
            <a:pathLst>
              <a:path h="38734">
                <a:moveTo>
                  <a:pt x="0" y="0"/>
                </a:moveTo>
                <a:lnTo>
                  <a:pt x="0" y="383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3" name="bg object 2493"/>
          <p:cNvSpPr/>
          <p:nvPr/>
        </p:nvSpPr>
        <p:spPr>
          <a:xfrm>
            <a:off x="11071975" y="11830539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17689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4" name="bg object 2494"/>
          <p:cNvSpPr/>
          <p:nvPr/>
        </p:nvSpPr>
        <p:spPr>
          <a:xfrm>
            <a:off x="11072343" y="11870917"/>
            <a:ext cx="217170" cy="0"/>
          </a:xfrm>
          <a:custGeom>
            <a:avLst/>
            <a:gdLst/>
            <a:ahLst/>
            <a:cxnLst/>
            <a:rect l="l" t="t" r="r" b="b"/>
            <a:pathLst>
              <a:path w="217170">
                <a:moveTo>
                  <a:pt x="2168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5" name="bg object 2495"/>
          <p:cNvSpPr/>
          <p:nvPr/>
        </p:nvSpPr>
        <p:spPr>
          <a:xfrm>
            <a:off x="10991173" y="11883073"/>
            <a:ext cx="94615" cy="0"/>
          </a:xfrm>
          <a:custGeom>
            <a:avLst/>
            <a:gdLst/>
            <a:ahLst/>
            <a:cxnLst/>
            <a:rect l="l" t="t" r="r" b="b"/>
            <a:pathLst>
              <a:path w="94615">
                <a:moveTo>
                  <a:pt x="0" y="0"/>
                </a:moveTo>
                <a:lnTo>
                  <a:pt x="942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6" name="bg object 2496"/>
          <p:cNvSpPr/>
          <p:nvPr/>
        </p:nvSpPr>
        <p:spPr>
          <a:xfrm>
            <a:off x="11648410" y="11720331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5">
                <a:moveTo>
                  <a:pt x="0" y="1690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7" name="bg object 2497"/>
          <p:cNvSpPr/>
          <p:nvPr/>
        </p:nvSpPr>
        <p:spPr>
          <a:xfrm>
            <a:off x="11648410" y="11679955"/>
            <a:ext cx="0" cy="40640"/>
          </a:xfrm>
          <a:custGeom>
            <a:avLst/>
            <a:gdLst/>
            <a:ahLst/>
            <a:cxnLst/>
            <a:rect l="l" t="t" r="r" b="b"/>
            <a:pathLst>
              <a:path h="40640">
                <a:moveTo>
                  <a:pt x="0" y="0"/>
                </a:moveTo>
                <a:lnTo>
                  <a:pt x="0" y="403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8" name="bg object 2498"/>
          <p:cNvSpPr/>
          <p:nvPr/>
        </p:nvSpPr>
        <p:spPr>
          <a:xfrm>
            <a:off x="11310274" y="11720331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5">
                <a:moveTo>
                  <a:pt x="0" y="1690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9" name="bg object 2499"/>
          <p:cNvSpPr/>
          <p:nvPr/>
        </p:nvSpPr>
        <p:spPr>
          <a:xfrm>
            <a:off x="11289241" y="11720331"/>
            <a:ext cx="0" cy="151130"/>
          </a:xfrm>
          <a:custGeom>
            <a:avLst/>
            <a:gdLst/>
            <a:ahLst/>
            <a:cxnLst/>
            <a:rect l="l" t="t" r="r" b="b"/>
            <a:pathLst>
              <a:path h="151129">
                <a:moveTo>
                  <a:pt x="0" y="0"/>
                </a:moveTo>
                <a:lnTo>
                  <a:pt x="0" y="1505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0" name="bg object 2500"/>
          <p:cNvSpPr/>
          <p:nvPr/>
        </p:nvSpPr>
        <p:spPr>
          <a:xfrm>
            <a:off x="11218622" y="11891495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0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1" name="bg object 2501"/>
          <p:cNvSpPr/>
          <p:nvPr/>
        </p:nvSpPr>
        <p:spPr>
          <a:xfrm>
            <a:off x="11248868" y="11679955"/>
            <a:ext cx="0" cy="151130"/>
          </a:xfrm>
          <a:custGeom>
            <a:avLst/>
            <a:gdLst/>
            <a:ahLst/>
            <a:cxnLst/>
            <a:rect l="l" t="t" r="r" b="b"/>
            <a:pathLst>
              <a:path h="151129">
                <a:moveTo>
                  <a:pt x="0" y="0"/>
                </a:moveTo>
                <a:lnTo>
                  <a:pt x="0" y="1505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2" name="bg object 2502"/>
          <p:cNvSpPr/>
          <p:nvPr/>
        </p:nvSpPr>
        <p:spPr>
          <a:xfrm>
            <a:off x="11248871" y="11679955"/>
            <a:ext cx="61594" cy="40640"/>
          </a:xfrm>
          <a:custGeom>
            <a:avLst/>
            <a:gdLst/>
            <a:ahLst/>
            <a:cxnLst/>
            <a:rect l="l" t="t" r="r" b="b"/>
            <a:pathLst>
              <a:path w="61595" h="40640">
                <a:moveTo>
                  <a:pt x="61402" y="0"/>
                </a:moveTo>
                <a:lnTo>
                  <a:pt x="61402" y="40372"/>
                </a:lnTo>
              </a:path>
              <a:path w="61595" h="40640">
                <a:moveTo>
                  <a:pt x="6140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3" name="bg object 2503"/>
          <p:cNvSpPr/>
          <p:nvPr/>
        </p:nvSpPr>
        <p:spPr>
          <a:xfrm>
            <a:off x="11289243" y="11720331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0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4" name="bg object 2504"/>
          <p:cNvSpPr/>
          <p:nvPr/>
        </p:nvSpPr>
        <p:spPr>
          <a:xfrm>
            <a:off x="11711491" y="11872591"/>
            <a:ext cx="0" cy="380365"/>
          </a:xfrm>
          <a:custGeom>
            <a:avLst/>
            <a:gdLst/>
            <a:ahLst/>
            <a:cxnLst/>
            <a:rect l="l" t="t" r="r" b="b"/>
            <a:pathLst>
              <a:path h="380365">
                <a:moveTo>
                  <a:pt x="0" y="0"/>
                </a:moveTo>
                <a:lnTo>
                  <a:pt x="0" y="3798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5" name="bg object 2505"/>
          <p:cNvSpPr/>
          <p:nvPr/>
        </p:nvSpPr>
        <p:spPr>
          <a:xfrm>
            <a:off x="11669442" y="11830539"/>
            <a:ext cx="0" cy="985519"/>
          </a:xfrm>
          <a:custGeom>
            <a:avLst/>
            <a:gdLst/>
            <a:ahLst/>
            <a:cxnLst/>
            <a:rect l="l" t="t" r="r" b="b"/>
            <a:pathLst>
              <a:path h="985520">
                <a:moveTo>
                  <a:pt x="0" y="0"/>
                </a:moveTo>
                <a:lnTo>
                  <a:pt x="0" y="9850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6" name="bg object 2506"/>
          <p:cNvSpPr/>
          <p:nvPr/>
        </p:nvSpPr>
        <p:spPr>
          <a:xfrm>
            <a:off x="11711491" y="12294502"/>
            <a:ext cx="0" cy="521334"/>
          </a:xfrm>
          <a:custGeom>
            <a:avLst/>
            <a:gdLst/>
            <a:ahLst/>
            <a:cxnLst/>
            <a:rect l="l" t="t" r="r" b="b"/>
            <a:pathLst>
              <a:path h="521334">
                <a:moveTo>
                  <a:pt x="0" y="0"/>
                </a:moveTo>
                <a:lnTo>
                  <a:pt x="0" y="5210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7" name="bg object 2507"/>
          <p:cNvSpPr/>
          <p:nvPr/>
        </p:nvSpPr>
        <p:spPr>
          <a:xfrm>
            <a:off x="11807538" y="12659601"/>
            <a:ext cx="0" cy="156210"/>
          </a:xfrm>
          <a:custGeom>
            <a:avLst/>
            <a:gdLst/>
            <a:ahLst/>
            <a:cxnLst/>
            <a:rect l="l" t="t" r="r" b="b"/>
            <a:pathLst>
              <a:path h="156209">
                <a:moveTo>
                  <a:pt x="0" y="1559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8" name="bg object 2508"/>
          <p:cNvSpPr/>
          <p:nvPr/>
        </p:nvSpPr>
        <p:spPr>
          <a:xfrm>
            <a:off x="11836972" y="12659601"/>
            <a:ext cx="0" cy="156210"/>
          </a:xfrm>
          <a:custGeom>
            <a:avLst/>
            <a:gdLst/>
            <a:ahLst/>
            <a:cxnLst/>
            <a:rect l="l" t="t" r="r" b="b"/>
            <a:pathLst>
              <a:path h="156209">
                <a:moveTo>
                  <a:pt x="0" y="1559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9" name="bg object 2509"/>
          <p:cNvSpPr/>
          <p:nvPr/>
        </p:nvSpPr>
        <p:spPr>
          <a:xfrm>
            <a:off x="11842737" y="13168092"/>
            <a:ext cx="812165" cy="1270"/>
          </a:xfrm>
          <a:custGeom>
            <a:avLst/>
            <a:gdLst/>
            <a:ahLst/>
            <a:cxnLst/>
            <a:rect l="l" t="t" r="r" b="b"/>
            <a:pathLst>
              <a:path w="812165" h="1269">
                <a:moveTo>
                  <a:pt x="811852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0" name="bg object 2510"/>
          <p:cNvSpPr/>
          <p:nvPr/>
        </p:nvSpPr>
        <p:spPr>
          <a:xfrm>
            <a:off x="11842737" y="13159672"/>
            <a:ext cx="812165" cy="1270"/>
          </a:xfrm>
          <a:custGeom>
            <a:avLst/>
            <a:gdLst/>
            <a:ahLst/>
            <a:cxnLst/>
            <a:rect l="l" t="t" r="r" b="b"/>
            <a:pathLst>
              <a:path w="812165" h="1269">
                <a:moveTo>
                  <a:pt x="811852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1" name="bg object 2511"/>
          <p:cNvSpPr/>
          <p:nvPr/>
        </p:nvSpPr>
        <p:spPr>
          <a:xfrm>
            <a:off x="11843194" y="13223558"/>
            <a:ext cx="811530" cy="1270"/>
          </a:xfrm>
          <a:custGeom>
            <a:avLst/>
            <a:gdLst/>
            <a:ahLst/>
            <a:cxnLst/>
            <a:rect l="l" t="t" r="r" b="b"/>
            <a:pathLst>
              <a:path w="811529" h="1269">
                <a:moveTo>
                  <a:pt x="0" y="0"/>
                </a:moveTo>
                <a:lnTo>
                  <a:pt x="811090" y="8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2" name="bg object 2512"/>
          <p:cNvSpPr/>
          <p:nvPr/>
        </p:nvSpPr>
        <p:spPr>
          <a:xfrm>
            <a:off x="12053921" y="12886556"/>
            <a:ext cx="158750" cy="1270"/>
          </a:xfrm>
          <a:custGeom>
            <a:avLst/>
            <a:gdLst/>
            <a:ahLst/>
            <a:cxnLst/>
            <a:rect l="l" t="t" r="r" b="b"/>
            <a:pathLst>
              <a:path w="158750" h="1270">
                <a:moveTo>
                  <a:pt x="0" y="647"/>
                </a:moveTo>
                <a:lnTo>
                  <a:pt x="1586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3" name="bg object 2513"/>
          <p:cNvSpPr/>
          <p:nvPr/>
        </p:nvSpPr>
        <p:spPr>
          <a:xfrm>
            <a:off x="12062077" y="12805079"/>
            <a:ext cx="142240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1418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4" name="bg object 2514"/>
          <p:cNvSpPr/>
          <p:nvPr/>
        </p:nvSpPr>
        <p:spPr>
          <a:xfrm>
            <a:off x="12062077" y="12802983"/>
            <a:ext cx="142240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1418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5" name="bg object 2515"/>
          <p:cNvSpPr/>
          <p:nvPr/>
        </p:nvSpPr>
        <p:spPr>
          <a:xfrm>
            <a:off x="12062070" y="12797183"/>
            <a:ext cx="142240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0" y="0"/>
                </a:moveTo>
                <a:lnTo>
                  <a:pt x="1418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6" name="bg object 2516"/>
          <p:cNvSpPr/>
          <p:nvPr/>
        </p:nvSpPr>
        <p:spPr>
          <a:xfrm>
            <a:off x="11849889" y="12887388"/>
            <a:ext cx="158750" cy="1270"/>
          </a:xfrm>
          <a:custGeom>
            <a:avLst/>
            <a:gdLst/>
            <a:ahLst/>
            <a:cxnLst/>
            <a:rect l="l" t="t" r="r" b="b"/>
            <a:pathLst>
              <a:path w="158750" h="1270">
                <a:moveTo>
                  <a:pt x="0" y="660"/>
                </a:moveTo>
                <a:lnTo>
                  <a:pt x="15866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7" name="bg object 2517"/>
          <p:cNvSpPr/>
          <p:nvPr/>
        </p:nvSpPr>
        <p:spPr>
          <a:xfrm>
            <a:off x="11864357" y="12805924"/>
            <a:ext cx="135890" cy="0"/>
          </a:xfrm>
          <a:custGeom>
            <a:avLst/>
            <a:gdLst/>
            <a:ahLst/>
            <a:cxnLst/>
            <a:rect l="l" t="t" r="r" b="b"/>
            <a:pathLst>
              <a:path w="135890">
                <a:moveTo>
                  <a:pt x="1355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8" name="bg object 2518"/>
          <p:cNvSpPr/>
          <p:nvPr/>
        </p:nvSpPr>
        <p:spPr>
          <a:xfrm>
            <a:off x="11864357" y="12803811"/>
            <a:ext cx="135890" cy="0"/>
          </a:xfrm>
          <a:custGeom>
            <a:avLst/>
            <a:gdLst/>
            <a:ahLst/>
            <a:cxnLst/>
            <a:rect l="l" t="t" r="r" b="b"/>
            <a:pathLst>
              <a:path w="135890">
                <a:moveTo>
                  <a:pt x="1355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9" name="bg object 2519"/>
          <p:cNvSpPr/>
          <p:nvPr/>
        </p:nvSpPr>
        <p:spPr>
          <a:xfrm>
            <a:off x="11864362" y="12798028"/>
            <a:ext cx="135890" cy="0"/>
          </a:xfrm>
          <a:custGeom>
            <a:avLst/>
            <a:gdLst/>
            <a:ahLst/>
            <a:cxnLst/>
            <a:rect l="l" t="t" r="r" b="b"/>
            <a:pathLst>
              <a:path w="135890">
                <a:moveTo>
                  <a:pt x="0" y="0"/>
                </a:moveTo>
                <a:lnTo>
                  <a:pt x="36829" y="0"/>
                </a:lnTo>
              </a:path>
              <a:path w="135890">
                <a:moveTo>
                  <a:pt x="0" y="0"/>
                </a:moveTo>
                <a:lnTo>
                  <a:pt x="1355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0" name="bg object 2520"/>
          <p:cNvSpPr/>
          <p:nvPr/>
        </p:nvSpPr>
        <p:spPr>
          <a:xfrm>
            <a:off x="11864356" y="12803828"/>
            <a:ext cx="36830" cy="0"/>
          </a:xfrm>
          <a:custGeom>
            <a:avLst/>
            <a:gdLst/>
            <a:ahLst/>
            <a:cxnLst/>
            <a:rect l="l" t="t" r="r" b="b"/>
            <a:pathLst>
              <a:path w="36829">
                <a:moveTo>
                  <a:pt x="368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1" name="bg object 2521"/>
          <p:cNvSpPr/>
          <p:nvPr/>
        </p:nvSpPr>
        <p:spPr>
          <a:xfrm>
            <a:off x="11864356" y="12805924"/>
            <a:ext cx="36830" cy="0"/>
          </a:xfrm>
          <a:custGeom>
            <a:avLst/>
            <a:gdLst/>
            <a:ahLst/>
            <a:cxnLst/>
            <a:rect l="l" t="t" r="r" b="b"/>
            <a:pathLst>
              <a:path w="36829">
                <a:moveTo>
                  <a:pt x="368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2" name="bg object 2522"/>
          <p:cNvSpPr/>
          <p:nvPr/>
        </p:nvSpPr>
        <p:spPr>
          <a:xfrm>
            <a:off x="12461884" y="12884881"/>
            <a:ext cx="159385" cy="1270"/>
          </a:xfrm>
          <a:custGeom>
            <a:avLst/>
            <a:gdLst/>
            <a:ahLst/>
            <a:cxnLst/>
            <a:rect l="l" t="t" r="r" b="b"/>
            <a:pathLst>
              <a:path w="159384" h="1270">
                <a:moveTo>
                  <a:pt x="0" y="647"/>
                </a:moveTo>
                <a:lnTo>
                  <a:pt x="1590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3" name="bg object 2523"/>
          <p:cNvSpPr/>
          <p:nvPr/>
        </p:nvSpPr>
        <p:spPr>
          <a:xfrm>
            <a:off x="12257903" y="12885713"/>
            <a:ext cx="158750" cy="1270"/>
          </a:xfrm>
          <a:custGeom>
            <a:avLst/>
            <a:gdLst/>
            <a:ahLst/>
            <a:cxnLst/>
            <a:rect l="l" t="t" r="r" b="b"/>
            <a:pathLst>
              <a:path w="158750" h="1270">
                <a:moveTo>
                  <a:pt x="0" y="660"/>
                </a:moveTo>
                <a:lnTo>
                  <a:pt x="1586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4" name="bg object 2524"/>
          <p:cNvSpPr/>
          <p:nvPr/>
        </p:nvSpPr>
        <p:spPr>
          <a:xfrm>
            <a:off x="12470034" y="12796236"/>
            <a:ext cx="142240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0" y="0"/>
                </a:moveTo>
                <a:lnTo>
                  <a:pt x="14208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5" name="bg object 2525"/>
          <p:cNvSpPr/>
          <p:nvPr/>
        </p:nvSpPr>
        <p:spPr>
          <a:xfrm>
            <a:off x="12470035" y="12802036"/>
            <a:ext cx="142240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14208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6" name="bg object 2526"/>
          <p:cNvSpPr/>
          <p:nvPr/>
        </p:nvSpPr>
        <p:spPr>
          <a:xfrm>
            <a:off x="12470035" y="12804133"/>
            <a:ext cx="142240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14208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7" name="bg object 2527"/>
          <p:cNvSpPr/>
          <p:nvPr/>
        </p:nvSpPr>
        <p:spPr>
          <a:xfrm>
            <a:off x="12266059" y="12804251"/>
            <a:ext cx="142240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1418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8" name="bg object 2528"/>
          <p:cNvSpPr/>
          <p:nvPr/>
        </p:nvSpPr>
        <p:spPr>
          <a:xfrm>
            <a:off x="12266059" y="12802136"/>
            <a:ext cx="142240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1418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9" name="bg object 2529"/>
          <p:cNvSpPr/>
          <p:nvPr/>
        </p:nvSpPr>
        <p:spPr>
          <a:xfrm>
            <a:off x="12266053" y="12796356"/>
            <a:ext cx="142240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0" y="0"/>
                </a:moveTo>
                <a:lnTo>
                  <a:pt x="1418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0" name="bg object 2530"/>
          <p:cNvSpPr/>
          <p:nvPr/>
        </p:nvSpPr>
        <p:spPr>
          <a:xfrm>
            <a:off x="11807538" y="12659600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0" y="0"/>
                </a:moveTo>
                <a:lnTo>
                  <a:pt x="294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1" name="bg object 2531"/>
          <p:cNvSpPr/>
          <p:nvPr/>
        </p:nvSpPr>
        <p:spPr>
          <a:xfrm>
            <a:off x="11807538" y="12531741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0" y="0"/>
                </a:moveTo>
                <a:lnTo>
                  <a:pt x="294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2" name="bg object 2532"/>
          <p:cNvSpPr/>
          <p:nvPr/>
        </p:nvSpPr>
        <p:spPr>
          <a:xfrm>
            <a:off x="11807539" y="12231416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0" y="0"/>
                </a:moveTo>
                <a:lnTo>
                  <a:pt x="294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3" name="bg object 2533"/>
          <p:cNvSpPr/>
          <p:nvPr/>
        </p:nvSpPr>
        <p:spPr>
          <a:xfrm>
            <a:off x="11711491" y="12252450"/>
            <a:ext cx="125730" cy="0"/>
          </a:xfrm>
          <a:custGeom>
            <a:avLst/>
            <a:gdLst/>
            <a:ahLst/>
            <a:cxnLst/>
            <a:rect l="l" t="t" r="r" b="b"/>
            <a:pathLst>
              <a:path w="125729">
                <a:moveTo>
                  <a:pt x="0" y="0"/>
                </a:moveTo>
                <a:lnTo>
                  <a:pt x="1254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4" name="bg object 2534"/>
          <p:cNvSpPr/>
          <p:nvPr/>
        </p:nvSpPr>
        <p:spPr>
          <a:xfrm>
            <a:off x="11711491" y="12294502"/>
            <a:ext cx="125730" cy="0"/>
          </a:xfrm>
          <a:custGeom>
            <a:avLst/>
            <a:gdLst/>
            <a:ahLst/>
            <a:cxnLst/>
            <a:rect l="l" t="t" r="r" b="b"/>
            <a:pathLst>
              <a:path w="125729">
                <a:moveTo>
                  <a:pt x="0" y="0"/>
                </a:moveTo>
                <a:lnTo>
                  <a:pt x="1254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5" name="bg object 2535"/>
          <p:cNvSpPr/>
          <p:nvPr/>
        </p:nvSpPr>
        <p:spPr>
          <a:xfrm>
            <a:off x="11807539" y="12294498"/>
            <a:ext cx="0" cy="237490"/>
          </a:xfrm>
          <a:custGeom>
            <a:avLst/>
            <a:gdLst/>
            <a:ahLst/>
            <a:cxnLst/>
            <a:rect l="l" t="t" r="r" b="b"/>
            <a:pathLst>
              <a:path h="237490">
                <a:moveTo>
                  <a:pt x="0" y="237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6" name="bg object 2536"/>
          <p:cNvSpPr/>
          <p:nvPr/>
        </p:nvSpPr>
        <p:spPr>
          <a:xfrm>
            <a:off x="11807539" y="12231419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0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7" name="bg object 2537"/>
          <p:cNvSpPr/>
          <p:nvPr/>
        </p:nvSpPr>
        <p:spPr>
          <a:xfrm>
            <a:off x="11836973" y="12231419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0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8" name="bg object 2538"/>
          <p:cNvSpPr/>
          <p:nvPr/>
        </p:nvSpPr>
        <p:spPr>
          <a:xfrm>
            <a:off x="11836973" y="12294498"/>
            <a:ext cx="0" cy="237490"/>
          </a:xfrm>
          <a:custGeom>
            <a:avLst/>
            <a:gdLst/>
            <a:ahLst/>
            <a:cxnLst/>
            <a:rect l="l" t="t" r="r" b="b"/>
            <a:pathLst>
              <a:path h="237490">
                <a:moveTo>
                  <a:pt x="0" y="237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9" name="bg object 2539"/>
          <p:cNvSpPr/>
          <p:nvPr/>
        </p:nvSpPr>
        <p:spPr>
          <a:xfrm>
            <a:off x="11836973" y="12252453"/>
            <a:ext cx="0" cy="42545"/>
          </a:xfrm>
          <a:custGeom>
            <a:avLst/>
            <a:gdLst/>
            <a:ahLst/>
            <a:cxnLst/>
            <a:rect l="l" t="t" r="r" b="b"/>
            <a:pathLst>
              <a:path h="42545">
                <a:moveTo>
                  <a:pt x="0" y="420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0" name="bg object 2540"/>
          <p:cNvSpPr/>
          <p:nvPr/>
        </p:nvSpPr>
        <p:spPr>
          <a:xfrm>
            <a:off x="12824388" y="13169698"/>
            <a:ext cx="613410" cy="2540"/>
          </a:xfrm>
          <a:custGeom>
            <a:avLst/>
            <a:gdLst/>
            <a:ahLst/>
            <a:cxnLst/>
            <a:rect l="l" t="t" r="r" b="b"/>
            <a:pathLst>
              <a:path w="613409" h="2540">
                <a:moveTo>
                  <a:pt x="613292" y="19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1" name="bg object 2541"/>
          <p:cNvSpPr/>
          <p:nvPr/>
        </p:nvSpPr>
        <p:spPr>
          <a:xfrm>
            <a:off x="12824422" y="13161291"/>
            <a:ext cx="613410" cy="2540"/>
          </a:xfrm>
          <a:custGeom>
            <a:avLst/>
            <a:gdLst/>
            <a:ahLst/>
            <a:cxnLst/>
            <a:rect l="l" t="t" r="r" b="b"/>
            <a:pathLst>
              <a:path w="613409" h="2540">
                <a:moveTo>
                  <a:pt x="613292" y="19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2" name="bg object 2542"/>
          <p:cNvSpPr/>
          <p:nvPr/>
        </p:nvSpPr>
        <p:spPr>
          <a:xfrm>
            <a:off x="12824182" y="13225333"/>
            <a:ext cx="614680" cy="1905"/>
          </a:xfrm>
          <a:custGeom>
            <a:avLst/>
            <a:gdLst/>
            <a:ahLst/>
            <a:cxnLst/>
            <a:rect l="l" t="t" r="r" b="b"/>
            <a:pathLst>
              <a:path w="614680" h="1905">
                <a:moveTo>
                  <a:pt x="0" y="0"/>
                </a:moveTo>
                <a:lnTo>
                  <a:pt x="614359" y="17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3" name="bg object 2543"/>
          <p:cNvSpPr/>
          <p:nvPr/>
        </p:nvSpPr>
        <p:spPr>
          <a:xfrm>
            <a:off x="13040186" y="12864766"/>
            <a:ext cx="179705" cy="635"/>
          </a:xfrm>
          <a:custGeom>
            <a:avLst/>
            <a:gdLst/>
            <a:ahLst/>
            <a:cxnLst/>
            <a:rect l="l" t="t" r="r" b="b"/>
            <a:pathLst>
              <a:path w="179705" h="634">
                <a:moveTo>
                  <a:pt x="0" y="0"/>
                </a:moveTo>
                <a:lnTo>
                  <a:pt x="179662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4" name="bg object 2544"/>
          <p:cNvSpPr/>
          <p:nvPr/>
        </p:nvSpPr>
        <p:spPr>
          <a:xfrm>
            <a:off x="12843777" y="12796236"/>
            <a:ext cx="142875" cy="0"/>
          </a:xfrm>
          <a:custGeom>
            <a:avLst/>
            <a:gdLst/>
            <a:ahLst/>
            <a:cxnLst/>
            <a:rect l="l" t="t" r="r" b="b"/>
            <a:pathLst>
              <a:path w="142875">
                <a:moveTo>
                  <a:pt x="0" y="0"/>
                </a:moveTo>
                <a:lnTo>
                  <a:pt x="1424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5" name="bg object 2545"/>
          <p:cNvSpPr/>
          <p:nvPr/>
        </p:nvSpPr>
        <p:spPr>
          <a:xfrm>
            <a:off x="12843774" y="12802036"/>
            <a:ext cx="142875" cy="0"/>
          </a:xfrm>
          <a:custGeom>
            <a:avLst/>
            <a:gdLst/>
            <a:ahLst/>
            <a:cxnLst/>
            <a:rect l="l" t="t" r="r" b="b"/>
            <a:pathLst>
              <a:path w="142875">
                <a:moveTo>
                  <a:pt x="14247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6" name="bg object 2546"/>
          <p:cNvSpPr/>
          <p:nvPr/>
        </p:nvSpPr>
        <p:spPr>
          <a:xfrm>
            <a:off x="12843774" y="12804133"/>
            <a:ext cx="142875" cy="0"/>
          </a:xfrm>
          <a:custGeom>
            <a:avLst/>
            <a:gdLst/>
            <a:ahLst/>
            <a:cxnLst/>
            <a:rect l="l" t="t" r="r" b="b"/>
            <a:pathLst>
              <a:path w="142875">
                <a:moveTo>
                  <a:pt x="14247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7" name="bg object 2547"/>
          <p:cNvSpPr/>
          <p:nvPr/>
        </p:nvSpPr>
        <p:spPr>
          <a:xfrm>
            <a:off x="12837471" y="12864681"/>
            <a:ext cx="157480" cy="635"/>
          </a:xfrm>
          <a:custGeom>
            <a:avLst/>
            <a:gdLst/>
            <a:ahLst/>
            <a:cxnLst/>
            <a:rect l="l" t="t" r="r" b="b"/>
            <a:pathLst>
              <a:path w="157479" h="634">
                <a:moveTo>
                  <a:pt x="0" y="0"/>
                </a:moveTo>
                <a:lnTo>
                  <a:pt x="157336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8" name="bg object 2548"/>
          <p:cNvSpPr/>
          <p:nvPr/>
        </p:nvSpPr>
        <p:spPr>
          <a:xfrm>
            <a:off x="13048384" y="12796270"/>
            <a:ext cx="163195" cy="0"/>
          </a:xfrm>
          <a:custGeom>
            <a:avLst/>
            <a:gdLst/>
            <a:ahLst/>
            <a:cxnLst/>
            <a:rect l="l" t="t" r="r" b="b"/>
            <a:pathLst>
              <a:path w="163194">
                <a:moveTo>
                  <a:pt x="0" y="0"/>
                </a:moveTo>
                <a:lnTo>
                  <a:pt x="1628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9" name="bg object 2549"/>
          <p:cNvSpPr/>
          <p:nvPr/>
        </p:nvSpPr>
        <p:spPr>
          <a:xfrm>
            <a:off x="13048383" y="12802054"/>
            <a:ext cx="163195" cy="0"/>
          </a:xfrm>
          <a:custGeom>
            <a:avLst/>
            <a:gdLst/>
            <a:ahLst/>
            <a:cxnLst/>
            <a:rect l="l" t="t" r="r" b="b"/>
            <a:pathLst>
              <a:path w="163194">
                <a:moveTo>
                  <a:pt x="1628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0" name="bg object 2550"/>
          <p:cNvSpPr/>
          <p:nvPr/>
        </p:nvSpPr>
        <p:spPr>
          <a:xfrm>
            <a:off x="13048383" y="12804166"/>
            <a:ext cx="163195" cy="0"/>
          </a:xfrm>
          <a:custGeom>
            <a:avLst/>
            <a:gdLst/>
            <a:ahLst/>
            <a:cxnLst/>
            <a:rect l="l" t="t" r="r" b="b"/>
            <a:pathLst>
              <a:path w="163194">
                <a:moveTo>
                  <a:pt x="1628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1" name="bg object 2551"/>
          <p:cNvSpPr/>
          <p:nvPr/>
        </p:nvSpPr>
        <p:spPr>
          <a:xfrm>
            <a:off x="13353357" y="12803405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4023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2" name="bg object 2552"/>
          <p:cNvSpPr/>
          <p:nvPr/>
        </p:nvSpPr>
        <p:spPr>
          <a:xfrm>
            <a:off x="13353357" y="12801310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4023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3" name="bg object 2553"/>
          <p:cNvSpPr/>
          <p:nvPr/>
        </p:nvSpPr>
        <p:spPr>
          <a:xfrm>
            <a:off x="13273433" y="12795526"/>
            <a:ext cx="120650" cy="0"/>
          </a:xfrm>
          <a:custGeom>
            <a:avLst/>
            <a:gdLst/>
            <a:ahLst/>
            <a:cxnLst/>
            <a:rect l="l" t="t" r="r" b="b"/>
            <a:pathLst>
              <a:path w="120650">
                <a:moveTo>
                  <a:pt x="0" y="0"/>
                </a:moveTo>
                <a:lnTo>
                  <a:pt x="12015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4" name="bg object 2554"/>
          <p:cNvSpPr/>
          <p:nvPr/>
        </p:nvSpPr>
        <p:spPr>
          <a:xfrm>
            <a:off x="13353352" y="12795526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0" y="0"/>
                </a:moveTo>
                <a:lnTo>
                  <a:pt x="402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5" name="bg object 2555"/>
          <p:cNvSpPr/>
          <p:nvPr/>
        </p:nvSpPr>
        <p:spPr>
          <a:xfrm>
            <a:off x="13273438" y="12801310"/>
            <a:ext cx="120650" cy="0"/>
          </a:xfrm>
          <a:custGeom>
            <a:avLst/>
            <a:gdLst/>
            <a:ahLst/>
            <a:cxnLst/>
            <a:rect l="l" t="t" r="r" b="b"/>
            <a:pathLst>
              <a:path w="120650">
                <a:moveTo>
                  <a:pt x="12015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6" name="bg object 2556"/>
          <p:cNvSpPr/>
          <p:nvPr/>
        </p:nvSpPr>
        <p:spPr>
          <a:xfrm>
            <a:off x="13273438" y="12803405"/>
            <a:ext cx="120650" cy="0"/>
          </a:xfrm>
          <a:custGeom>
            <a:avLst/>
            <a:gdLst/>
            <a:ahLst/>
            <a:cxnLst/>
            <a:rect l="l" t="t" r="r" b="b"/>
            <a:pathLst>
              <a:path w="120650">
                <a:moveTo>
                  <a:pt x="12015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7" name="bg object 2557"/>
          <p:cNvSpPr/>
          <p:nvPr/>
        </p:nvSpPr>
        <p:spPr>
          <a:xfrm>
            <a:off x="13265215" y="12864850"/>
            <a:ext cx="136525" cy="635"/>
          </a:xfrm>
          <a:custGeom>
            <a:avLst/>
            <a:gdLst/>
            <a:ahLst/>
            <a:cxnLst/>
            <a:rect l="l" t="t" r="r" b="b"/>
            <a:pathLst>
              <a:path w="136525" h="634">
                <a:moveTo>
                  <a:pt x="0" y="0"/>
                </a:moveTo>
                <a:lnTo>
                  <a:pt x="136254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8" name="bg object 2558"/>
          <p:cNvSpPr/>
          <p:nvPr/>
        </p:nvSpPr>
        <p:spPr>
          <a:xfrm>
            <a:off x="11807539" y="11874671"/>
            <a:ext cx="29845" cy="229235"/>
          </a:xfrm>
          <a:custGeom>
            <a:avLst/>
            <a:gdLst/>
            <a:ahLst/>
            <a:cxnLst/>
            <a:rect l="l" t="t" r="r" b="b"/>
            <a:pathLst>
              <a:path w="29845" h="229234">
                <a:moveTo>
                  <a:pt x="0" y="228886"/>
                </a:moveTo>
                <a:lnTo>
                  <a:pt x="29437" y="228886"/>
                </a:lnTo>
              </a:path>
              <a:path w="29845" h="229234">
                <a:moveTo>
                  <a:pt x="0" y="22888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9" name="bg object 2559"/>
          <p:cNvSpPr/>
          <p:nvPr/>
        </p:nvSpPr>
        <p:spPr>
          <a:xfrm>
            <a:off x="11711492" y="11872591"/>
            <a:ext cx="92710" cy="0"/>
          </a:xfrm>
          <a:custGeom>
            <a:avLst/>
            <a:gdLst/>
            <a:ahLst/>
            <a:cxnLst/>
            <a:rect l="l" t="t" r="r" b="b"/>
            <a:pathLst>
              <a:path w="92709">
                <a:moveTo>
                  <a:pt x="9227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0" name="bg object 2560"/>
          <p:cNvSpPr/>
          <p:nvPr/>
        </p:nvSpPr>
        <p:spPr>
          <a:xfrm>
            <a:off x="11836973" y="12090858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69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1" name="bg object 2561"/>
          <p:cNvSpPr/>
          <p:nvPr/>
        </p:nvSpPr>
        <p:spPr>
          <a:xfrm>
            <a:off x="11836973" y="12071515"/>
            <a:ext cx="45720" cy="0"/>
          </a:xfrm>
          <a:custGeom>
            <a:avLst/>
            <a:gdLst/>
            <a:ahLst/>
            <a:cxnLst/>
            <a:rect l="l" t="t" r="r" b="b"/>
            <a:pathLst>
              <a:path w="45720">
                <a:moveTo>
                  <a:pt x="0" y="0"/>
                </a:moveTo>
                <a:lnTo>
                  <a:pt x="454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2" name="bg object 2562"/>
          <p:cNvSpPr/>
          <p:nvPr/>
        </p:nvSpPr>
        <p:spPr>
          <a:xfrm>
            <a:off x="11882402" y="12071515"/>
            <a:ext cx="0" cy="19685"/>
          </a:xfrm>
          <a:custGeom>
            <a:avLst/>
            <a:gdLst/>
            <a:ahLst/>
            <a:cxnLst/>
            <a:rect l="l" t="t" r="r" b="b"/>
            <a:pathLst>
              <a:path h="19684">
                <a:moveTo>
                  <a:pt x="0" y="0"/>
                </a:moveTo>
                <a:lnTo>
                  <a:pt x="0" y="193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3" name="bg object 2563"/>
          <p:cNvSpPr/>
          <p:nvPr/>
        </p:nvSpPr>
        <p:spPr>
          <a:xfrm>
            <a:off x="11836973" y="12090858"/>
            <a:ext cx="45720" cy="0"/>
          </a:xfrm>
          <a:custGeom>
            <a:avLst/>
            <a:gdLst/>
            <a:ahLst/>
            <a:cxnLst/>
            <a:rect l="l" t="t" r="r" b="b"/>
            <a:pathLst>
              <a:path w="45720">
                <a:moveTo>
                  <a:pt x="0" y="0"/>
                </a:moveTo>
                <a:lnTo>
                  <a:pt x="454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4" name="bg object 2564"/>
          <p:cNvSpPr/>
          <p:nvPr/>
        </p:nvSpPr>
        <p:spPr>
          <a:xfrm>
            <a:off x="11836973" y="11874670"/>
            <a:ext cx="0" cy="196850"/>
          </a:xfrm>
          <a:custGeom>
            <a:avLst/>
            <a:gdLst/>
            <a:ahLst/>
            <a:cxnLst/>
            <a:rect l="l" t="t" r="r" b="b"/>
            <a:pathLst>
              <a:path h="196850">
                <a:moveTo>
                  <a:pt x="0" y="19684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5" name="bg object 2565"/>
          <p:cNvSpPr/>
          <p:nvPr/>
        </p:nvSpPr>
        <p:spPr>
          <a:xfrm>
            <a:off x="11669443" y="11830540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1343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6" name="bg object 2566"/>
          <p:cNvSpPr/>
          <p:nvPr/>
        </p:nvSpPr>
        <p:spPr>
          <a:xfrm>
            <a:off x="11669442" y="11720331"/>
            <a:ext cx="0" cy="110489"/>
          </a:xfrm>
          <a:custGeom>
            <a:avLst/>
            <a:gdLst/>
            <a:ahLst/>
            <a:cxnLst/>
            <a:rect l="l" t="t" r="r" b="b"/>
            <a:pathLst>
              <a:path h="110490">
                <a:moveTo>
                  <a:pt x="0" y="0"/>
                </a:moveTo>
                <a:lnTo>
                  <a:pt x="0" y="1102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7" name="bg object 2567"/>
          <p:cNvSpPr/>
          <p:nvPr/>
        </p:nvSpPr>
        <p:spPr>
          <a:xfrm>
            <a:off x="11709817" y="11679955"/>
            <a:ext cx="0" cy="151130"/>
          </a:xfrm>
          <a:custGeom>
            <a:avLst/>
            <a:gdLst/>
            <a:ahLst/>
            <a:cxnLst/>
            <a:rect l="l" t="t" r="r" b="b"/>
            <a:pathLst>
              <a:path h="151129">
                <a:moveTo>
                  <a:pt x="0" y="0"/>
                </a:moveTo>
                <a:lnTo>
                  <a:pt x="0" y="1505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8" name="bg object 2568"/>
          <p:cNvSpPr/>
          <p:nvPr/>
        </p:nvSpPr>
        <p:spPr>
          <a:xfrm>
            <a:off x="9369821" y="6710303"/>
            <a:ext cx="835025" cy="0"/>
          </a:xfrm>
          <a:custGeom>
            <a:avLst/>
            <a:gdLst/>
            <a:ahLst/>
            <a:cxnLst/>
            <a:rect l="l" t="t" r="r" b="b"/>
            <a:pathLst>
              <a:path w="835025">
                <a:moveTo>
                  <a:pt x="0" y="0"/>
                </a:moveTo>
                <a:lnTo>
                  <a:pt x="8344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9" name="bg object 2569"/>
          <p:cNvSpPr/>
          <p:nvPr/>
        </p:nvSpPr>
        <p:spPr>
          <a:xfrm>
            <a:off x="9369821" y="6693480"/>
            <a:ext cx="835025" cy="0"/>
          </a:xfrm>
          <a:custGeom>
            <a:avLst/>
            <a:gdLst/>
            <a:ahLst/>
            <a:cxnLst/>
            <a:rect l="l" t="t" r="r" b="b"/>
            <a:pathLst>
              <a:path w="835025">
                <a:moveTo>
                  <a:pt x="0" y="0"/>
                </a:moveTo>
                <a:lnTo>
                  <a:pt x="8344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0" name="bg object 2570"/>
          <p:cNvSpPr/>
          <p:nvPr/>
        </p:nvSpPr>
        <p:spPr>
          <a:xfrm>
            <a:off x="9353996" y="7643199"/>
            <a:ext cx="289560" cy="0"/>
          </a:xfrm>
          <a:custGeom>
            <a:avLst/>
            <a:gdLst/>
            <a:ahLst/>
            <a:cxnLst/>
            <a:rect l="l" t="t" r="r" b="b"/>
            <a:pathLst>
              <a:path w="289559">
                <a:moveTo>
                  <a:pt x="0" y="0"/>
                </a:moveTo>
                <a:lnTo>
                  <a:pt x="2892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1" name="bg object 2571"/>
          <p:cNvSpPr/>
          <p:nvPr/>
        </p:nvSpPr>
        <p:spPr>
          <a:xfrm>
            <a:off x="9354249" y="7664232"/>
            <a:ext cx="850265" cy="0"/>
          </a:xfrm>
          <a:custGeom>
            <a:avLst/>
            <a:gdLst/>
            <a:ahLst/>
            <a:cxnLst/>
            <a:rect l="l" t="t" r="r" b="b"/>
            <a:pathLst>
              <a:path w="850265">
                <a:moveTo>
                  <a:pt x="0" y="0"/>
                </a:moveTo>
                <a:lnTo>
                  <a:pt x="8500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2" name="bg object 2572"/>
          <p:cNvSpPr/>
          <p:nvPr/>
        </p:nvSpPr>
        <p:spPr>
          <a:xfrm>
            <a:off x="5550581" y="9895136"/>
            <a:ext cx="66040" cy="127635"/>
          </a:xfrm>
          <a:custGeom>
            <a:avLst/>
            <a:gdLst/>
            <a:ahLst/>
            <a:cxnLst/>
            <a:rect l="l" t="t" r="r" b="b"/>
            <a:pathLst>
              <a:path w="66039" h="127634">
                <a:moveTo>
                  <a:pt x="65797" y="1271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3" name="bg object 2573"/>
          <p:cNvSpPr/>
          <p:nvPr/>
        </p:nvSpPr>
        <p:spPr>
          <a:xfrm>
            <a:off x="5557436" y="9891585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771" y="1267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4" name="bg object 2574"/>
          <p:cNvSpPr/>
          <p:nvPr/>
        </p:nvSpPr>
        <p:spPr>
          <a:xfrm>
            <a:off x="5552300" y="9894261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885" y="1269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5" name="bg object 2575"/>
          <p:cNvSpPr/>
          <p:nvPr/>
        </p:nvSpPr>
        <p:spPr>
          <a:xfrm>
            <a:off x="5818392" y="10397916"/>
            <a:ext cx="64135" cy="123825"/>
          </a:xfrm>
          <a:custGeom>
            <a:avLst/>
            <a:gdLst/>
            <a:ahLst/>
            <a:cxnLst/>
            <a:rect l="l" t="t" r="r" b="b"/>
            <a:pathLst>
              <a:path w="64135" h="123825">
                <a:moveTo>
                  <a:pt x="64082" y="1235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6" name="bg object 2576"/>
          <p:cNvSpPr/>
          <p:nvPr/>
        </p:nvSpPr>
        <p:spPr>
          <a:xfrm>
            <a:off x="5823540" y="10395253"/>
            <a:ext cx="64135" cy="123825"/>
          </a:xfrm>
          <a:custGeom>
            <a:avLst/>
            <a:gdLst/>
            <a:ahLst/>
            <a:cxnLst/>
            <a:rect l="l" t="t" r="r" b="b"/>
            <a:pathLst>
              <a:path w="64135" h="123825">
                <a:moveTo>
                  <a:pt x="63955" y="12327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7" name="bg object 2577"/>
          <p:cNvSpPr/>
          <p:nvPr/>
        </p:nvSpPr>
        <p:spPr>
          <a:xfrm>
            <a:off x="5816685" y="10398811"/>
            <a:ext cx="64135" cy="123825"/>
          </a:xfrm>
          <a:custGeom>
            <a:avLst/>
            <a:gdLst/>
            <a:ahLst/>
            <a:cxnLst/>
            <a:rect l="l" t="t" r="r" b="b"/>
            <a:pathLst>
              <a:path w="64135" h="123825">
                <a:moveTo>
                  <a:pt x="63980" y="12365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8" name="bg object 2578"/>
          <p:cNvSpPr/>
          <p:nvPr/>
        </p:nvSpPr>
        <p:spPr>
          <a:xfrm>
            <a:off x="5761862" y="10417755"/>
            <a:ext cx="72390" cy="139065"/>
          </a:xfrm>
          <a:custGeom>
            <a:avLst/>
            <a:gdLst/>
            <a:ahLst/>
            <a:cxnLst/>
            <a:rect l="l" t="t" r="r" b="b"/>
            <a:pathLst>
              <a:path w="72389" h="139065">
                <a:moveTo>
                  <a:pt x="0" y="0"/>
                </a:moveTo>
                <a:lnTo>
                  <a:pt x="71791" y="1385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9" name="bg object 2579"/>
          <p:cNvSpPr/>
          <p:nvPr/>
        </p:nvSpPr>
        <p:spPr>
          <a:xfrm>
            <a:off x="5978589" y="10762887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0" y="13829"/>
                </a:moveTo>
                <a:lnTo>
                  <a:pt x="1382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0" name="bg object 2580"/>
          <p:cNvSpPr/>
          <p:nvPr/>
        </p:nvSpPr>
        <p:spPr>
          <a:xfrm>
            <a:off x="5909842" y="10583580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771" y="1267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1" name="bg object 2581"/>
          <p:cNvSpPr/>
          <p:nvPr/>
        </p:nvSpPr>
        <p:spPr>
          <a:xfrm>
            <a:off x="5914987" y="10580924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631" y="1265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2" name="bg object 2582"/>
          <p:cNvSpPr/>
          <p:nvPr/>
        </p:nvSpPr>
        <p:spPr>
          <a:xfrm>
            <a:off x="5907966" y="10584170"/>
            <a:ext cx="66040" cy="127635"/>
          </a:xfrm>
          <a:custGeom>
            <a:avLst/>
            <a:gdLst/>
            <a:ahLst/>
            <a:cxnLst/>
            <a:rect l="l" t="t" r="r" b="b"/>
            <a:pathLst>
              <a:path w="66039" h="127634">
                <a:moveTo>
                  <a:pt x="65822" y="1272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3" name="bg object 2583"/>
          <p:cNvSpPr/>
          <p:nvPr/>
        </p:nvSpPr>
        <p:spPr>
          <a:xfrm>
            <a:off x="5856860" y="10601108"/>
            <a:ext cx="74930" cy="144780"/>
          </a:xfrm>
          <a:custGeom>
            <a:avLst/>
            <a:gdLst/>
            <a:ahLst/>
            <a:cxnLst/>
            <a:rect l="l" t="t" r="r" b="b"/>
            <a:pathLst>
              <a:path w="74929" h="144779">
                <a:moveTo>
                  <a:pt x="0" y="0"/>
                </a:moveTo>
                <a:lnTo>
                  <a:pt x="74902" y="1445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4" name="bg object 2584"/>
          <p:cNvSpPr/>
          <p:nvPr/>
        </p:nvSpPr>
        <p:spPr>
          <a:xfrm>
            <a:off x="6003945" y="10771556"/>
            <a:ext cx="66675" cy="112395"/>
          </a:xfrm>
          <a:custGeom>
            <a:avLst/>
            <a:gdLst/>
            <a:ahLst/>
            <a:cxnLst/>
            <a:rect l="l" t="t" r="r" b="b"/>
            <a:pathLst>
              <a:path w="66675" h="112395">
                <a:moveTo>
                  <a:pt x="66330" y="1121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5" name="bg object 2585"/>
          <p:cNvSpPr/>
          <p:nvPr/>
        </p:nvSpPr>
        <p:spPr>
          <a:xfrm>
            <a:off x="6005759" y="10770496"/>
            <a:ext cx="66675" cy="112395"/>
          </a:xfrm>
          <a:custGeom>
            <a:avLst/>
            <a:gdLst/>
            <a:ahLst/>
            <a:cxnLst/>
            <a:rect l="l" t="t" r="r" b="b"/>
            <a:pathLst>
              <a:path w="66675" h="112395">
                <a:moveTo>
                  <a:pt x="66343" y="1122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6" name="bg object 2586"/>
          <p:cNvSpPr/>
          <p:nvPr/>
        </p:nvSpPr>
        <p:spPr>
          <a:xfrm>
            <a:off x="6010751" y="10767541"/>
            <a:ext cx="66675" cy="112395"/>
          </a:xfrm>
          <a:custGeom>
            <a:avLst/>
            <a:gdLst/>
            <a:ahLst/>
            <a:cxnLst/>
            <a:rect l="l" t="t" r="r" b="b"/>
            <a:pathLst>
              <a:path w="66675" h="112395">
                <a:moveTo>
                  <a:pt x="66355" y="1122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7" name="bg object 2587"/>
          <p:cNvSpPr/>
          <p:nvPr/>
        </p:nvSpPr>
        <p:spPr>
          <a:xfrm>
            <a:off x="5955005" y="10790531"/>
            <a:ext cx="66675" cy="128905"/>
          </a:xfrm>
          <a:custGeom>
            <a:avLst/>
            <a:gdLst/>
            <a:ahLst/>
            <a:cxnLst/>
            <a:rect l="l" t="t" r="r" b="b"/>
            <a:pathLst>
              <a:path w="66675" h="128904">
                <a:moveTo>
                  <a:pt x="0" y="0"/>
                </a:moveTo>
                <a:lnTo>
                  <a:pt x="66533" y="1283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8" name="bg object 2588"/>
          <p:cNvSpPr/>
          <p:nvPr/>
        </p:nvSpPr>
        <p:spPr>
          <a:xfrm>
            <a:off x="5955628" y="10676294"/>
            <a:ext cx="18415" cy="35560"/>
          </a:xfrm>
          <a:custGeom>
            <a:avLst/>
            <a:gdLst/>
            <a:ahLst/>
            <a:cxnLst/>
            <a:rect l="l" t="t" r="r" b="b"/>
            <a:pathLst>
              <a:path w="18414" h="35559">
                <a:moveTo>
                  <a:pt x="18160" y="3508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9" name="bg object 2589"/>
          <p:cNvSpPr/>
          <p:nvPr/>
        </p:nvSpPr>
        <p:spPr>
          <a:xfrm>
            <a:off x="5962598" y="10672692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4" h="34925">
                <a:moveTo>
                  <a:pt x="18020" y="3473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0" name="bg object 2590"/>
          <p:cNvSpPr/>
          <p:nvPr/>
        </p:nvSpPr>
        <p:spPr>
          <a:xfrm>
            <a:off x="5957453" y="10675348"/>
            <a:ext cx="18415" cy="35560"/>
          </a:xfrm>
          <a:custGeom>
            <a:avLst/>
            <a:gdLst/>
            <a:ahLst/>
            <a:cxnLst/>
            <a:rect l="l" t="t" r="r" b="b"/>
            <a:pathLst>
              <a:path w="18414" h="35559">
                <a:moveTo>
                  <a:pt x="18160" y="349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1" name="bg object 2591"/>
          <p:cNvSpPr/>
          <p:nvPr/>
        </p:nvSpPr>
        <p:spPr>
          <a:xfrm>
            <a:off x="5655822" y="10068404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631" y="1265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2" name="bg object 2592"/>
          <p:cNvSpPr/>
          <p:nvPr/>
        </p:nvSpPr>
        <p:spPr>
          <a:xfrm>
            <a:off x="5650677" y="10071054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771" y="1267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3" name="bg object 2593"/>
          <p:cNvSpPr/>
          <p:nvPr/>
        </p:nvSpPr>
        <p:spPr>
          <a:xfrm>
            <a:off x="5648979" y="10071954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644" y="1269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4" name="bg object 2594"/>
          <p:cNvSpPr/>
          <p:nvPr/>
        </p:nvSpPr>
        <p:spPr>
          <a:xfrm>
            <a:off x="5460743" y="9708368"/>
            <a:ext cx="64135" cy="123825"/>
          </a:xfrm>
          <a:custGeom>
            <a:avLst/>
            <a:gdLst/>
            <a:ahLst/>
            <a:cxnLst/>
            <a:rect l="l" t="t" r="r" b="b"/>
            <a:pathLst>
              <a:path w="64135" h="123825">
                <a:moveTo>
                  <a:pt x="64082" y="1235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5" name="bg object 2595"/>
          <p:cNvSpPr/>
          <p:nvPr/>
        </p:nvSpPr>
        <p:spPr>
          <a:xfrm>
            <a:off x="5465875" y="9705715"/>
            <a:ext cx="64135" cy="123825"/>
          </a:xfrm>
          <a:custGeom>
            <a:avLst/>
            <a:gdLst/>
            <a:ahLst/>
            <a:cxnLst/>
            <a:rect l="l" t="t" r="r" b="b"/>
            <a:pathLst>
              <a:path w="64135" h="123825">
                <a:moveTo>
                  <a:pt x="63955" y="1232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6" name="bg object 2596"/>
          <p:cNvSpPr/>
          <p:nvPr/>
        </p:nvSpPr>
        <p:spPr>
          <a:xfrm>
            <a:off x="5459019" y="9709263"/>
            <a:ext cx="64135" cy="123825"/>
          </a:xfrm>
          <a:custGeom>
            <a:avLst/>
            <a:gdLst/>
            <a:ahLst/>
            <a:cxnLst/>
            <a:rect l="l" t="t" r="r" b="b"/>
            <a:pathLst>
              <a:path w="64135" h="123825">
                <a:moveTo>
                  <a:pt x="63980" y="1236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7" name="bg object 2597"/>
          <p:cNvSpPr/>
          <p:nvPr/>
        </p:nvSpPr>
        <p:spPr>
          <a:xfrm>
            <a:off x="7493230" y="6719536"/>
            <a:ext cx="57785" cy="0"/>
          </a:xfrm>
          <a:custGeom>
            <a:avLst/>
            <a:gdLst/>
            <a:ahLst/>
            <a:cxnLst/>
            <a:rect l="l" t="t" r="r" b="b"/>
            <a:pathLst>
              <a:path w="57784">
                <a:moveTo>
                  <a:pt x="572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8" name="bg object 2598"/>
          <p:cNvSpPr/>
          <p:nvPr/>
        </p:nvSpPr>
        <p:spPr>
          <a:xfrm>
            <a:off x="7493230" y="6652241"/>
            <a:ext cx="57785" cy="0"/>
          </a:xfrm>
          <a:custGeom>
            <a:avLst/>
            <a:gdLst/>
            <a:ahLst/>
            <a:cxnLst/>
            <a:rect l="l" t="t" r="r" b="b"/>
            <a:pathLst>
              <a:path w="57784">
                <a:moveTo>
                  <a:pt x="572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9" name="bg object 2599"/>
          <p:cNvSpPr/>
          <p:nvPr/>
        </p:nvSpPr>
        <p:spPr>
          <a:xfrm>
            <a:off x="7493230" y="7643199"/>
            <a:ext cx="57785" cy="0"/>
          </a:xfrm>
          <a:custGeom>
            <a:avLst/>
            <a:gdLst/>
            <a:ahLst/>
            <a:cxnLst/>
            <a:rect l="l" t="t" r="r" b="b"/>
            <a:pathLst>
              <a:path w="57784">
                <a:moveTo>
                  <a:pt x="572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0" name="bg object 2600"/>
          <p:cNvSpPr/>
          <p:nvPr/>
        </p:nvSpPr>
        <p:spPr>
          <a:xfrm>
            <a:off x="7463780" y="7710494"/>
            <a:ext cx="86995" cy="0"/>
          </a:xfrm>
          <a:custGeom>
            <a:avLst/>
            <a:gdLst/>
            <a:ahLst/>
            <a:cxnLst/>
            <a:rect l="l" t="t" r="r" b="b"/>
            <a:pathLst>
              <a:path w="86995">
                <a:moveTo>
                  <a:pt x="8667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1" name="bg object 2601"/>
          <p:cNvSpPr/>
          <p:nvPr/>
        </p:nvSpPr>
        <p:spPr>
          <a:xfrm>
            <a:off x="7463775" y="7608723"/>
            <a:ext cx="0" cy="102235"/>
          </a:xfrm>
          <a:custGeom>
            <a:avLst/>
            <a:gdLst/>
            <a:ahLst/>
            <a:cxnLst/>
            <a:rect l="l" t="t" r="r" b="b"/>
            <a:pathLst>
              <a:path h="102234">
                <a:moveTo>
                  <a:pt x="0" y="0"/>
                </a:moveTo>
                <a:lnTo>
                  <a:pt x="0" y="1017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2" name="bg object 2602"/>
          <p:cNvSpPr/>
          <p:nvPr/>
        </p:nvSpPr>
        <p:spPr>
          <a:xfrm>
            <a:off x="5987534" y="7643198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672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3" name="bg object 2603"/>
          <p:cNvSpPr/>
          <p:nvPr/>
        </p:nvSpPr>
        <p:spPr>
          <a:xfrm>
            <a:off x="5920244" y="7643198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672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4" name="bg object 2604"/>
          <p:cNvSpPr/>
          <p:nvPr/>
        </p:nvSpPr>
        <p:spPr>
          <a:xfrm>
            <a:off x="6091021" y="7608723"/>
            <a:ext cx="0" cy="102235"/>
          </a:xfrm>
          <a:custGeom>
            <a:avLst/>
            <a:gdLst/>
            <a:ahLst/>
            <a:cxnLst/>
            <a:rect l="l" t="t" r="r" b="b"/>
            <a:pathLst>
              <a:path h="102234">
                <a:moveTo>
                  <a:pt x="0" y="0"/>
                </a:moveTo>
                <a:lnTo>
                  <a:pt x="0" y="1017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5" name="bg object 2605"/>
          <p:cNvSpPr/>
          <p:nvPr/>
        </p:nvSpPr>
        <p:spPr>
          <a:xfrm>
            <a:off x="5920364" y="7710891"/>
            <a:ext cx="67310" cy="0"/>
          </a:xfrm>
          <a:custGeom>
            <a:avLst/>
            <a:gdLst/>
            <a:ahLst/>
            <a:cxnLst/>
            <a:rect l="l" t="t" r="r" b="b"/>
            <a:pathLst>
              <a:path w="67310">
                <a:moveTo>
                  <a:pt x="0" y="0"/>
                </a:moveTo>
                <a:lnTo>
                  <a:pt x="67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6" name="bg object 2606"/>
          <p:cNvSpPr/>
          <p:nvPr/>
        </p:nvSpPr>
        <p:spPr>
          <a:xfrm>
            <a:off x="5987653" y="7710889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4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7" name="bg object 2607"/>
          <p:cNvSpPr/>
          <p:nvPr/>
        </p:nvSpPr>
        <p:spPr>
          <a:xfrm>
            <a:off x="6091136" y="7634339"/>
            <a:ext cx="1372870" cy="0"/>
          </a:xfrm>
          <a:custGeom>
            <a:avLst/>
            <a:gdLst/>
            <a:ahLst/>
            <a:cxnLst/>
            <a:rect l="l" t="t" r="r" b="b"/>
            <a:pathLst>
              <a:path w="1372870">
                <a:moveTo>
                  <a:pt x="137275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8" name="bg object 2608"/>
          <p:cNvSpPr/>
          <p:nvPr/>
        </p:nvSpPr>
        <p:spPr>
          <a:xfrm>
            <a:off x="6091136" y="7646124"/>
            <a:ext cx="1372870" cy="0"/>
          </a:xfrm>
          <a:custGeom>
            <a:avLst/>
            <a:gdLst/>
            <a:ahLst/>
            <a:cxnLst/>
            <a:rect l="l" t="t" r="r" b="b"/>
            <a:pathLst>
              <a:path w="1372870">
                <a:moveTo>
                  <a:pt x="137275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9" name="bg object 2609"/>
          <p:cNvSpPr/>
          <p:nvPr/>
        </p:nvSpPr>
        <p:spPr>
          <a:xfrm>
            <a:off x="6079357" y="6750981"/>
            <a:ext cx="0" cy="858519"/>
          </a:xfrm>
          <a:custGeom>
            <a:avLst/>
            <a:gdLst/>
            <a:ahLst/>
            <a:cxnLst/>
            <a:rect l="l" t="t" r="r" b="b"/>
            <a:pathLst>
              <a:path h="858520">
                <a:moveTo>
                  <a:pt x="0" y="0"/>
                </a:moveTo>
                <a:lnTo>
                  <a:pt x="0" y="8581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0" name="bg object 2610"/>
          <p:cNvSpPr/>
          <p:nvPr/>
        </p:nvSpPr>
        <p:spPr>
          <a:xfrm>
            <a:off x="6091141" y="6750980"/>
            <a:ext cx="0" cy="858519"/>
          </a:xfrm>
          <a:custGeom>
            <a:avLst/>
            <a:gdLst/>
            <a:ahLst/>
            <a:cxnLst/>
            <a:rect l="l" t="t" r="r" b="b"/>
            <a:pathLst>
              <a:path h="858520">
                <a:moveTo>
                  <a:pt x="0" y="0"/>
                </a:moveTo>
                <a:lnTo>
                  <a:pt x="0" y="8581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1" name="bg object 2611"/>
          <p:cNvSpPr/>
          <p:nvPr/>
        </p:nvSpPr>
        <p:spPr>
          <a:xfrm>
            <a:off x="5920364" y="7643586"/>
            <a:ext cx="67310" cy="0"/>
          </a:xfrm>
          <a:custGeom>
            <a:avLst/>
            <a:gdLst/>
            <a:ahLst/>
            <a:cxnLst/>
            <a:rect l="l" t="t" r="r" b="b"/>
            <a:pathLst>
              <a:path w="67310">
                <a:moveTo>
                  <a:pt x="0" y="0"/>
                </a:moveTo>
                <a:lnTo>
                  <a:pt x="67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2" name="bg object 2612"/>
          <p:cNvSpPr/>
          <p:nvPr/>
        </p:nvSpPr>
        <p:spPr>
          <a:xfrm>
            <a:off x="5987653" y="7643585"/>
            <a:ext cx="74295" cy="0"/>
          </a:xfrm>
          <a:custGeom>
            <a:avLst/>
            <a:gdLst/>
            <a:ahLst/>
            <a:cxnLst/>
            <a:rect l="l" t="t" r="r" b="b"/>
            <a:pathLst>
              <a:path w="74295">
                <a:moveTo>
                  <a:pt x="0" y="0"/>
                </a:moveTo>
                <a:lnTo>
                  <a:pt x="740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3" name="bg object 2613"/>
          <p:cNvSpPr/>
          <p:nvPr/>
        </p:nvSpPr>
        <p:spPr>
          <a:xfrm>
            <a:off x="6079356" y="7375636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4" name="bg object 2614"/>
          <p:cNvSpPr/>
          <p:nvPr/>
        </p:nvSpPr>
        <p:spPr>
          <a:xfrm>
            <a:off x="6079356" y="7424434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5" name="bg object 2615"/>
          <p:cNvSpPr/>
          <p:nvPr/>
        </p:nvSpPr>
        <p:spPr>
          <a:xfrm>
            <a:off x="6079356" y="7389093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6" name="bg object 2616"/>
          <p:cNvSpPr/>
          <p:nvPr/>
        </p:nvSpPr>
        <p:spPr>
          <a:xfrm>
            <a:off x="6079356" y="7410972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7" name="bg object 2617"/>
          <p:cNvSpPr/>
          <p:nvPr/>
        </p:nvSpPr>
        <p:spPr>
          <a:xfrm>
            <a:off x="6079356" y="7400033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8" name="bg object 2618"/>
          <p:cNvSpPr/>
          <p:nvPr/>
        </p:nvSpPr>
        <p:spPr>
          <a:xfrm>
            <a:off x="6114692" y="7634331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9" name="bg object 2619"/>
          <p:cNvSpPr/>
          <p:nvPr/>
        </p:nvSpPr>
        <p:spPr>
          <a:xfrm>
            <a:off x="6091147" y="7600679"/>
            <a:ext cx="19050" cy="33655"/>
          </a:xfrm>
          <a:custGeom>
            <a:avLst/>
            <a:gdLst/>
            <a:ahLst/>
            <a:cxnLst/>
            <a:rect l="l" t="t" r="r" b="b"/>
            <a:pathLst>
              <a:path w="19050" h="33654">
                <a:moveTo>
                  <a:pt x="18490" y="0"/>
                </a:moveTo>
                <a:lnTo>
                  <a:pt x="18490" y="33654"/>
                </a:lnTo>
              </a:path>
              <a:path w="19050" h="33654">
                <a:moveTo>
                  <a:pt x="184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0" name="bg object 2620"/>
          <p:cNvSpPr/>
          <p:nvPr/>
        </p:nvSpPr>
        <p:spPr>
          <a:xfrm>
            <a:off x="6079356" y="7595640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1" name="bg object 2621"/>
          <p:cNvSpPr/>
          <p:nvPr/>
        </p:nvSpPr>
        <p:spPr>
          <a:xfrm>
            <a:off x="6061688" y="7609099"/>
            <a:ext cx="29845" cy="34925"/>
          </a:xfrm>
          <a:custGeom>
            <a:avLst/>
            <a:gdLst/>
            <a:ahLst/>
            <a:cxnLst/>
            <a:rect l="l" t="t" r="r" b="b"/>
            <a:pathLst>
              <a:path w="29845" h="34925">
                <a:moveTo>
                  <a:pt x="0" y="0"/>
                </a:moveTo>
                <a:lnTo>
                  <a:pt x="0" y="34479"/>
                </a:lnTo>
              </a:path>
              <a:path w="29845" h="34925">
                <a:moveTo>
                  <a:pt x="0" y="0"/>
                </a:moveTo>
                <a:lnTo>
                  <a:pt x="294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2" name="bg object 2622"/>
          <p:cNvSpPr/>
          <p:nvPr/>
        </p:nvSpPr>
        <p:spPr>
          <a:xfrm>
            <a:off x="6091136" y="7602365"/>
            <a:ext cx="17145" cy="32384"/>
          </a:xfrm>
          <a:custGeom>
            <a:avLst/>
            <a:gdLst/>
            <a:ahLst/>
            <a:cxnLst/>
            <a:rect l="l" t="t" r="r" b="b"/>
            <a:pathLst>
              <a:path w="17145" h="32384">
                <a:moveTo>
                  <a:pt x="16827" y="0"/>
                </a:moveTo>
                <a:lnTo>
                  <a:pt x="0" y="0"/>
                </a:lnTo>
              </a:path>
              <a:path w="17145" h="32384">
                <a:moveTo>
                  <a:pt x="16827" y="0"/>
                </a:moveTo>
                <a:lnTo>
                  <a:pt x="16827" y="319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3" name="bg object 2623"/>
          <p:cNvSpPr/>
          <p:nvPr/>
        </p:nvSpPr>
        <p:spPr>
          <a:xfrm>
            <a:off x="6319367" y="7634325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4" name="bg object 2624"/>
          <p:cNvSpPr/>
          <p:nvPr/>
        </p:nvSpPr>
        <p:spPr>
          <a:xfrm>
            <a:off x="6330305" y="7634324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5" name="bg object 2625"/>
          <p:cNvSpPr/>
          <p:nvPr/>
        </p:nvSpPr>
        <p:spPr>
          <a:xfrm>
            <a:off x="6308428" y="7634322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6" name="bg object 2626"/>
          <p:cNvSpPr/>
          <p:nvPr/>
        </p:nvSpPr>
        <p:spPr>
          <a:xfrm>
            <a:off x="6343763" y="7634322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7" name="bg object 2627"/>
          <p:cNvSpPr/>
          <p:nvPr/>
        </p:nvSpPr>
        <p:spPr>
          <a:xfrm>
            <a:off x="6294970" y="7634321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8" name="bg object 2628"/>
          <p:cNvSpPr/>
          <p:nvPr/>
        </p:nvSpPr>
        <p:spPr>
          <a:xfrm>
            <a:off x="6079356" y="7204428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9" name="bg object 2629"/>
          <p:cNvSpPr/>
          <p:nvPr/>
        </p:nvSpPr>
        <p:spPr>
          <a:xfrm>
            <a:off x="6079356" y="7155627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0" name="bg object 2630"/>
          <p:cNvSpPr/>
          <p:nvPr/>
        </p:nvSpPr>
        <p:spPr>
          <a:xfrm>
            <a:off x="6079356" y="7190966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1" name="bg object 2631"/>
          <p:cNvSpPr/>
          <p:nvPr/>
        </p:nvSpPr>
        <p:spPr>
          <a:xfrm>
            <a:off x="6079356" y="7169085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2" name="bg object 2632"/>
          <p:cNvSpPr/>
          <p:nvPr/>
        </p:nvSpPr>
        <p:spPr>
          <a:xfrm>
            <a:off x="6079356" y="7180024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3" name="bg object 2633"/>
          <p:cNvSpPr/>
          <p:nvPr/>
        </p:nvSpPr>
        <p:spPr>
          <a:xfrm>
            <a:off x="5920358" y="6719830"/>
            <a:ext cx="67310" cy="0"/>
          </a:xfrm>
          <a:custGeom>
            <a:avLst/>
            <a:gdLst/>
            <a:ahLst/>
            <a:cxnLst/>
            <a:rect l="l" t="t" r="r" b="b"/>
            <a:pathLst>
              <a:path w="67310">
                <a:moveTo>
                  <a:pt x="672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4" name="bg object 2634"/>
          <p:cNvSpPr/>
          <p:nvPr/>
        </p:nvSpPr>
        <p:spPr>
          <a:xfrm>
            <a:off x="5920357" y="6652528"/>
            <a:ext cx="67310" cy="0"/>
          </a:xfrm>
          <a:custGeom>
            <a:avLst/>
            <a:gdLst/>
            <a:ahLst/>
            <a:cxnLst/>
            <a:rect l="l" t="t" r="r" b="b"/>
            <a:pathLst>
              <a:path w="67310">
                <a:moveTo>
                  <a:pt x="672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5" name="bg object 2635"/>
          <p:cNvSpPr/>
          <p:nvPr/>
        </p:nvSpPr>
        <p:spPr>
          <a:xfrm>
            <a:off x="5901441" y="6652533"/>
            <a:ext cx="19050" cy="67310"/>
          </a:xfrm>
          <a:custGeom>
            <a:avLst/>
            <a:gdLst/>
            <a:ahLst/>
            <a:cxnLst/>
            <a:rect l="l" t="t" r="r" b="b"/>
            <a:pathLst>
              <a:path w="19050" h="67309">
                <a:moveTo>
                  <a:pt x="18922" y="67295"/>
                </a:moveTo>
                <a:lnTo>
                  <a:pt x="18922" y="0"/>
                </a:lnTo>
              </a:path>
              <a:path w="19050" h="67309">
                <a:moveTo>
                  <a:pt x="18922" y="67295"/>
                </a:moveTo>
                <a:lnTo>
                  <a:pt x="0" y="672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6" name="bg object 2636"/>
          <p:cNvSpPr/>
          <p:nvPr/>
        </p:nvSpPr>
        <p:spPr>
          <a:xfrm>
            <a:off x="5987653" y="6652530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672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7" name="bg object 2637"/>
          <p:cNvSpPr/>
          <p:nvPr/>
        </p:nvSpPr>
        <p:spPr>
          <a:xfrm>
            <a:off x="6091141" y="6621394"/>
            <a:ext cx="0" cy="13017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0"/>
                </a:moveTo>
                <a:lnTo>
                  <a:pt x="0" y="1295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8" name="bg object 2638"/>
          <p:cNvSpPr/>
          <p:nvPr/>
        </p:nvSpPr>
        <p:spPr>
          <a:xfrm>
            <a:off x="6109637" y="6612990"/>
            <a:ext cx="0" cy="146685"/>
          </a:xfrm>
          <a:custGeom>
            <a:avLst/>
            <a:gdLst/>
            <a:ahLst/>
            <a:cxnLst/>
            <a:rect l="l" t="t" r="r" b="b"/>
            <a:pathLst>
              <a:path h="146684">
                <a:moveTo>
                  <a:pt x="0" y="0"/>
                </a:moveTo>
                <a:lnTo>
                  <a:pt x="0" y="1463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9" name="bg object 2639"/>
          <p:cNvSpPr/>
          <p:nvPr/>
        </p:nvSpPr>
        <p:spPr>
          <a:xfrm>
            <a:off x="6107963" y="6614662"/>
            <a:ext cx="0" cy="143510"/>
          </a:xfrm>
          <a:custGeom>
            <a:avLst/>
            <a:gdLst/>
            <a:ahLst/>
            <a:cxnLst/>
            <a:rect l="l" t="t" r="r" b="b"/>
            <a:pathLst>
              <a:path h="143509">
                <a:moveTo>
                  <a:pt x="0" y="0"/>
                </a:moveTo>
                <a:lnTo>
                  <a:pt x="0" y="1430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0" name="bg object 2640"/>
          <p:cNvSpPr/>
          <p:nvPr/>
        </p:nvSpPr>
        <p:spPr>
          <a:xfrm>
            <a:off x="5987653" y="6719823"/>
            <a:ext cx="74295" cy="0"/>
          </a:xfrm>
          <a:custGeom>
            <a:avLst/>
            <a:gdLst/>
            <a:ahLst/>
            <a:cxnLst/>
            <a:rect l="l" t="t" r="r" b="b"/>
            <a:pathLst>
              <a:path w="74295">
                <a:moveTo>
                  <a:pt x="0" y="0"/>
                </a:moveTo>
                <a:lnTo>
                  <a:pt x="740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1" name="bg object 2641"/>
          <p:cNvSpPr/>
          <p:nvPr/>
        </p:nvSpPr>
        <p:spPr>
          <a:xfrm>
            <a:off x="6079356" y="6960024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2" name="bg object 2642"/>
          <p:cNvSpPr/>
          <p:nvPr/>
        </p:nvSpPr>
        <p:spPr>
          <a:xfrm>
            <a:off x="6079356" y="6949082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3" name="bg object 2643"/>
          <p:cNvSpPr/>
          <p:nvPr/>
        </p:nvSpPr>
        <p:spPr>
          <a:xfrm>
            <a:off x="6079356" y="6970946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4" name="bg object 2644"/>
          <p:cNvSpPr/>
          <p:nvPr/>
        </p:nvSpPr>
        <p:spPr>
          <a:xfrm>
            <a:off x="6079356" y="6935620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5" name="bg object 2645"/>
          <p:cNvSpPr/>
          <p:nvPr/>
        </p:nvSpPr>
        <p:spPr>
          <a:xfrm>
            <a:off x="6079356" y="6984405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6" name="bg object 2646"/>
          <p:cNvSpPr/>
          <p:nvPr/>
        </p:nvSpPr>
        <p:spPr>
          <a:xfrm>
            <a:off x="6091147" y="675937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4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7" name="bg object 2647"/>
          <p:cNvSpPr/>
          <p:nvPr/>
        </p:nvSpPr>
        <p:spPr>
          <a:xfrm>
            <a:off x="6079356" y="6764410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8" name="bg object 2648"/>
          <p:cNvSpPr/>
          <p:nvPr/>
        </p:nvSpPr>
        <p:spPr>
          <a:xfrm>
            <a:off x="6061688" y="6719817"/>
            <a:ext cx="0" cy="31750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1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9" name="bg object 2649"/>
          <p:cNvSpPr/>
          <p:nvPr/>
        </p:nvSpPr>
        <p:spPr>
          <a:xfrm>
            <a:off x="6061688" y="6750947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0" y="0"/>
                </a:moveTo>
                <a:lnTo>
                  <a:pt x="294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0" name="bg object 2650"/>
          <p:cNvSpPr/>
          <p:nvPr/>
        </p:nvSpPr>
        <p:spPr>
          <a:xfrm>
            <a:off x="6091136" y="6757678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1" name="bg object 2651"/>
          <p:cNvSpPr/>
          <p:nvPr/>
        </p:nvSpPr>
        <p:spPr>
          <a:xfrm>
            <a:off x="5987653" y="6652514"/>
            <a:ext cx="74295" cy="0"/>
          </a:xfrm>
          <a:custGeom>
            <a:avLst/>
            <a:gdLst/>
            <a:ahLst/>
            <a:cxnLst/>
            <a:rect l="l" t="t" r="r" b="b"/>
            <a:pathLst>
              <a:path w="74295">
                <a:moveTo>
                  <a:pt x="0" y="0"/>
                </a:moveTo>
                <a:lnTo>
                  <a:pt x="740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2" name="bg object 2652"/>
          <p:cNvSpPr/>
          <p:nvPr/>
        </p:nvSpPr>
        <p:spPr>
          <a:xfrm>
            <a:off x="6091147" y="661297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4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3" name="bg object 2653"/>
          <p:cNvSpPr/>
          <p:nvPr/>
        </p:nvSpPr>
        <p:spPr>
          <a:xfrm>
            <a:off x="6079356" y="6607922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4" name="bg object 2654"/>
          <p:cNvSpPr/>
          <p:nvPr/>
        </p:nvSpPr>
        <p:spPr>
          <a:xfrm>
            <a:off x="6061688" y="6621382"/>
            <a:ext cx="29845" cy="31750"/>
          </a:xfrm>
          <a:custGeom>
            <a:avLst/>
            <a:gdLst/>
            <a:ahLst/>
            <a:cxnLst/>
            <a:rect l="l" t="t" r="r" b="b"/>
            <a:pathLst>
              <a:path w="29845" h="31750">
                <a:moveTo>
                  <a:pt x="0" y="0"/>
                </a:moveTo>
                <a:lnTo>
                  <a:pt x="0" y="31126"/>
                </a:lnTo>
              </a:path>
              <a:path w="29845" h="31750">
                <a:moveTo>
                  <a:pt x="0" y="0"/>
                </a:moveTo>
                <a:lnTo>
                  <a:pt x="294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5" name="bg object 2655"/>
          <p:cNvSpPr/>
          <p:nvPr/>
        </p:nvSpPr>
        <p:spPr>
          <a:xfrm>
            <a:off x="6091136" y="6614649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6" name="bg object 2656"/>
          <p:cNvSpPr/>
          <p:nvPr/>
        </p:nvSpPr>
        <p:spPr>
          <a:xfrm>
            <a:off x="7475679" y="6750940"/>
            <a:ext cx="0" cy="858519"/>
          </a:xfrm>
          <a:custGeom>
            <a:avLst/>
            <a:gdLst/>
            <a:ahLst/>
            <a:cxnLst/>
            <a:rect l="l" t="t" r="r" b="b"/>
            <a:pathLst>
              <a:path h="858520">
                <a:moveTo>
                  <a:pt x="0" y="0"/>
                </a:moveTo>
                <a:lnTo>
                  <a:pt x="0" y="8581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7" name="bg object 2657"/>
          <p:cNvSpPr/>
          <p:nvPr/>
        </p:nvSpPr>
        <p:spPr>
          <a:xfrm>
            <a:off x="7463895" y="6750939"/>
            <a:ext cx="0" cy="858519"/>
          </a:xfrm>
          <a:custGeom>
            <a:avLst/>
            <a:gdLst/>
            <a:ahLst/>
            <a:cxnLst/>
            <a:rect l="l" t="t" r="r" b="b"/>
            <a:pathLst>
              <a:path h="858520">
                <a:moveTo>
                  <a:pt x="0" y="0"/>
                </a:moveTo>
                <a:lnTo>
                  <a:pt x="0" y="8581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8" name="bg object 2658"/>
          <p:cNvSpPr/>
          <p:nvPr/>
        </p:nvSpPr>
        <p:spPr>
          <a:xfrm>
            <a:off x="6982202" y="7634296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9" name="bg object 2659"/>
          <p:cNvSpPr/>
          <p:nvPr/>
        </p:nvSpPr>
        <p:spPr>
          <a:xfrm>
            <a:off x="6524042" y="7634294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0" name="bg object 2660"/>
          <p:cNvSpPr/>
          <p:nvPr/>
        </p:nvSpPr>
        <p:spPr>
          <a:xfrm>
            <a:off x="6572835" y="7634294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1" name="bg object 2661"/>
          <p:cNvSpPr/>
          <p:nvPr/>
        </p:nvSpPr>
        <p:spPr>
          <a:xfrm>
            <a:off x="6537516" y="7634293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2" name="bg object 2662"/>
          <p:cNvSpPr/>
          <p:nvPr/>
        </p:nvSpPr>
        <p:spPr>
          <a:xfrm>
            <a:off x="6559377" y="7634293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3" name="bg object 2663"/>
          <p:cNvSpPr/>
          <p:nvPr/>
        </p:nvSpPr>
        <p:spPr>
          <a:xfrm>
            <a:off x="6548439" y="7634292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4" name="bg object 2664"/>
          <p:cNvSpPr/>
          <p:nvPr/>
        </p:nvSpPr>
        <p:spPr>
          <a:xfrm>
            <a:off x="6777526" y="763429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5" name="bg object 2665"/>
          <p:cNvSpPr/>
          <p:nvPr/>
        </p:nvSpPr>
        <p:spPr>
          <a:xfrm>
            <a:off x="6766588" y="763429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6" name="bg object 2666"/>
          <p:cNvSpPr/>
          <p:nvPr/>
        </p:nvSpPr>
        <p:spPr>
          <a:xfrm>
            <a:off x="6753130" y="7634289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7" name="bg object 2667"/>
          <p:cNvSpPr/>
          <p:nvPr/>
        </p:nvSpPr>
        <p:spPr>
          <a:xfrm>
            <a:off x="6801906" y="7634289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8" name="bg object 2668"/>
          <p:cNvSpPr/>
          <p:nvPr/>
        </p:nvSpPr>
        <p:spPr>
          <a:xfrm>
            <a:off x="6788448" y="7634288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9" name="bg object 2669"/>
          <p:cNvSpPr/>
          <p:nvPr/>
        </p:nvSpPr>
        <p:spPr>
          <a:xfrm>
            <a:off x="7493346" y="7609058"/>
            <a:ext cx="0" cy="34925"/>
          </a:xfrm>
          <a:custGeom>
            <a:avLst/>
            <a:gdLst/>
            <a:ahLst/>
            <a:cxnLst/>
            <a:rect l="l" t="t" r="r" b="b"/>
            <a:pathLst>
              <a:path h="34925">
                <a:moveTo>
                  <a:pt x="0" y="0"/>
                </a:moveTo>
                <a:lnTo>
                  <a:pt x="0" y="344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0" name="bg object 2670"/>
          <p:cNvSpPr/>
          <p:nvPr/>
        </p:nvSpPr>
        <p:spPr>
          <a:xfrm>
            <a:off x="7006598" y="7634286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1" name="bg object 2671"/>
          <p:cNvSpPr/>
          <p:nvPr/>
        </p:nvSpPr>
        <p:spPr>
          <a:xfrm>
            <a:off x="6995659" y="7634285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2" name="bg object 2672"/>
          <p:cNvSpPr/>
          <p:nvPr/>
        </p:nvSpPr>
        <p:spPr>
          <a:xfrm>
            <a:off x="7017537" y="7634285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3" name="bg object 2673"/>
          <p:cNvSpPr/>
          <p:nvPr/>
        </p:nvSpPr>
        <p:spPr>
          <a:xfrm>
            <a:off x="7030995" y="7634284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4" name="bg object 2674"/>
          <p:cNvSpPr/>
          <p:nvPr/>
        </p:nvSpPr>
        <p:spPr>
          <a:xfrm>
            <a:off x="7260066" y="7634282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5" name="bg object 2675"/>
          <p:cNvSpPr/>
          <p:nvPr/>
        </p:nvSpPr>
        <p:spPr>
          <a:xfrm>
            <a:off x="7211273" y="7634283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6" name="bg object 2676"/>
          <p:cNvSpPr/>
          <p:nvPr/>
        </p:nvSpPr>
        <p:spPr>
          <a:xfrm>
            <a:off x="7246608" y="7634281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7" name="bg object 2677"/>
          <p:cNvSpPr/>
          <p:nvPr/>
        </p:nvSpPr>
        <p:spPr>
          <a:xfrm>
            <a:off x="7224731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8" name="bg object 2678"/>
          <p:cNvSpPr/>
          <p:nvPr/>
        </p:nvSpPr>
        <p:spPr>
          <a:xfrm>
            <a:off x="7235669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9" name="bg object 2679"/>
          <p:cNvSpPr/>
          <p:nvPr/>
        </p:nvSpPr>
        <p:spPr>
          <a:xfrm>
            <a:off x="7440344" y="7634279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0" name="bg object 2680"/>
          <p:cNvSpPr/>
          <p:nvPr/>
        </p:nvSpPr>
        <p:spPr>
          <a:xfrm>
            <a:off x="7445400" y="7600628"/>
            <a:ext cx="19050" cy="33655"/>
          </a:xfrm>
          <a:custGeom>
            <a:avLst/>
            <a:gdLst/>
            <a:ahLst/>
            <a:cxnLst/>
            <a:rect l="l" t="t" r="r" b="b"/>
            <a:pathLst>
              <a:path w="19050" h="33654">
                <a:moveTo>
                  <a:pt x="0" y="0"/>
                </a:moveTo>
                <a:lnTo>
                  <a:pt x="0" y="33654"/>
                </a:lnTo>
              </a:path>
              <a:path w="19050" h="33654">
                <a:moveTo>
                  <a:pt x="0" y="0"/>
                </a:moveTo>
                <a:lnTo>
                  <a:pt x="184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1" name="bg object 2681"/>
          <p:cNvSpPr/>
          <p:nvPr/>
        </p:nvSpPr>
        <p:spPr>
          <a:xfrm>
            <a:off x="7447073" y="7602317"/>
            <a:ext cx="17145" cy="32384"/>
          </a:xfrm>
          <a:custGeom>
            <a:avLst/>
            <a:gdLst/>
            <a:ahLst/>
            <a:cxnLst/>
            <a:rect l="l" t="t" r="r" b="b"/>
            <a:pathLst>
              <a:path w="17145" h="32384">
                <a:moveTo>
                  <a:pt x="0" y="0"/>
                </a:moveTo>
                <a:lnTo>
                  <a:pt x="16827" y="0"/>
                </a:lnTo>
              </a:path>
              <a:path w="17145" h="32384">
                <a:moveTo>
                  <a:pt x="0" y="0"/>
                </a:moveTo>
                <a:lnTo>
                  <a:pt x="0" y="319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2" name="bg object 2682"/>
          <p:cNvSpPr/>
          <p:nvPr/>
        </p:nvSpPr>
        <p:spPr>
          <a:xfrm>
            <a:off x="7463895" y="7609046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294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3" name="bg object 2683"/>
          <p:cNvSpPr/>
          <p:nvPr/>
        </p:nvSpPr>
        <p:spPr>
          <a:xfrm>
            <a:off x="7463895" y="7399976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4" name="bg object 2684"/>
          <p:cNvSpPr/>
          <p:nvPr/>
        </p:nvSpPr>
        <p:spPr>
          <a:xfrm>
            <a:off x="7463895" y="7410914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5" name="bg object 2685"/>
          <p:cNvSpPr/>
          <p:nvPr/>
        </p:nvSpPr>
        <p:spPr>
          <a:xfrm>
            <a:off x="7463895" y="7389034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6" name="bg object 2686"/>
          <p:cNvSpPr/>
          <p:nvPr/>
        </p:nvSpPr>
        <p:spPr>
          <a:xfrm>
            <a:off x="7463895" y="7424374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7" name="bg object 2687"/>
          <p:cNvSpPr/>
          <p:nvPr/>
        </p:nvSpPr>
        <p:spPr>
          <a:xfrm>
            <a:off x="7463895" y="7375573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8" name="bg object 2688"/>
          <p:cNvSpPr/>
          <p:nvPr/>
        </p:nvSpPr>
        <p:spPr>
          <a:xfrm>
            <a:off x="7463895" y="7595583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9" name="bg object 2689"/>
          <p:cNvSpPr/>
          <p:nvPr/>
        </p:nvSpPr>
        <p:spPr>
          <a:xfrm>
            <a:off x="7463895" y="7179977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0" name="bg object 2690"/>
          <p:cNvSpPr/>
          <p:nvPr/>
        </p:nvSpPr>
        <p:spPr>
          <a:xfrm>
            <a:off x="7463895" y="7169036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1" name="bg object 2691"/>
          <p:cNvSpPr/>
          <p:nvPr/>
        </p:nvSpPr>
        <p:spPr>
          <a:xfrm>
            <a:off x="7463895" y="7190915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2" name="bg object 2692"/>
          <p:cNvSpPr/>
          <p:nvPr/>
        </p:nvSpPr>
        <p:spPr>
          <a:xfrm>
            <a:off x="7463895" y="7155574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3" name="bg object 2693"/>
          <p:cNvSpPr/>
          <p:nvPr/>
        </p:nvSpPr>
        <p:spPr>
          <a:xfrm>
            <a:off x="7463895" y="7204374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4" name="bg object 2694"/>
          <p:cNvSpPr/>
          <p:nvPr/>
        </p:nvSpPr>
        <p:spPr>
          <a:xfrm>
            <a:off x="7493346" y="6719778"/>
            <a:ext cx="0" cy="31750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1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5" name="bg object 2695"/>
          <p:cNvSpPr/>
          <p:nvPr/>
        </p:nvSpPr>
        <p:spPr>
          <a:xfrm>
            <a:off x="7493346" y="6621348"/>
            <a:ext cx="0" cy="31750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1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6" name="bg object 2696"/>
          <p:cNvSpPr/>
          <p:nvPr/>
        </p:nvSpPr>
        <p:spPr>
          <a:xfrm>
            <a:off x="7463895" y="6621346"/>
            <a:ext cx="0" cy="13017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0"/>
                </a:moveTo>
                <a:lnTo>
                  <a:pt x="0" y="1295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7" name="bg object 2697"/>
          <p:cNvSpPr/>
          <p:nvPr/>
        </p:nvSpPr>
        <p:spPr>
          <a:xfrm>
            <a:off x="7445399" y="6612942"/>
            <a:ext cx="0" cy="146685"/>
          </a:xfrm>
          <a:custGeom>
            <a:avLst/>
            <a:gdLst/>
            <a:ahLst/>
            <a:cxnLst/>
            <a:rect l="l" t="t" r="r" b="b"/>
            <a:pathLst>
              <a:path h="146684">
                <a:moveTo>
                  <a:pt x="0" y="0"/>
                </a:moveTo>
                <a:lnTo>
                  <a:pt x="0" y="1463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8" name="bg object 2698"/>
          <p:cNvSpPr/>
          <p:nvPr/>
        </p:nvSpPr>
        <p:spPr>
          <a:xfrm>
            <a:off x="7447073" y="6614614"/>
            <a:ext cx="0" cy="143510"/>
          </a:xfrm>
          <a:custGeom>
            <a:avLst/>
            <a:gdLst/>
            <a:ahLst/>
            <a:cxnLst/>
            <a:rect l="l" t="t" r="r" b="b"/>
            <a:pathLst>
              <a:path h="143509">
                <a:moveTo>
                  <a:pt x="0" y="0"/>
                </a:moveTo>
                <a:lnTo>
                  <a:pt x="0" y="1430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9" name="bg object 2699"/>
          <p:cNvSpPr/>
          <p:nvPr/>
        </p:nvSpPr>
        <p:spPr>
          <a:xfrm>
            <a:off x="7445399" y="675932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4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0" name="bg object 2700"/>
          <p:cNvSpPr/>
          <p:nvPr/>
        </p:nvSpPr>
        <p:spPr>
          <a:xfrm>
            <a:off x="7447073" y="6757636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1" name="bg object 2701"/>
          <p:cNvSpPr/>
          <p:nvPr/>
        </p:nvSpPr>
        <p:spPr>
          <a:xfrm>
            <a:off x="7445399" y="661293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4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2" name="bg object 2702"/>
          <p:cNvSpPr/>
          <p:nvPr/>
        </p:nvSpPr>
        <p:spPr>
          <a:xfrm>
            <a:off x="7447073" y="6614612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3" name="bg object 2703"/>
          <p:cNvSpPr/>
          <p:nvPr/>
        </p:nvSpPr>
        <p:spPr>
          <a:xfrm>
            <a:off x="7463895" y="6984356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4" name="bg object 2704"/>
          <p:cNvSpPr/>
          <p:nvPr/>
        </p:nvSpPr>
        <p:spPr>
          <a:xfrm>
            <a:off x="7463895" y="6935571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5" name="bg object 2705"/>
          <p:cNvSpPr/>
          <p:nvPr/>
        </p:nvSpPr>
        <p:spPr>
          <a:xfrm>
            <a:off x="7463895" y="6970893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6" name="bg object 2706"/>
          <p:cNvSpPr/>
          <p:nvPr/>
        </p:nvSpPr>
        <p:spPr>
          <a:xfrm>
            <a:off x="7463895" y="6949031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7" name="bg object 2707"/>
          <p:cNvSpPr/>
          <p:nvPr/>
        </p:nvSpPr>
        <p:spPr>
          <a:xfrm>
            <a:off x="7463895" y="6959970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8" name="bg object 2708"/>
          <p:cNvSpPr/>
          <p:nvPr/>
        </p:nvSpPr>
        <p:spPr>
          <a:xfrm>
            <a:off x="7463895" y="6764360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9" name="bg object 2709"/>
          <p:cNvSpPr/>
          <p:nvPr/>
        </p:nvSpPr>
        <p:spPr>
          <a:xfrm>
            <a:off x="7463895" y="6750897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294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0" name="bg object 2710"/>
          <p:cNvSpPr/>
          <p:nvPr/>
        </p:nvSpPr>
        <p:spPr>
          <a:xfrm>
            <a:off x="7463895" y="6607875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1" name="bg object 2711"/>
          <p:cNvSpPr/>
          <p:nvPr/>
        </p:nvSpPr>
        <p:spPr>
          <a:xfrm>
            <a:off x="7463895" y="6621334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294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2" name="bg object 2712"/>
          <p:cNvSpPr/>
          <p:nvPr/>
        </p:nvSpPr>
        <p:spPr>
          <a:xfrm>
            <a:off x="7550576" y="7643507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672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3" name="bg object 2713"/>
          <p:cNvSpPr/>
          <p:nvPr/>
        </p:nvSpPr>
        <p:spPr>
          <a:xfrm>
            <a:off x="7617866" y="7643505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672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4" name="bg object 2714"/>
          <p:cNvSpPr/>
          <p:nvPr/>
        </p:nvSpPr>
        <p:spPr>
          <a:xfrm>
            <a:off x="7550576" y="771080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5" name="bg object 2715"/>
          <p:cNvSpPr/>
          <p:nvPr/>
        </p:nvSpPr>
        <p:spPr>
          <a:xfrm>
            <a:off x="8474420" y="7643499"/>
            <a:ext cx="264160" cy="0"/>
          </a:xfrm>
          <a:custGeom>
            <a:avLst/>
            <a:gdLst/>
            <a:ahLst/>
            <a:cxnLst/>
            <a:rect l="l" t="t" r="r" b="b"/>
            <a:pathLst>
              <a:path w="264159">
                <a:moveTo>
                  <a:pt x="0" y="0"/>
                </a:moveTo>
                <a:lnTo>
                  <a:pt x="26383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6" name="bg object 2716"/>
          <p:cNvSpPr/>
          <p:nvPr/>
        </p:nvSpPr>
        <p:spPr>
          <a:xfrm>
            <a:off x="8474708" y="7664535"/>
            <a:ext cx="301625" cy="0"/>
          </a:xfrm>
          <a:custGeom>
            <a:avLst/>
            <a:gdLst/>
            <a:ahLst/>
            <a:cxnLst/>
            <a:rect l="l" t="t" r="r" b="b"/>
            <a:pathLst>
              <a:path w="301625">
                <a:moveTo>
                  <a:pt x="0" y="0"/>
                </a:moveTo>
                <a:lnTo>
                  <a:pt x="3014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7" name="bg object 2717"/>
          <p:cNvSpPr/>
          <p:nvPr/>
        </p:nvSpPr>
        <p:spPr>
          <a:xfrm>
            <a:off x="8472867" y="7022628"/>
            <a:ext cx="265430" cy="0"/>
          </a:xfrm>
          <a:custGeom>
            <a:avLst/>
            <a:gdLst/>
            <a:ahLst/>
            <a:cxnLst/>
            <a:rect l="l" t="t" r="r" b="b"/>
            <a:pathLst>
              <a:path w="265429">
                <a:moveTo>
                  <a:pt x="2653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8" name="bg object 2718"/>
          <p:cNvSpPr/>
          <p:nvPr/>
        </p:nvSpPr>
        <p:spPr>
          <a:xfrm>
            <a:off x="8479826" y="7005802"/>
            <a:ext cx="258445" cy="0"/>
          </a:xfrm>
          <a:custGeom>
            <a:avLst/>
            <a:gdLst/>
            <a:ahLst/>
            <a:cxnLst/>
            <a:rect l="l" t="t" r="r" b="b"/>
            <a:pathLst>
              <a:path w="258445">
                <a:moveTo>
                  <a:pt x="2584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9" name="bg object 2719"/>
          <p:cNvSpPr/>
          <p:nvPr/>
        </p:nvSpPr>
        <p:spPr>
          <a:xfrm>
            <a:off x="7617866" y="7643496"/>
            <a:ext cx="805180" cy="0"/>
          </a:xfrm>
          <a:custGeom>
            <a:avLst/>
            <a:gdLst/>
            <a:ahLst/>
            <a:cxnLst/>
            <a:rect l="l" t="t" r="r" b="b"/>
            <a:pathLst>
              <a:path w="805179">
                <a:moveTo>
                  <a:pt x="0" y="0"/>
                </a:moveTo>
                <a:lnTo>
                  <a:pt x="8051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0" name="bg object 2720"/>
          <p:cNvSpPr/>
          <p:nvPr/>
        </p:nvSpPr>
        <p:spPr>
          <a:xfrm>
            <a:off x="7617866" y="7664532"/>
            <a:ext cx="805815" cy="0"/>
          </a:xfrm>
          <a:custGeom>
            <a:avLst/>
            <a:gdLst/>
            <a:ahLst/>
            <a:cxnLst/>
            <a:rect l="l" t="t" r="r" b="b"/>
            <a:pathLst>
              <a:path w="805815">
                <a:moveTo>
                  <a:pt x="0" y="0"/>
                </a:moveTo>
                <a:lnTo>
                  <a:pt x="8053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1" name="bg object 2721"/>
          <p:cNvSpPr/>
          <p:nvPr/>
        </p:nvSpPr>
        <p:spPr>
          <a:xfrm>
            <a:off x="7550576" y="764349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2" name="bg object 2722"/>
          <p:cNvSpPr/>
          <p:nvPr/>
        </p:nvSpPr>
        <p:spPr>
          <a:xfrm>
            <a:off x="7617873" y="6693699"/>
            <a:ext cx="782955" cy="0"/>
          </a:xfrm>
          <a:custGeom>
            <a:avLst/>
            <a:gdLst/>
            <a:ahLst/>
            <a:cxnLst/>
            <a:rect l="l" t="t" r="r" b="b"/>
            <a:pathLst>
              <a:path w="782954">
                <a:moveTo>
                  <a:pt x="78288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3" name="bg object 2723"/>
          <p:cNvSpPr/>
          <p:nvPr/>
        </p:nvSpPr>
        <p:spPr>
          <a:xfrm>
            <a:off x="7617873" y="6710524"/>
            <a:ext cx="782955" cy="0"/>
          </a:xfrm>
          <a:custGeom>
            <a:avLst/>
            <a:gdLst/>
            <a:ahLst/>
            <a:cxnLst/>
            <a:rect l="l" t="t" r="r" b="b"/>
            <a:pathLst>
              <a:path w="782954">
                <a:moveTo>
                  <a:pt x="78288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4" name="bg object 2724"/>
          <p:cNvSpPr/>
          <p:nvPr/>
        </p:nvSpPr>
        <p:spPr>
          <a:xfrm>
            <a:off x="7617866" y="6652460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672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5" name="bg object 2725"/>
          <p:cNvSpPr/>
          <p:nvPr/>
        </p:nvSpPr>
        <p:spPr>
          <a:xfrm>
            <a:off x="7550576" y="6652459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672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6" name="bg object 2726"/>
          <p:cNvSpPr/>
          <p:nvPr/>
        </p:nvSpPr>
        <p:spPr>
          <a:xfrm>
            <a:off x="7550571" y="671975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2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7" name="bg object 2727"/>
          <p:cNvSpPr/>
          <p:nvPr/>
        </p:nvSpPr>
        <p:spPr>
          <a:xfrm>
            <a:off x="7550571" y="665245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2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8" name="bg object 2728"/>
          <p:cNvSpPr/>
          <p:nvPr/>
        </p:nvSpPr>
        <p:spPr>
          <a:xfrm>
            <a:off x="8400757" y="6950501"/>
            <a:ext cx="72390" cy="72390"/>
          </a:xfrm>
          <a:custGeom>
            <a:avLst/>
            <a:gdLst/>
            <a:ahLst/>
            <a:cxnLst/>
            <a:rect l="l" t="t" r="r" b="b"/>
            <a:pathLst>
              <a:path w="72390" h="72390">
                <a:moveTo>
                  <a:pt x="0" y="0"/>
                </a:moveTo>
                <a:lnTo>
                  <a:pt x="72108" y="721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9" name="bg object 2729"/>
          <p:cNvSpPr/>
          <p:nvPr/>
        </p:nvSpPr>
        <p:spPr>
          <a:xfrm>
            <a:off x="8400757" y="6710519"/>
            <a:ext cx="0" cy="240029"/>
          </a:xfrm>
          <a:custGeom>
            <a:avLst/>
            <a:gdLst/>
            <a:ahLst/>
            <a:cxnLst/>
            <a:rect l="l" t="t" r="r" b="b"/>
            <a:pathLst>
              <a:path h="240029">
                <a:moveTo>
                  <a:pt x="0" y="0"/>
                </a:moveTo>
                <a:lnTo>
                  <a:pt x="0" y="2399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0" name="bg object 2730"/>
          <p:cNvSpPr/>
          <p:nvPr/>
        </p:nvSpPr>
        <p:spPr>
          <a:xfrm>
            <a:off x="8417579" y="6943532"/>
            <a:ext cx="62865" cy="62865"/>
          </a:xfrm>
          <a:custGeom>
            <a:avLst/>
            <a:gdLst/>
            <a:ahLst/>
            <a:cxnLst/>
            <a:rect l="l" t="t" r="r" b="b"/>
            <a:pathLst>
              <a:path w="62865" h="62865">
                <a:moveTo>
                  <a:pt x="0" y="0"/>
                </a:moveTo>
                <a:lnTo>
                  <a:pt x="62253" y="622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1" name="bg object 2731"/>
          <p:cNvSpPr/>
          <p:nvPr/>
        </p:nvSpPr>
        <p:spPr>
          <a:xfrm>
            <a:off x="9051215" y="7236540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2" name="bg object 2732"/>
          <p:cNvSpPr/>
          <p:nvPr/>
        </p:nvSpPr>
        <p:spPr>
          <a:xfrm>
            <a:off x="8967054" y="7664522"/>
            <a:ext cx="339090" cy="0"/>
          </a:xfrm>
          <a:custGeom>
            <a:avLst/>
            <a:gdLst/>
            <a:ahLst/>
            <a:cxnLst/>
            <a:rect l="l" t="t" r="r" b="b"/>
            <a:pathLst>
              <a:path w="339090">
                <a:moveTo>
                  <a:pt x="0" y="0"/>
                </a:moveTo>
                <a:lnTo>
                  <a:pt x="3390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3" name="bg object 2733"/>
          <p:cNvSpPr/>
          <p:nvPr/>
        </p:nvSpPr>
        <p:spPr>
          <a:xfrm>
            <a:off x="9051216" y="7591489"/>
            <a:ext cx="0" cy="52069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0"/>
                </a:moveTo>
                <a:lnTo>
                  <a:pt x="0" y="519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4" name="bg object 2734"/>
          <p:cNvSpPr/>
          <p:nvPr/>
        </p:nvSpPr>
        <p:spPr>
          <a:xfrm>
            <a:off x="8738252" y="7234613"/>
            <a:ext cx="0" cy="408940"/>
          </a:xfrm>
          <a:custGeom>
            <a:avLst/>
            <a:gdLst/>
            <a:ahLst/>
            <a:cxnLst/>
            <a:rect l="l" t="t" r="r" b="b"/>
            <a:pathLst>
              <a:path h="408940">
                <a:moveTo>
                  <a:pt x="0" y="0"/>
                </a:moveTo>
                <a:lnTo>
                  <a:pt x="0" y="4088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5" name="bg object 2735"/>
          <p:cNvSpPr/>
          <p:nvPr/>
        </p:nvSpPr>
        <p:spPr>
          <a:xfrm>
            <a:off x="8755073" y="7234611"/>
            <a:ext cx="0" cy="408940"/>
          </a:xfrm>
          <a:custGeom>
            <a:avLst/>
            <a:gdLst/>
            <a:ahLst/>
            <a:cxnLst/>
            <a:rect l="l" t="t" r="r" b="b"/>
            <a:pathLst>
              <a:path h="408940">
                <a:moveTo>
                  <a:pt x="0" y="0"/>
                </a:moveTo>
                <a:lnTo>
                  <a:pt x="0" y="4088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6" name="bg object 2736"/>
          <p:cNvSpPr/>
          <p:nvPr/>
        </p:nvSpPr>
        <p:spPr>
          <a:xfrm>
            <a:off x="8776107" y="7643484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0"/>
                </a:moveTo>
                <a:lnTo>
                  <a:pt x="0" y="210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7" name="bg object 2737"/>
          <p:cNvSpPr/>
          <p:nvPr/>
        </p:nvSpPr>
        <p:spPr>
          <a:xfrm>
            <a:off x="8755073" y="7643483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0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8" name="bg object 2738"/>
          <p:cNvSpPr/>
          <p:nvPr/>
        </p:nvSpPr>
        <p:spPr>
          <a:xfrm>
            <a:off x="8967054" y="7643483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0"/>
                </a:moveTo>
                <a:lnTo>
                  <a:pt x="0" y="210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9" name="bg object 2739"/>
          <p:cNvSpPr/>
          <p:nvPr/>
        </p:nvSpPr>
        <p:spPr>
          <a:xfrm>
            <a:off x="8738252" y="7234608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0" name="bg object 2740"/>
          <p:cNvSpPr/>
          <p:nvPr/>
        </p:nvSpPr>
        <p:spPr>
          <a:xfrm>
            <a:off x="8967055" y="7643481"/>
            <a:ext cx="84455" cy="0"/>
          </a:xfrm>
          <a:custGeom>
            <a:avLst/>
            <a:gdLst/>
            <a:ahLst/>
            <a:cxnLst/>
            <a:rect l="l" t="t" r="r" b="b"/>
            <a:pathLst>
              <a:path w="84454">
                <a:moveTo>
                  <a:pt x="8416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1" name="bg object 2741"/>
          <p:cNvSpPr/>
          <p:nvPr/>
        </p:nvSpPr>
        <p:spPr>
          <a:xfrm>
            <a:off x="8967054" y="7643479"/>
            <a:ext cx="84455" cy="0"/>
          </a:xfrm>
          <a:custGeom>
            <a:avLst/>
            <a:gdLst/>
            <a:ahLst/>
            <a:cxnLst/>
            <a:rect l="l" t="t" r="r" b="b"/>
            <a:pathLst>
              <a:path w="84454">
                <a:moveTo>
                  <a:pt x="0" y="0"/>
                </a:moveTo>
                <a:lnTo>
                  <a:pt x="841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2" name="bg object 2742"/>
          <p:cNvSpPr/>
          <p:nvPr/>
        </p:nvSpPr>
        <p:spPr>
          <a:xfrm>
            <a:off x="9067987" y="7643479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>
                <a:moveTo>
                  <a:pt x="0" y="0"/>
                </a:moveTo>
                <a:lnTo>
                  <a:pt x="2378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3" name="bg object 2743"/>
          <p:cNvSpPr/>
          <p:nvPr/>
        </p:nvSpPr>
        <p:spPr>
          <a:xfrm>
            <a:off x="9068949" y="7329044"/>
            <a:ext cx="1270" cy="92710"/>
          </a:xfrm>
          <a:custGeom>
            <a:avLst/>
            <a:gdLst/>
            <a:ahLst/>
            <a:cxnLst/>
            <a:rect l="l" t="t" r="r" b="b"/>
            <a:pathLst>
              <a:path w="1270" h="92709">
                <a:moveTo>
                  <a:pt x="0" y="0"/>
                </a:moveTo>
                <a:lnTo>
                  <a:pt x="977" y="924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4" name="bg object 2744"/>
          <p:cNvSpPr/>
          <p:nvPr/>
        </p:nvSpPr>
        <p:spPr>
          <a:xfrm>
            <a:off x="9051163" y="7064679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5" name="bg object 2745"/>
          <p:cNvSpPr/>
          <p:nvPr/>
        </p:nvSpPr>
        <p:spPr>
          <a:xfrm>
            <a:off x="9051163" y="6674186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4">
                <a:moveTo>
                  <a:pt x="0" y="0"/>
                </a:moveTo>
                <a:lnTo>
                  <a:pt x="16827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6" name="bg object 2746"/>
          <p:cNvSpPr/>
          <p:nvPr/>
        </p:nvSpPr>
        <p:spPr>
          <a:xfrm>
            <a:off x="9051163" y="6898659"/>
            <a:ext cx="0" cy="166370"/>
          </a:xfrm>
          <a:custGeom>
            <a:avLst/>
            <a:gdLst/>
            <a:ahLst/>
            <a:cxnLst/>
            <a:rect l="l" t="t" r="r" b="b"/>
            <a:pathLst>
              <a:path h="166370">
                <a:moveTo>
                  <a:pt x="0" y="0"/>
                </a:moveTo>
                <a:lnTo>
                  <a:pt x="0" y="1660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7" name="bg object 2747"/>
          <p:cNvSpPr/>
          <p:nvPr/>
        </p:nvSpPr>
        <p:spPr>
          <a:xfrm>
            <a:off x="9051163" y="6674184"/>
            <a:ext cx="0" cy="224790"/>
          </a:xfrm>
          <a:custGeom>
            <a:avLst/>
            <a:gdLst/>
            <a:ahLst/>
            <a:cxnLst/>
            <a:rect l="l" t="t" r="r" b="b"/>
            <a:pathLst>
              <a:path h="224790">
                <a:moveTo>
                  <a:pt x="0" y="0"/>
                </a:moveTo>
                <a:lnTo>
                  <a:pt x="0" y="2244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8" name="bg object 2748"/>
          <p:cNvSpPr/>
          <p:nvPr/>
        </p:nvSpPr>
        <p:spPr>
          <a:xfrm>
            <a:off x="8755073" y="6901752"/>
            <a:ext cx="0" cy="163195"/>
          </a:xfrm>
          <a:custGeom>
            <a:avLst/>
            <a:gdLst/>
            <a:ahLst/>
            <a:cxnLst/>
            <a:rect l="l" t="t" r="r" b="b"/>
            <a:pathLst>
              <a:path h="163195">
                <a:moveTo>
                  <a:pt x="0" y="0"/>
                </a:moveTo>
                <a:lnTo>
                  <a:pt x="0" y="1629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9" name="bg object 2749"/>
          <p:cNvSpPr/>
          <p:nvPr/>
        </p:nvSpPr>
        <p:spPr>
          <a:xfrm>
            <a:off x="8566425" y="7064675"/>
            <a:ext cx="189230" cy="0"/>
          </a:xfrm>
          <a:custGeom>
            <a:avLst/>
            <a:gdLst/>
            <a:ahLst/>
            <a:cxnLst/>
            <a:rect l="l" t="t" r="r" b="b"/>
            <a:pathLst>
              <a:path w="189229">
                <a:moveTo>
                  <a:pt x="171826" y="0"/>
                </a:moveTo>
                <a:lnTo>
                  <a:pt x="0" y="0"/>
                </a:lnTo>
              </a:path>
              <a:path w="189229">
                <a:moveTo>
                  <a:pt x="171826" y="0"/>
                </a:moveTo>
                <a:lnTo>
                  <a:pt x="1886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0" name="bg object 2750"/>
          <p:cNvSpPr/>
          <p:nvPr/>
        </p:nvSpPr>
        <p:spPr>
          <a:xfrm>
            <a:off x="8738252" y="7022601"/>
            <a:ext cx="0" cy="42545"/>
          </a:xfrm>
          <a:custGeom>
            <a:avLst/>
            <a:gdLst/>
            <a:ahLst/>
            <a:cxnLst/>
            <a:rect l="l" t="t" r="r" b="b"/>
            <a:pathLst>
              <a:path h="42545">
                <a:moveTo>
                  <a:pt x="0" y="0"/>
                </a:moveTo>
                <a:lnTo>
                  <a:pt x="0" y="420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1" name="bg object 2751"/>
          <p:cNvSpPr/>
          <p:nvPr/>
        </p:nvSpPr>
        <p:spPr>
          <a:xfrm>
            <a:off x="8738252" y="6901750"/>
            <a:ext cx="0" cy="104139"/>
          </a:xfrm>
          <a:custGeom>
            <a:avLst/>
            <a:gdLst/>
            <a:ahLst/>
            <a:cxnLst/>
            <a:rect l="l" t="t" r="r" b="b"/>
            <a:pathLst>
              <a:path h="104140">
                <a:moveTo>
                  <a:pt x="0" y="0"/>
                </a:moveTo>
                <a:lnTo>
                  <a:pt x="0" y="1040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2" name="bg object 2752"/>
          <p:cNvSpPr/>
          <p:nvPr/>
        </p:nvSpPr>
        <p:spPr>
          <a:xfrm>
            <a:off x="8738252" y="6674230"/>
            <a:ext cx="17145" cy="227965"/>
          </a:xfrm>
          <a:custGeom>
            <a:avLst/>
            <a:gdLst/>
            <a:ahLst/>
            <a:cxnLst/>
            <a:rect l="l" t="t" r="r" b="b"/>
            <a:pathLst>
              <a:path w="17145" h="227965">
                <a:moveTo>
                  <a:pt x="0" y="0"/>
                </a:moveTo>
                <a:lnTo>
                  <a:pt x="16827" y="0"/>
                </a:lnTo>
              </a:path>
              <a:path w="17145" h="227965">
                <a:moveTo>
                  <a:pt x="0" y="0"/>
                </a:moveTo>
                <a:lnTo>
                  <a:pt x="0" y="2275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3" name="bg object 2753"/>
          <p:cNvSpPr/>
          <p:nvPr/>
        </p:nvSpPr>
        <p:spPr>
          <a:xfrm>
            <a:off x="8755073" y="6674228"/>
            <a:ext cx="0" cy="227965"/>
          </a:xfrm>
          <a:custGeom>
            <a:avLst/>
            <a:gdLst/>
            <a:ahLst/>
            <a:cxnLst/>
            <a:rect l="l" t="t" r="r" b="b"/>
            <a:pathLst>
              <a:path h="227965">
                <a:moveTo>
                  <a:pt x="0" y="0"/>
                </a:moveTo>
                <a:lnTo>
                  <a:pt x="0" y="2275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4" name="bg object 2754"/>
          <p:cNvSpPr/>
          <p:nvPr/>
        </p:nvSpPr>
        <p:spPr>
          <a:xfrm>
            <a:off x="9067990" y="7022598"/>
            <a:ext cx="229870" cy="0"/>
          </a:xfrm>
          <a:custGeom>
            <a:avLst/>
            <a:gdLst/>
            <a:ahLst/>
            <a:cxnLst/>
            <a:rect l="l" t="t" r="r" b="b"/>
            <a:pathLst>
              <a:path w="229870">
                <a:moveTo>
                  <a:pt x="2298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5" name="bg object 2755"/>
          <p:cNvSpPr/>
          <p:nvPr/>
        </p:nvSpPr>
        <p:spPr>
          <a:xfrm>
            <a:off x="9067987" y="7005133"/>
            <a:ext cx="224154" cy="635"/>
          </a:xfrm>
          <a:custGeom>
            <a:avLst/>
            <a:gdLst/>
            <a:ahLst/>
            <a:cxnLst/>
            <a:rect l="l" t="t" r="r" b="b"/>
            <a:pathLst>
              <a:path w="224154" h="634">
                <a:moveTo>
                  <a:pt x="0" y="266"/>
                </a:moveTo>
                <a:lnTo>
                  <a:pt x="2235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6" name="bg object 2756"/>
          <p:cNvSpPr/>
          <p:nvPr/>
        </p:nvSpPr>
        <p:spPr>
          <a:xfrm>
            <a:off x="9067987" y="7064651"/>
            <a:ext cx="172085" cy="0"/>
          </a:xfrm>
          <a:custGeom>
            <a:avLst/>
            <a:gdLst/>
            <a:ahLst/>
            <a:cxnLst/>
            <a:rect l="l" t="t" r="r" b="b"/>
            <a:pathLst>
              <a:path w="172084">
                <a:moveTo>
                  <a:pt x="0" y="0"/>
                </a:moveTo>
                <a:lnTo>
                  <a:pt x="1718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7" name="bg object 2757"/>
          <p:cNvSpPr/>
          <p:nvPr/>
        </p:nvSpPr>
        <p:spPr>
          <a:xfrm>
            <a:off x="9067987" y="7022595"/>
            <a:ext cx="0" cy="42545"/>
          </a:xfrm>
          <a:custGeom>
            <a:avLst/>
            <a:gdLst/>
            <a:ahLst/>
            <a:cxnLst/>
            <a:rect l="l" t="t" r="r" b="b"/>
            <a:pathLst>
              <a:path h="42545">
                <a:moveTo>
                  <a:pt x="0" y="0"/>
                </a:moveTo>
                <a:lnTo>
                  <a:pt x="0" y="420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8" name="bg object 2758"/>
          <p:cNvSpPr/>
          <p:nvPr/>
        </p:nvSpPr>
        <p:spPr>
          <a:xfrm>
            <a:off x="9067987" y="6898649"/>
            <a:ext cx="0" cy="107314"/>
          </a:xfrm>
          <a:custGeom>
            <a:avLst/>
            <a:gdLst/>
            <a:ahLst/>
            <a:cxnLst/>
            <a:rect l="l" t="t" r="r" b="b"/>
            <a:pathLst>
              <a:path h="107315">
                <a:moveTo>
                  <a:pt x="0" y="0"/>
                </a:moveTo>
                <a:lnTo>
                  <a:pt x="0" y="1067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9" name="bg object 2759"/>
          <p:cNvSpPr/>
          <p:nvPr/>
        </p:nvSpPr>
        <p:spPr>
          <a:xfrm>
            <a:off x="9067987" y="6674224"/>
            <a:ext cx="0" cy="224790"/>
          </a:xfrm>
          <a:custGeom>
            <a:avLst/>
            <a:gdLst/>
            <a:ahLst/>
            <a:cxnLst/>
            <a:rect l="l" t="t" r="r" b="b"/>
            <a:pathLst>
              <a:path h="224790">
                <a:moveTo>
                  <a:pt x="0" y="0"/>
                </a:moveTo>
                <a:lnTo>
                  <a:pt x="0" y="2244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0" name="bg object 2760"/>
          <p:cNvSpPr/>
          <p:nvPr/>
        </p:nvSpPr>
        <p:spPr>
          <a:xfrm>
            <a:off x="9297849" y="6950475"/>
            <a:ext cx="72390" cy="72390"/>
          </a:xfrm>
          <a:custGeom>
            <a:avLst/>
            <a:gdLst/>
            <a:ahLst/>
            <a:cxnLst/>
            <a:rect l="l" t="t" r="r" b="b"/>
            <a:pathLst>
              <a:path w="72390" h="72390">
                <a:moveTo>
                  <a:pt x="72096" y="0"/>
                </a:moveTo>
                <a:lnTo>
                  <a:pt x="0" y="721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1" name="bg object 2761"/>
          <p:cNvSpPr/>
          <p:nvPr/>
        </p:nvSpPr>
        <p:spPr>
          <a:xfrm>
            <a:off x="9369945" y="6710493"/>
            <a:ext cx="0" cy="240029"/>
          </a:xfrm>
          <a:custGeom>
            <a:avLst/>
            <a:gdLst/>
            <a:ahLst/>
            <a:cxnLst/>
            <a:rect l="l" t="t" r="r" b="b"/>
            <a:pathLst>
              <a:path h="240029">
                <a:moveTo>
                  <a:pt x="0" y="0"/>
                </a:moveTo>
                <a:lnTo>
                  <a:pt x="0" y="2399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2" name="bg object 2762"/>
          <p:cNvSpPr/>
          <p:nvPr/>
        </p:nvSpPr>
        <p:spPr>
          <a:xfrm>
            <a:off x="9291515" y="6943505"/>
            <a:ext cx="62230" cy="62230"/>
          </a:xfrm>
          <a:custGeom>
            <a:avLst/>
            <a:gdLst/>
            <a:ahLst/>
            <a:cxnLst/>
            <a:rect l="l" t="t" r="r" b="b"/>
            <a:pathLst>
              <a:path w="62229" h="62229">
                <a:moveTo>
                  <a:pt x="61606" y="0"/>
                </a:moveTo>
                <a:lnTo>
                  <a:pt x="0" y="616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3" name="bg object 2763"/>
          <p:cNvSpPr/>
          <p:nvPr/>
        </p:nvSpPr>
        <p:spPr>
          <a:xfrm>
            <a:off x="12672704" y="8333777"/>
            <a:ext cx="0" cy="593725"/>
          </a:xfrm>
          <a:custGeom>
            <a:avLst/>
            <a:gdLst/>
            <a:ahLst/>
            <a:cxnLst/>
            <a:rect l="l" t="t" r="r" b="b"/>
            <a:pathLst>
              <a:path h="593725">
                <a:moveTo>
                  <a:pt x="0" y="0"/>
                </a:moveTo>
                <a:lnTo>
                  <a:pt x="0" y="5931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4" name="bg object 2764"/>
          <p:cNvSpPr/>
          <p:nvPr/>
        </p:nvSpPr>
        <p:spPr>
          <a:xfrm>
            <a:off x="12734110" y="8375831"/>
            <a:ext cx="0" cy="521970"/>
          </a:xfrm>
          <a:custGeom>
            <a:avLst/>
            <a:gdLst/>
            <a:ahLst/>
            <a:cxnLst/>
            <a:rect l="l" t="t" r="r" b="b"/>
            <a:pathLst>
              <a:path h="521970">
                <a:moveTo>
                  <a:pt x="0" y="0"/>
                </a:moveTo>
                <a:lnTo>
                  <a:pt x="0" y="5216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5" name="bg object 2765"/>
          <p:cNvSpPr/>
          <p:nvPr/>
        </p:nvSpPr>
        <p:spPr>
          <a:xfrm>
            <a:off x="13528177" y="8360691"/>
            <a:ext cx="0" cy="495300"/>
          </a:xfrm>
          <a:custGeom>
            <a:avLst/>
            <a:gdLst/>
            <a:ahLst/>
            <a:cxnLst/>
            <a:rect l="l" t="t" r="r" b="b"/>
            <a:pathLst>
              <a:path h="495300">
                <a:moveTo>
                  <a:pt x="0" y="4946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6" name="bg object 2766"/>
          <p:cNvSpPr/>
          <p:nvPr/>
        </p:nvSpPr>
        <p:spPr>
          <a:xfrm>
            <a:off x="13570224" y="8754420"/>
            <a:ext cx="0" cy="100965"/>
          </a:xfrm>
          <a:custGeom>
            <a:avLst/>
            <a:gdLst/>
            <a:ahLst/>
            <a:cxnLst/>
            <a:rect l="l" t="t" r="r" b="b"/>
            <a:pathLst>
              <a:path h="100965">
                <a:moveTo>
                  <a:pt x="0" y="10094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7" name="bg object 2767"/>
          <p:cNvSpPr/>
          <p:nvPr/>
        </p:nvSpPr>
        <p:spPr>
          <a:xfrm>
            <a:off x="13402826" y="9277706"/>
            <a:ext cx="0" cy="659765"/>
          </a:xfrm>
          <a:custGeom>
            <a:avLst/>
            <a:gdLst/>
            <a:ahLst/>
            <a:cxnLst/>
            <a:rect l="l" t="t" r="r" b="b"/>
            <a:pathLst>
              <a:path h="659765">
                <a:moveTo>
                  <a:pt x="0" y="6595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8" name="bg object 2768"/>
          <p:cNvSpPr/>
          <p:nvPr/>
        </p:nvSpPr>
        <p:spPr>
          <a:xfrm>
            <a:off x="13032717" y="8897433"/>
            <a:ext cx="0" cy="1087120"/>
          </a:xfrm>
          <a:custGeom>
            <a:avLst/>
            <a:gdLst/>
            <a:ahLst/>
            <a:cxnLst/>
            <a:rect l="l" t="t" r="r" b="b"/>
            <a:pathLst>
              <a:path h="1087120">
                <a:moveTo>
                  <a:pt x="0" y="1086952"/>
                </a:moveTo>
                <a:lnTo>
                  <a:pt x="0" y="0"/>
                </a:lnTo>
              </a:path>
              <a:path h="1087120">
                <a:moveTo>
                  <a:pt x="0" y="1086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9" name="bg object 2769"/>
          <p:cNvSpPr/>
          <p:nvPr/>
        </p:nvSpPr>
        <p:spPr>
          <a:xfrm>
            <a:off x="12672704" y="9789197"/>
            <a:ext cx="0" cy="216535"/>
          </a:xfrm>
          <a:custGeom>
            <a:avLst/>
            <a:gdLst/>
            <a:ahLst/>
            <a:cxnLst/>
            <a:rect l="l" t="t" r="r" b="b"/>
            <a:pathLst>
              <a:path h="216534">
                <a:moveTo>
                  <a:pt x="0" y="0"/>
                </a:moveTo>
                <a:lnTo>
                  <a:pt x="0" y="2162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0" name="bg object 2770"/>
          <p:cNvSpPr/>
          <p:nvPr/>
        </p:nvSpPr>
        <p:spPr>
          <a:xfrm>
            <a:off x="12713078" y="9808541"/>
            <a:ext cx="0" cy="197485"/>
          </a:xfrm>
          <a:custGeom>
            <a:avLst/>
            <a:gdLst/>
            <a:ahLst/>
            <a:cxnLst/>
            <a:rect l="l" t="t" r="r" b="b"/>
            <a:pathLst>
              <a:path h="197484">
                <a:moveTo>
                  <a:pt x="0" y="0"/>
                </a:moveTo>
                <a:lnTo>
                  <a:pt x="0" y="1968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1" name="bg object 2771"/>
          <p:cNvSpPr/>
          <p:nvPr/>
        </p:nvSpPr>
        <p:spPr>
          <a:xfrm>
            <a:off x="13396945" y="9838728"/>
            <a:ext cx="0" cy="104775"/>
          </a:xfrm>
          <a:custGeom>
            <a:avLst/>
            <a:gdLst/>
            <a:ahLst/>
            <a:cxnLst/>
            <a:rect l="l" t="t" r="r" b="b"/>
            <a:pathLst>
              <a:path h="104775">
                <a:moveTo>
                  <a:pt x="0" y="10442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2" name="bg object 2772"/>
          <p:cNvSpPr/>
          <p:nvPr/>
        </p:nvSpPr>
        <p:spPr>
          <a:xfrm>
            <a:off x="13396945" y="9607485"/>
            <a:ext cx="0" cy="104775"/>
          </a:xfrm>
          <a:custGeom>
            <a:avLst/>
            <a:gdLst/>
            <a:ahLst/>
            <a:cxnLst/>
            <a:rect l="l" t="t" r="r" b="b"/>
            <a:pathLst>
              <a:path h="104775">
                <a:moveTo>
                  <a:pt x="0" y="10441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3" name="bg object 2773"/>
          <p:cNvSpPr/>
          <p:nvPr/>
        </p:nvSpPr>
        <p:spPr>
          <a:xfrm>
            <a:off x="13444894" y="9611893"/>
            <a:ext cx="0" cy="325755"/>
          </a:xfrm>
          <a:custGeom>
            <a:avLst/>
            <a:gdLst/>
            <a:ahLst/>
            <a:cxnLst/>
            <a:rect l="l" t="t" r="r" b="b"/>
            <a:pathLst>
              <a:path h="325754">
                <a:moveTo>
                  <a:pt x="0" y="32537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4" name="bg object 2774"/>
          <p:cNvSpPr/>
          <p:nvPr/>
        </p:nvSpPr>
        <p:spPr>
          <a:xfrm>
            <a:off x="12990672" y="9570463"/>
            <a:ext cx="0" cy="372110"/>
          </a:xfrm>
          <a:custGeom>
            <a:avLst/>
            <a:gdLst/>
            <a:ahLst/>
            <a:cxnLst/>
            <a:rect l="l" t="t" r="r" b="b"/>
            <a:pathLst>
              <a:path h="372109">
                <a:moveTo>
                  <a:pt x="0" y="3718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5" name="bg object 2775"/>
          <p:cNvSpPr/>
          <p:nvPr/>
        </p:nvSpPr>
        <p:spPr>
          <a:xfrm>
            <a:off x="13450777" y="9839804"/>
            <a:ext cx="0" cy="103505"/>
          </a:xfrm>
          <a:custGeom>
            <a:avLst/>
            <a:gdLst/>
            <a:ahLst/>
            <a:cxnLst/>
            <a:rect l="l" t="t" r="r" b="b"/>
            <a:pathLst>
              <a:path h="103504">
                <a:moveTo>
                  <a:pt x="0" y="10334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6" name="bg object 2776"/>
          <p:cNvSpPr/>
          <p:nvPr/>
        </p:nvSpPr>
        <p:spPr>
          <a:xfrm>
            <a:off x="13450777" y="9609642"/>
            <a:ext cx="0" cy="103505"/>
          </a:xfrm>
          <a:custGeom>
            <a:avLst/>
            <a:gdLst/>
            <a:ahLst/>
            <a:cxnLst/>
            <a:rect l="l" t="t" r="r" b="b"/>
            <a:pathLst>
              <a:path h="103504">
                <a:moveTo>
                  <a:pt x="0" y="10333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7" name="bg object 2777"/>
          <p:cNvSpPr/>
          <p:nvPr/>
        </p:nvSpPr>
        <p:spPr>
          <a:xfrm>
            <a:off x="12676912" y="1044255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8" name="bg object 2778"/>
          <p:cNvSpPr/>
          <p:nvPr/>
        </p:nvSpPr>
        <p:spPr>
          <a:xfrm>
            <a:off x="12717709" y="1040175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9" name="bg object 2779"/>
          <p:cNvSpPr/>
          <p:nvPr/>
        </p:nvSpPr>
        <p:spPr>
          <a:xfrm>
            <a:off x="12697944" y="1042279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89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0" name="bg object 2780"/>
          <p:cNvSpPr/>
          <p:nvPr/>
        </p:nvSpPr>
        <p:spPr>
          <a:xfrm>
            <a:off x="12676912" y="10442561"/>
            <a:ext cx="635" cy="635"/>
          </a:xfrm>
          <a:custGeom>
            <a:avLst/>
            <a:gdLst/>
            <a:ahLst/>
            <a:cxnLst/>
            <a:rect l="l" t="t" r="r" b="b"/>
            <a:pathLst>
              <a:path w="634" h="634">
                <a:moveTo>
                  <a:pt x="0" y="571"/>
                </a:moveTo>
                <a:lnTo>
                  <a:pt x="57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1" name="bg object 2781"/>
          <p:cNvSpPr/>
          <p:nvPr/>
        </p:nvSpPr>
        <p:spPr>
          <a:xfrm>
            <a:off x="12715326" y="10401750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2" name="bg object 2782"/>
          <p:cNvSpPr/>
          <p:nvPr/>
        </p:nvSpPr>
        <p:spPr>
          <a:xfrm>
            <a:off x="12697944" y="10420407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89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3" name="bg object 2783"/>
          <p:cNvSpPr/>
          <p:nvPr/>
        </p:nvSpPr>
        <p:spPr>
          <a:xfrm>
            <a:off x="12697944" y="10418036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76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4" name="bg object 2784"/>
          <p:cNvSpPr/>
          <p:nvPr/>
        </p:nvSpPr>
        <p:spPr>
          <a:xfrm>
            <a:off x="12712959" y="10401748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5" name="bg object 2785"/>
          <p:cNvSpPr/>
          <p:nvPr/>
        </p:nvSpPr>
        <p:spPr>
          <a:xfrm>
            <a:off x="12697944" y="1041565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89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6" name="bg object 2786"/>
          <p:cNvSpPr/>
          <p:nvPr/>
        </p:nvSpPr>
        <p:spPr>
          <a:xfrm>
            <a:off x="12710574" y="1040174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7" name="bg object 2787"/>
          <p:cNvSpPr/>
          <p:nvPr/>
        </p:nvSpPr>
        <p:spPr>
          <a:xfrm>
            <a:off x="12697944" y="10413268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89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8" name="bg object 2788"/>
          <p:cNvSpPr/>
          <p:nvPr/>
        </p:nvSpPr>
        <p:spPr>
          <a:xfrm>
            <a:off x="12708192" y="1040174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9" name="bg object 2789"/>
          <p:cNvSpPr/>
          <p:nvPr/>
        </p:nvSpPr>
        <p:spPr>
          <a:xfrm>
            <a:off x="12697944" y="10410895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76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0" name="bg object 2790"/>
          <p:cNvSpPr/>
          <p:nvPr/>
        </p:nvSpPr>
        <p:spPr>
          <a:xfrm>
            <a:off x="12705825" y="1040174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1" name="bg object 2791"/>
          <p:cNvSpPr/>
          <p:nvPr/>
        </p:nvSpPr>
        <p:spPr>
          <a:xfrm>
            <a:off x="12697944" y="10408496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89"/>
                </a:moveTo>
                <a:lnTo>
                  <a:pt x="16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2" name="bg object 2792"/>
          <p:cNvSpPr/>
          <p:nvPr/>
        </p:nvSpPr>
        <p:spPr>
          <a:xfrm>
            <a:off x="12703423" y="1040174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59"/>
                </a:moveTo>
                <a:lnTo>
                  <a:pt x="29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3" name="bg object 2793"/>
          <p:cNvSpPr/>
          <p:nvPr/>
        </p:nvSpPr>
        <p:spPr>
          <a:xfrm>
            <a:off x="12697861" y="10401742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159"/>
                </a:moveTo>
                <a:lnTo>
                  <a:pt x="61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4" name="bg object 2794"/>
          <p:cNvSpPr/>
          <p:nvPr/>
        </p:nvSpPr>
        <p:spPr>
          <a:xfrm>
            <a:off x="12697100" y="10401743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4533"/>
                </a:moveTo>
                <a:lnTo>
                  <a:pt x="45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5" name="bg object 2795"/>
          <p:cNvSpPr/>
          <p:nvPr/>
        </p:nvSpPr>
        <p:spPr>
          <a:xfrm>
            <a:off x="12695816" y="10401748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0" y="3428"/>
                </a:moveTo>
                <a:lnTo>
                  <a:pt x="34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6" name="bg object 2796"/>
          <p:cNvSpPr/>
          <p:nvPr/>
        </p:nvSpPr>
        <p:spPr>
          <a:xfrm>
            <a:off x="12693922" y="10401738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7" name="bg object 2797"/>
          <p:cNvSpPr/>
          <p:nvPr/>
        </p:nvSpPr>
        <p:spPr>
          <a:xfrm>
            <a:off x="12691537" y="10401738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8" name="bg object 2798"/>
          <p:cNvSpPr/>
          <p:nvPr/>
        </p:nvSpPr>
        <p:spPr>
          <a:xfrm>
            <a:off x="12689155" y="10401737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9" name="bg object 2799"/>
          <p:cNvSpPr/>
          <p:nvPr/>
        </p:nvSpPr>
        <p:spPr>
          <a:xfrm>
            <a:off x="12686788" y="1040173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0" name="bg object 2800"/>
          <p:cNvSpPr/>
          <p:nvPr/>
        </p:nvSpPr>
        <p:spPr>
          <a:xfrm>
            <a:off x="12684401" y="1040173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1" name="bg object 2801"/>
          <p:cNvSpPr/>
          <p:nvPr/>
        </p:nvSpPr>
        <p:spPr>
          <a:xfrm>
            <a:off x="12682019" y="1040173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2" name="bg object 2802"/>
          <p:cNvSpPr/>
          <p:nvPr/>
        </p:nvSpPr>
        <p:spPr>
          <a:xfrm>
            <a:off x="12679652" y="1040173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3" name="bg object 2803"/>
          <p:cNvSpPr/>
          <p:nvPr/>
        </p:nvSpPr>
        <p:spPr>
          <a:xfrm>
            <a:off x="12677268" y="1040173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4" name="bg object 2804"/>
          <p:cNvSpPr/>
          <p:nvPr/>
        </p:nvSpPr>
        <p:spPr>
          <a:xfrm>
            <a:off x="12676912" y="10401741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70">
                <a:moveTo>
                  <a:pt x="0" y="927"/>
                </a:moveTo>
                <a:lnTo>
                  <a:pt x="9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5" name="bg object 2805"/>
          <p:cNvSpPr/>
          <p:nvPr/>
        </p:nvSpPr>
        <p:spPr>
          <a:xfrm>
            <a:off x="12679296" y="10442535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6" name="bg object 2806"/>
          <p:cNvSpPr/>
          <p:nvPr/>
        </p:nvSpPr>
        <p:spPr>
          <a:xfrm>
            <a:off x="12720093" y="10404118"/>
            <a:ext cx="635" cy="635"/>
          </a:xfrm>
          <a:custGeom>
            <a:avLst/>
            <a:gdLst/>
            <a:ahLst/>
            <a:cxnLst/>
            <a:rect l="l" t="t" r="r" b="b"/>
            <a:pathLst>
              <a:path w="634" h="634">
                <a:moveTo>
                  <a:pt x="0" y="558"/>
                </a:moveTo>
                <a:lnTo>
                  <a:pt x="5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7" name="bg object 2807"/>
          <p:cNvSpPr/>
          <p:nvPr/>
        </p:nvSpPr>
        <p:spPr>
          <a:xfrm>
            <a:off x="12697944" y="10425151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76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8" name="bg object 2808"/>
          <p:cNvSpPr/>
          <p:nvPr/>
        </p:nvSpPr>
        <p:spPr>
          <a:xfrm>
            <a:off x="12681681" y="1044253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9" name="bg object 2809"/>
          <p:cNvSpPr/>
          <p:nvPr/>
        </p:nvSpPr>
        <p:spPr>
          <a:xfrm>
            <a:off x="12697944" y="10427534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76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0" name="bg object 2810"/>
          <p:cNvSpPr/>
          <p:nvPr/>
        </p:nvSpPr>
        <p:spPr>
          <a:xfrm>
            <a:off x="12684047" y="1044253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1" name="bg object 2811"/>
          <p:cNvSpPr/>
          <p:nvPr/>
        </p:nvSpPr>
        <p:spPr>
          <a:xfrm>
            <a:off x="12697944" y="10429905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89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2" name="bg object 2812"/>
          <p:cNvSpPr/>
          <p:nvPr/>
        </p:nvSpPr>
        <p:spPr>
          <a:xfrm>
            <a:off x="12686432" y="1044252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3" name="bg object 2813"/>
          <p:cNvSpPr/>
          <p:nvPr/>
        </p:nvSpPr>
        <p:spPr>
          <a:xfrm>
            <a:off x="12697944" y="10432288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89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4" name="bg object 2814"/>
          <p:cNvSpPr/>
          <p:nvPr/>
        </p:nvSpPr>
        <p:spPr>
          <a:xfrm>
            <a:off x="12688817" y="10442528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5" name="bg object 2815"/>
          <p:cNvSpPr/>
          <p:nvPr/>
        </p:nvSpPr>
        <p:spPr>
          <a:xfrm>
            <a:off x="12697944" y="10434666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76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6" name="bg object 2816"/>
          <p:cNvSpPr/>
          <p:nvPr/>
        </p:nvSpPr>
        <p:spPr>
          <a:xfrm>
            <a:off x="12691183" y="10442527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7" name="bg object 2817"/>
          <p:cNvSpPr/>
          <p:nvPr/>
        </p:nvSpPr>
        <p:spPr>
          <a:xfrm>
            <a:off x="12697944" y="10437037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89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8" name="bg object 2818"/>
          <p:cNvSpPr/>
          <p:nvPr/>
        </p:nvSpPr>
        <p:spPr>
          <a:xfrm>
            <a:off x="12693567" y="10439337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133"/>
                </a:moveTo>
                <a:lnTo>
                  <a:pt x="61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9" name="bg object 2819"/>
          <p:cNvSpPr/>
          <p:nvPr/>
        </p:nvSpPr>
        <p:spPr>
          <a:xfrm>
            <a:off x="12695951" y="104409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4521"/>
                </a:moveTo>
                <a:lnTo>
                  <a:pt x="45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0" name="bg object 2820"/>
          <p:cNvSpPr/>
          <p:nvPr/>
        </p:nvSpPr>
        <p:spPr>
          <a:xfrm>
            <a:off x="12698334" y="10442053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0" y="3416"/>
                </a:moveTo>
                <a:lnTo>
                  <a:pt x="34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1" name="bg object 2821"/>
          <p:cNvSpPr/>
          <p:nvPr/>
        </p:nvSpPr>
        <p:spPr>
          <a:xfrm>
            <a:off x="12700702" y="1044252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2" name="bg object 2822"/>
          <p:cNvSpPr/>
          <p:nvPr/>
        </p:nvSpPr>
        <p:spPr>
          <a:xfrm>
            <a:off x="12703085" y="1044252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3" name="bg object 2823"/>
          <p:cNvSpPr/>
          <p:nvPr/>
        </p:nvSpPr>
        <p:spPr>
          <a:xfrm>
            <a:off x="12705468" y="1044252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4" name="bg object 2824"/>
          <p:cNvSpPr/>
          <p:nvPr/>
        </p:nvSpPr>
        <p:spPr>
          <a:xfrm>
            <a:off x="12707837" y="1044252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5" name="bg object 2825"/>
          <p:cNvSpPr/>
          <p:nvPr/>
        </p:nvSpPr>
        <p:spPr>
          <a:xfrm>
            <a:off x="12710220" y="1044251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6" name="bg object 2826"/>
          <p:cNvSpPr/>
          <p:nvPr/>
        </p:nvSpPr>
        <p:spPr>
          <a:xfrm>
            <a:off x="12712604" y="1044251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7" name="bg object 2827"/>
          <p:cNvSpPr/>
          <p:nvPr/>
        </p:nvSpPr>
        <p:spPr>
          <a:xfrm>
            <a:off x="12714989" y="10442518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8" name="bg object 2828"/>
          <p:cNvSpPr/>
          <p:nvPr/>
        </p:nvSpPr>
        <p:spPr>
          <a:xfrm>
            <a:off x="12717353" y="10442517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9" name="bg object 2829"/>
          <p:cNvSpPr/>
          <p:nvPr/>
        </p:nvSpPr>
        <p:spPr>
          <a:xfrm>
            <a:off x="12719738" y="10444549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70">
                <a:moveTo>
                  <a:pt x="0" y="914"/>
                </a:moveTo>
                <a:lnTo>
                  <a:pt x="9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0" name="bg object 2830"/>
          <p:cNvSpPr/>
          <p:nvPr/>
        </p:nvSpPr>
        <p:spPr>
          <a:xfrm>
            <a:off x="12676912" y="10404659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9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1" name="bg object 2831"/>
          <p:cNvSpPr/>
          <p:nvPr/>
        </p:nvSpPr>
        <p:spPr>
          <a:xfrm>
            <a:off x="12676912" y="10401716"/>
            <a:ext cx="43815" cy="0"/>
          </a:xfrm>
          <a:custGeom>
            <a:avLst/>
            <a:gdLst/>
            <a:ahLst/>
            <a:cxnLst/>
            <a:rect l="l" t="t" r="r" b="b"/>
            <a:pathLst>
              <a:path w="43815">
                <a:moveTo>
                  <a:pt x="0" y="0"/>
                </a:moveTo>
                <a:lnTo>
                  <a:pt x="437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2" name="bg object 2832"/>
          <p:cNvSpPr/>
          <p:nvPr/>
        </p:nvSpPr>
        <p:spPr>
          <a:xfrm>
            <a:off x="12676912" y="10442517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9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3" name="bg object 2833"/>
          <p:cNvSpPr/>
          <p:nvPr/>
        </p:nvSpPr>
        <p:spPr>
          <a:xfrm>
            <a:off x="12676912" y="10442513"/>
            <a:ext cx="43815" cy="3175"/>
          </a:xfrm>
          <a:custGeom>
            <a:avLst/>
            <a:gdLst/>
            <a:ahLst/>
            <a:cxnLst/>
            <a:rect l="l" t="t" r="r" b="b"/>
            <a:pathLst>
              <a:path w="43815" h="3175">
                <a:moveTo>
                  <a:pt x="0" y="2946"/>
                </a:moveTo>
                <a:lnTo>
                  <a:pt x="43737" y="2946"/>
                </a:lnTo>
              </a:path>
              <a:path w="43815" h="3175">
                <a:moveTo>
                  <a:pt x="0" y="29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4" name="bg object 2834"/>
          <p:cNvSpPr/>
          <p:nvPr/>
        </p:nvSpPr>
        <p:spPr>
          <a:xfrm>
            <a:off x="12676912" y="10401713"/>
            <a:ext cx="0" cy="3175"/>
          </a:xfrm>
          <a:custGeom>
            <a:avLst/>
            <a:gdLst/>
            <a:ahLst/>
            <a:cxnLst/>
            <a:rect l="l" t="t" r="r" b="b"/>
            <a:pathLst>
              <a:path h="3175">
                <a:moveTo>
                  <a:pt x="0" y="0"/>
                </a:moveTo>
                <a:lnTo>
                  <a:pt x="0" y="29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5" name="bg object 2835"/>
          <p:cNvSpPr/>
          <p:nvPr/>
        </p:nvSpPr>
        <p:spPr>
          <a:xfrm>
            <a:off x="12699620" y="10408698"/>
            <a:ext cx="0" cy="29845"/>
          </a:xfrm>
          <a:custGeom>
            <a:avLst/>
            <a:gdLst/>
            <a:ahLst/>
            <a:cxnLst/>
            <a:rect l="l" t="t" r="r" b="b"/>
            <a:pathLst>
              <a:path h="29845">
                <a:moveTo>
                  <a:pt x="0" y="2979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6" name="bg object 2836"/>
          <p:cNvSpPr/>
          <p:nvPr/>
        </p:nvSpPr>
        <p:spPr>
          <a:xfrm>
            <a:off x="12697944" y="10408696"/>
            <a:ext cx="0" cy="29845"/>
          </a:xfrm>
          <a:custGeom>
            <a:avLst/>
            <a:gdLst/>
            <a:ahLst/>
            <a:cxnLst/>
            <a:rect l="l" t="t" r="r" b="b"/>
            <a:pathLst>
              <a:path h="29845">
                <a:moveTo>
                  <a:pt x="0" y="2979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7" name="bg object 2837"/>
          <p:cNvSpPr/>
          <p:nvPr/>
        </p:nvSpPr>
        <p:spPr>
          <a:xfrm>
            <a:off x="12703661" y="10442513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9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8" name="bg object 2838"/>
          <p:cNvSpPr/>
          <p:nvPr/>
        </p:nvSpPr>
        <p:spPr>
          <a:xfrm>
            <a:off x="12720651" y="10442509"/>
            <a:ext cx="0" cy="3175"/>
          </a:xfrm>
          <a:custGeom>
            <a:avLst/>
            <a:gdLst/>
            <a:ahLst/>
            <a:cxnLst/>
            <a:rect l="l" t="t" r="r" b="b"/>
            <a:pathLst>
              <a:path h="3175">
                <a:moveTo>
                  <a:pt x="0" y="29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9" name="bg object 2839"/>
          <p:cNvSpPr/>
          <p:nvPr/>
        </p:nvSpPr>
        <p:spPr>
          <a:xfrm>
            <a:off x="12703661" y="10404650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9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0" name="bg object 2840"/>
          <p:cNvSpPr/>
          <p:nvPr/>
        </p:nvSpPr>
        <p:spPr>
          <a:xfrm>
            <a:off x="12720651" y="10401709"/>
            <a:ext cx="0" cy="3175"/>
          </a:xfrm>
          <a:custGeom>
            <a:avLst/>
            <a:gdLst/>
            <a:ahLst/>
            <a:cxnLst/>
            <a:rect l="l" t="t" r="r" b="b"/>
            <a:pathLst>
              <a:path h="3175">
                <a:moveTo>
                  <a:pt x="0" y="0"/>
                </a:moveTo>
                <a:lnTo>
                  <a:pt x="0" y="29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1" name="bg object 2841"/>
          <p:cNvSpPr/>
          <p:nvPr/>
        </p:nvSpPr>
        <p:spPr>
          <a:xfrm>
            <a:off x="12672706" y="10343556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403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2" name="bg object 2842"/>
          <p:cNvSpPr/>
          <p:nvPr/>
        </p:nvSpPr>
        <p:spPr>
          <a:xfrm>
            <a:off x="12672706" y="10005363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403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3" name="bg object 2843"/>
          <p:cNvSpPr/>
          <p:nvPr/>
        </p:nvSpPr>
        <p:spPr>
          <a:xfrm>
            <a:off x="12672707" y="10919833"/>
            <a:ext cx="61594" cy="0"/>
          </a:xfrm>
          <a:custGeom>
            <a:avLst/>
            <a:gdLst/>
            <a:ahLst/>
            <a:cxnLst/>
            <a:rect l="l" t="t" r="r" b="b"/>
            <a:pathLst>
              <a:path w="61595">
                <a:moveTo>
                  <a:pt x="6140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4" name="bg object 2844"/>
          <p:cNvSpPr/>
          <p:nvPr/>
        </p:nvSpPr>
        <p:spPr>
          <a:xfrm>
            <a:off x="12676913" y="1087483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5" name="bg object 2845"/>
          <p:cNvSpPr/>
          <p:nvPr/>
        </p:nvSpPr>
        <p:spPr>
          <a:xfrm>
            <a:off x="12717709" y="1083402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6" name="bg object 2846"/>
          <p:cNvSpPr/>
          <p:nvPr/>
        </p:nvSpPr>
        <p:spPr>
          <a:xfrm>
            <a:off x="12697945" y="10855052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89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7" name="bg object 2847"/>
          <p:cNvSpPr/>
          <p:nvPr/>
        </p:nvSpPr>
        <p:spPr>
          <a:xfrm>
            <a:off x="12676913" y="10874833"/>
            <a:ext cx="635" cy="635"/>
          </a:xfrm>
          <a:custGeom>
            <a:avLst/>
            <a:gdLst/>
            <a:ahLst/>
            <a:cxnLst/>
            <a:rect l="l" t="t" r="r" b="b"/>
            <a:pathLst>
              <a:path w="634" h="634">
                <a:moveTo>
                  <a:pt x="0" y="558"/>
                </a:moveTo>
                <a:lnTo>
                  <a:pt x="57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8" name="bg object 2848"/>
          <p:cNvSpPr/>
          <p:nvPr/>
        </p:nvSpPr>
        <p:spPr>
          <a:xfrm>
            <a:off x="12715327" y="1083402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9" name="bg object 2849"/>
          <p:cNvSpPr/>
          <p:nvPr/>
        </p:nvSpPr>
        <p:spPr>
          <a:xfrm>
            <a:off x="12697945" y="10852678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76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0" name="bg object 2850"/>
          <p:cNvSpPr/>
          <p:nvPr/>
        </p:nvSpPr>
        <p:spPr>
          <a:xfrm>
            <a:off x="12697945" y="10850297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89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1" name="bg object 2851"/>
          <p:cNvSpPr/>
          <p:nvPr/>
        </p:nvSpPr>
        <p:spPr>
          <a:xfrm>
            <a:off x="12712960" y="1083402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2" name="bg object 2852"/>
          <p:cNvSpPr/>
          <p:nvPr/>
        </p:nvSpPr>
        <p:spPr>
          <a:xfrm>
            <a:off x="12697945" y="10847911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89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3" name="bg object 2853"/>
          <p:cNvSpPr/>
          <p:nvPr/>
        </p:nvSpPr>
        <p:spPr>
          <a:xfrm>
            <a:off x="12710575" y="1083402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4" name="bg object 2854"/>
          <p:cNvSpPr/>
          <p:nvPr/>
        </p:nvSpPr>
        <p:spPr>
          <a:xfrm>
            <a:off x="12697945" y="10845537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76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5" name="bg object 2855"/>
          <p:cNvSpPr/>
          <p:nvPr/>
        </p:nvSpPr>
        <p:spPr>
          <a:xfrm>
            <a:off x="12708192" y="10834020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6" name="bg object 2856"/>
          <p:cNvSpPr/>
          <p:nvPr/>
        </p:nvSpPr>
        <p:spPr>
          <a:xfrm>
            <a:off x="12697945" y="10843152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76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7" name="bg object 2857"/>
          <p:cNvSpPr/>
          <p:nvPr/>
        </p:nvSpPr>
        <p:spPr>
          <a:xfrm>
            <a:off x="12705825" y="1083401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8" name="bg object 2858"/>
          <p:cNvSpPr/>
          <p:nvPr/>
        </p:nvSpPr>
        <p:spPr>
          <a:xfrm>
            <a:off x="12697945" y="10840770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89"/>
                </a:moveTo>
                <a:lnTo>
                  <a:pt x="16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9" name="bg object 2859"/>
          <p:cNvSpPr/>
          <p:nvPr/>
        </p:nvSpPr>
        <p:spPr>
          <a:xfrm>
            <a:off x="12703423" y="10834018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0" name="bg object 2860"/>
          <p:cNvSpPr/>
          <p:nvPr/>
        </p:nvSpPr>
        <p:spPr>
          <a:xfrm>
            <a:off x="12697861" y="10834024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133"/>
                </a:moveTo>
                <a:lnTo>
                  <a:pt x="61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1" name="bg object 2861"/>
          <p:cNvSpPr/>
          <p:nvPr/>
        </p:nvSpPr>
        <p:spPr>
          <a:xfrm>
            <a:off x="12697100" y="10834014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4521"/>
                </a:moveTo>
                <a:lnTo>
                  <a:pt x="45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2" name="bg object 2862"/>
          <p:cNvSpPr/>
          <p:nvPr/>
        </p:nvSpPr>
        <p:spPr>
          <a:xfrm>
            <a:off x="12695816" y="10834019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0" y="3416"/>
                </a:moveTo>
                <a:lnTo>
                  <a:pt x="34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3" name="bg object 2863"/>
          <p:cNvSpPr/>
          <p:nvPr/>
        </p:nvSpPr>
        <p:spPr>
          <a:xfrm>
            <a:off x="12693923" y="10834015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4" name="bg object 2864"/>
          <p:cNvSpPr/>
          <p:nvPr/>
        </p:nvSpPr>
        <p:spPr>
          <a:xfrm>
            <a:off x="12691538" y="1083401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5" name="bg object 2865"/>
          <p:cNvSpPr/>
          <p:nvPr/>
        </p:nvSpPr>
        <p:spPr>
          <a:xfrm>
            <a:off x="12689155" y="1083401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6" name="bg object 2866"/>
          <p:cNvSpPr/>
          <p:nvPr/>
        </p:nvSpPr>
        <p:spPr>
          <a:xfrm>
            <a:off x="12686788" y="1083401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7" name="bg object 2867"/>
          <p:cNvSpPr/>
          <p:nvPr/>
        </p:nvSpPr>
        <p:spPr>
          <a:xfrm>
            <a:off x="12684402" y="1083401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8" name="bg object 2868"/>
          <p:cNvSpPr/>
          <p:nvPr/>
        </p:nvSpPr>
        <p:spPr>
          <a:xfrm>
            <a:off x="12682019" y="1083401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9" name="bg object 2869"/>
          <p:cNvSpPr/>
          <p:nvPr/>
        </p:nvSpPr>
        <p:spPr>
          <a:xfrm>
            <a:off x="12679652" y="10834010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0" name="bg object 2870"/>
          <p:cNvSpPr/>
          <p:nvPr/>
        </p:nvSpPr>
        <p:spPr>
          <a:xfrm>
            <a:off x="12677268" y="1083400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1" name="bg object 2871"/>
          <p:cNvSpPr/>
          <p:nvPr/>
        </p:nvSpPr>
        <p:spPr>
          <a:xfrm>
            <a:off x="12676913" y="10834010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70">
                <a:moveTo>
                  <a:pt x="0" y="914"/>
                </a:moveTo>
                <a:lnTo>
                  <a:pt x="9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2" name="bg object 2872"/>
          <p:cNvSpPr/>
          <p:nvPr/>
        </p:nvSpPr>
        <p:spPr>
          <a:xfrm>
            <a:off x="12679297" y="1087480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3" name="bg object 2873"/>
          <p:cNvSpPr/>
          <p:nvPr/>
        </p:nvSpPr>
        <p:spPr>
          <a:xfrm>
            <a:off x="12720093" y="10836382"/>
            <a:ext cx="635" cy="635"/>
          </a:xfrm>
          <a:custGeom>
            <a:avLst/>
            <a:gdLst/>
            <a:ahLst/>
            <a:cxnLst/>
            <a:rect l="l" t="t" r="r" b="b"/>
            <a:pathLst>
              <a:path w="634" h="634">
                <a:moveTo>
                  <a:pt x="0" y="571"/>
                </a:moveTo>
                <a:lnTo>
                  <a:pt x="5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4" name="bg object 2874"/>
          <p:cNvSpPr/>
          <p:nvPr/>
        </p:nvSpPr>
        <p:spPr>
          <a:xfrm>
            <a:off x="12697945" y="10857415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89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5" name="bg object 2875"/>
          <p:cNvSpPr/>
          <p:nvPr/>
        </p:nvSpPr>
        <p:spPr>
          <a:xfrm>
            <a:off x="12681682" y="10874808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6" name="bg object 2876"/>
          <p:cNvSpPr/>
          <p:nvPr/>
        </p:nvSpPr>
        <p:spPr>
          <a:xfrm>
            <a:off x="12697945" y="1085979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76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7" name="bg object 2877"/>
          <p:cNvSpPr/>
          <p:nvPr/>
        </p:nvSpPr>
        <p:spPr>
          <a:xfrm>
            <a:off x="12684048" y="10874805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8" name="bg object 2878"/>
          <p:cNvSpPr/>
          <p:nvPr/>
        </p:nvSpPr>
        <p:spPr>
          <a:xfrm>
            <a:off x="12697945" y="10862175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76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9" name="bg object 2879"/>
          <p:cNvSpPr/>
          <p:nvPr/>
        </p:nvSpPr>
        <p:spPr>
          <a:xfrm>
            <a:off x="12686433" y="1087480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0" name="bg object 2880"/>
          <p:cNvSpPr/>
          <p:nvPr/>
        </p:nvSpPr>
        <p:spPr>
          <a:xfrm>
            <a:off x="12697945" y="10864545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89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1" name="bg object 2881"/>
          <p:cNvSpPr/>
          <p:nvPr/>
        </p:nvSpPr>
        <p:spPr>
          <a:xfrm>
            <a:off x="12688818" y="1087480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2" name="bg object 2882"/>
          <p:cNvSpPr/>
          <p:nvPr/>
        </p:nvSpPr>
        <p:spPr>
          <a:xfrm>
            <a:off x="12697945" y="10866927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89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3" name="bg object 2883"/>
          <p:cNvSpPr/>
          <p:nvPr/>
        </p:nvSpPr>
        <p:spPr>
          <a:xfrm>
            <a:off x="12691184" y="1087478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59"/>
                </a:moveTo>
                <a:lnTo>
                  <a:pt x="29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4" name="bg object 2884"/>
          <p:cNvSpPr/>
          <p:nvPr/>
        </p:nvSpPr>
        <p:spPr>
          <a:xfrm>
            <a:off x="12697945" y="10869311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89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5" name="bg object 2885"/>
          <p:cNvSpPr/>
          <p:nvPr/>
        </p:nvSpPr>
        <p:spPr>
          <a:xfrm>
            <a:off x="12693567" y="10871586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159"/>
                </a:moveTo>
                <a:lnTo>
                  <a:pt x="61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6" name="bg object 2886"/>
          <p:cNvSpPr/>
          <p:nvPr/>
        </p:nvSpPr>
        <p:spPr>
          <a:xfrm>
            <a:off x="12695951" y="10873237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4508"/>
                </a:moveTo>
                <a:lnTo>
                  <a:pt x="45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7" name="bg object 2887"/>
          <p:cNvSpPr/>
          <p:nvPr/>
        </p:nvSpPr>
        <p:spPr>
          <a:xfrm>
            <a:off x="12698335" y="10874315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0" y="3428"/>
                </a:moveTo>
                <a:lnTo>
                  <a:pt x="34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8" name="bg object 2888"/>
          <p:cNvSpPr/>
          <p:nvPr/>
        </p:nvSpPr>
        <p:spPr>
          <a:xfrm>
            <a:off x="12700702" y="10874797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9" name="bg object 2889"/>
          <p:cNvSpPr/>
          <p:nvPr/>
        </p:nvSpPr>
        <p:spPr>
          <a:xfrm>
            <a:off x="12703086" y="1087479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0" name="bg object 2890"/>
          <p:cNvSpPr/>
          <p:nvPr/>
        </p:nvSpPr>
        <p:spPr>
          <a:xfrm>
            <a:off x="12705468" y="10874795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1" name="bg object 2891"/>
          <p:cNvSpPr/>
          <p:nvPr/>
        </p:nvSpPr>
        <p:spPr>
          <a:xfrm>
            <a:off x="12707838" y="10874795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2" name="bg object 2892"/>
          <p:cNvSpPr/>
          <p:nvPr/>
        </p:nvSpPr>
        <p:spPr>
          <a:xfrm>
            <a:off x="12710220" y="1087479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3" name="bg object 2893"/>
          <p:cNvSpPr/>
          <p:nvPr/>
        </p:nvSpPr>
        <p:spPr>
          <a:xfrm>
            <a:off x="12712604" y="1087479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4" name="bg object 2894"/>
          <p:cNvSpPr/>
          <p:nvPr/>
        </p:nvSpPr>
        <p:spPr>
          <a:xfrm>
            <a:off x="12714989" y="1087479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5" name="bg object 2895"/>
          <p:cNvSpPr/>
          <p:nvPr/>
        </p:nvSpPr>
        <p:spPr>
          <a:xfrm>
            <a:off x="12717354" y="1087479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2946"/>
                </a:moveTo>
                <a:lnTo>
                  <a:pt x="29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6" name="bg object 2896"/>
          <p:cNvSpPr/>
          <p:nvPr/>
        </p:nvSpPr>
        <p:spPr>
          <a:xfrm>
            <a:off x="12719739" y="10876823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70">
                <a:moveTo>
                  <a:pt x="0" y="914"/>
                </a:moveTo>
                <a:lnTo>
                  <a:pt x="9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7" name="bg object 2897"/>
          <p:cNvSpPr/>
          <p:nvPr/>
        </p:nvSpPr>
        <p:spPr>
          <a:xfrm>
            <a:off x="12676913" y="10836935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9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8" name="bg object 2898"/>
          <p:cNvSpPr/>
          <p:nvPr/>
        </p:nvSpPr>
        <p:spPr>
          <a:xfrm>
            <a:off x="12676913" y="10833991"/>
            <a:ext cx="43815" cy="0"/>
          </a:xfrm>
          <a:custGeom>
            <a:avLst/>
            <a:gdLst/>
            <a:ahLst/>
            <a:cxnLst/>
            <a:rect l="l" t="t" r="r" b="b"/>
            <a:pathLst>
              <a:path w="43815">
                <a:moveTo>
                  <a:pt x="0" y="0"/>
                </a:moveTo>
                <a:lnTo>
                  <a:pt x="437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9" name="bg object 2899"/>
          <p:cNvSpPr/>
          <p:nvPr/>
        </p:nvSpPr>
        <p:spPr>
          <a:xfrm>
            <a:off x="12676913" y="10874794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9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0" name="bg object 2900"/>
          <p:cNvSpPr/>
          <p:nvPr/>
        </p:nvSpPr>
        <p:spPr>
          <a:xfrm>
            <a:off x="12676913" y="10874787"/>
            <a:ext cx="43815" cy="3175"/>
          </a:xfrm>
          <a:custGeom>
            <a:avLst/>
            <a:gdLst/>
            <a:ahLst/>
            <a:cxnLst/>
            <a:rect l="l" t="t" r="r" b="b"/>
            <a:pathLst>
              <a:path w="43815" h="3175">
                <a:moveTo>
                  <a:pt x="0" y="2946"/>
                </a:moveTo>
                <a:lnTo>
                  <a:pt x="43737" y="2946"/>
                </a:lnTo>
              </a:path>
              <a:path w="43815" h="3175">
                <a:moveTo>
                  <a:pt x="0" y="29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1" name="bg object 2901"/>
          <p:cNvSpPr/>
          <p:nvPr/>
        </p:nvSpPr>
        <p:spPr>
          <a:xfrm>
            <a:off x="12676913" y="10833987"/>
            <a:ext cx="0" cy="3175"/>
          </a:xfrm>
          <a:custGeom>
            <a:avLst/>
            <a:gdLst/>
            <a:ahLst/>
            <a:cxnLst/>
            <a:rect l="l" t="t" r="r" b="b"/>
            <a:pathLst>
              <a:path h="3175">
                <a:moveTo>
                  <a:pt x="0" y="0"/>
                </a:moveTo>
                <a:lnTo>
                  <a:pt x="0" y="29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2" name="bg object 2902"/>
          <p:cNvSpPr/>
          <p:nvPr/>
        </p:nvSpPr>
        <p:spPr>
          <a:xfrm>
            <a:off x="12699620" y="10840968"/>
            <a:ext cx="0" cy="29845"/>
          </a:xfrm>
          <a:custGeom>
            <a:avLst/>
            <a:gdLst/>
            <a:ahLst/>
            <a:cxnLst/>
            <a:rect l="l" t="t" r="r" b="b"/>
            <a:pathLst>
              <a:path h="29845">
                <a:moveTo>
                  <a:pt x="0" y="297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3" name="bg object 2903"/>
          <p:cNvSpPr/>
          <p:nvPr/>
        </p:nvSpPr>
        <p:spPr>
          <a:xfrm>
            <a:off x="12697945" y="10840968"/>
            <a:ext cx="0" cy="29845"/>
          </a:xfrm>
          <a:custGeom>
            <a:avLst/>
            <a:gdLst/>
            <a:ahLst/>
            <a:cxnLst/>
            <a:rect l="l" t="t" r="r" b="b"/>
            <a:pathLst>
              <a:path h="29845">
                <a:moveTo>
                  <a:pt x="0" y="297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4" name="bg object 2904"/>
          <p:cNvSpPr/>
          <p:nvPr/>
        </p:nvSpPr>
        <p:spPr>
          <a:xfrm>
            <a:off x="12703661" y="10874789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9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5" name="bg object 2905"/>
          <p:cNvSpPr/>
          <p:nvPr/>
        </p:nvSpPr>
        <p:spPr>
          <a:xfrm>
            <a:off x="12720652" y="10874784"/>
            <a:ext cx="0" cy="3175"/>
          </a:xfrm>
          <a:custGeom>
            <a:avLst/>
            <a:gdLst/>
            <a:ahLst/>
            <a:cxnLst/>
            <a:rect l="l" t="t" r="r" b="b"/>
            <a:pathLst>
              <a:path h="3175">
                <a:moveTo>
                  <a:pt x="0" y="29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6" name="bg object 2906"/>
          <p:cNvSpPr/>
          <p:nvPr/>
        </p:nvSpPr>
        <p:spPr>
          <a:xfrm>
            <a:off x="12703661" y="10836927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9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7" name="bg object 2907"/>
          <p:cNvSpPr/>
          <p:nvPr/>
        </p:nvSpPr>
        <p:spPr>
          <a:xfrm>
            <a:off x="12720652" y="10833983"/>
            <a:ext cx="0" cy="3175"/>
          </a:xfrm>
          <a:custGeom>
            <a:avLst/>
            <a:gdLst/>
            <a:ahLst/>
            <a:cxnLst/>
            <a:rect l="l" t="t" r="r" b="b"/>
            <a:pathLst>
              <a:path h="3175">
                <a:moveTo>
                  <a:pt x="0" y="0"/>
                </a:moveTo>
                <a:lnTo>
                  <a:pt x="0" y="29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8" name="bg object 2908"/>
          <p:cNvSpPr/>
          <p:nvPr/>
        </p:nvSpPr>
        <p:spPr>
          <a:xfrm>
            <a:off x="12672704" y="10343508"/>
            <a:ext cx="0" cy="576580"/>
          </a:xfrm>
          <a:custGeom>
            <a:avLst/>
            <a:gdLst/>
            <a:ahLst/>
            <a:cxnLst/>
            <a:rect l="l" t="t" r="r" b="b"/>
            <a:pathLst>
              <a:path h="576579">
                <a:moveTo>
                  <a:pt x="0" y="5762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9" name="bg object 2909"/>
          <p:cNvSpPr/>
          <p:nvPr/>
        </p:nvSpPr>
        <p:spPr>
          <a:xfrm>
            <a:off x="12673547" y="10888244"/>
            <a:ext cx="3810" cy="0"/>
          </a:xfrm>
          <a:custGeom>
            <a:avLst/>
            <a:gdLst/>
            <a:ahLst/>
            <a:cxnLst/>
            <a:rect l="l" t="t" r="r" b="b"/>
            <a:pathLst>
              <a:path w="3809">
                <a:moveTo>
                  <a:pt x="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0" name="bg object 2910"/>
          <p:cNvSpPr/>
          <p:nvPr/>
        </p:nvSpPr>
        <p:spPr>
          <a:xfrm>
            <a:off x="12673547" y="10823463"/>
            <a:ext cx="3810" cy="0"/>
          </a:xfrm>
          <a:custGeom>
            <a:avLst/>
            <a:gdLst/>
            <a:ahLst/>
            <a:cxnLst/>
            <a:rect l="l" t="t" r="r" b="b"/>
            <a:pathLst>
              <a:path w="3809">
                <a:moveTo>
                  <a:pt x="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1" name="bg object 2911"/>
          <p:cNvSpPr/>
          <p:nvPr/>
        </p:nvSpPr>
        <p:spPr>
          <a:xfrm>
            <a:off x="12673549" y="10823462"/>
            <a:ext cx="0" cy="65405"/>
          </a:xfrm>
          <a:custGeom>
            <a:avLst/>
            <a:gdLst/>
            <a:ahLst/>
            <a:cxnLst/>
            <a:rect l="l" t="t" r="r" b="b"/>
            <a:pathLst>
              <a:path h="65404">
                <a:moveTo>
                  <a:pt x="0" y="0"/>
                </a:moveTo>
                <a:lnTo>
                  <a:pt x="0" y="647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2" name="bg object 2912"/>
          <p:cNvSpPr/>
          <p:nvPr/>
        </p:nvSpPr>
        <p:spPr>
          <a:xfrm>
            <a:off x="12676913" y="10823462"/>
            <a:ext cx="0" cy="65405"/>
          </a:xfrm>
          <a:custGeom>
            <a:avLst/>
            <a:gdLst/>
            <a:ahLst/>
            <a:cxnLst/>
            <a:rect l="l" t="t" r="r" b="b"/>
            <a:pathLst>
              <a:path h="65404">
                <a:moveTo>
                  <a:pt x="0" y="0"/>
                </a:moveTo>
                <a:lnTo>
                  <a:pt x="0" y="647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3" name="bg object 2913"/>
          <p:cNvSpPr/>
          <p:nvPr/>
        </p:nvSpPr>
        <p:spPr>
          <a:xfrm>
            <a:off x="12676913" y="10391134"/>
            <a:ext cx="0" cy="65405"/>
          </a:xfrm>
          <a:custGeom>
            <a:avLst/>
            <a:gdLst/>
            <a:ahLst/>
            <a:cxnLst/>
            <a:rect l="l" t="t" r="r" b="b"/>
            <a:pathLst>
              <a:path h="65404">
                <a:moveTo>
                  <a:pt x="0" y="0"/>
                </a:moveTo>
                <a:lnTo>
                  <a:pt x="0" y="647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4" name="bg object 2914"/>
          <p:cNvSpPr/>
          <p:nvPr/>
        </p:nvSpPr>
        <p:spPr>
          <a:xfrm>
            <a:off x="12673547" y="10455913"/>
            <a:ext cx="3810" cy="0"/>
          </a:xfrm>
          <a:custGeom>
            <a:avLst/>
            <a:gdLst/>
            <a:ahLst/>
            <a:cxnLst/>
            <a:rect l="l" t="t" r="r" b="b"/>
            <a:pathLst>
              <a:path w="3809">
                <a:moveTo>
                  <a:pt x="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5" name="bg object 2915"/>
          <p:cNvSpPr/>
          <p:nvPr/>
        </p:nvSpPr>
        <p:spPr>
          <a:xfrm>
            <a:off x="12673549" y="10391131"/>
            <a:ext cx="0" cy="65405"/>
          </a:xfrm>
          <a:custGeom>
            <a:avLst/>
            <a:gdLst/>
            <a:ahLst/>
            <a:cxnLst/>
            <a:rect l="l" t="t" r="r" b="b"/>
            <a:pathLst>
              <a:path h="65404">
                <a:moveTo>
                  <a:pt x="0" y="0"/>
                </a:moveTo>
                <a:lnTo>
                  <a:pt x="0" y="647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6" name="bg object 2916"/>
          <p:cNvSpPr/>
          <p:nvPr/>
        </p:nvSpPr>
        <p:spPr>
          <a:xfrm>
            <a:off x="12673547" y="10391131"/>
            <a:ext cx="3810" cy="0"/>
          </a:xfrm>
          <a:custGeom>
            <a:avLst/>
            <a:gdLst/>
            <a:ahLst/>
            <a:cxnLst/>
            <a:rect l="l" t="t" r="r" b="b"/>
            <a:pathLst>
              <a:path w="3809">
                <a:moveTo>
                  <a:pt x="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7" name="bg object 2917"/>
          <p:cNvSpPr/>
          <p:nvPr/>
        </p:nvSpPr>
        <p:spPr>
          <a:xfrm>
            <a:off x="12734110" y="10364526"/>
            <a:ext cx="0" cy="513715"/>
          </a:xfrm>
          <a:custGeom>
            <a:avLst/>
            <a:gdLst/>
            <a:ahLst/>
            <a:cxnLst/>
            <a:rect l="l" t="t" r="r" b="b"/>
            <a:pathLst>
              <a:path h="513715">
                <a:moveTo>
                  <a:pt x="0" y="51319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8" name="bg object 2918"/>
          <p:cNvSpPr/>
          <p:nvPr/>
        </p:nvSpPr>
        <p:spPr>
          <a:xfrm>
            <a:off x="13457505" y="10406583"/>
            <a:ext cx="0" cy="486409"/>
          </a:xfrm>
          <a:custGeom>
            <a:avLst/>
            <a:gdLst/>
            <a:ahLst/>
            <a:cxnLst/>
            <a:rect l="l" t="t" r="r" b="b"/>
            <a:pathLst>
              <a:path h="486409">
                <a:moveTo>
                  <a:pt x="0" y="4862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9" name="bg object 2919"/>
          <p:cNvSpPr/>
          <p:nvPr/>
        </p:nvSpPr>
        <p:spPr>
          <a:xfrm>
            <a:off x="13415457" y="10406586"/>
            <a:ext cx="0" cy="471170"/>
          </a:xfrm>
          <a:custGeom>
            <a:avLst/>
            <a:gdLst/>
            <a:ahLst/>
            <a:cxnLst/>
            <a:rect l="l" t="t" r="r" b="b"/>
            <a:pathLst>
              <a:path h="471170">
                <a:moveTo>
                  <a:pt x="0" y="4711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0" name="bg object 2920"/>
          <p:cNvSpPr/>
          <p:nvPr/>
        </p:nvSpPr>
        <p:spPr>
          <a:xfrm>
            <a:off x="13415457" y="10406582"/>
            <a:ext cx="0" cy="486409"/>
          </a:xfrm>
          <a:custGeom>
            <a:avLst/>
            <a:gdLst/>
            <a:ahLst/>
            <a:cxnLst/>
            <a:rect l="l" t="t" r="r" b="b"/>
            <a:pathLst>
              <a:path h="486409">
                <a:moveTo>
                  <a:pt x="0" y="4862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1" name="bg object 2921"/>
          <p:cNvSpPr/>
          <p:nvPr/>
        </p:nvSpPr>
        <p:spPr>
          <a:xfrm>
            <a:off x="12734110" y="10364530"/>
            <a:ext cx="0" cy="555625"/>
          </a:xfrm>
          <a:custGeom>
            <a:avLst/>
            <a:gdLst/>
            <a:ahLst/>
            <a:cxnLst/>
            <a:rect l="l" t="t" r="r" b="b"/>
            <a:pathLst>
              <a:path h="555625">
                <a:moveTo>
                  <a:pt x="0" y="555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2" name="bg object 2922"/>
          <p:cNvSpPr/>
          <p:nvPr/>
        </p:nvSpPr>
        <p:spPr>
          <a:xfrm>
            <a:off x="13116848" y="10877716"/>
            <a:ext cx="299085" cy="0"/>
          </a:xfrm>
          <a:custGeom>
            <a:avLst/>
            <a:gdLst/>
            <a:ahLst/>
            <a:cxnLst/>
            <a:rect l="l" t="t" r="r" b="b"/>
            <a:pathLst>
              <a:path w="299084">
                <a:moveTo>
                  <a:pt x="0" y="0"/>
                </a:moveTo>
                <a:lnTo>
                  <a:pt x="2986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3" name="bg object 2923"/>
          <p:cNvSpPr/>
          <p:nvPr/>
        </p:nvSpPr>
        <p:spPr>
          <a:xfrm>
            <a:off x="13160585" y="10919770"/>
            <a:ext cx="215900" cy="0"/>
          </a:xfrm>
          <a:custGeom>
            <a:avLst/>
            <a:gdLst/>
            <a:ahLst/>
            <a:cxnLst/>
            <a:rect l="l" t="t" r="r" b="b"/>
            <a:pathLst>
              <a:path w="215900">
                <a:moveTo>
                  <a:pt x="0" y="0"/>
                </a:moveTo>
                <a:lnTo>
                  <a:pt x="2153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4" name="bg object 2924"/>
          <p:cNvSpPr/>
          <p:nvPr/>
        </p:nvSpPr>
        <p:spPr>
          <a:xfrm>
            <a:off x="12734109" y="10877715"/>
            <a:ext cx="299085" cy="0"/>
          </a:xfrm>
          <a:custGeom>
            <a:avLst/>
            <a:gdLst/>
            <a:ahLst/>
            <a:cxnLst/>
            <a:rect l="l" t="t" r="r" b="b"/>
            <a:pathLst>
              <a:path w="299084">
                <a:moveTo>
                  <a:pt x="29860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5" name="bg object 2925"/>
          <p:cNvSpPr/>
          <p:nvPr/>
        </p:nvSpPr>
        <p:spPr>
          <a:xfrm>
            <a:off x="12734108" y="10919769"/>
            <a:ext cx="255270" cy="0"/>
          </a:xfrm>
          <a:custGeom>
            <a:avLst/>
            <a:gdLst/>
            <a:ahLst/>
            <a:cxnLst/>
            <a:rect l="l" t="t" r="r" b="b"/>
            <a:pathLst>
              <a:path w="255270">
                <a:moveTo>
                  <a:pt x="39546" y="0"/>
                </a:moveTo>
                <a:lnTo>
                  <a:pt x="254869" y="0"/>
                </a:lnTo>
              </a:path>
              <a:path w="255270">
                <a:moveTo>
                  <a:pt x="395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6" name="bg object 2926"/>
          <p:cNvSpPr/>
          <p:nvPr/>
        </p:nvSpPr>
        <p:spPr>
          <a:xfrm>
            <a:off x="12734108" y="10892848"/>
            <a:ext cx="40005" cy="0"/>
          </a:xfrm>
          <a:custGeom>
            <a:avLst/>
            <a:gdLst/>
            <a:ahLst/>
            <a:cxnLst/>
            <a:rect l="l" t="t" r="r" b="b"/>
            <a:pathLst>
              <a:path w="40004">
                <a:moveTo>
                  <a:pt x="395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7" name="bg object 2927"/>
          <p:cNvSpPr/>
          <p:nvPr/>
        </p:nvSpPr>
        <p:spPr>
          <a:xfrm>
            <a:off x="12734109" y="10877712"/>
            <a:ext cx="0" cy="42545"/>
          </a:xfrm>
          <a:custGeom>
            <a:avLst/>
            <a:gdLst/>
            <a:ahLst/>
            <a:cxnLst/>
            <a:rect l="l" t="t" r="r" b="b"/>
            <a:pathLst>
              <a:path h="42545">
                <a:moveTo>
                  <a:pt x="0" y="0"/>
                </a:moveTo>
                <a:lnTo>
                  <a:pt x="0" y="420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8" name="bg object 2928"/>
          <p:cNvSpPr/>
          <p:nvPr/>
        </p:nvSpPr>
        <p:spPr>
          <a:xfrm>
            <a:off x="12734109" y="10877717"/>
            <a:ext cx="0" cy="42545"/>
          </a:xfrm>
          <a:custGeom>
            <a:avLst/>
            <a:gdLst/>
            <a:ahLst/>
            <a:cxnLst/>
            <a:rect l="l" t="t" r="r" b="b"/>
            <a:pathLst>
              <a:path h="42545">
                <a:moveTo>
                  <a:pt x="0" y="42048"/>
                </a:moveTo>
                <a:lnTo>
                  <a:pt x="0" y="0"/>
                </a:lnTo>
              </a:path>
              <a:path h="42545">
                <a:moveTo>
                  <a:pt x="0" y="42048"/>
                </a:moveTo>
                <a:lnTo>
                  <a:pt x="0" y="0"/>
                </a:lnTo>
              </a:path>
              <a:path h="42545">
                <a:moveTo>
                  <a:pt x="0" y="42048"/>
                </a:moveTo>
                <a:lnTo>
                  <a:pt x="0" y="151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9" name="bg object 2929"/>
          <p:cNvSpPr/>
          <p:nvPr/>
        </p:nvSpPr>
        <p:spPr>
          <a:xfrm>
            <a:off x="12734109" y="10908618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0" y="3721"/>
                </a:moveTo>
                <a:lnTo>
                  <a:pt x="37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0" name="bg object 2930"/>
          <p:cNvSpPr/>
          <p:nvPr/>
        </p:nvSpPr>
        <p:spPr>
          <a:xfrm>
            <a:off x="12736087" y="10898216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727"/>
                </a:moveTo>
                <a:lnTo>
                  <a:pt x="17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1" name="bg object 2931"/>
          <p:cNvSpPr/>
          <p:nvPr/>
        </p:nvSpPr>
        <p:spPr>
          <a:xfrm>
            <a:off x="12737101" y="10919038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70">
                <a:moveTo>
                  <a:pt x="0" y="723"/>
                </a:moveTo>
                <a:lnTo>
                  <a:pt x="7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2" name="bg object 2932"/>
          <p:cNvSpPr/>
          <p:nvPr/>
        </p:nvSpPr>
        <p:spPr>
          <a:xfrm>
            <a:off x="12703833" y="10877712"/>
            <a:ext cx="30480" cy="42545"/>
          </a:xfrm>
          <a:custGeom>
            <a:avLst/>
            <a:gdLst/>
            <a:ahLst/>
            <a:cxnLst/>
            <a:rect l="l" t="t" r="r" b="b"/>
            <a:pathLst>
              <a:path w="30479" h="42545">
                <a:moveTo>
                  <a:pt x="30276" y="42048"/>
                </a:moveTo>
                <a:lnTo>
                  <a:pt x="30276" y="0"/>
                </a:lnTo>
              </a:path>
              <a:path w="30479" h="42545">
                <a:moveTo>
                  <a:pt x="30276" y="42048"/>
                </a:moveTo>
                <a:lnTo>
                  <a:pt x="0" y="420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3" name="bg object 2933"/>
          <p:cNvSpPr/>
          <p:nvPr/>
        </p:nvSpPr>
        <p:spPr>
          <a:xfrm>
            <a:off x="12773655" y="10893624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3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4" name="bg object 2934"/>
          <p:cNvSpPr/>
          <p:nvPr/>
        </p:nvSpPr>
        <p:spPr>
          <a:xfrm>
            <a:off x="12988974" y="10919758"/>
            <a:ext cx="172085" cy="0"/>
          </a:xfrm>
          <a:custGeom>
            <a:avLst/>
            <a:gdLst/>
            <a:ahLst/>
            <a:cxnLst/>
            <a:rect l="l" t="t" r="r" b="b"/>
            <a:pathLst>
              <a:path w="172084">
                <a:moveTo>
                  <a:pt x="1716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5" name="bg object 2935"/>
          <p:cNvSpPr/>
          <p:nvPr/>
        </p:nvSpPr>
        <p:spPr>
          <a:xfrm>
            <a:off x="13032713" y="10877703"/>
            <a:ext cx="84455" cy="0"/>
          </a:xfrm>
          <a:custGeom>
            <a:avLst/>
            <a:gdLst/>
            <a:ahLst/>
            <a:cxnLst/>
            <a:rect l="l" t="t" r="r" b="b"/>
            <a:pathLst>
              <a:path w="84455">
                <a:moveTo>
                  <a:pt x="84135" y="0"/>
                </a:moveTo>
                <a:lnTo>
                  <a:pt x="0" y="0"/>
                </a:lnTo>
              </a:path>
              <a:path w="84455">
                <a:moveTo>
                  <a:pt x="841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6" name="bg object 2936"/>
          <p:cNvSpPr/>
          <p:nvPr/>
        </p:nvSpPr>
        <p:spPr>
          <a:xfrm>
            <a:off x="12988981" y="10892833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9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7" name="bg object 2937"/>
          <p:cNvSpPr/>
          <p:nvPr/>
        </p:nvSpPr>
        <p:spPr>
          <a:xfrm>
            <a:off x="13160585" y="10892833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9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8" name="bg object 2938"/>
          <p:cNvSpPr/>
          <p:nvPr/>
        </p:nvSpPr>
        <p:spPr>
          <a:xfrm>
            <a:off x="13032717" y="10877697"/>
            <a:ext cx="0" cy="15240"/>
          </a:xfrm>
          <a:custGeom>
            <a:avLst/>
            <a:gdLst/>
            <a:ahLst/>
            <a:cxnLst/>
            <a:rect l="l" t="t" r="r" b="b"/>
            <a:pathLst>
              <a:path h="15240">
                <a:moveTo>
                  <a:pt x="0" y="151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9" name="bg object 2939"/>
          <p:cNvSpPr/>
          <p:nvPr/>
        </p:nvSpPr>
        <p:spPr>
          <a:xfrm>
            <a:off x="13116849" y="10877697"/>
            <a:ext cx="0" cy="15240"/>
          </a:xfrm>
          <a:custGeom>
            <a:avLst/>
            <a:gdLst/>
            <a:ahLst/>
            <a:cxnLst/>
            <a:rect l="l" t="t" r="r" b="b"/>
            <a:pathLst>
              <a:path h="15240">
                <a:moveTo>
                  <a:pt x="0" y="151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0" name="bg object 2940"/>
          <p:cNvSpPr/>
          <p:nvPr/>
        </p:nvSpPr>
        <p:spPr>
          <a:xfrm>
            <a:off x="13116847" y="10892834"/>
            <a:ext cx="43815" cy="0"/>
          </a:xfrm>
          <a:custGeom>
            <a:avLst/>
            <a:gdLst/>
            <a:ahLst/>
            <a:cxnLst/>
            <a:rect l="l" t="t" r="r" b="b"/>
            <a:pathLst>
              <a:path w="43815">
                <a:moveTo>
                  <a:pt x="437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1" name="bg object 2941"/>
          <p:cNvSpPr/>
          <p:nvPr/>
        </p:nvSpPr>
        <p:spPr>
          <a:xfrm>
            <a:off x="12988979" y="10892833"/>
            <a:ext cx="43815" cy="0"/>
          </a:xfrm>
          <a:custGeom>
            <a:avLst/>
            <a:gdLst/>
            <a:ahLst/>
            <a:cxnLst/>
            <a:rect l="l" t="t" r="r" b="b"/>
            <a:pathLst>
              <a:path w="43815">
                <a:moveTo>
                  <a:pt x="437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2" name="bg object 2942"/>
          <p:cNvSpPr/>
          <p:nvPr/>
        </p:nvSpPr>
        <p:spPr>
          <a:xfrm>
            <a:off x="13375906" y="10919752"/>
            <a:ext cx="128270" cy="0"/>
          </a:xfrm>
          <a:custGeom>
            <a:avLst/>
            <a:gdLst/>
            <a:ahLst/>
            <a:cxnLst/>
            <a:rect l="l" t="t" r="r" b="b"/>
            <a:pathLst>
              <a:path w="128269">
                <a:moveTo>
                  <a:pt x="12787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3" name="bg object 2943"/>
          <p:cNvSpPr/>
          <p:nvPr/>
        </p:nvSpPr>
        <p:spPr>
          <a:xfrm>
            <a:off x="13375910" y="10892827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9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4" name="bg object 2944"/>
          <p:cNvSpPr/>
          <p:nvPr/>
        </p:nvSpPr>
        <p:spPr>
          <a:xfrm>
            <a:off x="13375909" y="10892831"/>
            <a:ext cx="40005" cy="0"/>
          </a:xfrm>
          <a:custGeom>
            <a:avLst/>
            <a:gdLst/>
            <a:ahLst/>
            <a:cxnLst/>
            <a:rect l="l" t="t" r="r" b="b"/>
            <a:pathLst>
              <a:path w="40005">
                <a:moveTo>
                  <a:pt x="39546" y="0"/>
                </a:moveTo>
                <a:lnTo>
                  <a:pt x="0" y="0"/>
                </a:lnTo>
              </a:path>
              <a:path w="40005">
                <a:moveTo>
                  <a:pt x="395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5" name="bg object 2945"/>
          <p:cNvSpPr/>
          <p:nvPr/>
        </p:nvSpPr>
        <p:spPr>
          <a:xfrm>
            <a:off x="12734106" y="10406559"/>
            <a:ext cx="681355" cy="0"/>
          </a:xfrm>
          <a:custGeom>
            <a:avLst/>
            <a:gdLst/>
            <a:ahLst/>
            <a:cxnLst/>
            <a:rect l="l" t="t" r="r" b="b"/>
            <a:pathLst>
              <a:path w="681355">
                <a:moveTo>
                  <a:pt x="681350" y="0"/>
                </a:moveTo>
                <a:lnTo>
                  <a:pt x="0" y="0"/>
                </a:lnTo>
              </a:path>
              <a:path w="681355">
                <a:moveTo>
                  <a:pt x="6813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6" name="bg object 2946"/>
          <p:cNvSpPr/>
          <p:nvPr/>
        </p:nvSpPr>
        <p:spPr>
          <a:xfrm>
            <a:off x="12713079" y="9984240"/>
            <a:ext cx="320040" cy="0"/>
          </a:xfrm>
          <a:custGeom>
            <a:avLst/>
            <a:gdLst/>
            <a:ahLst/>
            <a:cxnLst/>
            <a:rect l="l" t="t" r="r" b="b"/>
            <a:pathLst>
              <a:path w="320040">
                <a:moveTo>
                  <a:pt x="31963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7" name="bg object 2947"/>
          <p:cNvSpPr/>
          <p:nvPr/>
        </p:nvSpPr>
        <p:spPr>
          <a:xfrm>
            <a:off x="12713083" y="9942169"/>
            <a:ext cx="278130" cy="0"/>
          </a:xfrm>
          <a:custGeom>
            <a:avLst/>
            <a:gdLst/>
            <a:ahLst/>
            <a:cxnLst/>
            <a:rect l="l" t="t" r="r" b="b"/>
            <a:pathLst>
              <a:path w="278129">
                <a:moveTo>
                  <a:pt x="27758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8" name="bg object 2948"/>
          <p:cNvSpPr/>
          <p:nvPr/>
        </p:nvSpPr>
        <p:spPr>
          <a:xfrm>
            <a:off x="12734114" y="10364502"/>
            <a:ext cx="269240" cy="0"/>
          </a:xfrm>
          <a:custGeom>
            <a:avLst/>
            <a:gdLst/>
            <a:ahLst/>
            <a:cxnLst/>
            <a:rect l="l" t="t" r="r" b="b"/>
            <a:pathLst>
              <a:path w="269240">
                <a:moveTo>
                  <a:pt x="26916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9" name="bg object 2949"/>
          <p:cNvSpPr/>
          <p:nvPr/>
        </p:nvSpPr>
        <p:spPr>
          <a:xfrm>
            <a:off x="12693733" y="1034346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51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0" name="bg object 2950"/>
          <p:cNvSpPr/>
          <p:nvPr/>
        </p:nvSpPr>
        <p:spPr>
          <a:xfrm>
            <a:off x="12713079" y="10364500"/>
            <a:ext cx="21590" cy="42545"/>
          </a:xfrm>
          <a:custGeom>
            <a:avLst/>
            <a:gdLst/>
            <a:ahLst/>
            <a:cxnLst/>
            <a:rect l="l" t="t" r="r" b="b"/>
            <a:pathLst>
              <a:path w="21590" h="42545">
                <a:moveTo>
                  <a:pt x="21030" y="0"/>
                </a:moveTo>
                <a:lnTo>
                  <a:pt x="21030" y="42048"/>
                </a:lnTo>
              </a:path>
              <a:path w="21590" h="42545">
                <a:moveTo>
                  <a:pt x="210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1" name="bg object 2951"/>
          <p:cNvSpPr/>
          <p:nvPr/>
        </p:nvSpPr>
        <p:spPr>
          <a:xfrm>
            <a:off x="12713077" y="10343468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0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2" name="bg object 2952"/>
          <p:cNvSpPr/>
          <p:nvPr/>
        </p:nvSpPr>
        <p:spPr>
          <a:xfrm>
            <a:off x="12734109" y="10364498"/>
            <a:ext cx="0" cy="42545"/>
          </a:xfrm>
          <a:custGeom>
            <a:avLst/>
            <a:gdLst/>
            <a:ahLst/>
            <a:cxnLst/>
            <a:rect l="l" t="t" r="r" b="b"/>
            <a:pathLst>
              <a:path h="42545">
                <a:moveTo>
                  <a:pt x="0" y="0"/>
                </a:moveTo>
                <a:lnTo>
                  <a:pt x="0" y="420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3" name="bg object 2953"/>
          <p:cNvSpPr/>
          <p:nvPr/>
        </p:nvSpPr>
        <p:spPr>
          <a:xfrm>
            <a:off x="12713078" y="9942161"/>
            <a:ext cx="0" cy="42545"/>
          </a:xfrm>
          <a:custGeom>
            <a:avLst/>
            <a:gdLst/>
            <a:ahLst/>
            <a:cxnLst/>
            <a:rect l="l" t="t" r="r" b="b"/>
            <a:pathLst>
              <a:path h="42545">
                <a:moveTo>
                  <a:pt x="0" y="420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4" name="bg object 2954"/>
          <p:cNvSpPr/>
          <p:nvPr/>
        </p:nvSpPr>
        <p:spPr>
          <a:xfrm>
            <a:off x="13396943" y="9943008"/>
            <a:ext cx="53975" cy="0"/>
          </a:xfrm>
          <a:custGeom>
            <a:avLst/>
            <a:gdLst/>
            <a:ahLst/>
            <a:cxnLst/>
            <a:rect l="l" t="t" r="r" b="b"/>
            <a:pathLst>
              <a:path w="53975">
                <a:moveTo>
                  <a:pt x="5383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5" name="bg object 2955"/>
          <p:cNvSpPr/>
          <p:nvPr/>
        </p:nvSpPr>
        <p:spPr>
          <a:xfrm>
            <a:off x="13402832" y="9937123"/>
            <a:ext cx="42545" cy="0"/>
          </a:xfrm>
          <a:custGeom>
            <a:avLst/>
            <a:gdLst/>
            <a:ahLst/>
            <a:cxnLst/>
            <a:rect l="l" t="t" r="r" b="b"/>
            <a:pathLst>
              <a:path w="42544">
                <a:moveTo>
                  <a:pt x="4206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6" name="bg object 2956"/>
          <p:cNvSpPr/>
          <p:nvPr/>
        </p:nvSpPr>
        <p:spPr>
          <a:xfrm>
            <a:off x="12672706" y="9354942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403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7" name="bg object 2957"/>
          <p:cNvSpPr/>
          <p:nvPr/>
        </p:nvSpPr>
        <p:spPr>
          <a:xfrm>
            <a:off x="12675241" y="898136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8" name="bg object 2958"/>
          <p:cNvSpPr/>
          <p:nvPr/>
        </p:nvSpPr>
        <p:spPr>
          <a:xfrm>
            <a:off x="12719316" y="8937277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9" name="bg object 2959"/>
          <p:cNvSpPr/>
          <p:nvPr/>
        </p:nvSpPr>
        <p:spPr>
          <a:xfrm>
            <a:off x="12697894" y="8959954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752"/>
                </a:moveTo>
                <a:lnTo>
                  <a:pt x="17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0" name="bg object 2960"/>
          <p:cNvSpPr/>
          <p:nvPr/>
        </p:nvSpPr>
        <p:spPr>
          <a:xfrm>
            <a:off x="12675241" y="8981350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70">
                <a:moveTo>
                  <a:pt x="0" y="647"/>
                </a:moveTo>
                <a:lnTo>
                  <a:pt x="6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1" name="bg object 2961"/>
          <p:cNvSpPr/>
          <p:nvPr/>
        </p:nvSpPr>
        <p:spPr>
          <a:xfrm>
            <a:off x="12716932" y="8937275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2" name="bg object 2962"/>
          <p:cNvSpPr/>
          <p:nvPr/>
        </p:nvSpPr>
        <p:spPr>
          <a:xfrm>
            <a:off x="12697894" y="8957568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752"/>
                </a:moveTo>
                <a:lnTo>
                  <a:pt x="17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3" name="bg object 2963"/>
          <p:cNvSpPr/>
          <p:nvPr/>
        </p:nvSpPr>
        <p:spPr>
          <a:xfrm>
            <a:off x="12697894" y="8955174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777"/>
                </a:moveTo>
                <a:lnTo>
                  <a:pt x="17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4" name="bg object 2964"/>
          <p:cNvSpPr/>
          <p:nvPr/>
        </p:nvSpPr>
        <p:spPr>
          <a:xfrm>
            <a:off x="12714549" y="893727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5" name="bg object 2965"/>
          <p:cNvSpPr/>
          <p:nvPr/>
        </p:nvSpPr>
        <p:spPr>
          <a:xfrm>
            <a:off x="12697894" y="8952789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777"/>
                </a:moveTo>
                <a:lnTo>
                  <a:pt x="17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6" name="bg object 2966"/>
          <p:cNvSpPr/>
          <p:nvPr/>
        </p:nvSpPr>
        <p:spPr>
          <a:xfrm>
            <a:off x="12712165" y="893727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7" name="bg object 2967"/>
          <p:cNvSpPr/>
          <p:nvPr/>
        </p:nvSpPr>
        <p:spPr>
          <a:xfrm>
            <a:off x="12697894" y="8950415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765"/>
                </a:moveTo>
                <a:lnTo>
                  <a:pt x="17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8" name="bg object 2968"/>
          <p:cNvSpPr/>
          <p:nvPr/>
        </p:nvSpPr>
        <p:spPr>
          <a:xfrm>
            <a:off x="12709799" y="8937270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9" name="bg object 2969"/>
          <p:cNvSpPr/>
          <p:nvPr/>
        </p:nvSpPr>
        <p:spPr>
          <a:xfrm>
            <a:off x="12697894" y="894804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752"/>
                </a:moveTo>
                <a:lnTo>
                  <a:pt x="17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0" name="bg object 2970"/>
          <p:cNvSpPr/>
          <p:nvPr/>
        </p:nvSpPr>
        <p:spPr>
          <a:xfrm>
            <a:off x="12707414" y="893726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1" name="bg object 2971"/>
          <p:cNvSpPr/>
          <p:nvPr/>
        </p:nvSpPr>
        <p:spPr>
          <a:xfrm>
            <a:off x="12697894" y="8945649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777"/>
                </a:moveTo>
                <a:lnTo>
                  <a:pt x="17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2" name="bg object 2972"/>
          <p:cNvSpPr/>
          <p:nvPr/>
        </p:nvSpPr>
        <p:spPr>
          <a:xfrm>
            <a:off x="12705030" y="893726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3" name="bg object 2973"/>
          <p:cNvSpPr/>
          <p:nvPr/>
        </p:nvSpPr>
        <p:spPr>
          <a:xfrm>
            <a:off x="12697894" y="8943085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40">
                <a:moveTo>
                  <a:pt x="0" y="1955"/>
                </a:moveTo>
                <a:lnTo>
                  <a:pt x="19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4" name="bg object 2974"/>
          <p:cNvSpPr/>
          <p:nvPr/>
        </p:nvSpPr>
        <p:spPr>
          <a:xfrm>
            <a:off x="12702461" y="8937265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0" y="3225"/>
                </a:moveTo>
                <a:lnTo>
                  <a:pt x="32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5" name="bg object 2975"/>
          <p:cNvSpPr/>
          <p:nvPr/>
        </p:nvSpPr>
        <p:spPr>
          <a:xfrm>
            <a:off x="12697641" y="8937257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0" y="5651"/>
                </a:moveTo>
                <a:lnTo>
                  <a:pt x="56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6" name="bg object 2976"/>
          <p:cNvSpPr/>
          <p:nvPr/>
        </p:nvSpPr>
        <p:spPr>
          <a:xfrm>
            <a:off x="12696713" y="8937266"/>
            <a:ext cx="4445" cy="4445"/>
          </a:xfrm>
          <a:custGeom>
            <a:avLst/>
            <a:gdLst/>
            <a:ahLst/>
            <a:cxnLst/>
            <a:rect l="l" t="t" r="r" b="b"/>
            <a:pathLst>
              <a:path w="4445" h="4445">
                <a:moveTo>
                  <a:pt x="0" y="4203"/>
                </a:moveTo>
                <a:lnTo>
                  <a:pt x="42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7" name="bg object 2977"/>
          <p:cNvSpPr/>
          <p:nvPr/>
        </p:nvSpPr>
        <p:spPr>
          <a:xfrm>
            <a:off x="12695276" y="8937263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0" y="3276"/>
                </a:moveTo>
                <a:lnTo>
                  <a:pt x="32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8" name="bg object 2978"/>
          <p:cNvSpPr/>
          <p:nvPr/>
        </p:nvSpPr>
        <p:spPr>
          <a:xfrm>
            <a:off x="12693145" y="893726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9" name="bg object 2979"/>
          <p:cNvSpPr/>
          <p:nvPr/>
        </p:nvSpPr>
        <p:spPr>
          <a:xfrm>
            <a:off x="12690760" y="893726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0" name="bg object 2980"/>
          <p:cNvSpPr/>
          <p:nvPr/>
        </p:nvSpPr>
        <p:spPr>
          <a:xfrm>
            <a:off x="12688377" y="893726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1" name="bg object 2981"/>
          <p:cNvSpPr/>
          <p:nvPr/>
        </p:nvSpPr>
        <p:spPr>
          <a:xfrm>
            <a:off x="12686010" y="8937260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2" name="bg object 2982"/>
          <p:cNvSpPr/>
          <p:nvPr/>
        </p:nvSpPr>
        <p:spPr>
          <a:xfrm>
            <a:off x="12683626" y="8937258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3" name="bg object 2983"/>
          <p:cNvSpPr/>
          <p:nvPr/>
        </p:nvSpPr>
        <p:spPr>
          <a:xfrm>
            <a:off x="12681242" y="8937258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4" name="bg object 2984"/>
          <p:cNvSpPr/>
          <p:nvPr/>
        </p:nvSpPr>
        <p:spPr>
          <a:xfrm>
            <a:off x="12678859" y="8937257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5" name="bg object 2985"/>
          <p:cNvSpPr/>
          <p:nvPr/>
        </p:nvSpPr>
        <p:spPr>
          <a:xfrm>
            <a:off x="12676491" y="893725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6" name="bg object 2986"/>
          <p:cNvSpPr/>
          <p:nvPr/>
        </p:nvSpPr>
        <p:spPr>
          <a:xfrm>
            <a:off x="12675241" y="893725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892"/>
                </a:moveTo>
                <a:lnTo>
                  <a:pt x="18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7" name="bg object 2987"/>
          <p:cNvSpPr/>
          <p:nvPr/>
        </p:nvSpPr>
        <p:spPr>
          <a:xfrm>
            <a:off x="12677606" y="898133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8" name="bg object 2988"/>
          <p:cNvSpPr/>
          <p:nvPr/>
        </p:nvSpPr>
        <p:spPr>
          <a:xfrm>
            <a:off x="12721683" y="8939617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70">
                <a:moveTo>
                  <a:pt x="0" y="660"/>
                </a:moveTo>
                <a:lnTo>
                  <a:pt x="6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9" name="bg object 2989"/>
          <p:cNvSpPr/>
          <p:nvPr/>
        </p:nvSpPr>
        <p:spPr>
          <a:xfrm>
            <a:off x="12697894" y="8962291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777"/>
                </a:moveTo>
                <a:lnTo>
                  <a:pt x="17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0" name="bg object 2990"/>
          <p:cNvSpPr/>
          <p:nvPr/>
        </p:nvSpPr>
        <p:spPr>
          <a:xfrm>
            <a:off x="12679990" y="898133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1" name="bg object 2991"/>
          <p:cNvSpPr/>
          <p:nvPr/>
        </p:nvSpPr>
        <p:spPr>
          <a:xfrm>
            <a:off x="12697894" y="8964682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752"/>
                </a:moveTo>
                <a:lnTo>
                  <a:pt x="17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2" name="bg object 2992"/>
          <p:cNvSpPr/>
          <p:nvPr/>
        </p:nvSpPr>
        <p:spPr>
          <a:xfrm>
            <a:off x="12682375" y="8981335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3" name="bg object 2993"/>
          <p:cNvSpPr/>
          <p:nvPr/>
        </p:nvSpPr>
        <p:spPr>
          <a:xfrm>
            <a:off x="12697894" y="8967052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765"/>
                </a:moveTo>
                <a:lnTo>
                  <a:pt x="17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4" name="bg object 2994"/>
          <p:cNvSpPr/>
          <p:nvPr/>
        </p:nvSpPr>
        <p:spPr>
          <a:xfrm>
            <a:off x="12684742" y="898133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5" name="bg object 2995"/>
          <p:cNvSpPr/>
          <p:nvPr/>
        </p:nvSpPr>
        <p:spPr>
          <a:xfrm>
            <a:off x="12697894" y="8969422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777"/>
                </a:moveTo>
                <a:lnTo>
                  <a:pt x="17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6" name="bg object 2996"/>
          <p:cNvSpPr/>
          <p:nvPr/>
        </p:nvSpPr>
        <p:spPr>
          <a:xfrm>
            <a:off x="12687126" y="898133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7" name="bg object 2997"/>
          <p:cNvSpPr/>
          <p:nvPr/>
        </p:nvSpPr>
        <p:spPr>
          <a:xfrm>
            <a:off x="12697894" y="8971804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777"/>
                </a:moveTo>
                <a:lnTo>
                  <a:pt x="17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8" name="bg object 2998"/>
          <p:cNvSpPr/>
          <p:nvPr/>
        </p:nvSpPr>
        <p:spPr>
          <a:xfrm>
            <a:off x="12689510" y="8981330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9" name="bg object 2999"/>
          <p:cNvSpPr/>
          <p:nvPr/>
        </p:nvSpPr>
        <p:spPr>
          <a:xfrm>
            <a:off x="12697894" y="8974195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752"/>
                </a:moveTo>
                <a:lnTo>
                  <a:pt x="17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0" name="bg object 3000"/>
          <p:cNvSpPr/>
          <p:nvPr/>
        </p:nvSpPr>
        <p:spPr>
          <a:xfrm>
            <a:off x="12691894" y="8981126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0" y="3225"/>
                </a:moveTo>
                <a:lnTo>
                  <a:pt x="32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1" name="bg object 3001"/>
          <p:cNvSpPr/>
          <p:nvPr/>
        </p:nvSpPr>
        <p:spPr>
          <a:xfrm>
            <a:off x="12697708" y="8976578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40">
                <a:moveTo>
                  <a:pt x="0" y="1955"/>
                </a:moveTo>
                <a:lnTo>
                  <a:pt x="19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2" name="bg object 3002"/>
          <p:cNvSpPr/>
          <p:nvPr/>
        </p:nvSpPr>
        <p:spPr>
          <a:xfrm>
            <a:off x="12694261" y="8978686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0" y="5664"/>
                </a:moveTo>
                <a:lnTo>
                  <a:pt x="56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3" name="bg object 3003"/>
          <p:cNvSpPr/>
          <p:nvPr/>
        </p:nvSpPr>
        <p:spPr>
          <a:xfrm>
            <a:off x="12696645" y="8980132"/>
            <a:ext cx="4445" cy="4445"/>
          </a:xfrm>
          <a:custGeom>
            <a:avLst/>
            <a:gdLst/>
            <a:ahLst/>
            <a:cxnLst/>
            <a:rect l="l" t="t" r="r" b="b"/>
            <a:pathLst>
              <a:path w="4445" h="4445">
                <a:moveTo>
                  <a:pt x="0" y="4216"/>
                </a:moveTo>
                <a:lnTo>
                  <a:pt x="42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4" name="bg object 3004"/>
          <p:cNvSpPr/>
          <p:nvPr/>
        </p:nvSpPr>
        <p:spPr>
          <a:xfrm>
            <a:off x="12699027" y="8981071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0" y="3276"/>
                </a:moveTo>
                <a:lnTo>
                  <a:pt x="32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5" name="bg object 3005"/>
          <p:cNvSpPr/>
          <p:nvPr/>
        </p:nvSpPr>
        <p:spPr>
          <a:xfrm>
            <a:off x="12701412" y="8981325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6" name="bg object 3006"/>
          <p:cNvSpPr/>
          <p:nvPr/>
        </p:nvSpPr>
        <p:spPr>
          <a:xfrm>
            <a:off x="12703779" y="898132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7" name="bg object 3007"/>
          <p:cNvSpPr/>
          <p:nvPr/>
        </p:nvSpPr>
        <p:spPr>
          <a:xfrm>
            <a:off x="12706163" y="898132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8" name="bg object 3008"/>
          <p:cNvSpPr/>
          <p:nvPr/>
        </p:nvSpPr>
        <p:spPr>
          <a:xfrm>
            <a:off x="12708548" y="898132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9" name="bg object 3009"/>
          <p:cNvSpPr/>
          <p:nvPr/>
        </p:nvSpPr>
        <p:spPr>
          <a:xfrm>
            <a:off x="12710913" y="898132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0" name="bg object 3010"/>
          <p:cNvSpPr/>
          <p:nvPr/>
        </p:nvSpPr>
        <p:spPr>
          <a:xfrm>
            <a:off x="12713298" y="898132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1" name="bg object 3011"/>
          <p:cNvSpPr/>
          <p:nvPr/>
        </p:nvSpPr>
        <p:spPr>
          <a:xfrm>
            <a:off x="12715681" y="8981320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2" name="bg object 3012"/>
          <p:cNvSpPr/>
          <p:nvPr/>
        </p:nvSpPr>
        <p:spPr>
          <a:xfrm>
            <a:off x="12718065" y="8981320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022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3" name="bg object 3013"/>
          <p:cNvSpPr/>
          <p:nvPr/>
        </p:nvSpPr>
        <p:spPr>
          <a:xfrm>
            <a:off x="12720432" y="8982436"/>
            <a:ext cx="2540" cy="1905"/>
          </a:xfrm>
          <a:custGeom>
            <a:avLst/>
            <a:gdLst/>
            <a:ahLst/>
            <a:cxnLst/>
            <a:rect l="l" t="t" r="r" b="b"/>
            <a:pathLst>
              <a:path w="2540" h="1904">
                <a:moveTo>
                  <a:pt x="0" y="1904"/>
                </a:moveTo>
                <a:lnTo>
                  <a:pt x="19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4" name="bg object 3014"/>
          <p:cNvSpPr/>
          <p:nvPr/>
        </p:nvSpPr>
        <p:spPr>
          <a:xfrm>
            <a:off x="12675241" y="894025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6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5" name="bg object 3015"/>
          <p:cNvSpPr/>
          <p:nvPr/>
        </p:nvSpPr>
        <p:spPr>
          <a:xfrm>
            <a:off x="12675241" y="8937229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0" y="0"/>
                </a:moveTo>
                <a:lnTo>
                  <a:pt x="471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6" name="bg object 3016"/>
          <p:cNvSpPr/>
          <p:nvPr/>
        </p:nvSpPr>
        <p:spPr>
          <a:xfrm>
            <a:off x="12675241" y="898131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6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7" name="bg object 3017"/>
          <p:cNvSpPr/>
          <p:nvPr/>
        </p:nvSpPr>
        <p:spPr>
          <a:xfrm>
            <a:off x="12675241" y="8981315"/>
            <a:ext cx="47625" cy="3175"/>
          </a:xfrm>
          <a:custGeom>
            <a:avLst/>
            <a:gdLst/>
            <a:ahLst/>
            <a:cxnLst/>
            <a:rect l="l" t="t" r="r" b="b"/>
            <a:pathLst>
              <a:path w="47625" h="3175">
                <a:moveTo>
                  <a:pt x="0" y="3022"/>
                </a:moveTo>
                <a:lnTo>
                  <a:pt x="47103" y="3022"/>
                </a:lnTo>
              </a:path>
              <a:path w="47625" h="3175">
                <a:moveTo>
                  <a:pt x="0" y="302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8" name="bg object 3018"/>
          <p:cNvSpPr/>
          <p:nvPr/>
        </p:nvSpPr>
        <p:spPr>
          <a:xfrm>
            <a:off x="12675241" y="8937227"/>
            <a:ext cx="0" cy="3175"/>
          </a:xfrm>
          <a:custGeom>
            <a:avLst/>
            <a:gdLst/>
            <a:ahLst/>
            <a:cxnLst/>
            <a:rect l="l" t="t" r="r" b="b"/>
            <a:pathLst>
              <a:path h="3175">
                <a:moveTo>
                  <a:pt x="0" y="0"/>
                </a:moveTo>
                <a:lnTo>
                  <a:pt x="0" y="30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9" name="bg object 3019"/>
          <p:cNvSpPr/>
          <p:nvPr/>
        </p:nvSpPr>
        <p:spPr>
          <a:xfrm>
            <a:off x="12699671" y="8944299"/>
            <a:ext cx="0" cy="33020"/>
          </a:xfrm>
          <a:custGeom>
            <a:avLst/>
            <a:gdLst/>
            <a:ahLst/>
            <a:cxnLst/>
            <a:rect l="l" t="t" r="r" b="b"/>
            <a:pathLst>
              <a:path h="33020">
                <a:moveTo>
                  <a:pt x="0" y="329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0" name="bg object 3020"/>
          <p:cNvSpPr/>
          <p:nvPr/>
        </p:nvSpPr>
        <p:spPr>
          <a:xfrm>
            <a:off x="12697894" y="8944298"/>
            <a:ext cx="0" cy="33020"/>
          </a:xfrm>
          <a:custGeom>
            <a:avLst/>
            <a:gdLst/>
            <a:ahLst/>
            <a:cxnLst/>
            <a:rect l="l" t="t" r="r" b="b"/>
            <a:pathLst>
              <a:path h="33020">
                <a:moveTo>
                  <a:pt x="0" y="329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1" name="bg object 3021"/>
          <p:cNvSpPr/>
          <p:nvPr/>
        </p:nvSpPr>
        <p:spPr>
          <a:xfrm>
            <a:off x="12703712" y="898130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6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2" name="bg object 3022"/>
          <p:cNvSpPr/>
          <p:nvPr/>
        </p:nvSpPr>
        <p:spPr>
          <a:xfrm>
            <a:off x="12722344" y="8981311"/>
            <a:ext cx="0" cy="3175"/>
          </a:xfrm>
          <a:custGeom>
            <a:avLst/>
            <a:gdLst/>
            <a:ahLst/>
            <a:cxnLst/>
            <a:rect l="l" t="t" r="r" b="b"/>
            <a:pathLst>
              <a:path h="3175">
                <a:moveTo>
                  <a:pt x="0" y="302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3" name="bg object 3023"/>
          <p:cNvSpPr/>
          <p:nvPr/>
        </p:nvSpPr>
        <p:spPr>
          <a:xfrm>
            <a:off x="12703712" y="894024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6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4" name="bg object 3024"/>
          <p:cNvSpPr/>
          <p:nvPr/>
        </p:nvSpPr>
        <p:spPr>
          <a:xfrm>
            <a:off x="12722344" y="8937222"/>
            <a:ext cx="0" cy="3175"/>
          </a:xfrm>
          <a:custGeom>
            <a:avLst/>
            <a:gdLst/>
            <a:ahLst/>
            <a:cxnLst/>
            <a:rect l="l" t="t" r="r" b="b"/>
            <a:pathLst>
              <a:path h="3175">
                <a:moveTo>
                  <a:pt x="0" y="0"/>
                </a:moveTo>
                <a:lnTo>
                  <a:pt x="0" y="30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5" name="bg object 3025"/>
          <p:cNvSpPr/>
          <p:nvPr/>
        </p:nvSpPr>
        <p:spPr>
          <a:xfrm>
            <a:off x="12672704" y="9788990"/>
            <a:ext cx="45720" cy="0"/>
          </a:xfrm>
          <a:custGeom>
            <a:avLst/>
            <a:gdLst/>
            <a:ahLst/>
            <a:cxnLst/>
            <a:rect l="l" t="t" r="r" b="b"/>
            <a:pathLst>
              <a:path w="45720">
                <a:moveTo>
                  <a:pt x="0" y="0"/>
                </a:moveTo>
                <a:lnTo>
                  <a:pt x="454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6" name="bg object 3026"/>
          <p:cNvSpPr/>
          <p:nvPr/>
        </p:nvSpPr>
        <p:spPr>
          <a:xfrm>
            <a:off x="12676068" y="9767127"/>
            <a:ext cx="42545" cy="0"/>
          </a:xfrm>
          <a:custGeom>
            <a:avLst/>
            <a:gdLst/>
            <a:ahLst/>
            <a:cxnLst/>
            <a:rect l="l" t="t" r="r" b="b"/>
            <a:pathLst>
              <a:path w="42545">
                <a:moveTo>
                  <a:pt x="0" y="0"/>
                </a:moveTo>
                <a:lnTo>
                  <a:pt x="420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7" name="bg object 3027"/>
          <p:cNvSpPr/>
          <p:nvPr/>
        </p:nvSpPr>
        <p:spPr>
          <a:xfrm>
            <a:off x="12672704" y="9570263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0" y="0"/>
                </a:moveTo>
                <a:lnTo>
                  <a:pt x="403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8" name="bg object 3028"/>
          <p:cNvSpPr/>
          <p:nvPr/>
        </p:nvSpPr>
        <p:spPr>
          <a:xfrm>
            <a:off x="12676068" y="9570263"/>
            <a:ext cx="42545" cy="197485"/>
          </a:xfrm>
          <a:custGeom>
            <a:avLst/>
            <a:gdLst/>
            <a:ahLst/>
            <a:cxnLst/>
            <a:rect l="l" t="t" r="r" b="b"/>
            <a:pathLst>
              <a:path w="42545" h="197484">
                <a:moveTo>
                  <a:pt x="0" y="0"/>
                </a:moveTo>
                <a:lnTo>
                  <a:pt x="42061" y="1968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9" name="bg object 3029"/>
          <p:cNvSpPr/>
          <p:nvPr/>
        </p:nvSpPr>
        <p:spPr>
          <a:xfrm>
            <a:off x="12676068" y="9570266"/>
            <a:ext cx="42545" cy="197485"/>
          </a:xfrm>
          <a:custGeom>
            <a:avLst/>
            <a:gdLst/>
            <a:ahLst/>
            <a:cxnLst/>
            <a:rect l="l" t="t" r="r" b="b"/>
            <a:pathLst>
              <a:path w="42545" h="197484">
                <a:moveTo>
                  <a:pt x="0" y="196857"/>
                </a:moveTo>
                <a:lnTo>
                  <a:pt x="420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0" name="bg object 3030"/>
          <p:cNvSpPr/>
          <p:nvPr/>
        </p:nvSpPr>
        <p:spPr>
          <a:xfrm>
            <a:off x="12672706" y="9482754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403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1" name="bg object 3031"/>
          <p:cNvSpPr/>
          <p:nvPr/>
        </p:nvSpPr>
        <p:spPr>
          <a:xfrm>
            <a:off x="12672704" y="9482748"/>
            <a:ext cx="0" cy="306705"/>
          </a:xfrm>
          <a:custGeom>
            <a:avLst/>
            <a:gdLst/>
            <a:ahLst/>
            <a:cxnLst/>
            <a:rect l="l" t="t" r="r" b="b"/>
            <a:pathLst>
              <a:path h="306704">
                <a:moveTo>
                  <a:pt x="0" y="87513"/>
                </a:moveTo>
                <a:lnTo>
                  <a:pt x="0" y="306240"/>
                </a:lnTo>
              </a:path>
              <a:path h="306704">
                <a:moveTo>
                  <a:pt x="0" y="8751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2" name="bg object 3032"/>
          <p:cNvSpPr/>
          <p:nvPr/>
        </p:nvSpPr>
        <p:spPr>
          <a:xfrm>
            <a:off x="12676068" y="9570262"/>
            <a:ext cx="0" cy="197485"/>
          </a:xfrm>
          <a:custGeom>
            <a:avLst/>
            <a:gdLst/>
            <a:ahLst/>
            <a:cxnLst/>
            <a:rect l="l" t="t" r="r" b="b"/>
            <a:pathLst>
              <a:path h="197484">
                <a:moveTo>
                  <a:pt x="0" y="1968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3" name="bg object 3033"/>
          <p:cNvSpPr/>
          <p:nvPr/>
        </p:nvSpPr>
        <p:spPr>
          <a:xfrm>
            <a:off x="12672704" y="8994841"/>
            <a:ext cx="0" cy="360045"/>
          </a:xfrm>
          <a:custGeom>
            <a:avLst/>
            <a:gdLst/>
            <a:ahLst/>
            <a:cxnLst/>
            <a:rect l="l" t="t" r="r" b="b"/>
            <a:pathLst>
              <a:path h="360045">
                <a:moveTo>
                  <a:pt x="0" y="0"/>
                </a:moveTo>
                <a:lnTo>
                  <a:pt x="0" y="3600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4" name="bg object 3034"/>
          <p:cNvSpPr/>
          <p:nvPr/>
        </p:nvSpPr>
        <p:spPr>
          <a:xfrm>
            <a:off x="12671875" y="8926695"/>
            <a:ext cx="0" cy="68580"/>
          </a:xfrm>
          <a:custGeom>
            <a:avLst/>
            <a:gdLst/>
            <a:ahLst/>
            <a:cxnLst/>
            <a:rect l="l" t="t" r="r" b="b"/>
            <a:pathLst>
              <a:path h="68579">
                <a:moveTo>
                  <a:pt x="0" y="681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5" name="bg object 3035"/>
          <p:cNvSpPr/>
          <p:nvPr/>
        </p:nvSpPr>
        <p:spPr>
          <a:xfrm>
            <a:off x="12671875" y="8994840"/>
            <a:ext cx="3810" cy="0"/>
          </a:xfrm>
          <a:custGeom>
            <a:avLst/>
            <a:gdLst/>
            <a:ahLst/>
            <a:cxnLst/>
            <a:rect l="l" t="t" r="r" b="b"/>
            <a:pathLst>
              <a:path w="3809">
                <a:moveTo>
                  <a:pt x="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6" name="bg object 3036"/>
          <p:cNvSpPr/>
          <p:nvPr/>
        </p:nvSpPr>
        <p:spPr>
          <a:xfrm>
            <a:off x="12671875" y="8926693"/>
            <a:ext cx="3810" cy="0"/>
          </a:xfrm>
          <a:custGeom>
            <a:avLst/>
            <a:gdLst/>
            <a:ahLst/>
            <a:cxnLst/>
            <a:rect l="l" t="t" r="r" b="b"/>
            <a:pathLst>
              <a:path w="3809">
                <a:moveTo>
                  <a:pt x="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7" name="bg object 3037"/>
          <p:cNvSpPr/>
          <p:nvPr/>
        </p:nvSpPr>
        <p:spPr>
          <a:xfrm>
            <a:off x="12675240" y="8926692"/>
            <a:ext cx="0" cy="68580"/>
          </a:xfrm>
          <a:custGeom>
            <a:avLst/>
            <a:gdLst/>
            <a:ahLst/>
            <a:cxnLst/>
            <a:rect l="l" t="t" r="r" b="b"/>
            <a:pathLst>
              <a:path h="68579">
                <a:moveTo>
                  <a:pt x="0" y="681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8" name="bg object 3038"/>
          <p:cNvSpPr/>
          <p:nvPr/>
        </p:nvSpPr>
        <p:spPr>
          <a:xfrm>
            <a:off x="12544856" y="9354877"/>
            <a:ext cx="128270" cy="0"/>
          </a:xfrm>
          <a:custGeom>
            <a:avLst/>
            <a:gdLst/>
            <a:ahLst/>
            <a:cxnLst/>
            <a:rect l="l" t="t" r="r" b="b"/>
            <a:pathLst>
              <a:path w="128270">
                <a:moveTo>
                  <a:pt x="12784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9" name="bg object 3039"/>
          <p:cNvSpPr/>
          <p:nvPr/>
        </p:nvSpPr>
        <p:spPr>
          <a:xfrm>
            <a:off x="13629957" y="950635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6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0" name="bg object 3040"/>
          <p:cNvSpPr/>
          <p:nvPr/>
        </p:nvSpPr>
        <p:spPr>
          <a:xfrm>
            <a:off x="13629957" y="9411237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1" name="bg object 3041"/>
          <p:cNvSpPr/>
          <p:nvPr/>
        </p:nvSpPr>
        <p:spPr>
          <a:xfrm>
            <a:off x="13629957" y="9316119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2" name="bg object 3042"/>
          <p:cNvSpPr/>
          <p:nvPr/>
        </p:nvSpPr>
        <p:spPr>
          <a:xfrm>
            <a:off x="13629957" y="907754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6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3" name="bg object 3043"/>
          <p:cNvSpPr/>
          <p:nvPr/>
        </p:nvSpPr>
        <p:spPr>
          <a:xfrm>
            <a:off x="12990672" y="9301029"/>
            <a:ext cx="0" cy="235585"/>
          </a:xfrm>
          <a:custGeom>
            <a:avLst/>
            <a:gdLst/>
            <a:ahLst/>
            <a:cxnLst/>
            <a:rect l="l" t="t" r="r" b="b"/>
            <a:pathLst>
              <a:path h="235584">
                <a:moveTo>
                  <a:pt x="0" y="23555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4" name="bg object 3044"/>
          <p:cNvSpPr/>
          <p:nvPr/>
        </p:nvSpPr>
        <p:spPr>
          <a:xfrm>
            <a:off x="13444894" y="9277473"/>
            <a:ext cx="0" cy="316230"/>
          </a:xfrm>
          <a:custGeom>
            <a:avLst/>
            <a:gdLst/>
            <a:ahLst/>
            <a:cxnLst/>
            <a:rect l="l" t="t" r="r" b="b"/>
            <a:pathLst>
              <a:path h="316229">
                <a:moveTo>
                  <a:pt x="0" y="3161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5" name="bg object 3045"/>
          <p:cNvSpPr/>
          <p:nvPr/>
        </p:nvSpPr>
        <p:spPr>
          <a:xfrm>
            <a:off x="13450777" y="9494915"/>
            <a:ext cx="0" cy="96520"/>
          </a:xfrm>
          <a:custGeom>
            <a:avLst/>
            <a:gdLst/>
            <a:ahLst/>
            <a:cxnLst/>
            <a:rect l="l" t="t" r="r" b="b"/>
            <a:pathLst>
              <a:path h="96520">
                <a:moveTo>
                  <a:pt x="0" y="965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6" name="bg object 3046"/>
          <p:cNvSpPr/>
          <p:nvPr/>
        </p:nvSpPr>
        <p:spPr>
          <a:xfrm>
            <a:off x="13450777" y="9271576"/>
            <a:ext cx="0" cy="96520"/>
          </a:xfrm>
          <a:custGeom>
            <a:avLst/>
            <a:gdLst/>
            <a:ahLst/>
            <a:cxnLst/>
            <a:rect l="l" t="t" r="r" b="b"/>
            <a:pathLst>
              <a:path h="96520">
                <a:moveTo>
                  <a:pt x="0" y="965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7" name="bg object 3047"/>
          <p:cNvSpPr/>
          <p:nvPr/>
        </p:nvSpPr>
        <p:spPr>
          <a:xfrm>
            <a:off x="13217780" y="9832494"/>
            <a:ext cx="0" cy="57785"/>
          </a:xfrm>
          <a:custGeom>
            <a:avLst/>
            <a:gdLst/>
            <a:ahLst/>
            <a:cxnLst/>
            <a:rect l="l" t="t" r="r" b="b"/>
            <a:pathLst>
              <a:path h="57784">
                <a:moveTo>
                  <a:pt x="0" y="574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8" name="bg object 3048"/>
          <p:cNvSpPr/>
          <p:nvPr/>
        </p:nvSpPr>
        <p:spPr>
          <a:xfrm>
            <a:off x="13217780" y="9737383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9" name="bg object 3049"/>
          <p:cNvSpPr/>
          <p:nvPr/>
        </p:nvSpPr>
        <p:spPr>
          <a:xfrm>
            <a:off x="13217780" y="9642265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0" name="bg object 3050"/>
          <p:cNvSpPr/>
          <p:nvPr/>
        </p:nvSpPr>
        <p:spPr>
          <a:xfrm>
            <a:off x="13217780" y="9547148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1" name="bg object 3051"/>
          <p:cNvSpPr/>
          <p:nvPr/>
        </p:nvSpPr>
        <p:spPr>
          <a:xfrm>
            <a:off x="13217780" y="9452030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2" name="bg object 3052"/>
          <p:cNvSpPr/>
          <p:nvPr/>
        </p:nvSpPr>
        <p:spPr>
          <a:xfrm>
            <a:off x="13217780" y="9356913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3" name="bg object 3053"/>
          <p:cNvSpPr/>
          <p:nvPr/>
        </p:nvSpPr>
        <p:spPr>
          <a:xfrm>
            <a:off x="13217780" y="9261796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4" name="bg object 3054"/>
          <p:cNvSpPr/>
          <p:nvPr/>
        </p:nvSpPr>
        <p:spPr>
          <a:xfrm>
            <a:off x="13217780" y="9077531"/>
            <a:ext cx="0" cy="57785"/>
          </a:xfrm>
          <a:custGeom>
            <a:avLst/>
            <a:gdLst/>
            <a:ahLst/>
            <a:cxnLst/>
            <a:rect l="l" t="t" r="r" b="b"/>
            <a:pathLst>
              <a:path h="57784">
                <a:moveTo>
                  <a:pt x="0" y="574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5" name="bg object 3055"/>
          <p:cNvSpPr/>
          <p:nvPr/>
        </p:nvSpPr>
        <p:spPr>
          <a:xfrm>
            <a:off x="13396945" y="9494939"/>
            <a:ext cx="0" cy="97155"/>
          </a:xfrm>
          <a:custGeom>
            <a:avLst/>
            <a:gdLst/>
            <a:ahLst/>
            <a:cxnLst/>
            <a:rect l="l" t="t" r="r" b="b"/>
            <a:pathLst>
              <a:path h="97154">
                <a:moveTo>
                  <a:pt x="0" y="965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6" name="bg object 3056"/>
          <p:cNvSpPr/>
          <p:nvPr/>
        </p:nvSpPr>
        <p:spPr>
          <a:xfrm>
            <a:off x="13396945" y="9271565"/>
            <a:ext cx="0" cy="97155"/>
          </a:xfrm>
          <a:custGeom>
            <a:avLst/>
            <a:gdLst/>
            <a:ahLst/>
            <a:cxnLst/>
            <a:rect l="l" t="t" r="r" b="b"/>
            <a:pathLst>
              <a:path h="97154">
                <a:moveTo>
                  <a:pt x="0" y="965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7" name="bg object 3057"/>
          <p:cNvSpPr/>
          <p:nvPr/>
        </p:nvSpPr>
        <p:spPr>
          <a:xfrm>
            <a:off x="13373348" y="9901701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8" name="bg object 3058"/>
          <p:cNvSpPr/>
          <p:nvPr/>
        </p:nvSpPr>
        <p:spPr>
          <a:xfrm>
            <a:off x="13278246" y="9901701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9" name="bg object 3059"/>
          <p:cNvSpPr/>
          <p:nvPr/>
        </p:nvSpPr>
        <p:spPr>
          <a:xfrm>
            <a:off x="13183145" y="9901700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0" name="bg object 3060"/>
          <p:cNvSpPr/>
          <p:nvPr/>
        </p:nvSpPr>
        <p:spPr>
          <a:xfrm>
            <a:off x="13088042" y="9901699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1" name="bg object 3061"/>
          <p:cNvSpPr/>
          <p:nvPr/>
        </p:nvSpPr>
        <p:spPr>
          <a:xfrm>
            <a:off x="13032718" y="9901699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6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2" name="bg object 3062"/>
          <p:cNvSpPr/>
          <p:nvPr/>
        </p:nvSpPr>
        <p:spPr>
          <a:xfrm>
            <a:off x="13376285" y="9889911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3" name="bg object 3063"/>
          <p:cNvSpPr/>
          <p:nvPr/>
        </p:nvSpPr>
        <p:spPr>
          <a:xfrm>
            <a:off x="13281188" y="9889910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4" name="bg object 3064"/>
          <p:cNvSpPr/>
          <p:nvPr/>
        </p:nvSpPr>
        <p:spPr>
          <a:xfrm>
            <a:off x="13186085" y="9889910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5" name="bg object 3065"/>
          <p:cNvSpPr/>
          <p:nvPr/>
        </p:nvSpPr>
        <p:spPr>
          <a:xfrm>
            <a:off x="13090985" y="9889908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6" name="bg object 3066"/>
          <p:cNvSpPr/>
          <p:nvPr/>
        </p:nvSpPr>
        <p:spPr>
          <a:xfrm>
            <a:off x="13032713" y="9889908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7" name="bg object 3067"/>
          <p:cNvSpPr/>
          <p:nvPr/>
        </p:nvSpPr>
        <p:spPr>
          <a:xfrm>
            <a:off x="13373348" y="985458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8" name="bg object 3068"/>
          <p:cNvSpPr/>
          <p:nvPr/>
        </p:nvSpPr>
        <p:spPr>
          <a:xfrm>
            <a:off x="13278246" y="985458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9" name="bg object 3069"/>
          <p:cNvSpPr/>
          <p:nvPr/>
        </p:nvSpPr>
        <p:spPr>
          <a:xfrm>
            <a:off x="13183145" y="985458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0" name="bg object 3070"/>
          <p:cNvSpPr/>
          <p:nvPr/>
        </p:nvSpPr>
        <p:spPr>
          <a:xfrm>
            <a:off x="13088042" y="9854580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1" name="bg object 3071"/>
          <p:cNvSpPr/>
          <p:nvPr/>
        </p:nvSpPr>
        <p:spPr>
          <a:xfrm>
            <a:off x="13032718" y="9854580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6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2" name="bg object 3072"/>
          <p:cNvSpPr/>
          <p:nvPr/>
        </p:nvSpPr>
        <p:spPr>
          <a:xfrm>
            <a:off x="13373348" y="9807470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3" name="bg object 3073"/>
          <p:cNvSpPr/>
          <p:nvPr/>
        </p:nvSpPr>
        <p:spPr>
          <a:xfrm>
            <a:off x="13278246" y="9807468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4" name="bg object 3074"/>
          <p:cNvSpPr/>
          <p:nvPr/>
        </p:nvSpPr>
        <p:spPr>
          <a:xfrm>
            <a:off x="13183145" y="9807467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5" name="bg object 3075"/>
          <p:cNvSpPr/>
          <p:nvPr/>
        </p:nvSpPr>
        <p:spPr>
          <a:xfrm>
            <a:off x="13088042" y="9807467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6" name="bg object 3076"/>
          <p:cNvSpPr/>
          <p:nvPr/>
        </p:nvSpPr>
        <p:spPr>
          <a:xfrm>
            <a:off x="13032718" y="9807466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6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7" name="bg object 3077"/>
          <p:cNvSpPr/>
          <p:nvPr/>
        </p:nvSpPr>
        <p:spPr>
          <a:xfrm>
            <a:off x="13376285" y="9842790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8" name="bg object 3078"/>
          <p:cNvSpPr/>
          <p:nvPr/>
        </p:nvSpPr>
        <p:spPr>
          <a:xfrm>
            <a:off x="13281188" y="9842790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9" name="bg object 3079"/>
          <p:cNvSpPr/>
          <p:nvPr/>
        </p:nvSpPr>
        <p:spPr>
          <a:xfrm>
            <a:off x="13186085" y="9842789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0" name="bg object 3080"/>
          <p:cNvSpPr/>
          <p:nvPr/>
        </p:nvSpPr>
        <p:spPr>
          <a:xfrm>
            <a:off x="13090985" y="9842787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1" name="bg object 3081"/>
          <p:cNvSpPr/>
          <p:nvPr/>
        </p:nvSpPr>
        <p:spPr>
          <a:xfrm>
            <a:off x="13032713" y="9842787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2" name="bg object 3082"/>
          <p:cNvSpPr/>
          <p:nvPr/>
        </p:nvSpPr>
        <p:spPr>
          <a:xfrm>
            <a:off x="13376285" y="9795675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3" name="bg object 3083"/>
          <p:cNvSpPr/>
          <p:nvPr/>
        </p:nvSpPr>
        <p:spPr>
          <a:xfrm>
            <a:off x="13281188" y="9795675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4" name="bg object 3084"/>
          <p:cNvSpPr/>
          <p:nvPr/>
        </p:nvSpPr>
        <p:spPr>
          <a:xfrm>
            <a:off x="13186085" y="9795674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5" name="bg object 3085"/>
          <p:cNvSpPr/>
          <p:nvPr/>
        </p:nvSpPr>
        <p:spPr>
          <a:xfrm>
            <a:off x="13090985" y="9795673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6" name="bg object 3086"/>
          <p:cNvSpPr/>
          <p:nvPr/>
        </p:nvSpPr>
        <p:spPr>
          <a:xfrm>
            <a:off x="13032713" y="9795673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7" name="bg object 3087"/>
          <p:cNvSpPr/>
          <p:nvPr/>
        </p:nvSpPr>
        <p:spPr>
          <a:xfrm>
            <a:off x="13032717" y="9619000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6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8" name="bg object 3088"/>
          <p:cNvSpPr/>
          <p:nvPr/>
        </p:nvSpPr>
        <p:spPr>
          <a:xfrm>
            <a:off x="13088038" y="9618999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9" name="bg object 3089"/>
          <p:cNvSpPr/>
          <p:nvPr/>
        </p:nvSpPr>
        <p:spPr>
          <a:xfrm>
            <a:off x="13183140" y="9618997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0" name="bg object 3090"/>
          <p:cNvSpPr/>
          <p:nvPr/>
        </p:nvSpPr>
        <p:spPr>
          <a:xfrm>
            <a:off x="13278241" y="9618997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1" name="bg object 3091"/>
          <p:cNvSpPr/>
          <p:nvPr/>
        </p:nvSpPr>
        <p:spPr>
          <a:xfrm>
            <a:off x="13373343" y="9618996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5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2" name="bg object 3092"/>
          <p:cNvSpPr/>
          <p:nvPr/>
        </p:nvSpPr>
        <p:spPr>
          <a:xfrm>
            <a:off x="13032717" y="9666106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6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3" name="bg object 3093"/>
          <p:cNvSpPr/>
          <p:nvPr/>
        </p:nvSpPr>
        <p:spPr>
          <a:xfrm>
            <a:off x="13088038" y="9666106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4" name="bg object 3094"/>
          <p:cNvSpPr/>
          <p:nvPr/>
        </p:nvSpPr>
        <p:spPr>
          <a:xfrm>
            <a:off x="13183140" y="9666104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5" name="bg object 3095"/>
          <p:cNvSpPr/>
          <p:nvPr/>
        </p:nvSpPr>
        <p:spPr>
          <a:xfrm>
            <a:off x="13278241" y="9666104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6" name="bg object 3096"/>
          <p:cNvSpPr/>
          <p:nvPr/>
        </p:nvSpPr>
        <p:spPr>
          <a:xfrm>
            <a:off x="13373343" y="966610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5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7" name="bg object 3097"/>
          <p:cNvSpPr/>
          <p:nvPr/>
        </p:nvSpPr>
        <p:spPr>
          <a:xfrm>
            <a:off x="13373348" y="9760339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8" name="bg object 3098"/>
          <p:cNvSpPr/>
          <p:nvPr/>
        </p:nvSpPr>
        <p:spPr>
          <a:xfrm>
            <a:off x="13278245" y="9760339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9" name="bg object 3099"/>
          <p:cNvSpPr/>
          <p:nvPr/>
        </p:nvSpPr>
        <p:spPr>
          <a:xfrm>
            <a:off x="13183145" y="9760337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0" name="bg object 3100"/>
          <p:cNvSpPr/>
          <p:nvPr/>
        </p:nvSpPr>
        <p:spPr>
          <a:xfrm>
            <a:off x="13088042" y="9760337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1" name="bg object 3101"/>
          <p:cNvSpPr/>
          <p:nvPr/>
        </p:nvSpPr>
        <p:spPr>
          <a:xfrm>
            <a:off x="13032717" y="9760336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6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2" name="bg object 3102"/>
          <p:cNvSpPr/>
          <p:nvPr/>
        </p:nvSpPr>
        <p:spPr>
          <a:xfrm>
            <a:off x="13373348" y="9713209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3" name="bg object 3103"/>
          <p:cNvSpPr/>
          <p:nvPr/>
        </p:nvSpPr>
        <p:spPr>
          <a:xfrm>
            <a:off x="13278245" y="9713208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4" name="bg object 3104"/>
          <p:cNvSpPr/>
          <p:nvPr/>
        </p:nvSpPr>
        <p:spPr>
          <a:xfrm>
            <a:off x="13183145" y="9713206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5" name="bg object 3105"/>
          <p:cNvSpPr/>
          <p:nvPr/>
        </p:nvSpPr>
        <p:spPr>
          <a:xfrm>
            <a:off x="13088042" y="9713206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6" name="bg object 3106"/>
          <p:cNvSpPr/>
          <p:nvPr/>
        </p:nvSpPr>
        <p:spPr>
          <a:xfrm>
            <a:off x="13032717" y="9713205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6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7" name="bg object 3107"/>
          <p:cNvSpPr/>
          <p:nvPr/>
        </p:nvSpPr>
        <p:spPr>
          <a:xfrm>
            <a:off x="13376285" y="9571874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8" name="bg object 3108"/>
          <p:cNvSpPr/>
          <p:nvPr/>
        </p:nvSpPr>
        <p:spPr>
          <a:xfrm>
            <a:off x="13281188" y="957187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9" name="bg object 3109"/>
          <p:cNvSpPr/>
          <p:nvPr/>
        </p:nvSpPr>
        <p:spPr>
          <a:xfrm>
            <a:off x="13186085" y="957187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0" name="bg object 3110"/>
          <p:cNvSpPr/>
          <p:nvPr/>
        </p:nvSpPr>
        <p:spPr>
          <a:xfrm>
            <a:off x="13090985" y="9571871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1" name="bg object 3111"/>
          <p:cNvSpPr/>
          <p:nvPr/>
        </p:nvSpPr>
        <p:spPr>
          <a:xfrm>
            <a:off x="13032713" y="9571871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2" name="bg object 3112"/>
          <p:cNvSpPr/>
          <p:nvPr/>
        </p:nvSpPr>
        <p:spPr>
          <a:xfrm>
            <a:off x="13373348" y="9524760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3" name="bg object 3113"/>
          <p:cNvSpPr/>
          <p:nvPr/>
        </p:nvSpPr>
        <p:spPr>
          <a:xfrm>
            <a:off x="13278246" y="9524760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4" name="bg object 3114"/>
          <p:cNvSpPr/>
          <p:nvPr/>
        </p:nvSpPr>
        <p:spPr>
          <a:xfrm>
            <a:off x="13183145" y="9524759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5" name="bg object 3115"/>
          <p:cNvSpPr/>
          <p:nvPr/>
        </p:nvSpPr>
        <p:spPr>
          <a:xfrm>
            <a:off x="13088042" y="9524758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6" name="bg object 3116"/>
          <p:cNvSpPr/>
          <p:nvPr/>
        </p:nvSpPr>
        <p:spPr>
          <a:xfrm>
            <a:off x="13032718" y="9524758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6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7" name="bg object 3117"/>
          <p:cNvSpPr/>
          <p:nvPr/>
        </p:nvSpPr>
        <p:spPr>
          <a:xfrm>
            <a:off x="13373348" y="9477647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8" name="bg object 3118"/>
          <p:cNvSpPr/>
          <p:nvPr/>
        </p:nvSpPr>
        <p:spPr>
          <a:xfrm>
            <a:off x="13278246" y="9477646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9" name="bg object 3119"/>
          <p:cNvSpPr/>
          <p:nvPr/>
        </p:nvSpPr>
        <p:spPr>
          <a:xfrm>
            <a:off x="13183145" y="9477646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0" name="bg object 3120"/>
          <p:cNvSpPr/>
          <p:nvPr/>
        </p:nvSpPr>
        <p:spPr>
          <a:xfrm>
            <a:off x="13088042" y="9477645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1" name="bg object 3121"/>
          <p:cNvSpPr/>
          <p:nvPr/>
        </p:nvSpPr>
        <p:spPr>
          <a:xfrm>
            <a:off x="13032718" y="947764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6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2" name="bg object 3122"/>
          <p:cNvSpPr/>
          <p:nvPr/>
        </p:nvSpPr>
        <p:spPr>
          <a:xfrm>
            <a:off x="13373348" y="943053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3" name="bg object 3123"/>
          <p:cNvSpPr/>
          <p:nvPr/>
        </p:nvSpPr>
        <p:spPr>
          <a:xfrm>
            <a:off x="13278246" y="9430533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4" name="bg object 3124"/>
          <p:cNvSpPr/>
          <p:nvPr/>
        </p:nvSpPr>
        <p:spPr>
          <a:xfrm>
            <a:off x="13183145" y="9430531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5" name="bg object 3125"/>
          <p:cNvSpPr/>
          <p:nvPr/>
        </p:nvSpPr>
        <p:spPr>
          <a:xfrm>
            <a:off x="13088042" y="9430531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6" name="bg object 3126"/>
          <p:cNvSpPr/>
          <p:nvPr/>
        </p:nvSpPr>
        <p:spPr>
          <a:xfrm>
            <a:off x="13032718" y="9430530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6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7" name="bg object 3127"/>
          <p:cNvSpPr/>
          <p:nvPr/>
        </p:nvSpPr>
        <p:spPr>
          <a:xfrm>
            <a:off x="13032717" y="9654310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0" y="0"/>
                </a:moveTo>
                <a:lnTo>
                  <a:pt x="265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8" name="bg object 3128"/>
          <p:cNvSpPr/>
          <p:nvPr/>
        </p:nvSpPr>
        <p:spPr>
          <a:xfrm>
            <a:off x="13090979" y="9654309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9" name="bg object 3129"/>
          <p:cNvSpPr/>
          <p:nvPr/>
        </p:nvSpPr>
        <p:spPr>
          <a:xfrm>
            <a:off x="13186081" y="9654309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0" name="bg object 3130"/>
          <p:cNvSpPr/>
          <p:nvPr/>
        </p:nvSpPr>
        <p:spPr>
          <a:xfrm>
            <a:off x="13281183" y="9654308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1" name="bg object 3131"/>
          <p:cNvSpPr/>
          <p:nvPr/>
        </p:nvSpPr>
        <p:spPr>
          <a:xfrm>
            <a:off x="13376283" y="9654308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0" y="0"/>
                </a:moveTo>
                <a:lnTo>
                  <a:pt x="265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2" name="bg object 3132"/>
          <p:cNvSpPr/>
          <p:nvPr/>
        </p:nvSpPr>
        <p:spPr>
          <a:xfrm>
            <a:off x="13376285" y="9748526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3" name="bg object 3133"/>
          <p:cNvSpPr/>
          <p:nvPr/>
        </p:nvSpPr>
        <p:spPr>
          <a:xfrm>
            <a:off x="13281188" y="9748525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4" name="bg object 3134"/>
          <p:cNvSpPr/>
          <p:nvPr/>
        </p:nvSpPr>
        <p:spPr>
          <a:xfrm>
            <a:off x="13186085" y="9748525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5" name="bg object 3135"/>
          <p:cNvSpPr/>
          <p:nvPr/>
        </p:nvSpPr>
        <p:spPr>
          <a:xfrm>
            <a:off x="13090985" y="9748524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6" name="bg object 3136"/>
          <p:cNvSpPr/>
          <p:nvPr/>
        </p:nvSpPr>
        <p:spPr>
          <a:xfrm>
            <a:off x="13032713" y="9748522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7" name="bg object 3137"/>
          <p:cNvSpPr/>
          <p:nvPr/>
        </p:nvSpPr>
        <p:spPr>
          <a:xfrm>
            <a:off x="13376285" y="9701413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8" name="bg object 3138"/>
          <p:cNvSpPr/>
          <p:nvPr/>
        </p:nvSpPr>
        <p:spPr>
          <a:xfrm>
            <a:off x="13281188" y="970141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9" name="bg object 3139"/>
          <p:cNvSpPr/>
          <p:nvPr/>
        </p:nvSpPr>
        <p:spPr>
          <a:xfrm>
            <a:off x="13186085" y="970141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0" name="bg object 3140"/>
          <p:cNvSpPr/>
          <p:nvPr/>
        </p:nvSpPr>
        <p:spPr>
          <a:xfrm>
            <a:off x="13090985" y="9701410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1" name="bg object 3141"/>
          <p:cNvSpPr/>
          <p:nvPr/>
        </p:nvSpPr>
        <p:spPr>
          <a:xfrm>
            <a:off x="13032713" y="9701410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2" name="bg object 3142"/>
          <p:cNvSpPr/>
          <p:nvPr/>
        </p:nvSpPr>
        <p:spPr>
          <a:xfrm>
            <a:off x="13376285" y="9607188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3" name="bg object 3143"/>
          <p:cNvSpPr/>
          <p:nvPr/>
        </p:nvSpPr>
        <p:spPr>
          <a:xfrm>
            <a:off x="13281188" y="9607186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4" name="bg object 3144"/>
          <p:cNvSpPr/>
          <p:nvPr/>
        </p:nvSpPr>
        <p:spPr>
          <a:xfrm>
            <a:off x="13186085" y="9607186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5" name="bg object 3145"/>
          <p:cNvSpPr/>
          <p:nvPr/>
        </p:nvSpPr>
        <p:spPr>
          <a:xfrm>
            <a:off x="13090985" y="9607185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6" name="bg object 3146"/>
          <p:cNvSpPr/>
          <p:nvPr/>
        </p:nvSpPr>
        <p:spPr>
          <a:xfrm>
            <a:off x="13032713" y="9607185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7" name="bg object 3147"/>
          <p:cNvSpPr/>
          <p:nvPr/>
        </p:nvSpPr>
        <p:spPr>
          <a:xfrm>
            <a:off x="13376285" y="9560074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8" name="bg object 3148"/>
          <p:cNvSpPr/>
          <p:nvPr/>
        </p:nvSpPr>
        <p:spPr>
          <a:xfrm>
            <a:off x="13281188" y="9560074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9" name="bg object 3149"/>
          <p:cNvSpPr/>
          <p:nvPr/>
        </p:nvSpPr>
        <p:spPr>
          <a:xfrm>
            <a:off x="13186085" y="9560073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0" name="bg object 3150"/>
          <p:cNvSpPr/>
          <p:nvPr/>
        </p:nvSpPr>
        <p:spPr>
          <a:xfrm>
            <a:off x="13090985" y="956007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1" name="bg object 3151"/>
          <p:cNvSpPr/>
          <p:nvPr/>
        </p:nvSpPr>
        <p:spPr>
          <a:xfrm>
            <a:off x="13032713" y="9560072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2" name="bg object 3152"/>
          <p:cNvSpPr/>
          <p:nvPr/>
        </p:nvSpPr>
        <p:spPr>
          <a:xfrm>
            <a:off x="13376285" y="9512943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3" name="bg object 3153"/>
          <p:cNvSpPr/>
          <p:nvPr/>
        </p:nvSpPr>
        <p:spPr>
          <a:xfrm>
            <a:off x="13281188" y="951294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4" name="bg object 3154"/>
          <p:cNvSpPr/>
          <p:nvPr/>
        </p:nvSpPr>
        <p:spPr>
          <a:xfrm>
            <a:off x="13186085" y="951294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5" name="bg object 3155"/>
          <p:cNvSpPr/>
          <p:nvPr/>
        </p:nvSpPr>
        <p:spPr>
          <a:xfrm>
            <a:off x="13090985" y="9512941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6" name="bg object 3156"/>
          <p:cNvSpPr/>
          <p:nvPr/>
        </p:nvSpPr>
        <p:spPr>
          <a:xfrm>
            <a:off x="13032713" y="9512940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7" name="bg object 3157"/>
          <p:cNvSpPr/>
          <p:nvPr/>
        </p:nvSpPr>
        <p:spPr>
          <a:xfrm>
            <a:off x="13376285" y="9465829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8" name="bg object 3158"/>
          <p:cNvSpPr/>
          <p:nvPr/>
        </p:nvSpPr>
        <p:spPr>
          <a:xfrm>
            <a:off x="13281188" y="9465829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9" name="bg object 3159"/>
          <p:cNvSpPr/>
          <p:nvPr/>
        </p:nvSpPr>
        <p:spPr>
          <a:xfrm>
            <a:off x="13186085" y="9465828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0" name="bg object 3160"/>
          <p:cNvSpPr/>
          <p:nvPr/>
        </p:nvSpPr>
        <p:spPr>
          <a:xfrm>
            <a:off x="13090985" y="9465828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1" name="bg object 3161"/>
          <p:cNvSpPr/>
          <p:nvPr/>
        </p:nvSpPr>
        <p:spPr>
          <a:xfrm>
            <a:off x="13032713" y="9465826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2" name="bg object 3162"/>
          <p:cNvSpPr/>
          <p:nvPr/>
        </p:nvSpPr>
        <p:spPr>
          <a:xfrm>
            <a:off x="13373348" y="9383392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3" name="bg object 3163"/>
          <p:cNvSpPr/>
          <p:nvPr/>
        </p:nvSpPr>
        <p:spPr>
          <a:xfrm>
            <a:off x="13278246" y="9383390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4" name="bg object 3164"/>
          <p:cNvSpPr/>
          <p:nvPr/>
        </p:nvSpPr>
        <p:spPr>
          <a:xfrm>
            <a:off x="13183145" y="9383390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5" name="bg object 3165"/>
          <p:cNvSpPr/>
          <p:nvPr/>
        </p:nvSpPr>
        <p:spPr>
          <a:xfrm>
            <a:off x="13088042" y="9383389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6" name="bg object 3166"/>
          <p:cNvSpPr/>
          <p:nvPr/>
        </p:nvSpPr>
        <p:spPr>
          <a:xfrm>
            <a:off x="13032718" y="9383389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6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7" name="bg object 3167"/>
          <p:cNvSpPr/>
          <p:nvPr/>
        </p:nvSpPr>
        <p:spPr>
          <a:xfrm>
            <a:off x="13376285" y="9418711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8" name="bg object 3168"/>
          <p:cNvSpPr/>
          <p:nvPr/>
        </p:nvSpPr>
        <p:spPr>
          <a:xfrm>
            <a:off x="13281188" y="9418711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9" name="bg object 3169"/>
          <p:cNvSpPr/>
          <p:nvPr/>
        </p:nvSpPr>
        <p:spPr>
          <a:xfrm>
            <a:off x="13186085" y="9418709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0" name="bg object 3170"/>
          <p:cNvSpPr/>
          <p:nvPr/>
        </p:nvSpPr>
        <p:spPr>
          <a:xfrm>
            <a:off x="13090985" y="9418709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1" name="bg object 3171"/>
          <p:cNvSpPr/>
          <p:nvPr/>
        </p:nvSpPr>
        <p:spPr>
          <a:xfrm>
            <a:off x="13032713" y="9418708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2" name="bg object 3172"/>
          <p:cNvSpPr/>
          <p:nvPr/>
        </p:nvSpPr>
        <p:spPr>
          <a:xfrm>
            <a:off x="13376285" y="9371597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3" name="bg object 3173"/>
          <p:cNvSpPr/>
          <p:nvPr/>
        </p:nvSpPr>
        <p:spPr>
          <a:xfrm>
            <a:off x="13281188" y="9371596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4" name="bg object 3174"/>
          <p:cNvSpPr/>
          <p:nvPr/>
        </p:nvSpPr>
        <p:spPr>
          <a:xfrm>
            <a:off x="13186085" y="9371596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5" name="bg object 3175"/>
          <p:cNvSpPr/>
          <p:nvPr/>
        </p:nvSpPr>
        <p:spPr>
          <a:xfrm>
            <a:off x="13090985" y="9371595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6" name="bg object 3176"/>
          <p:cNvSpPr/>
          <p:nvPr/>
        </p:nvSpPr>
        <p:spPr>
          <a:xfrm>
            <a:off x="13032713" y="9371595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7" name="bg object 3177"/>
          <p:cNvSpPr/>
          <p:nvPr/>
        </p:nvSpPr>
        <p:spPr>
          <a:xfrm>
            <a:off x="12713083" y="9570147"/>
            <a:ext cx="278130" cy="0"/>
          </a:xfrm>
          <a:custGeom>
            <a:avLst/>
            <a:gdLst/>
            <a:ahLst/>
            <a:cxnLst/>
            <a:rect l="l" t="t" r="r" b="b"/>
            <a:pathLst>
              <a:path w="278129">
                <a:moveTo>
                  <a:pt x="27758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8" name="bg object 3178"/>
          <p:cNvSpPr/>
          <p:nvPr/>
        </p:nvSpPr>
        <p:spPr>
          <a:xfrm>
            <a:off x="12713083" y="9536478"/>
            <a:ext cx="278130" cy="0"/>
          </a:xfrm>
          <a:custGeom>
            <a:avLst/>
            <a:gdLst/>
            <a:ahLst/>
            <a:cxnLst/>
            <a:rect l="l" t="t" r="r" b="b"/>
            <a:pathLst>
              <a:path w="278129">
                <a:moveTo>
                  <a:pt x="277589" y="0"/>
                </a:moveTo>
                <a:lnTo>
                  <a:pt x="21030" y="0"/>
                </a:lnTo>
              </a:path>
              <a:path w="278129">
                <a:moveTo>
                  <a:pt x="27758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9" name="bg object 3179"/>
          <p:cNvSpPr/>
          <p:nvPr/>
        </p:nvSpPr>
        <p:spPr>
          <a:xfrm>
            <a:off x="12737474" y="9570145"/>
            <a:ext cx="0" cy="238125"/>
          </a:xfrm>
          <a:custGeom>
            <a:avLst/>
            <a:gdLst/>
            <a:ahLst/>
            <a:cxnLst/>
            <a:rect l="l" t="t" r="r" b="b"/>
            <a:pathLst>
              <a:path h="238125">
                <a:moveTo>
                  <a:pt x="0" y="2380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0" name="bg object 3180"/>
          <p:cNvSpPr/>
          <p:nvPr/>
        </p:nvSpPr>
        <p:spPr>
          <a:xfrm>
            <a:off x="12718132" y="9570141"/>
            <a:ext cx="0" cy="219075"/>
          </a:xfrm>
          <a:custGeom>
            <a:avLst/>
            <a:gdLst/>
            <a:ahLst/>
            <a:cxnLst/>
            <a:rect l="l" t="t" r="r" b="b"/>
            <a:pathLst>
              <a:path h="219075">
                <a:moveTo>
                  <a:pt x="0" y="2187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1" name="bg object 3181"/>
          <p:cNvSpPr/>
          <p:nvPr/>
        </p:nvSpPr>
        <p:spPr>
          <a:xfrm>
            <a:off x="12713078" y="9808212"/>
            <a:ext cx="24765" cy="0"/>
          </a:xfrm>
          <a:custGeom>
            <a:avLst/>
            <a:gdLst/>
            <a:ahLst/>
            <a:cxnLst/>
            <a:rect l="l" t="t" r="r" b="b"/>
            <a:pathLst>
              <a:path w="24765">
                <a:moveTo>
                  <a:pt x="0" y="0"/>
                </a:moveTo>
                <a:lnTo>
                  <a:pt x="24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2" name="bg object 3182"/>
          <p:cNvSpPr/>
          <p:nvPr/>
        </p:nvSpPr>
        <p:spPr>
          <a:xfrm>
            <a:off x="12713078" y="9536475"/>
            <a:ext cx="0" cy="34290"/>
          </a:xfrm>
          <a:custGeom>
            <a:avLst/>
            <a:gdLst/>
            <a:ahLst/>
            <a:cxnLst/>
            <a:rect l="l" t="t" r="r" b="b"/>
            <a:pathLst>
              <a:path h="34290">
                <a:moveTo>
                  <a:pt x="0" y="3366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3" name="bg object 3183"/>
          <p:cNvSpPr/>
          <p:nvPr/>
        </p:nvSpPr>
        <p:spPr>
          <a:xfrm>
            <a:off x="12713078" y="9482633"/>
            <a:ext cx="0" cy="87630"/>
          </a:xfrm>
          <a:custGeom>
            <a:avLst/>
            <a:gdLst/>
            <a:ahLst/>
            <a:cxnLst/>
            <a:rect l="l" t="t" r="r" b="b"/>
            <a:pathLst>
              <a:path h="87629">
                <a:moveTo>
                  <a:pt x="0" y="0"/>
                </a:moveTo>
                <a:lnTo>
                  <a:pt x="0" y="875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4" name="bg object 3184"/>
          <p:cNvSpPr/>
          <p:nvPr/>
        </p:nvSpPr>
        <p:spPr>
          <a:xfrm>
            <a:off x="13444894" y="9512918"/>
            <a:ext cx="42545" cy="0"/>
          </a:xfrm>
          <a:custGeom>
            <a:avLst/>
            <a:gdLst/>
            <a:ahLst/>
            <a:cxnLst/>
            <a:rect l="l" t="t" r="r" b="b"/>
            <a:pathLst>
              <a:path w="42544">
                <a:moveTo>
                  <a:pt x="0" y="0"/>
                </a:moveTo>
                <a:lnTo>
                  <a:pt x="421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5" name="bg object 3185"/>
          <p:cNvSpPr/>
          <p:nvPr/>
        </p:nvSpPr>
        <p:spPr>
          <a:xfrm>
            <a:off x="13518759" y="9512917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6" name="bg object 3186"/>
          <p:cNvSpPr/>
          <p:nvPr/>
        </p:nvSpPr>
        <p:spPr>
          <a:xfrm>
            <a:off x="13613860" y="9512916"/>
            <a:ext cx="42545" cy="0"/>
          </a:xfrm>
          <a:custGeom>
            <a:avLst/>
            <a:gdLst/>
            <a:ahLst/>
            <a:cxnLst/>
            <a:rect l="l" t="t" r="r" b="b"/>
            <a:pathLst>
              <a:path w="42544">
                <a:moveTo>
                  <a:pt x="0" y="0"/>
                </a:moveTo>
                <a:lnTo>
                  <a:pt x="421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7" name="bg object 3187"/>
          <p:cNvSpPr/>
          <p:nvPr/>
        </p:nvSpPr>
        <p:spPr>
          <a:xfrm>
            <a:off x="13444894" y="9560043"/>
            <a:ext cx="28575" cy="0"/>
          </a:xfrm>
          <a:custGeom>
            <a:avLst/>
            <a:gdLst/>
            <a:ahLst/>
            <a:cxnLst/>
            <a:rect l="l" t="t" r="r" b="b"/>
            <a:pathLst>
              <a:path w="28575">
                <a:moveTo>
                  <a:pt x="0" y="0"/>
                </a:moveTo>
                <a:lnTo>
                  <a:pt x="280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8" name="bg object 3188"/>
          <p:cNvSpPr/>
          <p:nvPr/>
        </p:nvSpPr>
        <p:spPr>
          <a:xfrm>
            <a:off x="13504625" y="9560043"/>
            <a:ext cx="28575" cy="0"/>
          </a:xfrm>
          <a:custGeom>
            <a:avLst/>
            <a:gdLst/>
            <a:ahLst/>
            <a:cxnLst/>
            <a:rect l="l" t="t" r="r" b="b"/>
            <a:pathLst>
              <a:path w="28575">
                <a:moveTo>
                  <a:pt x="0" y="0"/>
                </a:moveTo>
                <a:lnTo>
                  <a:pt x="280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9" name="bg object 3189"/>
          <p:cNvSpPr/>
          <p:nvPr/>
        </p:nvSpPr>
        <p:spPr>
          <a:xfrm>
            <a:off x="13217780" y="9677822"/>
            <a:ext cx="0" cy="186055"/>
          </a:xfrm>
          <a:custGeom>
            <a:avLst/>
            <a:gdLst/>
            <a:ahLst/>
            <a:cxnLst/>
            <a:rect l="l" t="t" r="r" b="b"/>
            <a:pathLst>
              <a:path h="186054">
                <a:moveTo>
                  <a:pt x="0" y="1855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0" name="bg object 3190"/>
          <p:cNvSpPr/>
          <p:nvPr/>
        </p:nvSpPr>
        <p:spPr>
          <a:xfrm>
            <a:off x="13629957" y="9540895"/>
            <a:ext cx="0" cy="302260"/>
          </a:xfrm>
          <a:custGeom>
            <a:avLst/>
            <a:gdLst/>
            <a:ahLst/>
            <a:cxnLst/>
            <a:rect l="l" t="t" r="r" b="b"/>
            <a:pathLst>
              <a:path h="302259">
                <a:moveTo>
                  <a:pt x="0" y="3018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1" name="bg object 3191"/>
          <p:cNvSpPr/>
          <p:nvPr/>
        </p:nvSpPr>
        <p:spPr>
          <a:xfrm>
            <a:off x="13605355" y="9842701"/>
            <a:ext cx="48260" cy="0"/>
          </a:xfrm>
          <a:custGeom>
            <a:avLst/>
            <a:gdLst/>
            <a:ahLst/>
            <a:cxnLst/>
            <a:rect l="l" t="t" r="r" b="b"/>
            <a:pathLst>
              <a:path w="48259">
                <a:moveTo>
                  <a:pt x="0" y="0"/>
                </a:moveTo>
                <a:lnTo>
                  <a:pt x="478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2" name="bg object 3192"/>
          <p:cNvSpPr/>
          <p:nvPr/>
        </p:nvSpPr>
        <p:spPr>
          <a:xfrm>
            <a:off x="13629788" y="9819314"/>
            <a:ext cx="0" cy="46990"/>
          </a:xfrm>
          <a:custGeom>
            <a:avLst/>
            <a:gdLst/>
            <a:ahLst/>
            <a:cxnLst/>
            <a:rect l="l" t="t" r="r" b="b"/>
            <a:pathLst>
              <a:path h="46990">
                <a:moveTo>
                  <a:pt x="0" y="0"/>
                </a:moveTo>
                <a:lnTo>
                  <a:pt x="0" y="46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3" name="bg object 3193"/>
          <p:cNvSpPr/>
          <p:nvPr/>
        </p:nvSpPr>
        <p:spPr>
          <a:xfrm>
            <a:off x="13630375" y="9843308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16217" y="0"/>
                </a:moveTo>
                <a:lnTo>
                  <a:pt x="0" y="162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4" name="bg object 3194"/>
          <p:cNvSpPr/>
          <p:nvPr/>
        </p:nvSpPr>
        <p:spPr>
          <a:xfrm>
            <a:off x="13631014" y="9843932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5544" y="0"/>
                </a:moveTo>
                <a:lnTo>
                  <a:pt x="0" y="155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5" name="bg object 3195"/>
          <p:cNvSpPr/>
          <p:nvPr/>
        </p:nvSpPr>
        <p:spPr>
          <a:xfrm>
            <a:off x="13631661" y="9844592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40" h="15240">
                <a:moveTo>
                  <a:pt x="14845" y="0"/>
                </a:moveTo>
                <a:lnTo>
                  <a:pt x="0" y="148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6" name="bg object 3196"/>
          <p:cNvSpPr/>
          <p:nvPr/>
        </p:nvSpPr>
        <p:spPr>
          <a:xfrm>
            <a:off x="13632361" y="984526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4045" y="0"/>
                </a:moveTo>
                <a:lnTo>
                  <a:pt x="0" y="140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7" name="bg object 3197"/>
          <p:cNvSpPr/>
          <p:nvPr/>
        </p:nvSpPr>
        <p:spPr>
          <a:xfrm>
            <a:off x="13633080" y="9845993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3207" y="0"/>
                </a:moveTo>
                <a:lnTo>
                  <a:pt x="0" y="132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8" name="bg object 3198"/>
          <p:cNvSpPr/>
          <p:nvPr/>
        </p:nvSpPr>
        <p:spPr>
          <a:xfrm>
            <a:off x="13633851" y="9846754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2267" y="0"/>
                </a:moveTo>
                <a:lnTo>
                  <a:pt x="0" y="122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9" name="bg object 3199"/>
          <p:cNvSpPr/>
          <p:nvPr/>
        </p:nvSpPr>
        <p:spPr>
          <a:xfrm>
            <a:off x="13634667" y="984758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11213" y="0"/>
                </a:moveTo>
                <a:lnTo>
                  <a:pt x="0" y="112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0" name="bg object 3200"/>
          <p:cNvSpPr/>
          <p:nvPr/>
        </p:nvSpPr>
        <p:spPr>
          <a:xfrm>
            <a:off x="13635549" y="9848477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10045" y="0"/>
                </a:moveTo>
                <a:lnTo>
                  <a:pt x="0" y="100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1" name="bg object 3201"/>
          <p:cNvSpPr/>
          <p:nvPr/>
        </p:nvSpPr>
        <p:spPr>
          <a:xfrm>
            <a:off x="13636552" y="9849474"/>
            <a:ext cx="8890" cy="8890"/>
          </a:xfrm>
          <a:custGeom>
            <a:avLst/>
            <a:gdLst/>
            <a:ahLst/>
            <a:cxnLst/>
            <a:rect l="l" t="t" r="r" b="b"/>
            <a:pathLst>
              <a:path w="8890" h="8890">
                <a:moveTo>
                  <a:pt x="8635" y="0"/>
                </a:moveTo>
                <a:lnTo>
                  <a:pt x="0" y="86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2" name="bg object 3202"/>
          <p:cNvSpPr/>
          <p:nvPr/>
        </p:nvSpPr>
        <p:spPr>
          <a:xfrm>
            <a:off x="13637721" y="9850622"/>
            <a:ext cx="6985" cy="6985"/>
          </a:xfrm>
          <a:custGeom>
            <a:avLst/>
            <a:gdLst/>
            <a:ahLst/>
            <a:cxnLst/>
            <a:rect l="l" t="t" r="r" b="b"/>
            <a:pathLst>
              <a:path w="6984" h="6984">
                <a:moveTo>
                  <a:pt x="6908" y="0"/>
                </a:moveTo>
                <a:lnTo>
                  <a:pt x="0" y="69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3" name="bg object 3203"/>
          <p:cNvSpPr/>
          <p:nvPr/>
        </p:nvSpPr>
        <p:spPr>
          <a:xfrm>
            <a:off x="13639210" y="9852127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4508" y="0"/>
                </a:moveTo>
                <a:lnTo>
                  <a:pt x="0" y="45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4" name="bg object 3204"/>
          <p:cNvSpPr/>
          <p:nvPr/>
        </p:nvSpPr>
        <p:spPr>
          <a:xfrm>
            <a:off x="13629793" y="984269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16814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5" name="bg object 3205"/>
          <p:cNvSpPr/>
          <p:nvPr/>
        </p:nvSpPr>
        <p:spPr>
          <a:xfrm>
            <a:off x="13629783" y="984269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16217" y="0"/>
                </a:moveTo>
                <a:lnTo>
                  <a:pt x="0" y="162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6" name="bg object 3206"/>
          <p:cNvSpPr/>
          <p:nvPr/>
        </p:nvSpPr>
        <p:spPr>
          <a:xfrm>
            <a:off x="13629788" y="9842690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15620" y="0"/>
                </a:moveTo>
                <a:lnTo>
                  <a:pt x="0" y="156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7" name="bg object 3207"/>
          <p:cNvSpPr/>
          <p:nvPr/>
        </p:nvSpPr>
        <p:spPr>
          <a:xfrm>
            <a:off x="13629792" y="984268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40" h="15240">
                <a:moveTo>
                  <a:pt x="15023" y="0"/>
                </a:moveTo>
                <a:lnTo>
                  <a:pt x="0" y="150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8" name="bg object 3208"/>
          <p:cNvSpPr/>
          <p:nvPr/>
        </p:nvSpPr>
        <p:spPr>
          <a:xfrm>
            <a:off x="13629785" y="984268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14439" y="0"/>
                </a:moveTo>
                <a:lnTo>
                  <a:pt x="0" y="144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9" name="bg object 3209"/>
          <p:cNvSpPr/>
          <p:nvPr/>
        </p:nvSpPr>
        <p:spPr>
          <a:xfrm>
            <a:off x="13629791" y="9842687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69" h="13970">
                <a:moveTo>
                  <a:pt x="13842" y="0"/>
                </a:moveTo>
                <a:lnTo>
                  <a:pt x="0" y="138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0" name="bg object 3210"/>
          <p:cNvSpPr/>
          <p:nvPr/>
        </p:nvSpPr>
        <p:spPr>
          <a:xfrm>
            <a:off x="13629784" y="984268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13258" y="0"/>
                </a:moveTo>
                <a:lnTo>
                  <a:pt x="0" y="132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1" name="bg object 3211"/>
          <p:cNvSpPr/>
          <p:nvPr/>
        </p:nvSpPr>
        <p:spPr>
          <a:xfrm>
            <a:off x="13629784" y="9842686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2648" y="0"/>
                </a:moveTo>
                <a:lnTo>
                  <a:pt x="0" y="126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2" name="bg object 3212"/>
          <p:cNvSpPr/>
          <p:nvPr/>
        </p:nvSpPr>
        <p:spPr>
          <a:xfrm>
            <a:off x="13629789" y="9842685"/>
            <a:ext cx="12065" cy="12700"/>
          </a:xfrm>
          <a:custGeom>
            <a:avLst/>
            <a:gdLst/>
            <a:ahLst/>
            <a:cxnLst/>
            <a:rect l="l" t="t" r="r" b="b"/>
            <a:pathLst>
              <a:path w="12065" h="12700">
                <a:moveTo>
                  <a:pt x="12051" y="0"/>
                </a:moveTo>
                <a:lnTo>
                  <a:pt x="0" y="120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3" name="bg object 3213"/>
          <p:cNvSpPr/>
          <p:nvPr/>
        </p:nvSpPr>
        <p:spPr>
          <a:xfrm>
            <a:off x="13629783" y="9842685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5" h="12065">
                <a:moveTo>
                  <a:pt x="11467" y="0"/>
                </a:moveTo>
                <a:lnTo>
                  <a:pt x="0" y="114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4" name="bg object 3214"/>
          <p:cNvSpPr/>
          <p:nvPr/>
        </p:nvSpPr>
        <p:spPr>
          <a:xfrm>
            <a:off x="13629787" y="9842683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10870" y="0"/>
                </a:moveTo>
                <a:lnTo>
                  <a:pt x="0" y="108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5" name="bg object 3215"/>
          <p:cNvSpPr/>
          <p:nvPr/>
        </p:nvSpPr>
        <p:spPr>
          <a:xfrm>
            <a:off x="13629792" y="9842682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10274" y="0"/>
                </a:moveTo>
                <a:lnTo>
                  <a:pt x="0" y="102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6" name="bg object 3216"/>
          <p:cNvSpPr/>
          <p:nvPr/>
        </p:nvSpPr>
        <p:spPr>
          <a:xfrm>
            <a:off x="13629792" y="984268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9664" y="0"/>
                </a:moveTo>
                <a:lnTo>
                  <a:pt x="0" y="96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7" name="bg object 3217"/>
          <p:cNvSpPr/>
          <p:nvPr/>
        </p:nvSpPr>
        <p:spPr>
          <a:xfrm>
            <a:off x="13629784" y="984268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9080" y="0"/>
                </a:moveTo>
                <a:lnTo>
                  <a:pt x="0" y="90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8" name="bg object 3218"/>
          <p:cNvSpPr/>
          <p:nvPr/>
        </p:nvSpPr>
        <p:spPr>
          <a:xfrm>
            <a:off x="13629791" y="9842681"/>
            <a:ext cx="8890" cy="8890"/>
          </a:xfrm>
          <a:custGeom>
            <a:avLst/>
            <a:gdLst/>
            <a:ahLst/>
            <a:cxnLst/>
            <a:rect l="l" t="t" r="r" b="b"/>
            <a:pathLst>
              <a:path w="8890" h="8890">
                <a:moveTo>
                  <a:pt x="8483" y="0"/>
                </a:moveTo>
                <a:lnTo>
                  <a:pt x="0" y="84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9" name="bg object 3219"/>
          <p:cNvSpPr/>
          <p:nvPr/>
        </p:nvSpPr>
        <p:spPr>
          <a:xfrm>
            <a:off x="13629783" y="984268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7899" y="0"/>
                </a:moveTo>
                <a:lnTo>
                  <a:pt x="0" y="78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0" name="bg object 3220"/>
          <p:cNvSpPr/>
          <p:nvPr/>
        </p:nvSpPr>
        <p:spPr>
          <a:xfrm>
            <a:off x="13629788" y="9842678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7302" y="0"/>
                </a:moveTo>
                <a:lnTo>
                  <a:pt x="0" y="73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1" name="bg object 3221"/>
          <p:cNvSpPr/>
          <p:nvPr/>
        </p:nvSpPr>
        <p:spPr>
          <a:xfrm>
            <a:off x="13629793" y="9842678"/>
            <a:ext cx="6985" cy="6985"/>
          </a:xfrm>
          <a:custGeom>
            <a:avLst/>
            <a:gdLst/>
            <a:ahLst/>
            <a:cxnLst/>
            <a:rect l="l" t="t" r="r" b="b"/>
            <a:pathLst>
              <a:path w="6984" h="6984">
                <a:moveTo>
                  <a:pt x="6705" y="0"/>
                </a:moveTo>
                <a:lnTo>
                  <a:pt x="0" y="67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2" name="bg object 3222"/>
          <p:cNvSpPr/>
          <p:nvPr/>
        </p:nvSpPr>
        <p:spPr>
          <a:xfrm>
            <a:off x="13629783" y="9842677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108" y="0"/>
                </a:moveTo>
                <a:lnTo>
                  <a:pt x="0" y="61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3" name="bg object 3223"/>
          <p:cNvSpPr/>
          <p:nvPr/>
        </p:nvSpPr>
        <p:spPr>
          <a:xfrm>
            <a:off x="13629787" y="9842676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5511" y="0"/>
                </a:moveTo>
                <a:lnTo>
                  <a:pt x="0" y="55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4" name="bg object 3224"/>
          <p:cNvSpPr/>
          <p:nvPr/>
        </p:nvSpPr>
        <p:spPr>
          <a:xfrm>
            <a:off x="13629792" y="9842676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4914" y="0"/>
                </a:moveTo>
                <a:lnTo>
                  <a:pt x="0" y="49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5" name="bg object 3225"/>
          <p:cNvSpPr/>
          <p:nvPr/>
        </p:nvSpPr>
        <p:spPr>
          <a:xfrm>
            <a:off x="13629784" y="9842675"/>
            <a:ext cx="4445" cy="4445"/>
          </a:xfrm>
          <a:custGeom>
            <a:avLst/>
            <a:gdLst/>
            <a:ahLst/>
            <a:cxnLst/>
            <a:rect l="l" t="t" r="r" b="b"/>
            <a:pathLst>
              <a:path w="4444" h="4445">
                <a:moveTo>
                  <a:pt x="4330" y="0"/>
                </a:moveTo>
                <a:lnTo>
                  <a:pt x="0" y="4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6" name="bg object 3226"/>
          <p:cNvSpPr/>
          <p:nvPr/>
        </p:nvSpPr>
        <p:spPr>
          <a:xfrm>
            <a:off x="13629788" y="9842675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3733" y="0"/>
                </a:moveTo>
                <a:lnTo>
                  <a:pt x="0" y="37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7" name="bg object 3227"/>
          <p:cNvSpPr/>
          <p:nvPr/>
        </p:nvSpPr>
        <p:spPr>
          <a:xfrm>
            <a:off x="13629791" y="984267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3124" y="0"/>
                </a:moveTo>
                <a:lnTo>
                  <a:pt x="0" y="31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8" name="bg object 3228"/>
          <p:cNvSpPr/>
          <p:nvPr/>
        </p:nvSpPr>
        <p:spPr>
          <a:xfrm>
            <a:off x="13629783" y="9842672"/>
            <a:ext cx="2540" cy="3175"/>
          </a:xfrm>
          <a:custGeom>
            <a:avLst/>
            <a:gdLst/>
            <a:ahLst/>
            <a:cxnLst/>
            <a:rect l="l" t="t" r="r" b="b"/>
            <a:pathLst>
              <a:path w="2540" h="3175">
                <a:moveTo>
                  <a:pt x="2539" y="0"/>
                </a:moveTo>
                <a:lnTo>
                  <a:pt x="0" y="25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9" name="bg object 3229"/>
          <p:cNvSpPr/>
          <p:nvPr/>
        </p:nvSpPr>
        <p:spPr>
          <a:xfrm>
            <a:off x="13629787" y="9842672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40">
                <a:moveTo>
                  <a:pt x="1943" y="0"/>
                </a:moveTo>
                <a:lnTo>
                  <a:pt x="0" y="19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0" name="bg object 3230"/>
          <p:cNvSpPr/>
          <p:nvPr/>
        </p:nvSpPr>
        <p:spPr>
          <a:xfrm>
            <a:off x="13629792" y="9842671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1346" y="0"/>
                </a:moveTo>
                <a:lnTo>
                  <a:pt x="0" y="13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1" name="bg object 3231"/>
          <p:cNvSpPr/>
          <p:nvPr/>
        </p:nvSpPr>
        <p:spPr>
          <a:xfrm>
            <a:off x="13629784" y="9842671"/>
            <a:ext cx="1270" cy="1270"/>
          </a:xfrm>
          <a:custGeom>
            <a:avLst/>
            <a:gdLst/>
            <a:ahLst/>
            <a:cxnLst/>
            <a:rect l="l" t="t" r="r" b="b"/>
            <a:pathLst>
              <a:path w="1269" h="1270">
                <a:moveTo>
                  <a:pt x="761" y="0"/>
                </a:moveTo>
                <a:lnTo>
                  <a:pt x="0" y="7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2" name="bg object 3232"/>
          <p:cNvSpPr/>
          <p:nvPr/>
        </p:nvSpPr>
        <p:spPr>
          <a:xfrm>
            <a:off x="13629792" y="9842669"/>
            <a:ext cx="635" cy="635"/>
          </a:xfrm>
          <a:custGeom>
            <a:avLst/>
            <a:gdLst/>
            <a:ahLst/>
            <a:cxnLst/>
            <a:rect l="l" t="t" r="r" b="b"/>
            <a:pathLst>
              <a:path w="634" h="634">
                <a:moveTo>
                  <a:pt x="165" y="0"/>
                </a:moveTo>
                <a:lnTo>
                  <a:pt x="0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3" name="bg object 3233"/>
          <p:cNvSpPr/>
          <p:nvPr/>
        </p:nvSpPr>
        <p:spPr>
          <a:xfrm>
            <a:off x="13612981" y="982585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0" y="16217"/>
                </a:moveTo>
                <a:lnTo>
                  <a:pt x="161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4" name="bg object 3234"/>
          <p:cNvSpPr/>
          <p:nvPr/>
        </p:nvSpPr>
        <p:spPr>
          <a:xfrm>
            <a:off x="13613014" y="9825893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0" y="15557"/>
                </a:moveTo>
                <a:lnTo>
                  <a:pt x="1554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5" name="bg object 3235"/>
          <p:cNvSpPr/>
          <p:nvPr/>
        </p:nvSpPr>
        <p:spPr>
          <a:xfrm>
            <a:off x="13613065" y="9825955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40" h="15240">
                <a:moveTo>
                  <a:pt x="0" y="14833"/>
                </a:moveTo>
                <a:lnTo>
                  <a:pt x="148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6" name="bg object 3236"/>
          <p:cNvSpPr/>
          <p:nvPr/>
        </p:nvSpPr>
        <p:spPr>
          <a:xfrm>
            <a:off x="13613168" y="9826049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0" y="14045"/>
                </a:moveTo>
                <a:lnTo>
                  <a:pt x="140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7" name="bg object 3237"/>
          <p:cNvSpPr/>
          <p:nvPr/>
        </p:nvSpPr>
        <p:spPr>
          <a:xfrm>
            <a:off x="13613285" y="9826176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0" y="13207"/>
                </a:moveTo>
                <a:lnTo>
                  <a:pt x="132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8" name="bg object 3238"/>
          <p:cNvSpPr/>
          <p:nvPr/>
        </p:nvSpPr>
        <p:spPr>
          <a:xfrm>
            <a:off x="13613454" y="9826352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0" y="12255"/>
                </a:moveTo>
                <a:lnTo>
                  <a:pt x="1228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9" name="bg object 3239"/>
          <p:cNvSpPr/>
          <p:nvPr/>
        </p:nvSpPr>
        <p:spPr>
          <a:xfrm>
            <a:off x="13613691" y="9826566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0" y="11226"/>
                </a:moveTo>
                <a:lnTo>
                  <a:pt x="112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0" name="bg object 3240"/>
          <p:cNvSpPr/>
          <p:nvPr/>
        </p:nvSpPr>
        <p:spPr>
          <a:xfrm>
            <a:off x="13613978" y="982686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0" y="10032"/>
                </a:moveTo>
                <a:lnTo>
                  <a:pt x="100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1" name="bg object 3241"/>
          <p:cNvSpPr/>
          <p:nvPr/>
        </p:nvSpPr>
        <p:spPr>
          <a:xfrm>
            <a:off x="13614385" y="9827262"/>
            <a:ext cx="8890" cy="8890"/>
          </a:xfrm>
          <a:custGeom>
            <a:avLst/>
            <a:gdLst/>
            <a:ahLst/>
            <a:cxnLst/>
            <a:rect l="l" t="t" r="r" b="b"/>
            <a:pathLst>
              <a:path w="8890" h="8890">
                <a:moveTo>
                  <a:pt x="0" y="8635"/>
                </a:moveTo>
                <a:lnTo>
                  <a:pt x="863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2" name="bg object 3242"/>
          <p:cNvSpPr/>
          <p:nvPr/>
        </p:nvSpPr>
        <p:spPr>
          <a:xfrm>
            <a:off x="13614942" y="9827826"/>
            <a:ext cx="6985" cy="6985"/>
          </a:xfrm>
          <a:custGeom>
            <a:avLst/>
            <a:gdLst/>
            <a:ahLst/>
            <a:cxnLst/>
            <a:rect l="l" t="t" r="r" b="b"/>
            <a:pathLst>
              <a:path w="6984" h="6984">
                <a:moveTo>
                  <a:pt x="0" y="6921"/>
                </a:moveTo>
                <a:lnTo>
                  <a:pt x="69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3" name="bg object 3243"/>
          <p:cNvSpPr/>
          <p:nvPr/>
        </p:nvSpPr>
        <p:spPr>
          <a:xfrm>
            <a:off x="13615854" y="982872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4521"/>
                </a:moveTo>
                <a:lnTo>
                  <a:pt x="45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4" name="bg object 3244"/>
          <p:cNvSpPr/>
          <p:nvPr/>
        </p:nvSpPr>
        <p:spPr>
          <a:xfrm>
            <a:off x="13612965" y="982584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4" h="17145">
                <a:moveTo>
                  <a:pt x="0" y="16814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5" name="bg object 3245"/>
          <p:cNvSpPr/>
          <p:nvPr/>
        </p:nvSpPr>
        <p:spPr>
          <a:xfrm>
            <a:off x="13613555" y="9826442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0" y="16217"/>
                </a:moveTo>
                <a:lnTo>
                  <a:pt x="162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6" name="bg object 3246"/>
          <p:cNvSpPr/>
          <p:nvPr/>
        </p:nvSpPr>
        <p:spPr>
          <a:xfrm>
            <a:off x="13614164" y="9827037"/>
            <a:ext cx="15875" cy="15875"/>
          </a:xfrm>
          <a:custGeom>
            <a:avLst/>
            <a:gdLst/>
            <a:ahLst/>
            <a:cxnLst/>
            <a:rect l="l" t="t" r="r" b="b"/>
            <a:pathLst>
              <a:path w="15875" h="15875">
                <a:moveTo>
                  <a:pt x="0" y="15620"/>
                </a:moveTo>
                <a:lnTo>
                  <a:pt x="156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7" name="bg object 3247"/>
          <p:cNvSpPr/>
          <p:nvPr/>
        </p:nvSpPr>
        <p:spPr>
          <a:xfrm>
            <a:off x="13614757" y="9827622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40" h="15240">
                <a:moveTo>
                  <a:pt x="0" y="15036"/>
                </a:moveTo>
                <a:lnTo>
                  <a:pt x="150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8" name="bg object 3248"/>
          <p:cNvSpPr/>
          <p:nvPr/>
        </p:nvSpPr>
        <p:spPr>
          <a:xfrm>
            <a:off x="13615348" y="9828217"/>
            <a:ext cx="14604" cy="14604"/>
          </a:xfrm>
          <a:custGeom>
            <a:avLst/>
            <a:gdLst/>
            <a:ahLst/>
            <a:cxnLst/>
            <a:rect l="l" t="t" r="r" b="b"/>
            <a:pathLst>
              <a:path w="14605" h="14604">
                <a:moveTo>
                  <a:pt x="0" y="14439"/>
                </a:moveTo>
                <a:lnTo>
                  <a:pt x="144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9" name="bg object 3249"/>
          <p:cNvSpPr/>
          <p:nvPr/>
        </p:nvSpPr>
        <p:spPr>
          <a:xfrm>
            <a:off x="13615939" y="9828827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69" h="13970">
                <a:moveTo>
                  <a:pt x="0" y="13829"/>
                </a:moveTo>
                <a:lnTo>
                  <a:pt x="138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0" name="bg object 3250"/>
          <p:cNvSpPr/>
          <p:nvPr/>
        </p:nvSpPr>
        <p:spPr>
          <a:xfrm>
            <a:off x="13616531" y="9829410"/>
            <a:ext cx="13335" cy="13335"/>
          </a:xfrm>
          <a:custGeom>
            <a:avLst/>
            <a:gdLst/>
            <a:ahLst/>
            <a:cxnLst/>
            <a:rect l="l" t="t" r="r" b="b"/>
            <a:pathLst>
              <a:path w="13334" h="13334">
                <a:moveTo>
                  <a:pt x="0" y="13245"/>
                </a:moveTo>
                <a:lnTo>
                  <a:pt x="132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1" name="bg object 3251"/>
          <p:cNvSpPr/>
          <p:nvPr/>
        </p:nvSpPr>
        <p:spPr>
          <a:xfrm>
            <a:off x="13617123" y="9830005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0" y="12648"/>
                </a:moveTo>
                <a:lnTo>
                  <a:pt x="12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2" name="bg object 3252"/>
          <p:cNvSpPr/>
          <p:nvPr/>
        </p:nvSpPr>
        <p:spPr>
          <a:xfrm>
            <a:off x="13617731" y="9830602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5" h="12065">
                <a:moveTo>
                  <a:pt x="0" y="12051"/>
                </a:moveTo>
                <a:lnTo>
                  <a:pt x="1205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3" name="bg object 3253"/>
          <p:cNvSpPr/>
          <p:nvPr/>
        </p:nvSpPr>
        <p:spPr>
          <a:xfrm>
            <a:off x="13618324" y="9831185"/>
            <a:ext cx="12065" cy="12065"/>
          </a:xfrm>
          <a:custGeom>
            <a:avLst/>
            <a:gdLst/>
            <a:ahLst/>
            <a:cxnLst/>
            <a:rect l="l" t="t" r="r" b="b"/>
            <a:pathLst>
              <a:path w="12065" h="12065">
                <a:moveTo>
                  <a:pt x="0" y="11467"/>
                </a:moveTo>
                <a:lnTo>
                  <a:pt x="114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4" name="bg object 3254"/>
          <p:cNvSpPr/>
          <p:nvPr/>
        </p:nvSpPr>
        <p:spPr>
          <a:xfrm>
            <a:off x="13618915" y="9831782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0" y="10870"/>
                </a:moveTo>
                <a:lnTo>
                  <a:pt x="108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5" name="bg object 3255"/>
          <p:cNvSpPr/>
          <p:nvPr/>
        </p:nvSpPr>
        <p:spPr>
          <a:xfrm>
            <a:off x="13619506" y="9832390"/>
            <a:ext cx="10795" cy="10795"/>
          </a:xfrm>
          <a:custGeom>
            <a:avLst/>
            <a:gdLst/>
            <a:ahLst/>
            <a:cxnLst/>
            <a:rect l="l" t="t" r="r" b="b"/>
            <a:pathLst>
              <a:path w="10794" h="10795">
                <a:moveTo>
                  <a:pt x="0" y="10261"/>
                </a:moveTo>
                <a:lnTo>
                  <a:pt x="1028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6" name="bg object 3256"/>
          <p:cNvSpPr/>
          <p:nvPr/>
        </p:nvSpPr>
        <p:spPr>
          <a:xfrm>
            <a:off x="13620098" y="9832973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0" y="9677"/>
                </a:moveTo>
                <a:lnTo>
                  <a:pt x="96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7" name="bg object 3257"/>
          <p:cNvSpPr/>
          <p:nvPr/>
        </p:nvSpPr>
        <p:spPr>
          <a:xfrm>
            <a:off x="13620708" y="9833570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9080"/>
                </a:moveTo>
                <a:lnTo>
                  <a:pt x="908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8" name="bg object 3258"/>
          <p:cNvSpPr/>
          <p:nvPr/>
        </p:nvSpPr>
        <p:spPr>
          <a:xfrm>
            <a:off x="13621300" y="9834166"/>
            <a:ext cx="8890" cy="8890"/>
          </a:xfrm>
          <a:custGeom>
            <a:avLst/>
            <a:gdLst/>
            <a:ahLst/>
            <a:cxnLst/>
            <a:rect l="l" t="t" r="r" b="b"/>
            <a:pathLst>
              <a:path w="8890" h="8890">
                <a:moveTo>
                  <a:pt x="0" y="8483"/>
                </a:moveTo>
                <a:lnTo>
                  <a:pt x="848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9" name="bg object 3259"/>
          <p:cNvSpPr/>
          <p:nvPr/>
        </p:nvSpPr>
        <p:spPr>
          <a:xfrm>
            <a:off x="13621890" y="9834750"/>
            <a:ext cx="8255" cy="8255"/>
          </a:xfrm>
          <a:custGeom>
            <a:avLst/>
            <a:gdLst/>
            <a:ahLst/>
            <a:cxnLst/>
            <a:rect l="l" t="t" r="r" b="b"/>
            <a:pathLst>
              <a:path w="8255" h="8254">
                <a:moveTo>
                  <a:pt x="0" y="7899"/>
                </a:moveTo>
                <a:lnTo>
                  <a:pt x="78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0" name="bg object 3260"/>
          <p:cNvSpPr/>
          <p:nvPr/>
        </p:nvSpPr>
        <p:spPr>
          <a:xfrm>
            <a:off x="13622483" y="9835358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0" y="7289"/>
                </a:moveTo>
                <a:lnTo>
                  <a:pt x="73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1" name="bg object 3261"/>
          <p:cNvSpPr/>
          <p:nvPr/>
        </p:nvSpPr>
        <p:spPr>
          <a:xfrm>
            <a:off x="13623074" y="9835954"/>
            <a:ext cx="6985" cy="6985"/>
          </a:xfrm>
          <a:custGeom>
            <a:avLst/>
            <a:gdLst/>
            <a:ahLst/>
            <a:cxnLst/>
            <a:rect l="l" t="t" r="r" b="b"/>
            <a:pathLst>
              <a:path w="6984" h="6984">
                <a:moveTo>
                  <a:pt x="0" y="6692"/>
                </a:moveTo>
                <a:lnTo>
                  <a:pt x="67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2" name="bg object 3262"/>
          <p:cNvSpPr/>
          <p:nvPr/>
        </p:nvSpPr>
        <p:spPr>
          <a:xfrm>
            <a:off x="13623665" y="983653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108"/>
                </a:moveTo>
                <a:lnTo>
                  <a:pt x="61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3" name="bg object 3263"/>
          <p:cNvSpPr/>
          <p:nvPr/>
        </p:nvSpPr>
        <p:spPr>
          <a:xfrm>
            <a:off x="13624274" y="9837134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0" y="5511"/>
                </a:moveTo>
                <a:lnTo>
                  <a:pt x="55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4" name="bg object 3264"/>
          <p:cNvSpPr/>
          <p:nvPr/>
        </p:nvSpPr>
        <p:spPr>
          <a:xfrm>
            <a:off x="13624866" y="98377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4914"/>
                </a:moveTo>
                <a:lnTo>
                  <a:pt x="49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5" name="bg object 3265"/>
          <p:cNvSpPr/>
          <p:nvPr/>
        </p:nvSpPr>
        <p:spPr>
          <a:xfrm>
            <a:off x="13625457" y="9838314"/>
            <a:ext cx="4445" cy="4445"/>
          </a:xfrm>
          <a:custGeom>
            <a:avLst/>
            <a:gdLst/>
            <a:ahLst/>
            <a:cxnLst/>
            <a:rect l="l" t="t" r="r" b="b"/>
            <a:pathLst>
              <a:path w="4444" h="4445">
                <a:moveTo>
                  <a:pt x="0" y="4330"/>
                </a:moveTo>
                <a:lnTo>
                  <a:pt x="43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6" name="bg object 3266"/>
          <p:cNvSpPr/>
          <p:nvPr/>
        </p:nvSpPr>
        <p:spPr>
          <a:xfrm>
            <a:off x="13626050" y="9838922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0" y="3721"/>
                </a:moveTo>
                <a:lnTo>
                  <a:pt x="37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7" name="bg object 3267"/>
          <p:cNvSpPr/>
          <p:nvPr/>
        </p:nvSpPr>
        <p:spPr>
          <a:xfrm>
            <a:off x="13626642" y="983951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3124"/>
                </a:moveTo>
                <a:lnTo>
                  <a:pt x="314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8" name="bg object 3268"/>
          <p:cNvSpPr/>
          <p:nvPr/>
        </p:nvSpPr>
        <p:spPr>
          <a:xfrm>
            <a:off x="13627249" y="9840102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40">
                <a:moveTo>
                  <a:pt x="0" y="2539"/>
                </a:moveTo>
                <a:lnTo>
                  <a:pt x="25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9" name="bg object 3269"/>
          <p:cNvSpPr/>
          <p:nvPr/>
        </p:nvSpPr>
        <p:spPr>
          <a:xfrm>
            <a:off x="13627842" y="9840697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40">
                <a:moveTo>
                  <a:pt x="0" y="1943"/>
                </a:moveTo>
                <a:lnTo>
                  <a:pt x="194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0" name="bg object 3270"/>
          <p:cNvSpPr/>
          <p:nvPr/>
        </p:nvSpPr>
        <p:spPr>
          <a:xfrm>
            <a:off x="13628434" y="9841281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1358"/>
                </a:moveTo>
                <a:lnTo>
                  <a:pt x="13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1" name="bg object 3271"/>
          <p:cNvSpPr/>
          <p:nvPr/>
        </p:nvSpPr>
        <p:spPr>
          <a:xfrm>
            <a:off x="13629026" y="9841877"/>
            <a:ext cx="1270" cy="1270"/>
          </a:xfrm>
          <a:custGeom>
            <a:avLst/>
            <a:gdLst/>
            <a:ahLst/>
            <a:cxnLst/>
            <a:rect l="l" t="t" r="r" b="b"/>
            <a:pathLst>
              <a:path w="1269" h="1270">
                <a:moveTo>
                  <a:pt x="0" y="761"/>
                </a:moveTo>
                <a:lnTo>
                  <a:pt x="7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2" name="bg object 3272"/>
          <p:cNvSpPr/>
          <p:nvPr/>
        </p:nvSpPr>
        <p:spPr>
          <a:xfrm>
            <a:off x="13629617" y="9842487"/>
            <a:ext cx="635" cy="635"/>
          </a:xfrm>
          <a:custGeom>
            <a:avLst/>
            <a:gdLst/>
            <a:ahLst/>
            <a:cxnLst/>
            <a:rect l="l" t="t" r="r" b="b"/>
            <a:pathLst>
              <a:path w="634" h="634">
                <a:moveTo>
                  <a:pt x="0" y="152"/>
                </a:moveTo>
                <a:lnTo>
                  <a:pt x="1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3" name="bg object 3273"/>
          <p:cNvSpPr/>
          <p:nvPr/>
        </p:nvSpPr>
        <p:spPr>
          <a:xfrm>
            <a:off x="13450777" y="9501080"/>
            <a:ext cx="55244" cy="0"/>
          </a:xfrm>
          <a:custGeom>
            <a:avLst/>
            <a:gdLst/>
            <a:ahLst/>
            <a:cxnLst/>
            <a:rect l="l" t="t" r="r" b="b"/>
            <a:pathLst>
              <a:path w="55244">
                <a:moveTo>
                  <a:pt x="0" y="0"/>
                </a:moveTo>
                <a:lnTo>
                  <a:pt x="546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4" name="bg object 3274"/>
          <p:cNvSpPr/>
          <p:nvPr/>
        </p:nvSpPr>
        <p:spPr>
          <a:xfrm>
            <a:off x="13537120" y="9501080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3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5" name="bg object 3275"/>
          <p:cNvSpPr/>
          <p:nvPr/>
        </p:nvSpPr>
        <p:spPr>
          <a:xfrm>
            <a:off x="13632220" y="9501078"/>
            <a:ext cx="55244" cy="0"/>
          </a:xfrm>
          <a:custGeom>
            <a:avLst/>
            <a:gdLst/>
            <a:ahLst/>
            <a:cxnLst/>
            <a:rect l="l" t="t" r="r" b="b"/>
            <a:pathLst>
              <a:path w="55244">
                <a:moveTo>
                  <a:pt x="0" y="0"/>
                </a:moveTo>
                <a:lnTo>
                  <a:pt x="546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6" name="bg object 3276"/>
          <p:cNvSpPr/>
          <p:nvPr/>
        </p:nvSpPr>
        <p:spPr>
          <a:xfrm>
            <a:off x="13450777" y="9548188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0" y="0"/>
                </a:moveTo>
                <a:lnTo>
                  <a:pt x="405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7" name="bg object 3277"/>
          <p:cNvSpPr/>
          <p:nvPr/>
        </p:nvSpPr>
        <p:spPr>
          <a:xfrm>
            <a:off x="13522986" y="9548187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0" y="0"/>
                </a:moveTo>
                <a:lnTo>
                  <a:pt x="405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8" name="bg object 3278"/>
          <p:cNvSpPr/>
          <p:nvPr/>
        </p:nvSpPr>
        <p:spPr>
          <a:xfrm>
            <a:off x="12734116" y="8854962"/>
            <a:ext cx="794385" cy="0"/>
          </a:xfrm>
          <a:custGeom>
            <a:avLst/>
            <a:gdLst/>
            <a:ahLst/>
            <a:cxnLst/>
            <a:rect l="l" t="t" r="r" b="b"/>
            <a:pathLst>
              <a:path w="794384">
                <a:moveTo>
                  <a:pt x="79406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9" name="bg object 3279"/>
          <p:cNvSpPr/>
          <p:nvPr/>
        </p:nvSpPr>
        <p:spPr>
          <a:xfrm>
            <a:off x="13032722" y="8897031"/>
            <a:ext cx="537845" cy="0"/>
          </a:xfrm>
          <a:custGeom>
            <a:avLst/>
            <a:gdLst/>
            <a:ahLst/>
            <a:cxnLst/>
            <a:rect l="l" t="t" r="r" b="b"/>
            <a:pathLst>
              <a:path w="537844">
                <a:moveTo>
                  <a:pt x="5375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0" name="bg object 3280"/>
          <p:cNvSpPr/>
          <p:nvPr/>
        </p:nvSpPr>
        <p:spPr>
          <a:xfrm>
            <a:off x="13373348" y="9336173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1" name="bg object 3281"/>
          <p:cNvSpPr/>
          <p:nvPr/>
        </p:nvSpPr>
        <p:spPr>
          <a:xfrm>
            <a:off x="13278245" y="933617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2" name="bg object 3282"/>
          <p:cNvSpPr/>
          <p:nvPr/>
        </p:nvSpPr>
        <p:spPr>
          <a:xfrm>
            <a:off x="13183145" y="9336170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3" name="bg object 3283"/>
          <p:cNvSpPr/>
          <p:nvPr/>
        </p:nvSpPr>
        <p:spPr>
          <a:xfrm>
            <a:off x="13088042" y="9336170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4" name="bg object 3284"/>
          <p:cNvSpPr/>
          <p:nvPr/>
        </p:nvSpPr>
        <p:spPr>
          <a:xfrm>
            <a:off x="13032717" y="9336169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6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5" name="bg object 3285"/>
          <p:cNvSpPr/>
          <p:nvPr/>
        </p:nvSpPr>
        <p:spPr>
          <a:xfrm>
            <a:off x="13376284" y="9324400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6" name="bg object 3286"/>
          <p:cNvSpPr/>
          <p:nvPr/>
        </p:nvSpPr>
        <p:spPr>
          <a:xfrm>
            <a:off x="13281187" y="9324399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7" name="bg object 3287"/>
          <p:cNvSpPr/>
          <p:nvPr/>
        </p:nvSpPr>
        <p:spPr>
          <a:xfrm>
            <a:off x="13186085" y="9324398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8" name="bg object 3288"/>
          <p:cNvSpPr/>
          <p:nvPr/>
        </p:nvSpPr>
        <p:spPr>
          <a:xfrm>
            <a:off x="13090984" y="9324398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9" name="bg object 3289"/>
          <p:cNvSpPr/>
          <p:nvPr/>
        </p:nvSpPr>
        <p:spPr>
          <a:xfrm>
            <a:off x="13032712" y="9324397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5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0" name="bg object 3290"/>
          <p:cNvSpPr/>
          <p:nvPr/>
        </p:nvSpPr>
        <p:spPr>
          <a:xfrm>
            <a:off x="12734113" y="9300841"/>
            <a:ext cx="257175" cy="0"/>
          </a:xfrm>
          <a:custGeom>
            <a:avLst/>
            <a:gdLst/>
            <a:ahLst/>
            <a:cxnLst/>
            <a:rect l="l" t="t" r="r" b="b"/>
            <a:pathLst>
              <a:path w="257175">
                <a:moveTo>
                  <a:pt x="25655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1" name="bg object 3291"/>
          <p:cNvSpPr/>
          <p:nvPr/>
        </p:nvSpPr>
        <p:spPr>
          <a:xfrm>
            <a:off x="12713082" y="9267190"/>
            <a:ext cx="278130" cy="0"/>
          </a:xfrm>
          <a:custGeom>
            <a:avLst/>
            <a:gdLst/>
            <a:ahLst/>
            <a:cxnLst/>
            <a:rect l="l" t="t" r="r" b="b"/>
            <a:pathLst>
              <a:path w="278129">
                <a:moveTo>
                  <a:pt x="27758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2" name="bg object 3292"/>
          <p:cNvSpPr/>
          <p:nvPr/>
        </p:nvSpPr>
        <p:spPr>
          <a:xfrm>
            <a:off x="12734114" y="8897021"/>
            <a:ext cx="257175" cy="0"/>
          </a:xfrm>
          <a:custGeom>
            <a:avLst/>
            <a:gdLst/>
            <a:ahLst/>
            <a:cxnLst/>
            <a:rect l="l" t="t" r="r" b="b"/>
            <a:pathLst>
              <a:path w="257175">
                <a:moveTo>
                  <a:pt x="25655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3" name="bg object 3293"/>
          <p:cNvSpPr/>
          <p:nvPr/>
        </p:nvSpPr>
        <p:spPr>
          <a:xfrm>
            <a:off x="12713083" y="9300839"/>
            <a:ext cx="278130" cy="0"/>
          </a:xfrm>
          <a:custGeom>
            <a:avLst/>
            <a:gdLst/>
            <a:ahLst/>
            <a:cxnLst/>
            <a:rect l="l" t="t" r="r" b="b"/>
            <a:pathLst>
              <a:path w="278129">
                <a:moveTo>
                  <a:pt x="27758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4" name="bg object 3294"/>
          <p:cNvSpPr/>
          <p:nvPr/>
        </p:nvSpPr>
        <p:spPr>
          <a:xfrm>
            <a:off x="12713078" y="8994638"/>
            <a:ext cx="0" cy="360045"/>
          </a:xfrm>
          <a:custGeom>
            <a:avLst/>
            <a:gdLst/>
            <a:ahLst/>
            <a:cxnLst/>
            <a:rect l="l" t="t" r="r" b="b"/>
            <a:pathLst>
              <a:path h="360045">
                <a:moveTo>
                  <a:pt x="0" y="0"/>
                </a:moveTo>
                <a:lnTo>
                  <a:pt x="0" y="3600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5" name="bg object 3295"/>
          <p:cNvSpPr/>
          <p:nvPr/>
        </p:nvSpPr>
        <p:spPr>
          <a:xfrm>
            <a:off x="12713078" y="9267183"/>
            <a:ext cx="0" cy="33655"/>
          </a:xfrm>
          <a:custGeom>
            <a:avLst/>
            <a:gdLst/>
            <a:ahLst/>
            <a:cxnLst/>
            <a:rect l="l" t="t" r="r" b="b"/>
            <a:pathLst>
              <a:path h="33654">
                <a:moveTo>
                  <a:pt x="0" y="336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6" name="bg object 3296"/>
          <p:cNvSpPr/>
          <p:nvPr/>
        </p:nvSpPr>
        <p:spPr>
          <a:xfrm>
            <a:off x="12713078" y="8897018"/>
            <a:ext cx="0" cy="29845"/>
          </a:xfrm>
          <a:custGeom>
            <a:avLst/>
            <a:gdLst/>
            <a:ahLst/>
            <a:cxnLst/>
            <a:rect l="l" t="t" r="r" b="b"/>
            <a:pathLst>
              <a:path h="29845">
                <a:moveTo>
                  <a:pt x="0" y="0"/>
                </a:moveTo>
                <a:lnTo>
                  <a:pt x="0" y="294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7" name="bg object 3297"/>
          <p:cNvSpPr/>
          <p:nvPr/>
        </p:nvSpPr>
        <p:spPr>
          <a:xfrm>
            <a:off x="12713078" y="8926491"/>
            <a:ext cx="0" cy="10795"/>
          </a:xfrm>
          <a:custGeom>
            <a:avLst/>
            <a:gdLst/>
            <a:ahLst/>
            <a:cxnLst/>
            <a:rect l="l" t="t" r="r" b="b"/>
            <a:pathLst>
              <a:path h="10795">
                <a:moveTo>
                  <a:pt x="0" y="0"/>
                </a:moveTo>
                <a:lnTo>
                  <a:pt x="0" y="105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8" name="bg object 3298"/>
          <p:cNvSpPr/>
          <p:nvPr/>
        </p:nvSpPr>
        <p:spPr>
          <a:xfrm>
            <a:off x="12713078" y="8984120"/>
            <a:ext cx="0" cy="10795"/>
          </a:xfrm>
          <a:custGeom>
            <a:avLst/>
            <a:gdLst/>
            <a:ahLst/>
            <a:cxnLst/>
            <a:rect l="l" t="t" r="r" b="b"/>
            <a:pathLst>
              <a:path h="10795">
                <a:moveTo>
                  <a:pt x="0" y="105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9" name="bg object 3299"/>
          <p:cNvSpPr/>
          <p:nvPr/>
        </p:nvSpPr>
        <p:spPr>
          <a:xfrm>
            <a:off x="12734110" y="8854941"/>
            <a:ext cx="0" cy="42545"/>
          </a:xfrm>
          <a:custGeom>
            <a:avLst/>
            <a:gdLst/>
            <a:ahLst/>
            <a:cxnLst/>
            <a:rect l="l" t="t" r="r" b="b"/>
            <a:pathLst>
              <a:path h="42545">
                <a:moveTo>
                  <a:pt x="0" y="420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0" name="bg object 3300"/>
          <p:cNvSpPr/>
          <p:nvPr/>
        </p:nvSpPr>
        <p:spPr>
          <a:xfrm>
            <a:off x="12713078" y="8987480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6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1" name="bg object 3301"/>
          <p:cNvSpPr/>
          <p:nvPr/>
        </p:nvSpPr>
        <p:spPr>
          <a:xfrm>
            <a:off x="12713078" y="8933640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6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2" name="bg object 3302"/>
          <p:cNvSpPr/>
          <p:nvPr/>
        </p:nvSpPr>
        <p:spPr>
          <a:xfrm>
            <a:off x="12725708" y="8933640"/>
            <a:ext cx="0" cy="53975"/>
          </a:xfrm>
          <a:custGeom>
            <a:avLst/>
            <a:gdLst/>
            <a:ahLst/>
            <a:cxnLst/>
            <a:rect l="l" t="t" r="r" b="b"/>
            <a:pathLst>
              <a:path h="53975">
                <a:moveTo>
                  <a:pt x="0" y="0"/>
                </a:moveTo>
                <a:lnTo>
                  <a:pt x="0" y="538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3" name="bg object 3303"/>
          <p:cNvSpPr/>
          <p:nvPr/>
        </p:nvSpPr>
        <p:spPr>
          <a:xfrm>
            <a:off x="12718978" y="8940031"/>
            <a:ext cx="0" cy="41275"/>
          </a:xfrm>
          <a:custGeom>
            <a:avLst/>
            <a:gdLst/>
            <a:ahLst/>
            <a:cxnLst/>
            <a:rect l="l" t="t" r="r" b="b"/>
            <a:pathLst>
              <a:path h="41275">
                <a:moveTo>
                  <a:pt x="0" y="0"/>
                </a:moveTo>
                <a:lnTo>
                  <a:pt x="0" y="410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4" name="bg object 3304"/>
          <p:cNvSpPr/>
          <p:nvPr/>
        </p:nvSpPr>
        <p:spPr>
          <a:xfrm>
            <a:off x="12722343" y="8940030"/>
            <a:ext cx="0" cy="41275"/>
          </a:xfrm>
          <a:custGeom>
            <a:avLst/>
            <a:gdLst/>
            <a:ahLst/>
            <a:cxnLst/>
            <a:rect l="l" t="t" r="r" b="b"/>
            <a:pathLst>
              <a:path h="41275">
                <a:moveTo>
                  <a:pt x="0" y="0"/>
                </a:moveTo>
                <a:lnTo>
                  <a:pt x="0" y="410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5" name="bg object 3305"/>
          <p:cNvSpPr/>
          <p:nvPr/>
        </p:nvSpPr>
        <p:spPr>
          <a:xfrm>
            <a:off x="12713078" y="8897011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0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6" name="bg object 3306"/>
          <p:cNvSpPr/>
          <p:nvPr/>
        </p:nvSpPr>
        <p:spPr>
          <a:xfrm>
            <a:off x="12990672" y="8897008"/>
            <a:ext cx="0" cy="370205"/>
          </a:xfrm>
          <a:custGeom>
            <a:avLst/>
            <a:gdLst/>
            <a:ahLst/>
            <a:cxnLst/>
            <a:rect l="l" t="t" r="r" b="b"/>
            <a:pathLst>
              <a:path h="370204">
                <a:moveTo>
                  <a:pt x="0" y="3701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7" name="bg object 3307"/>
          <p:cNvSpPr/>
          <p:nvPr/>
        </p:nvSpPr>
        <p:spPr>
          <a:xfrm>
            <a:off x="13396943" y="9271372"/>
            <a:ext cx="53975" cy="0"/>
          </a:xfrm>
          <a:custGeom>
            <a:avLst/>
            <a:gdLst/>
            <a:ahLst/>
            <a:cxnLst/>
            <a:rect l="l" t="t" r="r" b="b"/>
            <a:pathLst>
              <a:path w="53975">
                <a:moveTo>
                  <a:pt x="5383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8" name="bg object 3308"/>
          <p:cNvSpPr/>
          <p:nvPr/>
        </p:nvSpPr>
        <p:spPr>
          <a:xfrm>
            <a:off x="13582358" y="9077333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475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9" name="bg object 3309"/>
          <p:cNvSpPr/>
          <p:nvPr/>
        </p:nvSpPr>
        <p:spPr>
          <a:xfrm>
            <a:off x="13487265" y="907733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0" name="bg object 3310"/>
          <p:cNvSpPr/>
          <p:nvPr/>
        </p:nvSpPr>
        <p:spPr>
          <a:xfrm>
            <a:off x="13392164" y="907733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1" name="bg object 3311"/>
          <p:cNvSpPr/>
          <p:nvPr/>
        </p:nvSpPr>
        <p:spPr>
          <a:xfrm>
            <a:off x="13297063" y="9077330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3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2" name="bg object 3312"/>
          <p:cNvSpPr/>
          <p:nvPr/>
        </p:nvSpPr>
        <p:spPr>
          <a:xfrm>
            <a:off x="13217785" y="9077329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475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3" name="bg object 3313"/>
          <p:cNvSpPr/>
          <p:nvPr/>
        </p:nvSpPr>
        <p:spPr>
          <a:xfrm>
            <a:off x="13402831" y="9277268"/>
            <a:ext cx="42545" cy="0"/>
          </a:xfrm>
          <a:custGeom>
            <a:avLst/>
            <a:gdLst/>
            <a:ahLst/>
            <a:cxnLst/>
            <a:rect l="l" t="t" r="r" b="b"/>
            <a:pathLst>
              <a:path w="42544">
                <a:moveTo>
                  <a:pt x="4206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4" name="bg object 3314"/>
          <p:cNvSpPr/>
          <p:nvPr/>
        </p:nvSpPr>
        <p:spPr>
          <a:xfrm>
            <a:off x="10342341" y="7645559"/>
            <a:ext cx="1379855" cy="0"/>
          </a:xfrm>
          <a:custGeom>
            <a:avLst/>
            <a:gdLst/>
            <a:ahLst/>
            <a:cxnLst/>
            <a:rect l="l" t="t" r="r" b="b"/>
            <a:pathLst>
              <a:path w="1379854">
                <a:moveTo>
                  <a:pt x="137950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5" name="bg object 3315"/>
          <p:cNvSpPr/>
          <p:nvPr/>
        </p:nvSpPr>
        <p:spPr>
          <a:xfrm>
            <a:off x="10342341" y="7633772"/>
            <a:ext cx="1379855" cy="0"/>
          </a:xfrm>
          <a:custGeom>
            <a:avLst/>
            <a:gdLst/>
            <a:ahLst/>
            <a:cxnLst/>
            <a:rect l="l" t="t" r="r" b="b"/>
            <a:pathLst>
              <a:path w="1379854">
                <a:moveTo>
                  <a:pt x="137950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6" name="bg object 3316"/>
          <p:cNvSpPr/>
          <p:nvPr/>
        </p:nvSpPr>
        <p:spPr>
          <a:xfrm>
            <a:off x="10271689" y="7643021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0"/>
                </a:moveTo>
                <a:lnTo>
                  <a:pt x="0" y="672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7" name="bg object 3317"/>
          <p:cNvSpPr/>
          <p:nvPr/>
        </p:nvSpPr>
        <p:spPr>
          <a:xfrm>
            <a:off x="10204400" y="7643020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0"/>
                </a:moveTo>
                <a:lnTo>
                  <a:pt x="0" y="672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8" name="bg object 3318"/>
          <p:cNvSpPr/>
          <p:nvPr/>
        </p:nvSpPr>
        <p:spPr>
          <a:xfrm>
            <a:off x="10342343" y="7608541"/>
            <a:ext cx="0" cy="102235"/>
          </a:xfrm>
          <a:custGeom>
            <a:avLst/>
            <a:gdLst/>
            <a:ahLst/>
            <a:cxnLst/>
            <a:rect l="l" t="t" r="r" b="b"/>
            <a:pathLst>
              <a:path h="102234">
                <a:moveTo>
                  <a:pt x="0" y="0"/>
                </a:moveTo>
                <a:lnTo>
                  <a:pt x="0" y="1017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9" name="bg object 3319"/>
          <p:cNvSpPr/>
          <p:nvPr/>
        </p:nvSpPr>
        <p:spPr>
          <a:xfrm>
            <a:off x="10204394" y="7710320"/>
            <a:ext cx="138430" cy="0"/>
          </a:xfrm>
          <a:custGeom>
            <a:avLst/>
            <a:gdLst/>
            <a:ahLst/>
            <a:cxnLst/>
            <a:rect l="l" t="t" r="r" b="b"/>
            <a:pathLst>
              <a:path w="138429">
                <a:moveTo>
                  <a:pt x="67295" y="0"/>
                </a:moveTo>
                <a:lnTo>
                  <a:pt x="0" y="0"/>
                </a:lnTo>
              </a:path>
              <a:path w="138429">
                <a:moveTo>
                  <a:pt x="67295" y="0"/>
                </a:moveTo>
                <a:lnTo>
                  <a:pt x="13794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0" name="bg object 3320"/>
          <p:cNvSpPr/>
          <p:nvPr/>
        </p:nvSpPr>
        <p:spPr>
          <a:xfrm>
            <a:off x="10330576" y="6750410"/>
            <a:ext cx="0" cy="858519"/>
          </a:xfrm>
          <a:custGeom>
            <a:avLst/>
            <a:gdLst/>
            <a:ahLst/>
            <a:cxnLst/>
            <a:rect l="l" t="t" r="r" b="b"/>
            <a:pathLst>
              <a:path h="858520">
                <a:moveTo>
                  <a:pt x="0" y="0"/>
                </a:moveTo>
                <a:lnTo>
                  <a:pt x="0" y="8581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1" name="bg object 3321"/>
          <p:cNvSpPr/>
          <p:nvPr/>
        </p:nvSpPr>
        <p:spPr>
          <a:xfrm>
            <a:off x="10342343" y="6750409"/>
            <a:ext cx="0" cy="858519"/>
          </a:xfrm>
          <a:custGeom>
            <a:avLst/>
            <a:gdLst/>
            <a:ahLst/>
            <a:cxnLst/>
            <a:rect l="l" t="t" r="r" b="b"/>
            <a:pathLst>
              <a:path h="858520">
                <a:moveTo>
                  <a:pt x="0" y="0"/>
                </a:moveTo>
                <a:lnTo>
                  <a:pt x="0" y="8581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2" name="bg object 3322"/>
          <p:cNvSpPr/>
          <p:nvPr/>
        </p:nvSpPr>
        <p:spPr>
          <a:xfrm>
            <a:off x="10596098" y="7633766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3" name="bg object 3323"/>
          <p:cNvSpPr/>
          <p:nvPr/>
        </p:nvSpPr>
        <p:spPr>
          <a:xfrm>
            <a:off x="10204394" y="7643016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2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4" name="bg object 3324"/>
          <p:cNvSpPr/>
          <p:nvPr/>
        </p:nvSpPr>
        <p:spPr>
          <a:xfrm>
            <a:off x="10312906" y="7608537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294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5" name="bg object 3325"/>
          <p:cNvSpPr/>
          <p:nvPr/>
        </p:nvSpPr>
        <p:spPr>
          <a:xfrm>
            <a:off x="10312909" y="7608536"/>
            <a:ext cx="0" cy="34925"/>
          </a:xfrm>
          <a:custGeom>
            <a:avLst/>
            <a:gdLst/>
            <a:ahLst/>
            <a:cxnLst/>
            <a:rect l="l" t="t" r="r" b="b"/>
            <a:pathLst>
              <a:path h="34925">
                <a:moveTo>
                  <a:pt x="0" y="0"/>
                </a:moveTo>
                <a:lnTo>
                  <a:pt x="0" y="344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6" name="bg object 3326"/>
          <p:cNvSpPr/>
          <p:nvPr/>
        </p:nvSpPr>
        <p:spPr>
          <a:xfrm>
            <a:off x="10271689" y="7643013"/>
            <a:ext cx="41275" cy="0"/>
          </a:xfrm>
          <a:custGeom>
            <a:avLst/>
            <a:gdLst/>
            <a:ahLst/>
            <a:cxnLst/>
            <a:rect l="l" t="t" r="r" b="b"/>
            <a:pathLst>
              <a:path w="41275">
                <a:moveTo>
                  <a:pt x="0" y="0"/>
                </a:moveTo>
                <a:lnTo>
                  <a:pt x="412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7" name="bg object 3327"/>
          <p:cNvSpPr/>
          <p:nvPr/>
        </p:nvSpPr>
        <p:spPr>
          <a:xfrm>
            <a:off x="10330571" y="7595074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8" name="bg object 3328"/>
          <p:cNvSpPr/>
          <p:nvPr/>
        </p:nvSpPr>
        <p:spPr>
          <a:xfrm>
            <a:off x="10342341" y="7600111"/>
            <a:ext cx="19050" cy="33655"/>
          </a:xfrm>
          <a:custGeom>
            <a:avLst/>
            <a:gdLst/>
            <a:ahLst/>
            <a:cxnLst/>
            <a:rect l="l" t="t" r="r" b="b"/>
            <a:pathLst>
              <a:path w="19050" h="33654">
                <a:moveTo>
                  <a:pt x="18516" y="0"/>
                </a:moveTo>
                <a:lnTo>
                  <a:pt x="0" y="0"/>
                </a:lnTo>
              </a:path>
              <a:path w="19050" h="33654">
                <a:moveTo>
                  <a:pt x="18516" y="0"/>
                </a:moveTo>
                <a:lnTo>
                  <a:pt x="18516" y="336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9" name="bg object 3329"/>
          <p:cNvSpPr/>
          <p:nvPr/>
        </p:nvSpPr>
        <p:spPr>
          <a:xfrm>
            <a:off x="10365894" y="763376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0" name="bg object 3330"/>
          <p:cNvSpPr/>
          <p:nvPr/>
        </p:nvSpPr>
        <p:spPr>
          <a:xfrm>
            <a:off x="10330571" y="7399461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1" name="bg object 3331"/>
          <p:cNvSpPr/>
          <p:nvPr/>
        </p:nvSpPr>
        <p:spPr>
          <a:xfrm>
            <a:off x="10330571" y="7410399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2" name="bg object 3332"/>
          <p:cNvSpPr/>
          <p:nvPr/>
        </p:nvSpPr>
        <p:spPr>
          <a:xfrm>
            <a:off x="10330571" y="7388519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3" name="bg object 3333"/>
          <p:cNvSpPr/>
          <p:nvPr/>
        </p:nvSpPr>
        <p:spPr>
          <a:xfrm>
            <a:off x="10330571" y="7423858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4" name="bg object 3334"/>
          <p:cNvSpPr/>
          <p:nvPr/>
        </p:nvSpPr>
        <p:spPr>
          <a:xfrm>
            <a:off x="10330571" y="7375057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5" name="bg object 3335"/>
          <p:cNvSpPr/>
          <p:nvPr/>
        </p:nvSpPr>
        <p:spPr>
          <a:xfrm>
            <a:off x="10342339" y="7601796"/>
            <a:ext cx="17145" cy="32384"/>
          </a:xfrm>
          <a:custGeom>
            <a:avLst/>
            <a:gdLst/>
            <a:ahLst/>
            <a:cxnLst/>
            <a:rect l="l" t="t" r="r" b="b"/>
            <a:pathLst>
              <a:path w="17145" h="32384">
                <a:moveTo>
                  <a:pt x="16827" y="0"/>
                </a:moveTo>
                <a:lnTo>
                  <a:pt x="0" y="0"/>
                </a:lnTo>
              </a:path>
              <a:path w="17145" h="32384">
                <a:moveTo>
                  <a:pt x="16827" y="0"/>
                </a:moveTo>
                <a:lnTo>
                  <a:pt x="16827" y="319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6" name="bg object 3336"/>
          <p:cNvSpPr/>
          <p:nvPr/>
        </p:nvSpPr>
        <p:spPr>
          <a:xfrm>
            <a:off x="10547305" y="7633753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7" name="bg object 3337"/>
          <p:cNvSpPr/>
          <p:nvPr/>
        </p:nvSpPr>
        <p:spPr>
          <a:xfrm>
            <a:off x="10560763" y="7633753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8" name="bg object 3338"/>
          <p:cNvSpPr/>
          <p:nvPr/>
        </p:nvSpPr>
        <p:spPr>
          <a:xfrm>
            <a:off x="10582641" y="7633752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9" name="bg object 3339"/>
          <p:cNvSpPr/>
          <p:nvPr/>
        </p:nvSpPr>
        <p:spPr>
          <a:xfrm>
            <a:off x="10571703" y="7633752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0" name="bg object 3340"/>
          <p:cNvSpPr/>
          <p:nvPr/>
        </p:nvSpPr>
        <p:spPr>
          <a:xfrm>
            <a:off x="10330571" y="7179457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1" name="bg object 3341"/>
          <p:cNvSpPr/>
          <p:nvPr/>
        </p:nvSpPr>
        <p:spPr>
          <a:xfrm>
            <a:off x="10330571" y="7168517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2" name="bg object 3342"/>
          <p:cNvSpPr/>
          <p:nvPr/>
        </p:nvSpPr>
        <p:spPr>
          <a:xfrm>
            <a:off x="10330571" y="7190396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3" name="bg object 3343"/>
          <p:cNvSpPr/>
          <p:nvPr/>
        </p:nvSpPr>
        <p:spPr>
          <a:xfrm>
            <a:off x="10330571" y="7155055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4" name="bg object 3344"/>
          <p:cNvSpPr/>
          <p:nvPr/>
        </p:nvSpPr>
        <p:spPr>
          <a:xfrm>
            <a:off x="10330571" y="7203855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5" name="bg object 3345"/>
          <p:cNvSpPr/>
          <p:nvPr/>
        </p:nvSpPr>
        <p:spPr>
          <a:xfrm>
            <a:off x="10271689" y="6652028"/>
            <a:ext cx="0" cy="67945"/>
          </a:xfrm>
          <a:custGeom>
            <a:avLst/>
            <a:gdLst/>
            <a:ahLst/>
            <a:cxnLst/>
            <a:rect l="l" t="t" r="r" b="b"/>
            <a:pathLst>
              <a:path h="67945">
                <a:moveTo>
                  <a:pt x="0" y="0"/>
                </a:moveTo>
                <a:lnTo>
                  <a:pt x="0" y="673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6" name="bg object 3346"/>
          <p:cNvSpPr/>
          <p:nvPr/>
        </p:nvSpPr>
        <p:spPr>
          <a:xfrm>
            <a:off x="10204400" y="6652028"/>
            <a:ext cx="0" cy="67945"/>
          </a:xfrm>
          <a:custGeom>
            <a:avLst/>
            <a:gdLst/>
            <a:ahLst/>
            <a:cxnLst/>
            <a:rect l="l" t="t" r="r" b="b"/>
            <a:pathLst>
              <a:path h="67945">
                <a:moveTo>
                  <a:pt x="0" y="0"/>
                </a:moveTo>
                <a:lnTo>
                  <a:pt x="0" y="673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7" name="bg object 3347"/>
          <p:cNvSpPr/>
          <p:nvPr/>
        </p:nvSpPr>
        <p:spPr>
          <a:xfrm>
            <a:off x="10342343" y="6620827"/>
            <a:ext cx="0" cy="13017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0"/>
                </a:moveTo>
                <a:lnTo>
                  <a:pt x="0" y="1295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8" name="bg object 3348"/>
          <p:cNvSpPr/>
          <p:nvPr/>
        </p:nvSpPr>
        <p:spPr>
          <a:xfrm>
            <a:off x="10360857" y="6612422"/>
            <a:ext cx="0" cy="146685"/>
          </a:xfrm>
          <a:custGeom>
            <a:avLst/>
            <a:gdLst/>
            <a:ahLst/>
            <a:cxnLst/>
            <a:rect l="l" t="t" r="r" b="b"/>
            <a:pathLst>
              <a:path h="146684">
                <a:moveTo>
                  <a:pt x="0" y="0"/>
                </a:moveTo>
                <a:lnTo>
                  <a:pt x="0" y="1463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9" name="bg object 3349"/>
          <p:cNvSpPr/>
          <p:nvPr/>
        </p:nvSpPr>
        <p:spPr>
          <a:xfrm>
            <a:off x="10359165" y="6614095"/>
            <a:ext cx="0" cy="143510"/>
          </a:xfrm>
          <a:custGeom>
            <a:avLst/>
            <a:gdLst/>
            <a:ahLst/>
            <a:cxnLst/>
            <a:rect l="l" t="t" r="r" b="b"/>
            <a:pathLst>
              <a:path h="143509">
                <a:moveTo>
                  <a:pt x="0" y="0"/>
                </a:moveTo>
                <a:lnTo>
                  <a:pt x="0" y="1430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0" name="bg object 3350"/>
          <p:cNvSpPr/>
          <p:nvPr/>
        </p:nvSpPr>
        <p:spPr>
          <a:xfrm>
            <a:off x="10204394" y="6719341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2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1" name="bg object 3351"/>
          <p:cNvSpPr/>
          <p:nvPr/>
        </p:nvSpPr>
        <p:spPr>
          <a:xfrm>
            <a:off x="10312906" y="6750385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294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2" name="bg object 3352"/>
          <p:cNvSpPr/>
          <p:nvPr/>
        </p:nvSpPr>
        <p:spPr>
          <a:xfrm>
            <a:off x="10312909" y="6719254"/>
            <a:ext cx="0" cy="31750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1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3" name="bg object 3353"/>
          <p:cNvSpPr/>
          <p:nvPr/>
        </p:nvSpPr>
        <p:spPr>
          <a:xfrm>
            <a:off x="10271689" y="6719253"/>
            <a:ext cx="41275" cy="0"/>
          </a:xfrm>
          <a:custGeom>
            <a:avLst/>
            <a:gdLst/>
            <a:ahLst/>
            <a:cxnLst/>
            <a:rect l="l" t="t" r="r" b="b"/>
            <a:pathLst>
              <a:path w="41275">
                <a:moveTo>
                  <a:pt x="0" y="0"/>
                </a:moveTo>
                <a:lnTo>
                  <a:pt x="412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4" name="bg object 3354"/>
          <p:cNvSpPr/>
          <p:nvPr/>
        </p:nvSpPr>
        <p:spPr>
          <a:xfrm>
            <a:off x="10330571" y="6983837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5" name="bg object 3355"/>
          <p:cNvSpPr/>
          <p:nvPr/>
        </p:nvSpPr>
        <p:spPr>
          <a:xfrm>
            <a:off x="10330571" y="6935052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6" name="bg object 3356"/>
          <p:cNvSpPr/>
          <p:nvPr/>
        </p:nvSpPr>
        <p:spPr>
          <a:xfrm>
            <a:off x="10330571" y="6970374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7" name="bg object 3357"/>
          <p:cNvSpPr/>
          <p:nvPr/>
        </p:nvSpPr>
        <p:spPr>
          <a:xfrm>
            <a:off x="10330571" y="6948511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8" name="bg object 3358"/>
          <p:cNvSpPr/>
          <p:nvPr/>
        </p:nvSpPr>
        <p:spPr>
          <a:xfrm>
            <a:off x="10330571" y="6959451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9" name="bg object 3359"/>
          <p:cNvSpPr/>
          <p:nvPr/>
        </p:nvSpPr>
        <p:spPr>
          <a:xfrm>
            <a:off x="10330571" y="6763840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0" name="bg object 3360"/>
          <p:cNvSpPr/>
          <p:nvPr/>
        </p:nvSpPr>
        <p:spPr>
          <a:xfrm>
            <a:off x="10342341" y="675880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51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1" name="bg object 3361"/>
          <p:cNvSpPr/>
          <p:nvPr/>
        </p:nvSpPr>
        <p:spPr>
          <a:xfrm>
            <a:off x="10342339" y="6757108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2" name="bg object 3362"/>
          <p:cNvSpPr/>
          <p:nvPr/>
        </p:nvSpPr>
        <p:spPr>
          <a:xfrm>
            <a:off x="10204394" y="665201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2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3" name="bg object 3363"/>
          <p:cNvSpPr/>
          <p:nvPr/>
        </p:nvSpPr>
        <p:spPr>
          <a:xfrm>
            <a:off x="10312906" y="6620815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294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4" name="bg object 3364"/>
          <p:cNvSpPr/>
          <p:nvPr/>
        </p:nvSpPr>
        <p:spPr>
          <a:xfrm>
            <a:off x="10271689" y="6651945"/>
            <a:ext cx="41275" cy="0"/>
          </a:xfrm>
          <a:custGeom>
            <a:avLst/>
            <a:gdLst/>
            <a:ahLst/>
            <a:cxnLst/>
            <a:rect l="l" t="t" r="r" b="b"/>
            <a:pathLst>
              <a:path w="41275">
                <a:moveTo>
                  <a:pt x="0" y="0"/>
                </a:moveTo>
                <a:lnTo>
                  <a:pt x="412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5" name="bg object 3365"/>
          <p:cNvSpPr/>
          <p:nvPr/>
        </p:nvSpPr>
        <p:spPr>
          <a:xfrm>
            <a:off x="10312909" y="6620813"/>
            <a:ext cx="0" cy="31750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1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6" name="bg object 3366"/>
          <p:cNvSpPr/>
          <p:nvPr/>
        </p:nvSpPr>
        <p:spPr>
          <a:xfrm>
            <a:off x="10330571" y="6607354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7" name="bg object 3367"/>
          <p:cNvSpPr/>
          <p:nvPr/>
        </p:nvSpPr>
        <p:spPr>
          <a:xfrm>
            <a:off x="10342341" y="661240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51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8" name="bg object 3368"/>
          <p:cNvSpPr/>
          <p:nvPr/>
        </p:nvSpPr>
        <p:spPr>
          <a:xfrm>
            <a:off x="10342339" y="6614081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9" name="bg object 3369"/>
          <p:cNvSpPr/>
          <p:nvPr/>
        </p:nvSpPr>
        <p:spPr>
          <a:xfrm>
            <a:off x="10777510" y="7633727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0" name="bg object 3370"/>
          <p:cNvSpPr/>
          <p:nvPr/>
        </p:nvSpPr>
        <p:spPr>
          <a:xfrm>
            <a:off x="10826286" y="7633728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1" name="bg object 3371"/>
          <p:cNvSpPr/>
          <p:nvPr/>
        </p:nvSpPr>
        <p:spPr>
          <a:xfrm>
            <a:off x="10790967" y="7633726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2" name="bg object 3372"/>
          <p:cNvSpPr/>
          <p:nvPr/>
        </p:nvSpPr>
        <p:spPr>
          <a:xfrm>
            <a:off x="10812827" y="7633725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3" name="bg object 3373"/>
          <p:cNvSpPr/>
          <p:nvPr/>
        </p:nvSpPr>
        <p:spPr>
          <a:xfrm>
            <a:off x="10801907" y="7633725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4" name="bg object 3374"/>
          <p:cNvSpPr/>
          <p:nvPr/>
        </p:nvSpPr>
        <p:spPr>
          <a:xfrm>
            <a:off x="11007697" y="7633723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5" name="bg object 3375"/>
          <p:cNvSpPr/>
          <p:nvPr/>
        </p:nvSpPr>
        <p:spPr>
          <a:xfrm>
            <a:off x="11056489" y="7633724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6" name="bg object 3376"/>
          <p:cNvSpPr/>
          <p:nvPr/>
        </p:nvSpPr>
        <p:spPr>
          <a:xfrm>
            <a:off x="11021154" y="7633722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7" name="bg object 3377"/>
          <p:cNvSpPr/>
          <p:nvPr/>
        </p:nvSpPr>
        <p:spPr>
          <a:xfrm>
            <a:off x="11043032" y="7633721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8" name="bg object 3378"/>
          <p:cNvSpPr/>
          <p:nvPr/>
        </p:nvSpPr>
        <p:spPr>
          <a:xfrm>
            <a:off x="11032093" y="7633721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9" name="bg object 3379"/>
          <p:cNvSpPr/>
          <p:nvPr/>
        </p:nvSpPr>
        <p:spPr>
          <a:xfrm>
            <a:off x="11262298" y="76337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0" name="bg object 3380"/>
          <p:cNvSpPr/>
          <p:nvPr/>
        </p:nvSpPr>
        <p:spPr>
          <a:xfrm>
            <a:off x="11251359" y="76337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1" name="bg object 3381"/>
          <p:cNvSpPr/>
          <p:nvPr/>
        </p:nvSpPr>
        <p:spPr>
          <a:xfrm>
            <a:off x="11273220" y="7633719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2" name="bg object 3382"/>
          <p:cNvSpPr/>
          <p:nvPr/>
        </p:nvSpPr>
        <p:spPr>
          <a:xfrm>
            <a:off x="11237901" y="7633717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3" name="bg object 3383"/>
          <p:cNvSpPr/>
          <p:nvPr/>
        </p:nvSpPr>
        <p:spPr>
          <a:xfrm>
            <a:off x="11286678" y="7633717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4" name="bg object 3384"/>
          <p:cNvSpPr/>
          <p:nvPr/>
        </p:nvSpPr>
        <p:spPr>
          <a:xfrm>
            <a:off x="11492485" y="7633716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5" name="bg object 3385"/>
          <p:cNvSpPr/>
          <p:nvPr/>
        </p:nvSpPr>
        <p:spPr>
          <a:xfrm>
            <a:off x="11481546" y="7633716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6" name="bg object 3386"/>
          <p:cNvSpPr/>
          <p:nvPr/>
        </p:nvSpPr>
        <p:spPr>
          <a:xfrm>
            <a:off x="11503423" y="7633715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7" name="bg object 3387"/>
          <p:cNvSpPr/>
          <p:nvPr/>
        </p:nvSpPr>
        <p:spPr>
          <a:xfrm>
            <a:off x="11468089" y="7633713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8" name="bg object 3388"/>
          <p:cNvSpPr/>
          <p:nvPr/>
        </p:nvSpPr>
        <p:spPr>
          <a:xfrm>
            <a:off x="11516881" y="7633713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9" name="bg object 3389"/>
          <p:cNvSpPr/>
          <p:nvPr/>
        </p:nvSpPr>
        <p:spPr>
          <a:xfrm>
            <a:off x="11804281" y="7642963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0"/>
                </a:moveTo>
                <a:lnTo>
                  <a:pt x="0" y="672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0" name="bg object 3390"/>
          <p:cNvSpPr/>
          <p:nvPr/>
        </p:nvSpPr>
        <p:spPr>
          <a:xfrm>
            <a:off x="11871588" y="7642962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0"/>
                </a:moveTo>
                <a:lnTo>
                  <a:pt x="0" y="672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1" name="bg object 3391"/>
          <p:cNvSpPr/>
          <p:nvPr/>
        </p:nvSpPr>
        <p:spPr>
          <a:xfrm>
            <a:off x="11721844" y="7608482"/>
            <a:ext cx="0" cy="102235"/>
          </a:xfrm>
          <a:custGeom>
            <a:avLst/>
            <a:gdLst/>
            <a:ahLst/>
            <a:cxnLst/>
            <a:rect l="l" t="t" r="r" b="b"/>
            <a:pathLst>
              <a:path h="102234">
                <a:moveTo>
                  <a:pt x="0" y="0"/>
                </a:moveTo>
                <a:lnTo>
                  <a:pt x="0" y="1017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2" name="bg object 3392"/>
          <p:cNvSpPr/>
          <p:nvPr/>
        </p:nvSpPr>
        <p:spPr>
          <a:xfrm>
            <a:off x="12672704" y="8333277"/>
            <a:ext cx="61594" cy="0"/>
          </a:xfrm>
          <a:custGeom>
            <a:avLst/>
            <a:gdLst/>
            <a:ahLst/>
            <a:cxnLst/>
            <a:rect l="l" t="t" r="r" b="b"/>
            <a:pathLst>
              <a:path w="61595">
                <a:moveTo>
                  <a:pt x="0" y="0"/>
                </a:moveTo>
                <a:lnTo>
                  <a:pt x="614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3" name="bg object 3393"/>
          <p:cNvSpPr/>
          <p:nvPr/>
        </p:nvSpPr>
        <p:spPr>
          <a:xfrm>
            <a:off x="11804280" y="771026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3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4" name="bg object 3394"/>
          <p:cNvSpPr/>
          <p:nvPr/>
        </p:nvSpPr>
        <p:spPr>
          <a:xfrm>
            <a:off x="11721848" y="7710258"/>
            <a:ext cx="82550" cy="0"/>
          </a:xfrm>
          <a:custGeom>
            <a:avLst/>
            <a:gdLst/>
            <a:ahLst/>
            <a:cxnLst/>
            <a:rect l="l" t="t" r="r" b="b"/>
            <a:pathLst>
              <a:path w="82550">
                <a:moveTo>
                  <a:pt x="8243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5" name="bg object 3395"/>
          <p:cNvSpPr/>
          <p:nvPr/>
        </p:nvSpPr>
        <p:spPr>
          <a:xfrm>
            <a:off x="13176563" y="8375329"/>
            <a:ext cx="351790" cy="0"/>
          </a:xfrm>
          <a:custGeom>
            <a:avLst/>
            <a:gdLst/>
            <a:ahLst/>
            <a:cxnLst/>
            <a:rect l="l" t="t" r="r" b="b"/>
            <a:pathLst>
              <a:path w="351790">
                <a:moveTo>
                  <a:pt x="0" y="0"/>
                </a:moveTo>
                <a:lnTo>
                  <a:pt x="3516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6" name="bg object 3396"/>
          <p:cNvSpPr/>
          <p:nvPr/>
        </p:nvSpPr>
        <p:spPr>
          <a:xfrm>
            <a:off x="13176568" y="8360194"/>
            <a:ext cx="55244" cy="0"/>
          </a:xfrm>
          <a:custGeom>
            <a:avLst/>
            <a:gdLst/>
            <a:ahLst/>
            <a:cxnLst/>
            <a:rect l="l" t="t" r="r" b="b"/>
            <a:pathLst>
              <a:path w="55244">
                <a:moveTo>
                  <a:pt x="546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7" name="bg object 3397"/>
          <p:cNvSpPr/>
          <p:nvPr/>
        </p:nvSpPr>
        <p:spPr>
          <a:xfrm>
            <a:off x="12782057" y="8333273"/>
            <a:ext cx="249554" cy="0"/>
          </a:xfrm>
          <a:custGeom>
            <a:avLst/>
            <a:gdLst/>
            <a:ahLst/>
            <a:cxnLst/>
            <a:rect l="l" t="t" r="r" b="b"/>
            <a:pathLst>
              <a:path w="249555">
                <a:moveTo>
                  <a:pt x="0" y="0"/>
                </a:moveTo>
                <a:lnTo>
                  <a:pt x="2489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8" name="bg object 3398"/>
          <p:cNvSpPr/>
          <p:nvPr/>
        </p:nvSpPr>
        <p:spPr>
          <a:xfrm>
            <a:off x="12782057" y="8362712"/>
            <a:ext cx="249554" cy="0"/>
          </a:xfrm>
          <a:custGeom>
            <a:avLst/>
            <a:gdLst/>
            <a:ahLst/>
            <a:cxnLst/>
            <a:rect l="l" t="t" r="r" b="b"/>
            <a:pathLst>
              <a:path w="249555">
                <a:moveTo>
                  <a:pt x="0" y="0"/>
                </a:moveTo>
                <a:lnTo>
                  <a:pt x="2489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9" name="bg object 3399"/>
          <p:cNvSpPr/>
          <p:nvPr/>
        </p:nvSpPr>
        <p:spPr>
          <a:xfrm>
            <a:off x="12734110" y="8375326"/>
            <a:ext cx="351790" cy="0"/>
          </a:xfrm>
          <a:custGeom>
            <a:avLst/>
            <a:gdLst/>
            <a:ahLst/>
            <a:cxnLst/>
            <a:rect l="l" t="t" r="r" b="b"/>
            <a:pathLst>
              <a:path w="351790">
                <a:moveTo>
                  <a:pt x="0" y="0"/>
                </a:moveTo>
                <a:lnTo>
                  <a:pt x="3516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0" name="bg object 3400"/>
          <p:cNvSpPr/>
          <p:nvPr/>
        </p:nvSpPr>
        <p:spPr>
          <a:xfrm>
            <a:off x="12734104" y="8333271"/>
            <a:ext cx="48260" cy="0"/>
          </a:xfrm>
          <a:custGeom>
            <a:avLst/>
            <a:gdLst/>
            <a:ahLst/>
            <a:cxnLst/>
            <a:rect l="l" t="t" r="r" b="b"/>
            <a:pathLst>
              <a:path w="48259">
                <a:moveTo>
                  <a:pt x="47953" y="0"/>
                </a:moveTo>
                <a:lnTo>
                  <a:pt x="0" y="0"/>
                </a:lnTo>
              </a:path>
              <a:path w="48259">
                <a:moveTo>
                  <a:pt x="47953" y="0"/>
                </a:moveTo>
                <a:lnTo>
                  <a:pt x="0" y="0"/>
                </a:lnTo>
              </a:path>
              <a:path w="48259">
                <a:moveTo>
                  <a:pt x="479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1" name="bg object 3401"/>
          <p:cNvSpPr/>
          <p:nvPr/>
        </p:nvSpPr>
        <p:spPr>
          <a:xfrm>
            <a:off x="12734104" y="8360189"/>
            <a:ext cx="48260" cy="0"/>
          </a:xfrm>
          <a:custGeom>
            <a:avLst/>
            <a:gdLst/>
            <a:ahLst/>
            <a:cxnLst/>
            <a:rect l="l" t="t" r="r" b="b"/>
            <a:pathLst>
              <a:path w="48259">
                <a:moveTo>
                  <a:pt x="479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2" name="bg object 3402"/>
          <p:cNvSpPr/>
          <p:nvPr/>
        </p:nvSpPr>
        <p:spPr>
          <a:xfrm>
            <a:off x="12734104" y="8333268"/>
            <a:ext cx="48260" cy="0"/>
          </a:xfrm>
          <a:custGeom>
            <a:avLst/>
            <a:gdLst/>
            <a:ahLst/>
            <a:cxnLst/>
            <a:rect l="l" t="t" r="r" b="b"/>
            <a:pathLst>
              <a:path w="48259">
                <a:moveTo>
                  <a:pt x="479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3" name="bg object 3403"/>
          <p:cNvSpPr/>
          <p:nvPr/>
        </p:nvSpPr>
        <p:spPr>
          <a:xfrm>
            <a:off x="12734110" y="8333267"/>
            <a:ext cx="0" cy="42545"/>
          </a:xfrm>
          <a:custGeom>
            <a:avLst/>
            <a:gdLst/>
            <a:ahLst/>
            <a:cxnLst/>
            <a:rect l="l" t="t" r="r" b="b"/>
            <a:pathLst>
              <a:path h="42545">
                <a:moveTo>
                  <a:pt x="0" y="0"/>
                </a:moveTo>
                <a:lnTo>
                  <a:pt x="0" y="420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4" name="bg object 3404"/>
          <p:cNvSpPr/>
          <p:nvPr/>
        </p:nvSpPr>
        <p:spPr>
          <a:xfrm>
            <a:off x="12693736" y="8333267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0" y="0"/>
                </a:moveTo>
                <a:lnTo>
                  <a:pt x="403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5" name="bg object 3405"/>
          <p:cNvSpPr/>
          <p:nvPr/>
        </p:nvSpPr>
        <p:spPr>
          <a:xfrm>
            <a:off x="12734110" y="8333262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9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6" name="bg object 3406"/>
          <p:cNvSpPr/>
          <p:nvPr/>
        </p:nvSpPr>
        <p:spPr>
          <a:xfrm>
            <a:off x="12781838" y="8375319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0" y="0"/>
                </a:moveTo>
                <a:lnTo>
                  <a:pt x="2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7" name="bg object 3407"/>
          <p:cNvSpPr/>
          <p:nvPr/>
        </p:nvSpPr>
        <p:spPr>
          <a:xfrm>
            <a:off x="12782057" y="8333266"/>
            <a:ext cx="0" cy="29845"/>
          </a:xfrm>
          <a:custGeom>
            <a:avLst/>
            <a:gdLst/>
            <a:ahLst/>
            <a:cxnLst/>
            <a:rect l="l" t="t" r="r" b="b"/>
            <a:pathLst>
              <a:path h="29845">
                <a:moveTo>
                  <a:pt x="0" y="2943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8" name="bg object 3408"/>
          <p:cNvSpPr/>
          <p:nvPr/>
        </p:nvSpPr>
        <p:spPr>
          <a:xfrm>
            <a:off x="12782057" y="8333263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69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9" name="bg object 3409"/>
          <p:cNvSpPr/>
          <p:nvPr/>
        </p:nvSpPr>
        <p:spPr>
          <a:xfrm>
            <a:off x="13031045" y="8333264"/>
            <a:ext cx="0" cy="29845"/>
          </a:xfrm>
          <a:custGeom>
            <a:avLst/>
            <a:gdLst/>
            <a:ahLst/>
            <a:cxnLst/>
            <a:rect l="l" t="t" r="r" b="b"/>
            <a:pathLst>
              <a:path h="29845">
                <a:moveTo>
                  <a:pt x="0" y="2943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0" name="bg object 3410"/>
          <p:cNvSpPr/>
          <p:nvPr/>
        </p:nvSpPr>
        <p:spPr>
          <a:xfrm>
            <a:off x="13085722" y="8375315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9084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1" name="bg object 3411"/>
          <p:cNvSpPr/>
          <p:nvPr/>
        </p:nvSpPr>
        <p:spPr>
          <a:xfrm>
            <a:off x="13031045" y="8333258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9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2" name="bg object 3412"/>
          <p:cNvSpPr/>
          <p:nvPr/>
        </p:nvSpPr>
        <p:spPr>
          <a:xfrm>
            <a:off x="13085721" y="8360176"/>
            <a:ext cx="0" cy="15240"/>
          </a:xfrm>
          <a:custGeom>
            <a:avLst/>
            <a:gdLst/>
            <a:ahLst/>
            <a:cxnLst/>
            <a:rect l="l" t="t" r="r" b="b"/>
            <a:pathLst>
              <a:path h="15240">
                <a:moveTo>
                  <a:pt x="0" y="151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3" name="bg object 3413"/>
          <p:cNvSpPr/>
          <p:nvPr/>
        </p:nvSpPr>
        <p:spPr>
          <a:xfrm>
            <a:off x="13176563" y="8360175"/>
            <a:ext cx="0" cy="15240"/>
          </a:xfrm>
          <a:custGeom>
            <a:avLst/>
            <a:gdLst/>
            <a:ahLst/>
            <a:cxnLst/>
            <a:rect l="l" t="t" r="r" b="b"/>
            <a:pathLst>
              <a:path h="15240">
                <a:moveTo>
                  <a:pt x="0" y="151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4" name="bg object 3414"/>
          <p:cNvSpPr/>
          <p:nvPr/>
        </p:nvSpPr>
        <p:spPr>
          <a:xfrm>
            <a:off x="13031049" y="8360179"/>
            <a:ext cx="55244" cy="0"/>
          </a:xfrm>
          <a:custGeom>
            <a:avLst/>
            <a:gdLst/>
            <a:ahLst/>
            <a:cxnLst/>
            <a:rect l="l" t="t" r="r" b="b"/>
            <a:pathLst>
              <a:path w="55244">
                <a:moveTo>
                  <a:pt x="546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5" name="bg object 3415"/>
          <p:cNvSpPr/>
          <p:nvPr/>
        </p:nvSpPr>
        <p:spPr>
          <a:xfrm>
            <a:off x="13570224" y="8711827"/>
            <a:ext cx="0" cy="42545"/>
          </a:xfrm>
          <a:custGeom>
            <a:avLst/>
            <a:gdLst/>
            <a:ahLst/>
            <a:cxnLst/>
            <a:rect l="l" t="t" r="r" b="b"/>
            <a:pathLst>
              <a:path h="42545">
                <a:moveTo>
                  <a:pt x="0" y="420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6" name="bg object 3416"/>
          <p:cNvSpPr/>
          <p:nvPr/>
        </p:nvSpPr>
        <p:spPr>
          <a:xfrm>
            <a:off x="13031044" y="8333257"/>
            <a:ext cx="784225" cy="0"/>
          </a:xfrm>
          <a:custGeom>
            <a:avLst/>
            <a:gdLst/>
            <a:ahLst/>
            <a:cxnLst/>
            <a:rect l="l" t="t" r="r" b="b"/>
            <a:pathLst>
              <a:path w="784225">
                <a:moveTo>
                  <a:pt x="0" y="0"/>
                </a:moveTo>
                <a:lnTo>
                  <a:pt x="78395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7" name="bg object 3417"/>
          <p:cNvSpPr/>
          <p:nvPr/>
        </p:nvSpPr>
        <p:spPr>
          <a:xfrm>
            <a:off x="13231240" y="8333258"/>
            <a:ext cx="249554" cy="29845"/>
          </a:xfrm>
          <a:custGeom>
            <a:avLst/>
            <a:gdLst/>
            <a:ahLst/>
            <a:cxnLst/>
            <a:rect l="l" t="t" r="r" b="b"/>
            <a:pathLst>
              <a:path w="249555" h="29845">
                <a:moveTo>
                  <a:pt x="0" y="29437"/>
                </a:moveTo>
                <a:lnTo>
                  <a:pt x="248989" y="29437"/>
                </a:lnTo>
              </a:path>
              <a:path w="249555" h="29845">
                <a:moveTo>
                  <a:pt x="0" y="2943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8" name="bg object 3418"/>
          <p:cNvSpPr/>
          <p:nvPr/>
        </p:nvSpPr>
        <p:spPr>
          <a:xfrm>
            <a:off x="13231240" y="8333252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9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9" name="bg object 3419"/>
          <p:cNvSpPr/>
          <p:nvPr/>
        </p:nvSpPr>
        <p:spPr>
          <a:xfrm>
            <a:off x="13570223" y="8375309"/>
            <a:ext cx="0" cy="336550"/>
          </a:xfrm>
          <a:custGeom>
            <a:avLst/>
            <a:gdLst/>
            <a:ahLst/>
            <a:cxnLst/>
            <a:rect l="l" t="t" r="r" b="b"/>
            <a:pathLst>
              <a:path h="336550">
                <a:moveTo>
                  <a:pt x="0" y="33651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0" name="bg object 3420"/>
          <p:cNvSpPr/>
          <p:nvPr/>
        </p:nvSpPr>
        <p:spPr>
          <a:xfrm>
            <a:off x="13480226" y="8333254"/>
            <a:ext cx="0" cy="29845"/>
          </a:xfrm>
          <a:custGeom>
            <a:avLst/>
            <a:gdLst/>
            <a:ahLst/>
            <a:cxnLst/>
            <a:rect l="l" t="t" r="r" b="b"/>
            <a:pathLst>
              <a:path h="29845">
                <a:moveTo>
                  <a:pt x="0" y="2943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1" name="bg object 3421"/>
          <p:cNvSpPr/>
          <p:nvPr/>
        </p:nvSpPr>
        <p:spPr>
          <a:xfrm>
            <a:off x="13480226" y="8333249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9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2" name="bg object 3422"/>
          <p:cNvSpPr/>
          <p:nvPr/>
        </p:nvSpPr>
        <p:spPr>
          <a:xfrm>
            <a:off x="13480222" y="8360171"/>
            <a:ext cx="48260" cy="0"/>
          </a:xfrm>
          <a:custGeom>
            <a:avLst/>
            <a:gdLst/>
            <a:ahLst/>
            <a:cxnLst/>
            <a:rect l="l" t="t" r="r" b="b"/>
            <a:pathLst>
              <a:path w="48259">
                <a:moveTo>
                  <a:pt x="479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3" name="bg object 3423"/>
          <p:cNvSpPr/>
          <p:nvPr/>
        </p:nvSpPr>
        <p:spPr>
          <a:xfrm>
            <a:off x="11733629" y="6750326"/>
            <a:ext cx="0" cy="858519"/>
          </a:xfrm>
          <a:custGeom>
            <a:avLst/>
            <a:gdLst/>
            <a:ahLst/>
            <a:cxnLst/>
            <a:rect l="l" t="t" r="r" b="b"/>
            <a:pathLst>
              <a:path h="858520">
                <a:moveTo>
                  <a:pt x="0" y="0"/>
                </a:moveTo>
                <a:lnTo>
                  <a:pt x="0" y="8581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4" name="bg object 3424"/>
          <p:cNvSpPr/>
          <p:nvPr/>
        </p:nvSpPr>
        <p:spPr>
          <a:xfrm>
            <a:off x="11721844" y="6750326"/>
            <a:ext cx="0" cy="858519"/>
          </a:xfrm>
          <a:custGeom>
            <a:avLst/>
            <a:gdLst/>
            <a:ahLst/>
            <a:cxnLst/>
            <a:rect l="l" t="t" r="r" b="b"/>
            <a:pathLst>
              <a:path h="858520">
                <a:moveTo>
                  <a:pt x="0" y="0"/>
                </a:moveTo>
                <a:lnTo>
                  <a:pt x="0" y="8581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5" name="bg object 3425"/>
          <p:cNvSpPr/>
          <p:nvPr/>
        </p:nvSpPr>
        <p:spPr>
          <a:xfrm>
            <a:off x="11804280" y="764293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3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6" name="bg object 3426"/>
          <p:cNvSpPr/>
          <p:nvPr/>
        </p:nvSpPr>
        <p:spPr>
          <a:xfrm>
            <a:off x="11721840" y="7608453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294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7" name="bg object 3427"/>
          <p:cNvSpPr/>
          <p:nvPr/>
        </p:nvSpPr>
        <p:spPr>
          <a:xfrm>
            <a:off x="11721844" y="7374982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8" name="bg object 3428"/>
          <p:cNvSpPr/>
          <p:nvPr/>
        </p:nvSpPr>
        <p:spPr>
          <a:xfrm>
            <a:off x="11721844" y="7423782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9" name="bg object 3429"/>
          <p:cNvSpPr/>
          <p:nvPr/>
        </p:nvSpPr>
        <p:spPr>
          <a:xfrm>
            <a:off x="11721844" y="7388440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0" name="bg object 3430"/>
          <p:cNvSpPr/>
          <p:nvPr/>
        </p:nvSpPr>
        <p:spPr>
          <a:xfrm>
            <a:off x="11721844" y="7410320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1" name="bg object 3431"/>
          <p:cNvSpPr/>
          <p:nvPr/>
        </p:nvSpPr>
        <p:spPr>
          <a:xfrm>
            <a:off x="11721844" y="7399379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2" name="bg object 3432"/>
          <p:cNvSpPr/>
          <p:nvPr/>
        </p:nvSpPr>
        <p:spPr>
          <a:xfrm>
            <a:off x="11698292" y="7633677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3" name="bg object 3433"/>
          <p:cNvSpPr/>
          <p:nvPr/>
        </p:nvSpPr>
        <p:spPr>
          <a:xfrm>
            <a:off x="11703332" y="7600025"/>
            <a:ext cx="19050" cy="33655"/>
          </a:xfrm>
          <a:custGeom>
            <a:avLst/>
            <a:gdLst/>
            <a:ahLst/>
            <a:cxnLst/>
            <a:rect l="l" t="t" r="r" b="b"/>
            <a:pathLst>
              <a:path w="19050" h="33654">
                <a:moveTo>
                  <a:pt x="0" y="0"/>
                </a:moveTo>
                <a:lnTo>
                  <a:pt x="0" y="33654"/>
                </a:lnTo>
              </a:path>
              <a:path w="19050" h="33654">
                <a:moveTo>
                  <a:pt x="0" y="0"/>
                </a:moveTo>
                <a:lnTo>
                  <a:pt x="185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4" name="bg object 3434"/>
          <p:cNvSpPr/>
          <p:nvPr/>
        </p:nvSpPr>
        <p:spPr>
          <a:xfrm>
            <a:off x="11721844" y="7594986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5" name="bg object 3435"/>
          <p:cNvSpPr/>
          <p:nvPr/>
        </p:nvSpPr>
        <p:spPr>
          <a:xfrm>
            <a:off x="11751278" y="7608445"/>
            <a:ext cx="0" cy="34925"/>
          </a:xfrm>
          <a:custGeom>
            <a:avLst/>
            <a:gdLst/>
            <a:ahLst/>
            <a:cxnLst/>
            <a:rect l="l" t="t" r="r" b="b"/>
            <a:pathLst>
              <a:path h="34925">
                <a:moveTo>
                  <a:pt x="0" y="0"/>
                </a:moveTo>
                <a:lnTo>
                  <a:pt x="0" y="344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6" name="bg object 3436"/>
          <p:cNvSpPr/>
          <p:nvPr/>
        </p:nvSpPr>
        <p:spPr>
          <a:xfrm>
            <a:off x="11751273" y="7642922"/>
            <a:ext cx="53340" cy="0"/>
          </a:xfrm>
          <a:custGeom>
            <a:avLst/>
            <a:gdLst/>
            <a:ahLst/>
            <a:cxnLst/>
            <a:rect l="l" t="t" r="r" b="b"/>
            <a:pathLst>
              <a:path w="53340">
                <a:moveTo>
                  <a:pt x="530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7" name="bg object 3437"/>
          <p:cNvSpPr/>
          <p:nvPr/>
        </p:nvSpPr>
        <p:spPr>
          <a:xfrm>
            <a:off x="11705022" y="7601713"/>
            <a:ext cx="17145" cy="32384"/>
          </a:xfrm>
          <a:custGeom>
            <a:avLst/>
            <a:gdLst/>
            <a:ahLst/>
            <a:cxnLst/>
            <a:rect l="l" t="t" r="r" b="b"/>
            <a:pathLst>
              <a:path w="17145" h="32384">
                <a:moveTo>
                  <a:pt x="0" y="0"/>
                </a:moveTo>
                <a:lnTo>
                  <a:pt x="0" y="31965"/>
                </a:lnTo>
              </a:path>
              <a:path w="17145" h="3238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8" name="bg object 3438"/>
          <p:cNvSpPr/>
          <p:nvPr/>
        </p:nvSpPr>
        <p:spPr>
          <a:xfrm>
            <a:off x="11721844" y="7203778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9" name="bg object 3439"/>
          <p:cNvSpPr/>
          <p:nvPr/>
        </p:nvSpPr>
        <p:spPr>
          <a:xfrm>
            <a:off x="11721844" y="7154977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0" name="bg object 3440"/>
          <p:cNvSpPr/>
          <p:nvPr/>
        </p:nvSpPr>
        <p:spPr>
          <a:xfrm>
            <a:off x="11721844" y="7190317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1" name="bg object 3441"/>
          <p:cNvSpPr/>
          <p:nvPr/>
        </p:nvSpPr>
        <p:spPr>
          <a:xfrm>
            <a:off x="11721844" y="7168434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2" name="bg object 3442"/>
          <p:cNvSpPr/>
          <p:nvPr/>
        </p:nvSpPr>
        <p:spPr>
          <a:xfrm>
            <a:off x="11721844" y="7179375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3" name="bg object 3443"/>
          <p:cNvSpPr/>
          <p:nvPr/>
        </p:nvSpPr>
        <p:spPr>
          <a:xfrm>
            <a:off x="11804281" y="6651947"/>
            <a:ext cx="0" cy="67945"/>
          </a:xfrm>
          <a:custGeom>
            <a:avLst/>
            <a:gdLst/>
            <a:ahLst/>
            <a:cxnLst/>
            <a:rect l="l" t="t" r="r" b="b"/>
            <a:pathLst>
              <a:path h="67945">
                <a:moveTo>
                  <a:pt x="0" y="0"/>
                </a:moveTo>
                <a:lnTo>
                  <a:pt x="0" y="673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4" name="bg object 3444"/>
          <p:cNvSpPr/>
          <p:nvPr/>
        </p:nvSpPr>
        <p:spPr>
          <a:xfrm>
            <a:off x="11871588" y="6651946"/>
            <a:ext cx="0" cy="67945"/>
          </a:xfrm>
          <a:custGeom>
            <a:avLst/>
            <a:gdLst/>
            <a:ahLst/>
            <a:cxnLst/>
            <a:rect l="l" t="t" r="r" b="b"/>
            <a:pathLst>
              <a:path h="67945">
                <a:moveTo>
                  <a:pt x="0" y="0"/>
                </a:moveTo>
                <a:lnTo>
                  <a:pt x="0" y="673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5" name="bg object 3445"/>
          <p:cNvSpPr/>
          <p:nvPr/>
        </p:nvSpPr>
        <p:spPr>
          <a:xfrm>
            <a:off x="11721844" y="6620747"/>
            <a:ext cx="0" cy="13017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0"/>
                </a:moveTo>
                <a:lnTo>
                  <a:pt x="0" y="129562"/>
                </a:lnTo>
              </a:path>
              <a:path h="130175">
                <a:moveTo>
                  <a:pt x="0" y="0"/>
                </a:moveTo>
                <a:lnTo>
                  <a:pt x="0" y="1295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6" name="bg object 3446"/>
          <p:cNvSpPr/>
          <p:nvPr/>
        </p:nvSpPr>
        <p:spPr>
          <a:xfrm>
            <a:off x="11703332" y="6612342"/>
            <a:ext cx="0" cy="146685"/>
          </a:xfrm>
          <a:custGeom>
            <a:avLst/>
            <a:gdLst/>
            <a:ahLst/>
            <a:cxnLst/>
            <a:rect l="l" t="t" r="r" b="b"/>
            <a:pathLst>
              <a:path h="146684">
                <a:moveTo>
                  <a:pt x="0" y="0"/>
                </a:moveTo>
                <a:lnTo>
                  <a:pt x="0" y="1463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7" name="bg object 3447"/>
          <p:cNvSpPr/>
          <p:nvPr/>
        </p:nvSpPr>
        <p:spPr>
          <a:xfrm>
            <a:off x="11705022" y="6614015"/>
            <a:ext cx="0" cy="143510"/>
          </a:xfrm>
          <a:custGeom>
            <a:avLst/>
            <a:gdLst/>
            <a:ahLst/>
            <a:cxnLst/>
            <a:rect l="l" t="t" r="r" b="b"/>
            <a:pathLst>
              <a:path h="143509">
                <a:moveTo>
                  <a:pt x="0" y="0"/>
                </a:moveTo>
                <a:lnTo>
                  <a:pt x="0" y="1430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8" name="bg object 3448"/>
          <p:cNvSpPr/>
          <p:nvPr/>
        </p:nvSpPr>
        <p:spPr>
          <a:xfrm>
            <a:off x="11804280" y="671925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3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9" name="bg object 3449"/>
          <p:cNvSpPr/>
          <p:nvPr/>
        </p:nvSpPr>
        <p:spPr>
          <a:xfrm>
            <a:off x="11703332" y="675872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5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0" name="bg object 3450"/>
          <p:cNvSpPr/>
          <p:nvPr/>
        </p:nvSpPr>
        <p:spPr>
          <a:xfrm>
            <a:off x="11721844" y="6763764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1" name="bg object 3451"/>
          <p:cNvSpPr/>
          <p:nvPr/>
        </p:nvSpPr>
        <p:spPr>
          <a:xfrm>
            <a:off x="11721844" y="6959373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2" name="bg object 3452"/>
          <p:cNvSpPr/>
          <p:nvPr/>
        </p:nvSpPr>
        <p:spPr>
          <a:xfrm>
            <a:off x="11721844" y="6948432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3" name="bg object 3453"/>
          <p:cNvSpPr/>
          <p:nvPr/>
        </p:nvSpPr>
        <p:spPr>
          <a:xfrm>
            <a:off x="11721844" y="6970295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4" name="bg object 3454"/>
          <p:cNvSpPr/>
          <p:nvPr/>
        </p:nvSpPr>
        <p:spPr>
          <a:xfrm>
            <a:off x="11721844" y="6934971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5" name="bg object 3455"/>
          <p:cNvSpPr/>
          <p:nvPr/>
        </p:nvSpPr>
        <p:spPr>
          <a:xfrm>
            <a:off x="11721844" y="6983754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6" name="bg object 3456"/>
          <p:cNvSpPr/>
          <p:nvPr/>
        </p:nvSpPr>
        <p:spPr>
          <a:xfrm>
            <a:off x="11751272" y="6719253"/>
            <a:ext cx="53340" cy="0"/>
          </a:xfrm>
          <a:custGeom>
            <a:avLst/>
            <a:gdLst/>
            <a:ahLst/>
            <a:cxnLst/>
            <a:rect l="l" t="t" r="r" b="b"/>
            <a:pathLst>
              <a:path w="53340">
                <a:moveTo>
                  <a:pt x="530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7" name="bg object 3457"/>
          <p:cNvSpPr/>
          <p:nvPr/>
        </p:nvSpPr>
        <p:spPr>
          <a:xfrm>
            <a:off x="11751278" y="6719252"/>
            <a:ext cx="0" cy="31115"/>
          </a:xfrm>
          <a:custGeom>
            <a:avLst/>
            <a:gdLst/>
            <a:ahLst/>
            <a:cxnLst/>
            <a:rect l="l" t="t" r="r" b="b"/>
            <a:pathLst>
              <a:path h="31115">
                <a:moveTo>
                  <a:pt x="0" y="0"/>
                </a:moveTo>
                <a:lnTo>
                  <a:pt x="0" y="311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8" name="bg object 3458"/>
          <p:cNvSpPr/>
          <p:nvPr/>
        </p:nvSpPr>
        <p:spPr>
          <a:xfrm>
            <a:off x="11721840" y="6750366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294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9" name="bg object 3459"/>
          <p:cNvSpPr/>
          <p:nvPr/>
        </p:nvSpPr>
        <p:spPr>
          <a:xfrm>
            <a:off x="11705021" y="6757027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0" name="bg object 3460"/>
          <p:cNvSpPr/>
          <p:nvPr/>
        </p:nvSpPr>
        <p:spPr>
          <a:xfrm>
            <a:off x="11804280" y="665193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3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1" name="bg object 3461"/>
          <p:cNvSpPr/>
          <p:nvPr/>
        </p:nvSpPr>
        <p:spPr>
          <a:xfrm>
            <a:off x="11703332" y="661232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5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2" name="bg object 3462"/>
          <p:cNvSpPr/>
          <p:nvPr/>
        </p:nvSpPr>
        <p:spPr>
          <a:xfrm>
            <a:off x="11721844" y="6607274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3" name="bg object 3463"/>
          <p:cNvSpPr/>
          <p:nvPr/>
        </p:nvSpPr>
        <p:spPr>
          <a:xfrm>
            <a:off x="11751273" y="6651931"/>
            <a:ext cx="53340" cy="0"/>
          </a:xfrm>
          <a:custGeom>
            <a:avLst/>
            <a:gdLst/>
            <a:ahLst/>
            <a:cxnLst/>
            <a:rect l="l" t="t" r="r" b="b"/>
            <a:pathLst>
              <a:path w="53340">
                <a:moveTo>
                  <a:pt x="530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4" name="bg object 3464"/>
          <p:cNvSpPr/>
          <p:nvPr/>
        </p:nvSpPr>
        <p:spPr>
          <a:xfrm>
            <a:off x="11721840" y="6620815"/>
            <a:ext cx="29845" cy="31115"/>
          </a:xfrm>
          <a:custGeom>
            <a:avLst/>
            <a:gdLst/>
            <a:ahLst/>
            <a:cxnLst/>
            <a:rect l="l" t="t" r="r" b="b"/>
            <a:pathLst>
              <a:path w="29845" h="31115">
                <a:moveTo>
                  <a:pt x="29437" y="0"/>
                </a:moveTo>
                <a:lnTo>
                  <a:pt x="29437" y="31114"/>
                </a:lnTo>
              </a:path>
              <a:path w="29845" h="31115">
                <a:moveTo>
                  <a:pt x="294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5" name="bg object 3465"/>
          <p:cNvSpPr/>
          <p:nvPr/>
        </p:nvSpPr>
        <p:spPr>
          <a:xfrm>
            <a:off x="11705022" y="6614001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6" name="bg object 3466"/>
          <p:cNvSpPr/>
          <p:nvPr/>
        </p:nvSpPr>
        <p:spPr>
          <a:xfrm>
            <a:off x="13655180" y="7515022"/>
            <a:ext cx="0" cy="92710"/>
          </a:xfrm>
          <a:custGeom>
            <a:avLst/>
            <a:gdLst/>
            <a:ahLst/>
            <a:cxnLst/>
            <a:rect l="l" t="t" r="r" b="b"/>
            <a:pathLst>
              <a:path h="92709">
                <a:moveTo>
                  <a:pt x="0" y="40384"/>
                </a:moveTo>
                <a:lnTo>
                  <a:pt x="0" y="92415"/>
                </a:lnTo>
              </a:path>
              <a:path h="92709">
                <a:moveTo>
                  <a:pt x="0" y="403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7" name="bg object 3467"/>
          <p:cNvSpPr/>
          <p:nvPr/>
        </p:nvSpPr>
        <p:spPr>
          <a:xfrm>
            <a:off x="13546583" y="7546290"/>
            <a:ext cx="30480" cy="635"/>
          </a:xfrm>
          <a:custGeom>
            <a:avLst/>
            <a:gdLst/>
            <a:ahLst/>
            <a:cxnLst/>
            <a:rect l="l" t="t" r="r" b="b"/>
            <a:pathLst>
              <a:path w="30480" h="634">
                <a:moveTo>
                  <a:pt x="30403" y="0"/>
                </a:moveTo>
                <a:lnTo>
                  <a:pt x="0" y="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8" name="bg object 3468"/>
          <p:cNvSpPr/>
          <p:nvPr/>
        </p:nvSpPr>
        <p:spPr>
          <a:xfrm>
            <a:off x="13576981" y="7529431"/>
            <a:ext cx="20320" cy="635"/>
          </a:xfrm>
          <a:custGeom>
            <a:avLst/>
            <a:gdLst/>
            <a:ahLst/>
            <a:cxnLst/>
            <a:rect l="l" t="t" r="r" b="b"/>
            <a:pathLst>
              <a:path w="20319" h="634">
                <a:moveTo>
                  <a:pt x="20192" y="0"/>
                </a:moveTo>
                <a:lnTo>
                  <a:pt x="0" y="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9" name="bg object 3469"/>
          <p:cNvSpPr/>
          <p:nvPr/>
        </p:nvSpPr>
        <p:spPr>
          <a:xfrm>
            <a:off x="13576986" y="752946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0" name="bg object 3470"/>
          <p:cNvSpPr/>
          <p:nvPr/>
        </p:nvSpPr>
        <p:spPr>
          <a:xfrm>
            <a:off x="13597173" y="7529430"/>
            <a:ext cx="0" cy="26034"/>
          </a:xfrm>
          <a:custGeom>
            <a:avLst/>
            <a:gdLst/>
            <a:ahLst/>
            <a:cxnLst/>
            <a:rect l="l" t="t" r="r" b="b"/>
            <a:pathLst>
              <a:path h="26034">
                <a:moveTo>
                  <a:pt x="0" y="0"/>
                </a:moveTo>
                <a:lnTo>
                  <a:pt x="0" y="259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1" name="bg object 3471"/>
          <p:cNvSpPr/>
          <p:nvPr/>
        </p:nvSpPr>
        <p:spPr>
          <a:xfrm>
            <a:off x="13546587" y="7546322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0"/>
                </a:moveTo>
                <a:lnTo>
                  <a:pt x="0" y="62926"/>
                </a:lnTo>
              </a:path>
              <a:path h="63500">
                <a:moveTo>
                  <a:pt x="0" y="0"/>
                </a:moveTo>
                <a:lnTo>
                  <a:pt x="0" y="629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2" name="bg object 3472"/>
          <p:cNvSpPr/>
          <p:nvPr/>
        </p:nvSpPr>
        <p:spPr>
          <a:xfrm>
            <a:off x="13597173" y="7529426"/>
            <a:ext cx="0" cy="26034"/>
          </a:xfrm>
          <a:custGeom>
            <a:avLst/>
            <a:gdLst/>
            <a:ahLst/>
            <a:cxnLst/>
            <a:rect l="l" t="t" r="r" b="b"/>
            <a:pathLst>
              <a:path h="26034">
                <a:moveTo>
                  <a:pt x="0" y="0"/>
                </a:moveTo>
                <a:lnTo>
                  <a:pt x="0" y="259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3" name="bg object 3473"/>
          <p:cNvSpPr/>
          <p:nvPr/>
        </p:nvSpPr>
        <p:spPr>
          <a:xfrm>
            <a:off x="13576986" y="752946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4" name="bg object 3474"/>
          <p:cNvSpPr/>
          <p:nvPr/>
        </p:nvSpPr>
        <p:spPr>
          <a:xfrm>
            <a:off x="13576981" y="7529425"/>
            <a:ext cx="20320" cy="635"/>
          </a:xfrm>
          <a:custGeom>
            <a:avLst/>
            <a:gdLst/>
            <a:ahLst/>
            <a:cxnLst/>
            <a:rect l="l" t="t" r="r" b="b"/>
            <a:pathLst>
              <a:path w="20319" h="634">
                <a:moveTo>
                  <a:pt x="20192" y="0"/>
                </a:moveTo>
                <a:lnTo>
                  <a:pt x="0" y="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5" name="bg object 3475"/>
          <p:cNvSpPr/>
          <p:nvPr/>
        </p:nvSpPr>
        <p:spPr>
          <a:xfrm>
            <a:off x="13546583" y="7546284"/>
            <a:ext cx="30480" cy="635"/>
          </a:xfrm>
          <a:custGeom>
            <a:avLst/>
            <a:gdLst/>
            <a:ahLst/>
            <a:cxnLst/>
            <a:rect l="l" t="t" r="r" b="b"/>
            <a:pathLst>
              <a:path w="30480" h="634">
                <a:moveTo>
                  <a:pt x="30403" y="0"/>
                </a:moveTo>
                <a:lnTo>
                  <a:pt x="0" y="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6" name="bg object 3476"/>
          <p:cNvSpPr/>
          <p:nvPr/>
        </p:nvSpPr>
        <p:spPr>
          <a:xfrm>
            <a:off x="13596145" y="7529428"/>
            <a:ext cx="1270" cy="1270"/>
          </a:xfrm>
          <a:custGeom>
            <a:avLst/>
            <a:gdLst/>
            <a:ahLst/>
            <a:cxnLst/>
            <a:rect l="l" t="t" r="r" b="b"/>
            <a:pathLst>
              <a:path w="1269" h="1270">
                <a:moveTo>
                  <a:pt x="1028" y="10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7" name="bg object 3477"/>
          <p:cNvSpPr/>
          <p:nvPr/>
        </p:nvSpPr>
        <p:spPr>
          <a:xfrm>
            <a:off x="13655180" y="7607428"/>
            <a:ext cx="62865" cy="0"/>
          </a:xfrm>
          <a:custGeom>
            <a:avLst/>
            <a:gdLst/>
            <a:ahLst/>
            <a:cxnLst/>
            <a:rect l="l" t="t" r="r" b="b"/>
            <a:pathLst>
              <a:path w="62865">
                <a:moveTo>
                  <a:pt x="0" y="0"/>
                </a:moveTo>
                <a:lnTo>
                  <a:pt x="625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8" name="bg object 3478"/>
          <p:cNvSpPr/>
          <p:nvPr/>
        </p:nvSpPr>
        <p:spPr>
          <a:xfrm>
            <a:off x="16284254" y="10993893"/>
            <a:ext cx="0" cy="13017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1296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9" name="bg object 3479"/>
          <p:cNvSpPr/>
          <p:nvPr/>
        </p:nvSpPr>
        <p:spPr>
          <a:xfrm>
            <a:off x="16292148" y="10993893"/>
            <a:ext cx="0" cy="13017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0"/>
                </a:moveTo>
                <a:lnTo>
                  <a:pt x="0" y="1296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0" name="bg object 3480"/>
          <p:cNvSpPr/>
          <p:nvPr/>
        </p:nvSpPr>
        <p:spPr>
          <a:xfrm>
            <a:off x="16290034" y="10993891"/>
            <a:ext cx="0" cy="13017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0"/>
                </a:moveTo>
                <a:lnTo>
                  <a:pt x="0" y="1296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1" name="bg object 3481"/>
          <p:cNvSpPr/>
          <p:nvPr/>
        </p:nvSpPr>
        <p:spPr>
          <a:xfrm>
            <a:off x="16373368" y="10985639"/>
            <a:ext cx="635" cy="146050"/>
          </a:xfrm>
          <a:custGeom>
            <a:avLst/>
            <a:gdLst/>
            <a:ahLst/>
            <a:cxnLst/>
            <a:rect l="l" t="t" r="r" b="b"/>
            <a:pathLst>
              <a:path w="634" h="146050">
                <a:moveTo>
                  <a:pt x="0" y="0"/>
                </a:moveTo>
                <a:lnTo>
                  <a:pt x="190" y="1459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2" name="bg object 3482"/>
          <p:cNvSpPr/>
          <p:nvPr/>
        </p:nvSpPr>
        <p:spPr>
          <a:xfrm>
            <a:off x="14387366" y="13168696"/>
            <a:ext cx="610870" cy="2540"/>
          </a:xfrm>
          <a:custGeom>
            <a:avLst/>
            <a:gdLst/>
            <a:ahLst/>
            <a:cxnLst/>
            <a:rect l="l" t="t" r="r" b="b"/>
            <a:pathLst>
              <a:path w="610869" h="2540">
                <a:moveTo>
                  <a:pt x="610524" y="24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3" name="bg object 3483"/>
          <p:cNvSpPr/>
          <p:nvPr/>
        </p:nvSpPr>
        <p:spPr>
          <a:xfrm>
            <a:off x="14387401" y="13160278"/>
            <a:ext cx="610870" cy="2540"/>
          </a:xfrm>
          <a:custGeom>
            <a:avLst/>
            <a:gdLst/>
            <a:ahLst/>
            <a:cxnLst/>
            <a:rect l="l" t="t" r="r" b="b"/>
            <a:pathLst>
              <a:path w="610869" h="2540">
                <a:moveTo>
                  <a:pt x="610524" y="245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4" name="bg object 3484"/>
          <p:cNvSpPr/>
          <p:nvPr/>
        </p:nvSpPr>
        <p:spPr>
          <a:xfrm>
            <a:off x="14386943" y="13224247"/>
            <a:ext cx="612140" cy="2540"/>
          </a:xfrm>
          <a:custGeom>
            <a:avLst/>
            <a:gdLst/>
            <a:ahLst/>
            <a:cxnLst/>
            <a:rect l="l" t="t" r="r" b="b"/>
            <a:pathLst>
              <a:path w="612140" h="2540">
                <a:moveTo>
                  <a:pt x="0" y="0"/>
                </a:moveTo>
                <a:lnTo>
                  <a:pt x="612035" y="24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5" name="bg object 3485"/>
          <p:cNvSpPr/>
          <p:nvPr/>
        </p:nvSpPr>
        <p:spPr>
          <a:xfrm>
            <a:off x="14611467" y="12791394"/>
            <a:ext cx="163195" cy="0"/>
          </a:xfrm>
          <a:custGeom>
            <a:avLst/>
            <a:gdLst/>
            <a:ahLst/>
            <a:cxnLst/>
            <a:rect l="l" t="t" r="r" b="b"/>
            <a:pathLst>
              <a:path w="163194">
                <a:moveTo>
                  <a:pt x="0" y="0"/>
                </a:moveTo>
                <a:lnTo>
                  <a:pt x="1628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6" name="bg object 3486"/>
          <p:cNvSpPr/>
          <p:nvPr/>
        </p:nvSpPr>
        <p:spPr>
          <a:xfrm>
            <a:off x="14611466" y="12797176"/>
            <a:ext cx="163195" cy="0"/>
          </a:xfrm>
          <a:custGeom>
            <a:avLst/>
            <a:gdLst/>
            <a:ahLst/>
            <a:cxnLst/>
            <a:rect l="l" t="t" r="r" b="b"/>
            <a:pathLst>
              <a:path w="163194">
                <a:moveTo>
                  <a:pt x="1628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7" name="bg object 3487"/>
          <p:cNvSpPr/>
          <p:nvPr/>
        </p:nvSpPr>
        <p:spPr>
          <a:xfrm>
            <a:off x="14611466" y="12799273"/>
            <a:ext cx="163195" cy="0"/>
          </a:xfrm>
          <a:custGeom>
            <a:avLst/>
            <a:gdLst/>
            <a:ahLst/>
            <a:cxnLst/>
            <a:rect l="l" t="t" r="r" b="b"/>
            <a:pathLst>
              <a:path w="163194">
                <a:moveTo>
                  <a:pt x="1628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8" name="bg object 3488"/>
          <p:cNvSpPr/>
          <p:nvPr/>
        </p:nvSpPr>
        <p:spPr>
          <a:xfrm>
            <a:off x="14603319" y="12877968"/>
            <a:ext cx="179705" cy="635"/>
          </a:xfrm>
          <a:custGeom>
            <a:avLst/>
            <a:gdLst/>
            <a:ahLst/>
            <a:cxnLst/>
            <a:rect l="l" t="t" r="r" b="b"/>
            <a:pathLst>
              <a:path w="179705" h="634">
                <a:moveTo>
                  <a:pt x="0" y="0"/>
                </a:moveTo>
                <a:lnTo>
                  <a:pt x="179662" y="6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9" name="bg object 3489"/>
          <p:cNvSpPr/>
          <p:nvPr/>
        </p:nvSpPr>
        <p:spPr>
          <a:xfrm>
            <a:off x="13818519" y="12637461"/>
            <a:ext cx="179705" cy="179705"/>
          </a:xfrm>
          <a:custGeom>
            <a:avLst/>
            <a:gdLst/>
            <a:ahLst/>
            <a:cxnLst/>
            <a:rect l="l" t="t" r="r" b="b"/>
            <a:pathLst>
              <a:path w="179705" h="179704">
                <a:moveTo>
                  <a:pt x="0" y="179700"/>
                </a:moveTo>
                <a:lnTo>
                  <a:pt x="0" y="0"/>
                </a:lnTo>
              </a:path>
              <a:path w="179705" h="179704">
                <a:moveTo>
                  <a:pt x="0" y="179700"/>
                </a:moveTo>
                <a:lnTo>
                  <a:pt x="179662" y="1790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0" name="bg object 3490"/>
          <p:cNvSpPr/>
          <p:nvPr/>
        </p:nvSpPr>
        <p:spPr>
          <a:xfrm>
            <a:off x="13818753" y="12890661"/>
            <a:ext cx="179705" cy="635"/>
          </a:xfrm>
          <a:custGeom>
            <a:avLst/>
            <a:gdLst/>
            <a:ahLst/>
            <a:cxnLst/>
            <a:rect l="l" t="t" r="r" b="b"/>
            <a:pathLst>
              <a:path w="179705" h="634">
                <a:moveTo>
                  <a:pt x="0" y="495"/>
                </a:moveTo>
                <a:lnTo>
                  <a:pt x="17967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1" name="bg object 3491"/>
          <p:cNvSpPr/>
          <p:nvPr/>
        </p:nvSpPr>
        <p:spPr>
          <a:xfrm>
            <a:off x="13753358" y="12800367"/>
            <a:ext cx="11430" cy="0"/>
          </a:xfrm>
          <a:custGeom>
            <a:avLst/>
            <a:gdLst/>
            <a:ahLst/>
            <a:cxnLst/>
            <a:rect l="l" t="t" r="r" b="b"/>
            <a:pathLst>
              <a:path w="11430">
                <a:moveTo>
                  <a:pt x="0" y="0"/>
                </a:moveTo>
                <a:lnTo>
                  <a:pt x="113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2" name="bg object 3492"/>
          <p:cNvSpPr/>
          <p:nvPr/>
        </p:nvSpPr>
        <p:spPr>
          <a:xfrm>
            <a:off x="14043801" y="12890139"/>
            <a:ext cx="150495" cy="635"/>
          </a:xfrm>
          <a:custGeom>
            <a:avLst/>
            <a:gdLst/>
            <a:ahLst/>
            <a:cxnLst/>
            <a:rect l="l" t="t" r="r" b="b"/>
            <a:pathLst>
              <a:path w="150494" h="634">
                <a:moveTo>
                  <a:pt x="0" y="406"/>
                </a:moveTo>
                <a:lnTo>
                  <a:pt x="1499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3" name="bg object 3493"/>
          <p:cNvSpPr/>
          <p:nvPr/>
        </p:nvSpPr>
        <p:spPr>
          <a:xfrm>
            <a:off x="14051936" y="12806858"/>
            <a:ext cx="133350" cy="0"/>
          </a:xfrm>
          <a:custGeom>
            <a:avLst/>
            <a:gdLst/>
            <a:ahLst/>
            <a:cxnLst/>
            <a:rect l="l" t="t" r="r" b="b"/>
            <a:pathLst>
              <a:path w="133350">
                <a:moveTo>
                  <a:pt x="13290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4" name="bg object 3494"/>
          <p:cNvSpPr/>
          <p:nvPr/>
        </p:nvSpPr>
        <p:spPr>
          <a:xfrm>
            <a:off x="14051936" y="12804762"/>
            <a:ext cx="133350" cy="0"/>
          </a:xfrm>
          <a:custGeom>
            <a:avLst/>
            <a:gdLst/>
            <a:ahLst/>
            <a:cxnLst/>
            <a:rect l="l" t="t" r="r" b="b"/>
            <a:pathLst>
              <a:path w="133350">
                <a:moveTo>
                  <a:pt x="13290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5" name="bg object 3495"/>
          <p:cNvSpPr/>
          <p:nvPr/>
        </p:nvSpPr>
        <p:spPr>
          <a:xfrm>
            <a:off x="14051934" y="12798962"/>
            <a:ext cx="133350" cy="0"/>
          </a:xfrm>
          <a:custGeom>
            <a:avLst/>
            <a:gdLst/>
            <a:ahLst/>
            <a:cxnLst/>
            <a:rect l="l" t="t" r="r" b="b"/>
            <a:pathLst>
              <a:path w="133350">
                <a:moveTo>
                  <a:pt x="0" y="0"/>
                </a:moveTo>
                <a:lnTo>
                  <a:pt x="1329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6" name="bg object 3496"/>
          <p:cNvSpPr/>
          <p:nvPr/>
        </p:nvSpPr>
        <p:spPr>
          <a:xfrm>
            <a:off x="14024528" y="12799688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3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7" name="bg object 3497"/>
          <p:cNvSpPr/>
          <p:nvPr/>
        </p:nvSpPr>
        <p:spPr>
          <a:xfrm>
            <a:off x="14424801" y="12800903"/>
            <a:ext cx="133350" cy="0"/>
          </a:xfrm>
          <a:custGeom>
            <a:avLst/>
            <a:gdLst/>
            <a:ahLst/>
            <a:cxnLst/>
            <a:rect l="l" t="t" r="r" b="b"/>
            <a:pathLst>
              <a:path w="133350">
                <a:moveTo>
                  <a:pt x="13290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8" name="bg object 3498"/>
          <p:cNvSpPr/>
          <p:nvPr/>
        </p:nvSpPr>
        <p:spPr>
          <a:xfrm>
            <a:off x="14424801" y="12798805"/>
            <a:ext cx="133350" cy="0"/>
          </a:xfrm>
          <a:custGeom>
            <a:avLst/>
            <a:gdLst/>
            <a:ahLst/>
            <a:cxnLst/>
            <a:rect l="l" t="t" r="r" b="b"/>
            <a:pathLst>
              <a:path w="133350">
                <a:moveTo>
                  <a:pt x="13290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9" name="bg object 3499"/>
          <p:cNvSpPr/>
          <p:nvPr/>
        </p:nvSpPr>
        <p:spPr>
          <a:xfrm>
            <a:off x="14424799" y="12793005"/>
            <a:ext cx="36830" cy="0"/>
          </a:xfrm>
          <a:custGeom>
            <a:avLst/>
            <a:gdLst/>
            <a:ahLst/>
            <a:cxnLst/>
            <a:rect l="l" t="t" r="r" b="b"/>
            <a:pathLst>
              <a:path w="36830">
                <a:moveTo>
                  <a:pt x="0" y="0"/>
                </a:moveTo>
                <a:lnTo>
                  <a:pt x="368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0" name="bg object 3500"/>
          <p:cNvSpPr/>
          <p:nvPr/>
        </p:nvSpPr>
        <p:spPr>
          <a:xfrm>
            <a:off x="14415787" y="12793004"/>
            <a:ext cx="142240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0" y="0"/>
                </a:moveTo>
                <a:lnTo>
                  <a:pt x="1419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1" name="bg object 3501"/>
          <p:cNvSpPr/>
          <p:nvPr/>
        </p:nvSpPr>
        <p:spPr>
          <a:xfrm>
            <a:off x="14415785" y="12798803"/>
            <a:ext cx="46355" cy="0"/>
          </a:xfrm>
          <a:custGeom>
            <a:avLst/>
            <a:gdLst/>
            <a:ahLst/>
            <a:cxnLst/>
            <a:rect l="l" t="t" r="r" b="b"/>
            <a:pathLst>
              <a:path w="46355">
                <a:moveTo>
                  <a:pt x="4582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2" name="bg object 3502"/>
          <p:cNvSpPr/>
          <p:nvPr/>
        </p:nvSpPr>
        <p:spPr>
          <a:xfrm>
            <a:off x="14415785" y="12800899"/>
            <a:ext cx="46355" cy="0"/>
          </a:xfrm>
          <a:custGeom>
            <a:avLst/>
            <a:gdLst/>
            <a:ahLst/>
            <a:cxnLst/>
            <a:rect l="l" t="t" r="r" b="b"/>
            <a:pathLst>
              <a:path w="46355">
                <a:moveTo>
                  <a:pt x="4582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3" name="bg object 3503"/>
          <p:cNvSpPr/>
          <p:nvPr/>
        </p:nvSpPr>
        <p:spPr>
          <a:xfrm>
            <a:off x="14400452" y="12877262"/>
            <a:ext cx="158115" cy="635"/>
          </a:xfrm>
          <a:custGeom>
            <a:avLst/>
            <a:gdLst/>
            <a:ahLst/>
            <a:cxnLst/>
            <a:rect l="l" t="t" r="r" b="b"/>
            <a:pathLst>
              <a:path w="158115" h="634">
                <a:moveTo>
                  <a:pt x="0" y="0"/>
                </a:moveTo>
                <a:lnTo>
                  <a:pt x="157488" y="5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4" name="bg object 3504"/>
          <p:cNvSpPr/>
          <p:nvPr/>
        </p:nvSpPr>
        <p:spPr>
          <a:xfrm>
            <a:off x="15167821" y="13168434"/>
            <a:ext cx="605790" cy="2540"/>
          </a:xfrm>
          <a:custGeom>
            <a:avLst/>
            <a:gdLst/>
            <a:ahLst/>
            <a:cxnLst/>
            <a:rect l="l" t="t" r="r" b="b"/>
            <a:pathLst>
              <a:path w="605790" h="2540">
                <a:moveTo>
                  <a:pt x="605419" y="24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5" name="bg object 3505"/>
          <p:cNvSpPr/>
          <p:nvPr/>
        </p:nvSpPr>
        <p:spPr>
          <a:xfrm>
            <a:off x="15183325" y="12885162"/>
            <a:ext cx="155575" cy="635"/>
          </a:xfrm>
          <a:custGeom>
            <a:avLst/>
            <a:gdLst/>
            <a:ahLst/>
            <a:cxnLst/>
            <a:rect l="l" t="t" r="r" b="b"/>
            <a:pathLst>
              <a:path w="155575" h="634">
                <a:moveTo>
                  <a:pt x="0" y="622"/>
                </a:moveTo>
                <a:lnTo>
                  <a:pt x="1554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6" name="bg object 3506"/>
          <p:cNvSpPr/>
          <p:nvPr/>
        </p:nvSpPr>
        <p:spPr>
          <a:xfrm>
            <a:off x="15167855" y="13160010"/>
            <a:ext cx="605790" cy="2540"/>
          </a:xfrm>
          <a:custGeom>
            <a:avLst/>
            <a:gdLst/>
            <a:ahLst/>
            <a:cxnLst/>
            <a:rect l="l" t="t" r="r" b="b"/>
            <a:pathLst>
              <a:path w="605790" h="2540">
                <a:moveTo>
                  <a:pt x="605419" y="24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7" name="bg object 3507"/>
          <p:cNvSpPr/>
          <p:nvPr/>
        </p:nvSpPr>
        <p:spPr>
          <a:xfrm>
            <a:off x="15168922" y="13223957"/>
            <a:ext cx="605790" cy="2540"/>
          </a:xfrm>
          <a:custGeom>
            <a:avLst/>
            <a:gdLst/>
            <a:ahLst/>
            <a:cxnLst/>
            <a:rect l="l" t="t" r="r" b="b"/>
            <a:pathLst>
              <a:path w="605790" h="2540">
                <a:moveTo>
                  <a:pt x="0" y="0"/>
                </a:moveTo>
                <a:lnTo>
                  <a:pt x="605165" y="23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8" name="bg object 3508"/>
          <p:cNvSpPr/>
          <p:nvPr/>
        </p:nvSpPr>
        <p:spPr>
          <a:xfrm>
            <a:off x="15191185" y="12803312"/>
            <a:ext cx="139065" cy="0"/>
          </a:xfrm>
          <a:custGeom>
            <a:avLst/>
            <a:gdLst/>
            <a:ahLst/>
            <a:cxnLst/>
            <a:rect l="l" t="t" r="r" b="b"/>
            <a:pathLst>
              <a:path w="139065">
                <a:moveTo>
                  <a:pt x="1390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9" name="bg object 3509"/>
          <p:cNvSpPr/>
          <p:nvPr/>
        </p:nvSpPr>
        <p:spPr>
          <a:xfrm>
            <a:off x="15191185" y="12801216"/>
            <a:ext cx="139065" cy="0"/>
          </a:xfrm>
          <a:custGeom>
            <a:avLst/>
            <a:gdLst/>
            <a:ahLst/>
            <a:cxnLst/>
            <a:rect l="l" t="t" r="r" b="b"/>
            <a:pathLst>
              <a:path w="139065">
                <a:moveTo>
                  <a:pt x="1390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0" name="bg object 3510"/>
          <p:cNvSpPr/>
          <p:nvPr/>
        </p:nvSpPr>
        <p:spPr>
          <a:xfrm>
            <a:off x="15191188" y="12795431"/>
            <a:ext cx="139065" cy="0"/>
          </a:xfrm>
          <a:custGeom>
            <a:avLst/>
            <a:gdLst/>
            <a:ahLst/>
            <a:cxnLst/>
            <a:rect l="l" t="t" r="r" b="b"/>
            <a:pathLst>
              <a:path w="139065">
                <a:moveTo>
                  <a:pt x="0" y="0"/>
                </a:moveTo>
                <a:lnTo>
                  <a:pt x="1390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1" name="bg object 3511"/>
          <p:cNvSpPr/>
          <p:nvPr/>
        </p:nvSpPr>
        <p:spPr>
          <a:xfrm>
            <a:off x="14836494" y="12801130"/>
            <a:ext cx="123189" cy="0"/>
          </a:xfrm>
          <a:custGeom>
            <a:avLst/>
            <a:gdLst/>
            <a:ahLst/>
            <a:cxnLst/>
            <a:rect l="l" t="t" r="r" b="b"/>
            <a:pathLst>
              <a:path w="123190">
                <a:moveTo>
                  <a:pt x="1227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2" name="bg object 3512"/>
          <p:cNvSpPr/>
          <p:nvPr/>
        </p:nvSpPr>
        <p:spPr>
          <a:xfrm>
            <a:off x="14836494" y="12799033"/>
            <a:ext cx="123189" cy="0"/>
          </a:xfrm>
          <a:custGeom>
            <a:avLst/>
            <a:gdLst/>
            <a:ahLst/>
            <a:cxnLst/>
            <a:rect l="l" t="t" r="r" b="b"/>
            <a:pathLst>
              <a:path w="123190">
                <a:moveTo>
                  <a:pt x="1227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3" name="bg object 3513"/>
          <p:cNvSpPr/>
          <p:nvPr/>
        </p:nvSpPr>
        <p:spPr>
          <a:xfrm>
            <a:off x="14836498" y="12793231"/>
            <a:ext cx="123189" cy="0"/>
          </a:xfrm>
          <a:custGeom>
            <a:avLst/>
            <a:gdLst/>
            <a:ahLst/>
            <a:cxnLst/>
            <a:rect l="l" t="t" r="r" b="b"/>
            <a:pathLst>
              <a:path w="123190">
                <a:moveTo>
                  <a:pt x="0" y="0"/>
                </a:moveTo>
                <a:lnTo>
                  <a:pt x="36816" y="0"/>
                </a:lnTo>
              </a:path>
              <a:path w="123190">
                <a:moveTo>
                  <a:pt x="0" y="0"/>
                </a:moveTo>
                <a:lnTo>
                  <a:pt x="12272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4" name="bg object 3514"/>
          <p:cNvSpPr/>
          <p:nvPr/>
        </p:nvSpPr>
        <p:spPr>
          <a:xfrm>
            <a:off x="14836503" y="12799031"/>
            <a:ext cx="36830" cy="0"/>
          </a:xfrm>
          <a:custGeom>
            <a:avLst/>
            <a:gdLst/>
            <a:ahLst/>
            <a:cxnLst/>
            <a:rect l="l" t="t" r="r" b="b"/>
            <a:pathLst>
              <a:path w="36830">
                <a:moveTo>
                  <a:pt x="3681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5" name="bg object 3515"/>
          <p:cNvSpPr/>
          <p:nvPr/>
        </p:nvSpPr>
        <p:spPr>
          <a:xfrm>
            <a:off x="14836503" y="12801126"/>
            <a:ext cx="36830" cy="0"/>
          </a:xfrm>
          <a:custGeom>
            <a:avLst/>
            <a:gdLst/>
            <a:ahLst/>
            <a:cxnLst/>
            <a:rect l="l" t="t" r="r" b="b"/>
            <a:pathLst>
              <a:path w="36830">
                <a:moveTo>
                  <a:pt x="3681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6" name="bg object 3516"/>
          <p:cNvSpPr/>
          <p:nvPr/>
        </p:nvSpPr>
        <p:spPr>
          <a:xfrm>
            <a:off x="14828349" y="12878723"/>
            <a:ext cx="147955" cy="635"/>
          </a:xfrm>
          <a:custGeom>
            <a:avLst/>
            <a:gdLst/>
            <a:ahLst/>
            <a:cxnLst/>
            <a:rect l="l" t="t" r="r" b="b"/>
            <a:pathLst>
              <a:path w="147955" h="634">
                <a:moveTo>
                  <a:pt x="0" y="0"/>
                </a:moveTo>
                <a:lnTo>
                  <a:pt x="147786" y="5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7" name="bg object 3517"/>
          <p:cNvSpPr/>
          <p:nvPr/>
        </p:nvSpPr>
        <p:spPr>
          <a:xfrm>
            <a:off x="15384197" y="12884279"/>
            <a:ext cx="173990" cy="1270"/>
          </a:xfrm>
          <a:custGeom>
            <a:avLst/>
            <a:gdLst/>
            <a:ahLst/>
            <a:cxnLst/>
            <a:rect l="l" t="t" r="r" b="b"/>
            <a:pathLst>
              <a:path w="173990" h="1270">
                <a:moveTo>
                  <a:pt x="0" y="698"/>
                </a:moveTo>
                <a:lnTo>
                  <a:pt x="173757" y="0"/>
                </a:lnTo>
              </a:path>
              <a:path w="173990" h="1270">
                <a:moveTo>
                  <a:pt x="0" y="698"/>
                </a:moveTo>
                <a:lnTo>
                  <a:pt x="1737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8" name="bg object 3518"/>
          <p:cNvSpPr/>
          <p:nvPr/>
        </p:nvSpPr>
        <p:spPr>
          <a:xfrm>
            <a:off x="15392329" y="12801156"/>
            <a:ext cx="157480" cy="0"/>
          </a:xfrm>
          <a:custGeom>
            <a:avLst/>
            <a:gdLst/>
            <a:ahLst/>
            <a:cxnLst/>
            <a:rect l="l" t="t" r="r" b="b"/>
            <a:pathLst>
              <a:path w="157480">
                <a:moveTo>
                  <a:pt x="15698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9" name="bg object 3519"/>
          <p:cNvSpPr/>
          <p:nvPr/>
        </p:nvSpPr>
        <p:spPr>
          <a:xfrm>
            <a:off x="15392329" y="12799059"/>
            <a:ext cx="157480" cy="0"/>
          </a:xfrm>
          <a:custGeom>
            <a:avLst/>
            <a:gdLst/>
            <a:ahLst/>
            <a:cxnLst/>
            <a:rect l="l" t="t" r="r" b="b"/>
            <a:pathLst>
              <a:path w="157480">
                <a:moveTo>
                  <a:pt x="15698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0" name="bg object 3520"/>
          <p:cNvSpPr/>
          <p:nvPr/>
        </p:nvSpPr>
        <p:spPr>
          <a:xfrm>
            <a:off x="15392328" y="12793259"/>
            <a:ext cx="157480" cy="0"/>
          </a:xfrm>
          <a:custGeom>
            <a:avLst/>
            <a:gdLst/>
            <a:ahLst/>
            <a:cxnLst/>
            <a:rect l="l" t="t" r="r" b="b"/>
            <a:pathLst>
              <a:path w="157480">
                <a:moveTo>
                  <a:pt x="0" y="0"/>
                </a:moveTo>
                <a:lnTo>
                  <a:pt x="15698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1" name="bg object 3521"/>
          <p:cNvSpPr/>
          <p:nvPr/>
        </p:nvSpPr>
        <p:spPr>
          <a:xfrm>
            <a:off x="15611443" y="12800394"/>
            <a:ext cx="135890" cy="0"/>
          </a:xfrm>
          <a:custGeom>
            <a:avLst/>
            <a:gdLst/>
            <a:ahLst/>
            <a:cxnLst/>
            <a:rect l="l" t="t" r="r" b="b"/>
            <a:pathLst>
              <a:path w="135890">
                <a:moveTo>
                  <a:pt x="13575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2" name="bg object 3522"/>
          <p:cNvSpPr/>
          <p:nvPr/>
        </p:nvSpPr>
        <p:spPr>
          <a:xfrm>
            <a:off x="15611443" y="12798295"/>
            <a:ext cx="135890" cy="0"/>
          </a:xfrm>
          <a:custGeom>
            <a:avLst/>
            <a:gdLst/>
            <a:ahLst/>
            <a:cxnLst/>
            <a:rect l="l" t="t" r="r" b="b"/>
            <a:pathLst>
              <a:path w="135890">
                <a:moveTo>
                  <a:pt x="13575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3" name="bg object 3523"/>
          <p:cNvSpPr/>
          <p:nvPr/>
        </p:nvSpPr>
        <p:spPr>
          <a:xfrm>
            <a:off x="15611443" y="12792512"/>
            <a:ext cx="135890" cy="0"/>
          </a:xfrm>
          <a:custGeom>
            <a:avLst/>
            <a:gdLst/>
            <a:ahLst/>
            <a:cxnLst/>
            <a:rect l="l" t="t" r="r" b="b"/>
            <a:pathLst>
              <a:path w="135890">
                <a:moveTo>
                  <a:pt x="0" y="0"/>
                </a:moveTo>
                <a:lnTo>
                  <a:pt x="1357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4" name="bg object 3524"/>
          <p:cNvSpPr/>
          <p:nvPr/>
        </p:nvSpPr>
        <p:spPr>
          <a:xfrm>
            <a:off x="15603311" y="12883495"/>
            <a:ext cx="152400" cy="635"/>
          </a:xfrm>
          <a:custGeom>
            <a:avLst/>
            <a:gdLst/>
            <a:ahLst/>
            <a:cxnLst/>
            <a:rect l="l" t="t" r="r" b="b"/>
            <a:pathLst>
              <a:path w="152400" h="634">
                <a:moveTo>
                  <a:pt x="0" y="596"/>
                </a:moveTo>
                <a:lnTo>
                  <a:pt x="1520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5" name="bg object 3525"/>
          <p:cNvSpPr/>
          <p:nvPr/>
        </p:nvSpPr>
        <p:spPr>
          <a:xfrm>
            <a:off x="14256641" y="11833521"/>
            <a:ext cx="0" cy="49530"/>
          </a:xfrm>
          <a:custGeom>
            <a:avLst/>
            <a:gdLst/>
            <a:ahLst/>
            <a:cxnLst/>
            <a:rect l="l" t="t" r="r" b="b"/>
            <a:pathLst>
              <a:path h="49529">
                <a:moveTo>
                  <a:pt x="0" y="489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6" name="bg object 3526"/>
          <p:cNvSpPr/>
          <p:nvPr/>
        </p:nvSpPr>
        <p:spPr>
          <a:xfrm>
            <a:off x="14338048" y="11802922"/>
            <a:ext cx="635" cy="80010"/>
          </a:xfrm>
          <a:custGeom>
            <a:avLst/>
            <a:gdLst/>
            <a:ahLst/>
            <a:cxnLst/>
            <a:rect l="l" t="t" r="r" b="b"/>
            <a:pathLst>
              <a:path w="634" h="80009">
                <a:moveTo>
                  <a:pt x="0" y="79766"/>
                </a:moveTo>
                <a:lnTo>
                  <a:pt x="5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7" name="bg object 3527"/>
          <p:cNvSpPr/>
          <p:nvPr/>
        </p:nvSpPr>
        <p:spPr>
          <a:xfrm>
            <a:off x="14291775" y="11882435"/>
            <a:ext cx="40005" cy="635"/>
          </a:xfrm>
          <a:custGeom>
            <a:avLst/>
            <a:gdLst/>
            <a:ahLst/>
            <a:cxnLst/>
            <a:rect l="l" t="t" r="r" b="b"/>
            <a:pathLst>
              <a:path w="40005" h="634">
                <a:moveTo>
                  <a:pt x="0" y="0"/>
                </a:moveTo>
                <a:lnTo>
                  <a:pt x="39648" y="2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8" name="bg object 3528"/>
          <p:cNvSpPr/>
          <p:nvPr/>
        </p:nvSpPr>
        <p:spPr>
          <a:xfrm>
            <a:off x="14331420" y="11882687"/>
            <a:ext cx="6985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0" y="0"/>
                </a:moveTo>
                <a:lnTo>
                  <a:pt x="662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9" name="bg object 3529"/>
          <p:cNvSpPr/>
          <p:nvPr/>
        </p:nvSpPr>
        <p:spPr>
          <a:xfrm>
            <a:off x="14256641" y="11882437"/>
            <a:ext cx="35560" cy="635"/>
          </a:xfrm>
          <a:custGeom>
            <a:avLst/>
            <a:gdLst/>
            <a:ahLst/>
            <a:cxnLst/>
            <a:rect l="l" t="t" r="r" b="b"/>
            <a:pathLst>
              <a:path w="35559" h="634">
                <a:moveTo>
                  <a:pt x="0" y="63"/>
                </a:moveTo>
                <a:lnTo>
                  <a:pt x="351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0" name="bg object 3530"/>
          <p:cNvSpPr/>
          <p:nvPr/>
        </p:nvSpPr>
        <p:spPr>
          <a:xfrm>
            <a:off x="14256641" y="11802132"/>
            <a:ext cx="635" cy="31750"/>
          </a:xfrm>
          <a:custGeom>
            <a:avLst/>
            <a:gdLst/>
            <a:ahLst/>
            <a:cxnLst/>
            <a:rect l="l" t="t" r="r" b="b"/>
            <a:pathLst>
              <a:path w="634" h="31750">
                <a:moveTo>
                  <a:pt x="0" y="31380"/>
                </a:moveTo>
                <a:lnTo>
                  <a:pt x="3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1" name="bg object 3531"/>
          <p:cNvSpPr/>
          <p:nvPr/>
        </p:nvSpPr>
        <p:spPr>
          <a:xfrm>
            <a:off x="14256996" y="11802129"/>
            <a:ext cx="81915" cy="1270"/>
          </a:xfrm>
          <a:custGeom>
            <a:avLst/>
            <a:gdLst/>
            <a:ahLst/>
            <a:cxnLst/>
            <a:rect l="l" t="t" r="r" b="b"/>
            <a:pathLst>
              <a:path w="81915" h="1270">
                <a:moveTo>
                  <a:pt x="0" y="0"/>
                </a:moveTo>
                <a:lnTo>
                  <a:pt x="81709" y="8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2" name="bg object 3532"/>
          <p:cNvSpPr/>
          <p:nvPr/>
        </p:nvSpPr>
        <p:spPr>
          <a:xfrm>
            <a:off x="15131794" y="11810211"/>
            <a:ext cx="635" cy="48895"/>
          </a:xfrm>
          <a:custGeom>
            <a:avLst/>
            <a:gdLst/>
            <a:ahLst/>
            <a:cxnLst/>
            <a:rect l="l" t="t" r="r" b="b"/>
            <a:pathLst>
              <a:path w="634" h="48895">
                <a:moveTo>
                  <a:pt x="0" y="48766"/>
                </a:moveTo>
                <a:lnTo>
                  <a:pt x="3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3" name="bg object 3533"/>
          <p:cNvSpPr/>
          <p:nvPr/>
        </p:nvSpPr>
        <p:spPr>
          <a:xfrm>
            <a:off x="15044081" y="11809769"/>
            <a:ext cx="635" cy="100965"/>
          </a:xfrm>
          <a:custGeom>
            <a:avLst/>
            <a:gdLst/>
            <a:ahLst/>
            <a:cxnLst/>
            <a:rect l="l" t="t" r="r" b="b"/>
            <a:pathLst>
              <a:path w="634" h="100965">
                <a:moveTo>
                  <a:pt x="457" y="0"/>
                </a:moveTo>
                <a:lnTo>
                  <a:pt x="0" y="1008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4" name="bg object 3534"/>
          <p:cNvSpPr/>
          <p:nvPr/>
        </p:nvSpPr>
        <p:spPr>
          <a:xfrm>
            <a:off x="15044081" y="11910617"/>
            <a:ext cx="50800" cy="635"/>
          </a:xfrm>
          <a:custGeom>
            <a:avLst/>
            <a:gdLst/>
            <a:ahLst/>
            <a:cxnLst/>
            <a:rect l="l" t="t" r="r" b="b"/>
            <a:pathLst>
              <a:path w="50800" h="634">
                <a:moveTo>
                  <a:pt x="0" y="0"/>
                </a:moveTo>
                <a:lnTo>
                  <a:pt x="50506" y="3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5" name="bg object 3535"/>
          <p:cNvSpPr/>
          <p:nvPr/>
        </p:nvSpPr>
        <p:spPr>
          <a:xfrm>
            <a:off x="15094581" y="11910989"/>
            <a:ext cx="37465" cy="635"/>
          </a:xfrm>
          <a:custGeom>
            <a:avLst/>
            <a:gdLst/>
            <a:ahLst/>
            <a:cxnLst/>
            <a:rect l="l" t="t" r="r" b="b"/>
            <a:pathLst>
              <a:path w="37465" h="634">
                <a:moveTo>
                  <a:pt x="0" y="0"/>
                </a:moveTo>
                <a:lnTo>
                  <a:pt x="36943" y="1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6" name="bg object 3536"/>
          <p:cNvSpPr/>
          <p:nvPr/>
        </p:nvSpPr>
        <p:spPr>
          <a:xfrm>
            <a:off x="15131522" y="11858978"/>
            <a:ext cx="635" cy="52705"/>
          </a:xfrm>
          <a:custGeom>
            <a:avLst/>
            <a:gdLst/>
            <a:ahLst/>
            <a:cxnLst/>
            <a:rect l="l" t="t" r="r" b="b"/>
            <a:pathLst>
              <a:path w="634" h="52704">
                <a:moveTo>
                  <a:pt x="0" y="52144"/>
                </a:moveTo>
                <a:lnTo>
                  <a:pt x="2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7" name="bg object 3537"/>
          <p:cNvSpPr/>
          <p:nvPr/>
        </p:nvSpPr>
        <p:spPr>
          <a:xfrm>
            <a:off x="15044538" y="11809765"/>
            <a:ext cx="50800" cy="635"/>
          </a:xfrm>
          <a:custGeom>
            <a:avLst/>
            <a:gdLst/>
            <a:ahLst/>
            <a:cxnLst/>
            <a:rect l="l" t="t" r="r" b="b"/>
            <a:pathLst>
              <a:path w="50800" h="634">
                <a:moveTo>
                  <a:pt x="0" y="0"/>
                </a:moveTo>
                <a:lnTo>
                  <a:pt x="50392" y="2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8" name="bg object 3538"/>
          <p:cNvSpPr/>
          <p:nvPr/>
        </p:nvSpPr>
        <p:spPr>
          <a:xfrm>
            <a:off x="15094931" y="11809989"/>
            <a:ext cx="37465" cy="635"/>
          </a:xfrm>
          <a:custGeom>
            <a:avLst/>
            <a:gdLst/>
            <a:ahLst/>
            <a:cxnLst/>
            <a:rect l="l" t="t" r="r" b="b"/>
            <a:pathLst>
              <a:path w="37465" h="634">
                <a:moveTo>
                  <a:pt x="37184" y="2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9" name="bg object 3539"/>
          <p:cNvSpPr/>
          <p:nvPr/>
        </p:nvSpPr>
        <p:spPr>
          <a:xfrm>
            <a:off x="16376293" y="12147280"/>
            <a:ext cx="635" cy="155575"/>
          </a:xfrm>
          <a:custGeom>
            <a:avLst/>
            <a:gdLst/>
            <a:ahLst/>
            <a:cxnLst/>
            <a:rect l="l" t="t" r="r" b="b"/>
            <a:pathLst>
              <a:path w="634" h="155575">
                <a:moveTo>
                  <a:pt x="0" y="0"/>
                </a:moveTo>
                <a:lnTo>
                  <a:pt x="139" y="1549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0" name="bg object 3540"/>
          <p:cNvSpPr/>
          <p:nvPr/>
        </p:nvSpPr>
        <p:spPr>
          <a:xfrm>
            <a:off x="16293008" y="12155819"/>
            <a:ext cx="0" cy="76200"/>
          </a:xfrm>
          <a:custGeom>
            <a:avLst/>
            <a:gdLst/>
            <a:ahLst/>
            <a:cxnLst/>
            <a:rect l="l" t="t" r="r" b="b"/>
            <a:pathLst>
              <a:path h="76200">
                <a:moveTo>
                  <a:pt x="0" y="0"/>
                </a:moveTo>
                <a:lnTo>
                  <a:pt x="0" y="757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1" name="bg object 3541"/>
          <p:cNvSpPr/>
          <p:nvPr/>
        </p:nvSpPr>
        <p:spPr>
          <a:xfrm>
            <a:off x="16295122" y="12155818"/>
            <a:ext cx="0" cy="76200"/>
          </a:xfrm>
          <a:custGeom>
            <a:avLst/>
            <a:gdLst/>
            <a:ahLst/>
            <a:cxnLst/>
            <a:rect l="l" t="t" r="r" b="b"/>
            <a:pathLst>
              <a:path h="76200">
                <a:moveTo>
                  <a:pt x="0" y="0"/>
                </a:moveTo>
                <a:lnTo>
                  <a:pt x="0" y="757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2" name="bg object 3542"/>
          <p:cNvSpPr/>
          <p:nvPr/>
        </p:nvSpPr>
        <p:spPr>
          <a:xfrm>
            <a:off x="16287225" y="12155817"/>
            <a:ext cx="0" cy="138430"/>
          </a:xfrm>
          <a:custGeom>
            <a:avLst/>
            <a:gdLst/>
            <a:ahLst/>
            <a:cxnLst/>
            <a:rect l="l" t="t" r="r" b="b"/>
            <a:pathLst>
              <a:path h="138429">
                <a:moveTo>
                  <a:pt x="0" y="1380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3" name="bg object 3543"/>
          <p:cNvSpPr/>
          <p:nvPr/>
        </p:nvSpPr>
        <p:spPr>
          <a:xfrm>
            <a:off x="16287225" y="12155822"/>
            <a:ext cx="0" cy="76200"/>
          </a:xfrm>
          <a:custGeom>
            <a:avLst/>
            <a:gdLst/>
            <a:ahLst/>
            <a:cxnLst/>
            <a:rect l="l" t="t" r="r" b="b"/>
            <a:pathLst>
              <a:path h="76200">
                <a:moveTo>
                  <a:pt x="0" y="757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4" name="bg object 3544"/>
          <p:cNvSpPr/>
          <p:nvPr/>
        </p:nvSpPr>
        <p:spPr>
          <a:xfrm>
            <a:off x="16295122" y="12155816"/>
            <a:ext cx="0" cy="138430"/>
          </a:xfrm>
          <a:custGeom>
            <a:avLst/>
            <a:gdLst/>
            <a:ahLst/>
            <a:cxnLst/>
            <a:rect l="l" t="t" r="r" b="b"/>
            <a:pathLst>
              <a:path h="138429">
                <a:moveTo>
                  <a:pt x="0" y="0"/>
                </a:moveTo>
                <a:lnTo>
                  <a:pt x="0" y="1380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5" name="bg object 3545"/>
          <p:cNvSpPr/>
          <p:nvPr/>
        </p:nvSpPr>
        <p:spPr>
          <a:xfrm>
            <a:off x="16293008" y="12155816"/>
            <a:ext cx="0" cy="138430"/>
          </a:xfrm>
          <a:custGeom>
            <a:avLst/>
            <a:gdLst/>
            <a:ahLst/>
            <a:cxnLst/>
            <a:rect l="l" t="t" r="r" b="b"/>
            <a:pathLst>
              <a:path h="138429">
                <a:moveTo>
                  <a:pt x="0" y="0"/>
                </a:moveTo>
                <a:lnTo>
                  <a:pt x="0" y="1380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6" name="bg object 3546"/>
          <p:cNvSpPr/>
          <p:nvPr/>
        </p:nvSpPr>
        <p:spPr>
          <a:xfrm>
            <a:off x="15942766" y="13159816"/>
            <a:ext cx="610870" cy="635"/>
          </a:xfrm>
          <a:custGeom>
            <a:avLst/>
            <a:gdLst/>
            <a:ahLst/>
            <a:cxnLst/>
            <a:rect l="l" t="t" r="r" b="b"/>
            <a:pathLst>
              <a:path w="610869" h="634">
                <a:moveTo>
                  <a:pt x="0" y="495"/>
                </a:moveTo>
                <a:lnTo>
                  <a:pt x="6107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7" name="bg object 3547"/>
          <p:cNvSpPr/>
          <p:nvPr/>
        </p:nvSpPr>
        <p:spPr>
          <a:xfrm>
            <a:off x="15943966" y="13223709"/>
            <a:ext cx="608965" cy="635"/>
          </a:xfrm>
          <a:custGeom>
            <a:avLst/>
            <a:gdLst/>
            <a:ahLst/>
            <a:cxnLst/>
            <a:rect l="l" t="t" r="r" b="b"/>
            <a:pathLst>
              <a:path w="608965" h="634">
                <a:moveTo>
                  <a:pt x="0" y="469"/>
                </a:moveTo>
                <a:lnTo>
                  <a:pt x="6084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8" name="bg object 3548"/>
          <p:cNvSpPr/>
          <p:nvPr/>
        </p:nvSpPr>
        <p:spPr>
          <a:xfrm>
            <a:off x="15978842" y="12799459"/>
            <a:ext cx="229870" cy="0"/>
          </a:xfrm>
          <a:custGeom>
            <a:avLst/>
            <a:gdLst/>
            <a:ahLst/>
            <a:cxnLst/>
            <a:rect l="l" t="t" r="r" b="b"/>
            <a:pathLst>
              <a:path w="229869">
                <a:moveTo>
                  <a:pt x="22969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9" name="bg object 3549"/>
          <p:cNvSpPr/>
          <p:nvPr/>
        </p:nvSpPr>
        <p:spPr>
          <a:xfrm>
            <a:off x="15978842" y="12797361"/>
            <a:ext cx="229870" cy="0"/>
          </a:xfrm>
          <a:custGeom>
            <a:avLst/>
            <a:gdLst/>
            <a:ahLst/>
            <a:cxnLst/>
            <a:rect l="l" t="t" r="r" b="b"/>
            <a:pathLst>
              <a:path w="229869">
                <a:moveTo>
                  <a:pt x="22969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0" name="bg object 3550"/>
          <p:cNvSpPr/>
          <p:nvPr/>
        </p:nvSpPr>
        <p:spPr>
          <a:xfrm>
            <a:off x="15978845" y="12791561"/>
            <a:ext cx="229870" cy="0"/>
          </a:xfrm>
          <a:custGeom>
            <a:avLst/>
            <a:gdLst/>
            <a:ahLst/>
            <a:cxnLst/>
            <a:rect l="l" t="t" r="r" b="b"/>
            <a:pathLst>
              <a:path w="229869">
                <a:moveTo>
                  <a:pt x="0" y="0"/>
                </a:moveTo>
                <a:lnTo>
                  <a:pt x="36829" y="0"/>
                </a:lnTo>
              </a:path>
              <a:path w="229869">
                <a:moveTo>
                  <a:pt x="0" y="0"/>
                </a:moveTo>
                <a:lnTo>
                  <a:pt x="2296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1" name="bg object 3551"/>
          <p:cNvSpPr/>
          <p:nvPr/>
        </p:nvSpPr>
        <p:spPr>
          <a:xfrm>
            <a:off x="15978840" y="12797358"/>
            <a:ext cx="36830" cy="0"/>
          </a:xfrm>
          <a:custGeom>
            <a:avLst/>
            <a:gdLst/>
            <a:ahLst/>
            <a:cxnLst/>
            <a:rect l="l" t="t" r="r" b="b"/>
            <a:pathLst>
              <a:path w="36830">
                <a:moveTo>
                  <a:pt x="368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2" name="bg object 3552"/>
          <p:cNvSpPr/>
          <p:nvPr/>
        </p:nvSpPr>
        <p:spPr>
          <a:xfrm>
            <a:off x="15978840" y="12799455"/>
            <a:ext cx="36830" cy="0"/>
          </a:xfrm>
          <a:custGeom>
            <a:avLst/>
            <a:gdLst/>
            <a:ahLst/>
            <a:cxnLst/>
            <a:rect l="l" t="t" r="r" b="b"/>
            <a:pathLst>
              <a:path w="36830">
                <a:moveTo>
                  <a:pt x="368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3" name="bg object 3553"/>
          <p:cNvSpPr/>
          <p:nvPr/>
        </p:nvSpPr>
        <p:spPr>
          <a:xfrm>
            <a:off x="15971049" y="12858902"/>
            <a:ext cx="265430" cy="1905"/>
          </a:xfrm>
          <a:custGeom>
            <a:avLst/>
            <a:gdLst/>
            <a:ahLst/>
            <a:cxnLst/>
            <a:rect l="l" t="t" r="r" b="b"/>
            <a:pathLst>
              <a:path w="265430" h="1904">
                <a:moveTo>
                  <a:pt x="0" y="1308"/>
                </a:moveTo>
                <a:lnTo>
                  <a:pt x="2648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4" name="bg object 3554"/>
          <p:cNvSpPr/>
          <p:nvPr/>
        </p:nvSpPr>
        <p:spPr>
          <a:xfrm>
            <a:off x="16295443" y="12491530"/>
            <a:ext cx="0" cy="224790"/>
          </a:xfrm>
          <a:custGeom>
            <a:avLst/>
            <a:gdLst/>
            <a:ahLst/>
            <a:cxnLst/>
            <a:rect l="l" t="t" r="r" b="b"/>
            <a:pathLst>
              <a:path h="224790">
                <a:moveTo>
                  <a:pt x="0" y="0"/>
                </a:moveTo>
                <a:lnTo>
                  <a:pt x="0" y="2244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5" name="bg object 3555"/>
          <p:cNvSpPr/>
          <p:nvPr/>
        </p:nvSpPr>
        <p:spPr>
          <a:xfrm>
            <a:off x="16293329" y="12491529"/>
            <a:ext cx="0" cy="224790"/>
          </a:xfrm>
          <a:custGeom>
            <a:avLst/>
            <a:gdLst/>
            <a:ahLst/>
            <a:cxnLst/>
            <a:rect l="l" t="t" r="r" b="b"/>
            <a:pathLst>
              <a:path h="224790">
                <a:moveTo>
                  <a:pt x="0" y="0"/>
                </a:moveTo>
                <a:lnTo>
                  <a:pt x="0" y="2244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6" name="bg object 3556"/>
          <p:cNvSpPr/>
          <p:nvPr/>
        </p:nvSpPr>
        <p:spPr>
          <a:xfrm>
            <a:off x="16287548" y="12491532"/>
            <a:ext cx="0" cy="224790"/>
          </a:xfrm>
          <a:custGeom>
            <a:avLst/>
            <a:gdLst/>
            <a:ahLst/>
            <a:cxnLst/>
            <a:rect l="l" t="t" r="r" b="b"/>
            <a:pathLst>
              <a:path h="224790">
                <a:moveTo>
                  <a:pt x="0" y="2244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7" name="bg object 3557"/>
          <p:cNvSpPr/>
          <p:nvPr/>
        </p:nvSpPr>
        <p:spPr>
          <a:xfrm>
            <a:off x="16351535" y="12482934"/>
            <a:ext cx="1270" cy="260985"/>
          </a:xfrm>
          <a:custGeom>
            <a:avLst/>
            <a:gdLst/>
            <a:ahLst/>
            <a:cxnLst/>
            <a:rect l="l" t="t" r="r" b="b"/>
            <a:pathLst>
              <a:path w="1269" h="260984">
                <a:moveTo>
                  <a:pt x="1104" y="26044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8" name="bg object 3558"/>
          <p:cNvSpPr/>
          <p:nvPr/>
        </p:nvSpPr>
        <p:spPr>
          <a:xfrm>
            <a:off x="16301716" y="11518193"/>
            <a:ext cx="0" cy="226060"/>
          </a:xfrm>
          <a:custGeom>
            <a:avLst/>
            <a:gdLst/>
            <a:ahLst/>
            <a:cxnLst/>
            <a:rect l="l" t="t" r="r" b="b"/>
            <a:pathLst>
              <a:path h="226059">
                <a:moveTo>
                  <a:pt x="0" y="0"/>
                </a:moveTo>
                <a:lnTo>
                  <a:pt x="0" y="2259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9" name="bg object 3559"/>
          <p:cNvSpPr/>
          <p:nvPr/>
        </p:nvSpPr>
        <p:spPr>
          <a:xfrm>
            <a:off x="16301716" y="11744105"/>
            <a:ext cx="74295" cy="0"/>
          </a:xfrm>
          <a:custGeom>
            <a:avLst/>
            <a:gdLst/>
            <a:ahLst/>
            <a:cxnLst/>
            <a:rect l="l" t="t" r="r" b="b"/>
            <a:pathLst>
              <a:path w="74294">
                <a:moveTo>
                  <a:pt x="0" y="0"/>
                </a:moveTo>
                <a:lnTo>
                  <a:pt x="74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0" name="bg object 3560"/>
          <p:cNvSpPr/>
          <p:nvPr/>
        </p:nvSpPr>
        <p:spPr>
          <a:xfrm>
            <a:off x="16294751" y="11952668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1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1" name="bg object 3561"/>
          <p:cNvSpPr/>
          <p:nvPr/>
        </p:nvSpPr>
        <p:spPr>
          <a:xfrm>
            <a:off x="16294751" y="12005340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2" name="bg object 3562"/>
          <p:cNvSpPr/>
          <p:nvPr/>
        </p:nvSpPr>
        <p:spPr>
          <a:xfrm>
            <a:off x="16284894" y="11752492"/>
            <a:ext cx="0" cy="138430"/>
          </a:xfrm>
          <a:custGeom>
            <a:avLst/>
            <a:gdLst/>
            <a:ahLst/>
            <a:cxnLst/>
            <a:rect l="l" t="t" r="r" b="b"/>
            <a:pathLst>
              <a:path h="138429">
                <a:moveTo>
                  <a:pt x="0" y="1380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3" name="bg object 3563"/>
          <p:cNvSpPr/>
          <p:nvPr/>
        </p:nvSpPr>
        <p:spPr>
          <a:xfrm>
            <a:off x="16292788" y="11752490"/>
            <a:ext cx="0" cy="138430"/>
          </a:xfrm>
          <a:custGeom>
            <a:avLst/>
            <a:gdLst/>
            <a:ahLst/>
            <a:cxnLst/>
            <a:rect l="l" t="t" r="r" b="b"/>
            <a:pathLst>
              <a:path h="138429">
                <a:moveTo>
                  <a:pt x="0" y="0"/>
                </a:moveTo>
                <a:lnTo>
                  <a:pt x="0" y="1380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4" name="bg object 3564"/>
          <p:cNvSpPr/>
          <p:nvPr/>
        </p:nvSpPr>
        <p:spPr>
          <a:xfrm>
            <a:off x="16290694" y="11752489"/>
            <a:ext cx="0" cy="138430"/>
          </a:xfrm>
          <a:custGeom>
            <a:avLst/>
            <a:gdLst/>
            <a:ahLst/>
            <a:cxnLst/>
            <a:rect l="l" t="t" r="r" b="b"/>
            <a:pathLst>
              <a:path h="138429">
                <a:moveTo>
                  <a:pt x="0" y="0"/>
                </a:moveTo>
                <a:lnTo>
                  <a:pt x="0" y="1380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5" name="bg object 3565"/>
          <p:cNvSpPr/>
          <p:nvPr/>
        </p:nvSpPr>
        <p:spPr>
          <a:xfrm>
            <a:off x="16292654" y="11952663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1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6" name="bg object 3566"/>
          <p:cNvSpPr/>
          <p:nvPr/>
        </p:nvSpPr>
        <p:spPr>
          <a:xfrm>
            <a:off x="16286855" y="12005342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542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7" name="bg object 3567"/>
          <p:cNvSpPr/>
          <p:nvPr/>
        </p:nvSpPr>
        <p:spPr>
          <a:xfrm>
            <a:off x="16286855" y="11952661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1411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8" name="bg object 3568"/>
          <p:cNvSpPr/>
          <p:nvPr/>
        </p:nvSpPr>
        <p:spPr>
          <a:xfrm>
            <a:off x="16292654" y="12005335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9" name="bg object 3569"/>
          <p:cNvSpPr/>
          <p:nvPr/>
        </p:nvSpPr>
        <p:spPr>
          <a:xfrm>
            <a:off x="16290694" y="11752485"/>
            <a:ext cx="0" cy="45085"/>
          </a:xfrm>
          <a:custGeom>
            <a:avLst/>
            <a:gdLst/>
            <a:ahLst/>
            <a:cxnLst/>
            <a:rect l="l" t="t" r="r" b="b"/>
            <a:pathLst>
              <a:path h="45084">
                <a:moveTo>
                  <a:pt x="0" y="0"/>
                </a:moveTo>
                <a:lnTo>
                  <a:pt x="0" y="446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0" name="bg object 3570"/>
          <p:cNvSpPr/>
          <p:nvPr/>
        </p:nvSpPr>
        <p:spPr>
          <a:xfrm>
            <a:off x="16284894" y="11752482"/>
            <a:ext cx="0" cy="45085"/>
          </a:xfrm>
          <a:custGeom>
            <a:avLst/>
            <a:gdLst/>
            <a:ahLst/>
            <a:cxnLst/>
            <a:rect l="l" t="t" r="r" b="b"/>
            <a:pathLst>
              <a:path h="45084">
                <a:moveTo>
                  <a:pt x="0" y="446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1" name="bg object 3571"/>
          <p:cNvSpPr/>
          <p:nvPr/>
        </p:nvSpPr>
        <p:spPr>
          <a:xfrm>
            <a:off x="16375955" y="11743774"/>
            <a:ext cx="635" cy="154940"/>
          </a:xfrm>
          <a:custGeom>
            <a:avLst/>
            <a:gdLst/>
            <a:ahLst/>
            <a:cxnLst/>
            <a:rect l="l" t="t" r="r" b="b"/>
            <a:pathLst>
              <a:path w="634" h="154940">
                <a:moveTo>
                  <a:pt x="0" y="0"/>
                </a:moveTo>
                <a:lnTo>
                  <a:pt x="139" y="1548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2" name="bg object 3572"/>
          <p:cNvSpPr/>
          <p:nvPr/>
        </p:nvSpPr>
        <p:spPr>
          <a:xfrm>
            <a:off x="16376124" y="11944018"/>
            <a:ext cx="635" cy="158115"/>
          </a:xfrm>
          <a:custGeom>
            <a:avLst/>
            <a:gdLst/>
            <a:ahLst/>
            <a:cxnLst/>
            <a:rect l="l" t="t" r="r" b="b"/>
            <a:pathLst>
              <a:path w="634" h="158115">
                <a:moveTo>
                  <a:pt x="0" y="0"/>
                </a:moveTo>
                <a:lnTo>
                  <a:pt x="139" y="1578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3" name="bg object 3573"/>
          <p:cNvSpPr/>
          <p:nvPr/>
        </p:nvSpPr>
        <p:spPr>
          <a:xfrm>
            <a:off x="16375955" y="11715177"/>
            <a:ext cx="0" cy="29209"/>
          </a:xfrm>
          <a:custGeom>
            <a:avLst/>
            <a:gdLst/>
            <a:ahLst/>
            <a:cxnLst/>
            <a:rect l="l" t="t" r="r" b="b"/>
            <a:pathLst>
              <a:path h="29209">
                <a:moveTo>
                  <a:pt x="0" y="289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4" name="bg object 3574"/>
          <p:cNvSpPr/>
          <p:nvPr/>
        </p:nvSpPr>
        <p:spPr>
          <a:xfrm>
            <a:off x="16375955" y="11715178"/>
            <a:ext cx="14604" cy="0"/>
          </a:xfrm>
          <a:custGeom>
            <a:avLst/>
            <a:gdLst/>
            <a:ahLst/>
            <a:cxnLst/>
            <a:rect l="l" t="t" r="r" b="b"/>
            <a:pathLst>
              <a:path w="14605">
                <a:moveTo>
                  <a:pt x="0" y="0"/>
                </a:moveTo>
                <a:lnTo>
                  <a:pt x="1398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5" name="bg object 3575"/>
          <p:cNvSpPr/>
          <p:nvPr/>
        </p:nvSpPr>
        <p:spPr>
          <a:xfrm>
            <a:off x="16389874" y="11692890"/>
            <a:ext cx="635" cy="22860"/>
          </a:xfrm>
          <a:custGeom>
            <a:avLst/>
            <a:gdLst/>
            <a:ahLst/>
            <a:cxnLst/>
            <a:rect l="l" t="t" r="r" b="b"/>
            <a:pathLst>
              <a:path w="634" h="22859">
                <a:moveTo>
                  <a:pt x="63" y="222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6" name="bg object 3576"/>
          <p:cNvSpPr/>
          <p:nvPr/>
        </p:nvSpPr>
        <p:spPr>
          <a:xfrm>
            <a:off x="16389870" y="11692890"/>
            <a:ext cx="22860" cy="0"/>
          </a:xfrm>
          <a:custGeom>
            <a:avLst/>
            <a:gdLst/>
            <a:ahLst/>
            <a:cxnLst/>
            <a:rect l="l" t="t" r="r" b="b"/>
            <a:pathLst>
              <a:path w="22859">
                <a:moveTo>
                  <a:pt x="0" y="0"/>
                </a:moveTo>
                <a:lnTo>
                  <a:pt x="227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7" name="bg object 3577"/>
          <p:cNvSpPr/>
          <p:nvPr/>
        </p:nvSpPr>
        <p:spPr>
          <a:xfrm>
            <a:off x="16301715" y="11518180"/>
            <a:ext cx="73025" cy="0"/>
          </a:xfrm>
          <a:custGeom>
            <a:avLst/>
            <a:gdLst/>
            <a:ahLst/>
            <a:cxnLst/>
            <a:rect l="l" t="t" r="r" b="b"/>
            <a:pathLst>
              <a:path w="73025">
                <a:moveTo>
                  <a:pt x="7261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8" name="bg object 3578"/>
          <p:cNvSpPr/>
          <p:nvPr/>
        </p:nvSpPr>
        <p:spPr>
          <a:xfrm>
            <a:off x="16290491" y="11380181"/>
            <a:ext cx="0" cy="13017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0"/>
                </a:moveTo>
                <a:lnTo>
                  <a:pt x="0" y="1296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9" name="bg object 3579"/>
          <p:cNvSpPr/>
          <p:nvPr/>
        </p:nvSpPr>
        <p:spPr>
          <a:xfrm>
            <a:off x="16292585" y="11380180"/>
            <a:ext cx="0" cy="13017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0"/>
                </a:moveTo>
                <a:lnTo>
                  <a:pt x="0" y="1296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0" name="bg object 3580"/>
          <p:cNvSpPr/>
          <p:nvPr/>
        </p:nvSpPr>
        <p:spPr>
          <a:xfrm>
            <a:off x="16284691" y="11380177"/>
            <a:ext cx="0" cy="13017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129612"/>
                </a:moveTo>
                <a:lnTo>
                  <a:pt x="0" y="52690"/>
                </a:lnTo>
              </a:path>
              <a:path h="130175">
                <a:moveTo>
                  <a:pt x="0" y="1296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1" name="bg object 3581"/>
          <p:cNvSpPr/>
          <p:nvPr/>
        </p:nvSpPr>
        <p:spPr>
          <a:xfrm>
            <a:off x="16292585" y="11432867"/>
            <a:ext cx="0" cy="77470"/>
          </a:xfrm>
          <a:custGeom>
            <a:avLst/>
            <a:gdLst/>
            <a:ahLst/>
            <a:cxnLst/>
            <a:rect l="l" t="t" r="r" b="b"/>
            <a:pathLst>
              <a:path h="77470">
                <a:moveTo>
                  <a:pt x="0" y="0"/>
                </a:moveTo>
                <a:lnTo>
                  <a:pt x="0" y="769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2" name="bg object 3582"/>
          <p:cNvSpPr/>
          <p:nvPr/>
        </p:nvSpPr>
        <p:spPr>
          <a:xfrm>
            <a:off x="16290491" y="11432866"/>
            <a:ext cx="0" cy="77470"/>
          </a:xfrm>
          <a:custGeom>
            <a:avLst/>
            <a:gdLst/>
            <a:ahLst/>
            <a:cxnLst/>
            <a:rect l="l" t="t" r="r" b="b"/>
            <a:pathLst>
              <a:path h="77470">
                <a:moveTo>
                  <a:pt x="0" y="0"/>
                </a:moveTo>
                <a:lnTo>
                  <a:pt x="0" y="769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3" name="bg object 3583"/>
          <p:cNvSpPr/>
          <p:nvPr/>
        </p:nvSpPr>
        <p:spPr>
          <a:xfrm>
            <a:off x="16290237" y="11185562"/>
            <a:ext cx="0" cy="45085"/>
          </a:xfrm>
          <a:custGeom>
            <a:avLst/>
            <a:gdLst/>
            <a:ahLst/>
            <a:cxnLst/>
            <a:rect l="l" t="t" r="r" b="b"/>
            <a:pathLst>
              <a:path h="45084">
                <a:moveTo>
                  <a:pt x="0" y="0"/>
                </a:moveTo>
                <a:lnTo>
                  <a:pt x="0" y="446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4" name="bg object 3584"/>
          <p:cNvSpPr/>
          <p:nvPr/>
        </p:nvSpPr>
        <p:spPr>
          <a:xfrm>
            <a:off x="16292350" y="11185561"/>
            <a:ext cx="0" cy="45085"/>
          </a:xfrm>
          <a:custGeom>
            <a:avLst/>
            <a:gdLst/>
            <a:ahLst/>
            <a:cxnLst/>
            <a:rect l="l" t="t" r="r" b="b"/>
            <a:pathLst>
              <a:path h="45084">
                <a:moveTo>
                  <a:pt x="0" y="0"/>
                </a:moveTo>
                <a:lnTo>
                  <a:pt x="0" y="446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5" name="bg object 3585"/>
          <p:cNvSpPr/>
          <p:nvPr/>
        </p:nvSpPr>
        <p:spPr>
          <a:xfrm>
            <a:off x="16284454" y="11185561"/>
            <a:ext cx="0" cy="132715"/>
          </a:xfrm>
          <a:custGeom>
            <a:avLst/>
            <a:gdLst/>
            <a:ahLst/>
            <a:cxnLst/>
            <a:rect l="l" t="t" r="r" b="b"/>
            <a:pathLst>
              <a:path h="132715">
                <a:moveTo>
                  <a:pt x="0" y="1324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6" name="bg object 3586"/>
          <p:cNvSpPr/>
          <p:nvPr/>
        </p:nvSpPr>
        <p:spPr>
          <a:xfrm>
            <a:off x="16284454" y="11185559"/>
            <a:ext cx="0" cy="45085"/>
          </a:xfrm>
          <a:custGeom>
            <a:avLst/>
            <a:gdLst/>
            <a:ahLst/>
            <a:cxnLst/>
            <a:rect l="l" t="t" r="r" b="b"/>
            <a:pathLst>
              <a:path h="45084">
                <a:moveTo>
                  <a:pt x="0" y="446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7" name="bg object 3587"/>
          <p:cNvSpPr/>
          <p:nvPr/>
        </p:nvSpPr>
        <p:spPr>
          <a:xfrm>
            <a:off x="16292350" y="11185560"/>
            <a:ext cx="0" cy="132715"/>
          </a:xfrm>
          <a:custGeom>
            <a:avLst/>
            <a:gdLst/>
            <a:ahLst/>
            <a:cxnLst/>
            <a:rect l="l" t="t" r="r" b="b"/>
            <a:pathLst>
              <a:path h="132715">
                <a:moveTo>
                  <a:pt x="0" y="0"/>
                </a:moveTo>
                <a:lnTo>
                  <a:pt x="0" y="1324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8" name="bg object 3588"/>
          <p:cNvSpPr/>
          <p:nvPr/>
        </p:nvSpPr>
        <p:spPr>
          <a:xfrm>
            <a:off x="16290237" y="11185559"/>
            <a:ext cx="0" cy="132715"/>
          </a:xfrm>
          <a:custGeom>
            <a:avLst/>
            <a:gdLst/>
            <a:ahLst/>
            <a:cxnLst/>
            <a:rect l="l" t="t" r="r" b="b"/>
            <a:pathLst>
              <a:path h="132715">
                <a:moveTo>
                  <a:pt x="0" y="0"/>
                </a:moveTo>
                <a:lnTo>
                  <a:pt x="0" y="1324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9" name="bg object 3589"/>
          <p:cNvSpPr/>
          <p:nvPr/>
        </p:nvSpPr>
        <p:spPr>
          <a:xfrm>
            <a:off x="16373840" y="11371546"/>
            <a:ext cx="635" cy="146685"/>
          </a:xfrm>
          <a:custGeom>
            <a:avLst/>
            <a:gdLst/>
            <a:ahLst/>
            <a:cxnLst/>
            <a:rect l="l" t="t" r="r" b="b"/>
            <a:pathLst>
              <a:path w="634" h="146684">
                <a:moveTo>
                  <a:pt x="0" y="0"/>
                </a:moveTo>
                <a:lnTo>
                  <a:pt x="190" y="1466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0" name="bg object 3590"/>
          <p:cNvSpPr/>
          <p:nvPr/>
        </p:nvSpPr>
        <p:spPr>
          <a:xfrm>
            <a:off x="16388860" y="11568187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5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1" name="bg object 3591"/>
          <p:cNvSpPr/>
          <p:nvPr/>
        </p:nvSpPr>
        <p:spPr>
          <a:xfrm>
            <a:off x="16388855" y="11546610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5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2" name="bg object 3592"/>
          <p:cNvSpPr/>
          <p:nvPr/>
        </p:nvSpPr>
        <p:spPr>
          <a:xfrm>
            <a:off x="16374327" y="11546609"/>
            <a:ext cx="14604" cy="0"/>
          </a:xfrm>
          <a:custGeom>
            <a:avLst/>
            <a:gdLst/>
            <a:ahLst/>
            <a:cxnLst/>
            <a:rect l="l" t="t" r="r" b="b"/>
            <a:pathLst>
              <a:path w="14605">
                <a:moveTo>
                  <a:pt x="1452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3" name="bg object 3593"/>
          <p:cNvSpPr/>
          <p:nvPr/>
        </p:nvSpPr>
        <p:spPr>
          <a:xfrm>
            <a:off x="16374332" y="11518162"/>
            <a:ext cx="0" cy="28575"/>
          </a:xfrm>
          <a:custGeom>
            <a:avLst/>
            <a:gdLst/>
            <a:ahLst/>
            <a:cxnLst/>
            <a:rect l="l" t="t" r="r" b="b"/>
            <a:pathLst>
              <a:path h="28575">
                <a:moveTo>
                  <a:pt x="0" y="28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4" name="bg object 3594"/>
          <p:cNvSpPr/>
          <p:nvPr/>
        </p:nvSpPr>
        <p:spPr>
          <a:xfrm>
            <a:off x="16373603" y="11176930"/>
            <a:ext cx="635" cy="149225"/>
          </a:xfrm>
          <a:custGeom>
            <a:avLst/>
            <a:gdLst/>
            <a:ahLst/>
            <a:cxnLst/>
            <a:rect l="l" t="t" r="r" b="b"/>
            <a:pathLst>
              <a:path w="634" h="149225">
                <a:moveTo>
                  <a:pt x="0" y="0"/>
                </a:moveTo>
                <a:lnTo>
                  <a:pt x="190" y="1492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5" name="bg object 3595"/>
          <p:cNvSpPr/>
          <p:nvPr/>
        </p:nvSpPr>
        <p:spPr>
          <a:xfrm>
            <a:off x="13857065" y="7555308"/>
            <a:ext cx="0" cy="1883410"/>
          </a:xfrm>
          <a:custGeom>
            <a:avLst/>
            <a:gdLst/>
            <a:ahLst/>
            <a:cxnLst/>
            <a:rect l="l" t="t" r="r" b="b"/>
            <a:pathLst>
              <a:path h="1883409">
                <a:moveTo>
                  <a:pt x="0" y="18832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6" name="bg object 3596"/>
          <p:cNvSpPr/>
          <p:nvPr/>
        </p:nvSpPr>
        <p:spPr>
          <a:xfrm>
            <a:off x="13873887" y="8753751"/>
            <a:ext cx="0" cy="692150"/>
          </a:xfrm>
          <a:custGeom>
            <a:avLst/>
            <a:gdLst/>
            <a:ahLst/>
            <a:cxnLst/>
            <a:rect l="l" t="t" r="r" b="b"/>
            <a:pathLst>
              <a:path h="692150">
                <a:moveTo>
                  <a:pt x="0" y="0"/>
                </a:moveTo>
                <a:lnTo>
                  <a:pt x="0" y="6915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7" name="bg object 3597"/>
          <p:cNvSpPr/>
          <p:nvPr/>
        </p:nvSpPr>
        <p:spPr>
          <a:xfrm>
            <a:off x="13857065" y="8753750"/>
            <a:ext cx="0" cy="685165"/>
          </a:xfrm>
          <a:custGeom>
            <a:avLst/>
            <a:gdLst/>
            <a:ahLst/>
            <a:cxnLst/>
            <a:rect l="l" t="t" r="r" b="b"/>
            <a:pathLst>
              <a:path h="685165">
                <a:moveTo>
                  <a:pt x="0" y="0"/>
                </a:moveTo>
                <a:lnTo>
                  <a:pt x="0" y="6848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8" name="bg object 3598"/>
          <p:cNvSpPr/>
          <p:nvPr/>
        </p:nvSpPr>
        <p:spPr>
          <a:xfrm>
            <a:off x="13857065" y="8753755"/>
            <a:ext cx="0" cy="615950"/>
          </a:xfrm>
          <a:custGeom>
            <a:avLst/>
            <a:gdLst/>
            <a:ahLst/>
            <a:cxnLst/>
            <a:rect l="l" t="t" r="r" b="b"/>
            <a:pathLst>
              <a:path h="615950">
                <a:moveTo>
                  <a:pt x="0" y="615807"/>
                </a:moveTo>
                <a:lnTo>
                  <a:pt x="0" y="0"/>
                </a:lnTo>
              </a:path>
              <a:path h="615950">
                <a:moveTo>
                  <a:pt x="0" y="6158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9" name="bg object 3599"/>
          <p:cNvSpPr/>
          <p:nvPr/>
        </p:nvSpPr>
        <p:spPr>
          <a:xfrm>
            <a:off x="13815001" y="8753749"/>
            <a:ext cx="0" cy="100965"/>
          </a:xfrm>
          <a:custGeom>
            <a:avLst/>
            <a:gdLst/>
            <a:ahLst/>
            <a:cxnLst/>
            <a:rect l="l" t="t" r="r" b="b"/>
            <a:pathLst>
              <a:path h="100965">
                <a:moveTo>
                  <a:pt x="0" y="10094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0" name="bg object 3600"/>
          <p:cNvSpPr/>
          <p:nvPr/>
        </p:nvSpPr>
        <p:spPr>
          <a:xfrm>
            <a:off x="15013243" y="8618661"/>
            <a:ext cx="0" cy="180340"/>
          </a:xfrm>
          <a:custGeom>
            <a:avLst/>
            <a:gdLst/>
            <a:ahLst/>
            <a:cxnLst/>
            <a:rect l="l" t="t" r="r" b="b"/>
            <a:pathLst>
              <a:path h="180340">
                <a:moveTo>
                  <a:pt x="0" y="1800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1" name="bg object 3601"/>
          <p:cNvSpPr/>
          <p:nvPr/>
        </p:nvSpPr>
        <p:spPr>
          <a:xfrm>
            <a:off x="15097370" y="8598472"/>
            <a:ext cx="0" cy="220979"/>
          </a:xfrm>
          <a:custGeom>
            <a:avLst/>
            <a:gdLst/>
            <a:ahLst/>
            <a:cxnLst/>
            <a:rect l="l" t="t" r="r" b="b"/>
            <a:pathLst>
              <a:path h="220979">
                <a:moveTo>
                  <a:pt x="0" y="2204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2" name="bg object 3602"/>
          <p:cNvSpPr/>
          <p:nvPr/>
        </p:nvSpPr>
        <p:spPr>
          <a:xfrm>
            <a:off x="15058671" y="8611929"/>
            <a:ext cx="0" cy="193675"/>
          </a:xfrm>
          <a:custGeom>
            <a:avLst/>
            <a:gdLst/>
            <a:ahLst/>
            <a:cxnLst/>
            <a:rect l="l" t="t" r="r" b="b"/>
            <a:pathLst>
              <a:path h="193675">
                <a:moveTo>
                  <a:pt x="0" y="1934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3" name="bg object 3603"/>
          <p:cNvSpPr/>
          <p:nvPr/>
        </p:nvSpPr>
        <p:spPr>
          <a:xfrm>
            <a:off x="15030067" y="8618660"/>
            <a:ext cx="0" cy="180340"/>
          </a:xfrm>
          <a:custGeom>
            <a:avLst/>
            <a:gdLst/>
            <a:ahLst/>
            <a:cxnLst/>
            <a:rect l="l" t="t" r="r" b="b"/>
            <a:pathLst>
              <a:path h="180340">
                <a:moveTo>
                  <a:pt x="0" y="1800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4" name="bg object 3604"/>
          <p:cNvSpPr/>
          <p:nvPr/>
        </p:nvSpPr>
        <p:spPr>
          <a:xfrm>
            <a:off x="15075495" y="8754184"/>
            <a:ext cx="0" cy="64769"/>
          </a:xfrm>
          <a:custGeom>
            <a:avLst/>
            <a:gdLst/>
            <a:ahLst/>
            <a:cxnLst/>
            <a:rect l="l" t="t" r="r" b="b"/>
            <a:pathLst>
              <a:path h="64770">
                <a:moveTo>
                  <a:pt x="0" y="0"/>
                </a:moveTo>
                <a:lnTo>
                  <a:pt x="0" y="647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5" name="bg object 3605"/>
          <p:cNvSpPr/>
          <p:nvPr/>
        </p:nvSpPr>
        <p:spPr>
          <a:xfrm>
            <a:off x="16654681" y="8747237"/>
            <a:ext cx="1270" cy="605155"/>
          </a:xfrm>
          <a:custGeom>
            <a:avLst/>
            <a:gdLst/>
            <a:ahLst/>
            <a:cxnLst/>
            <a:rect l="l" t="t" r="r" b="b"/>
            <a:pathLst>
              <a:path w="1269" h="605154">
                <a:moveTo>
                  <a:pt x="0" y="604885"/>
                </a:moveTo>
                <a:lnTo>
                  <a:pt x="12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6" name="bg object 3606"/>
          <p:cNvSpPr/>
          <p:nvPr/>
        </p:nvSpPr>
        <p:spPr>
          <a:xfrm>
            <a:off x="16385810" y="8778803"/>
            <a:ext cx="1270" cy="141605"/>
          </a:xfrm>
          <a:custGeom>
            <a:avLst/>
            <a:gdLst/>
            <a:ahLst/>
            <a:cxnLst/>
            <a:rect l="l" t="t" r="r" b="b"/>
            <a:pathLst>
              <a:path w="1269" h="141604">
                <a:moveTo>
                  <a:pt x="1269" y="0"/>
                </a:moveTo>
                <a:lnTo>
                  <a:pt x="0" y="1414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7" name="bg object 3607"/>
          <p:cNvSpPr/>
          <p:nvPr/>
        </p:nvSpPr>
        <p:spPr>
          <a:xfrm>
            <a:off x="16290338" y="8787172"/>
            <a:ext cx="0" cy="125095"/>
          </a:xfrm>
          <a:custGeom>
            <a:avLst/>
            <a:gdLst/>
            <a:ahLst/>
            <a:cxnLst/>
            <a:rect l="l" t="t" r="r" b="b"/>
            <a:pathLst>
              <a:path h="125095">
                <a:moveTo>
                  <a:pt x="0" y="0"/>
                </a:moveTo>
                <a:lnTo>
                  <a:pt x="0" y="1249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8" name="bg object 3608"/>
          <p:cNvSpPr/>
          <p:nvPr/>
        </p:nvSpPr>
        <p:spPr>
          <a:xfrm>
            <a:off x="16292450" y="8787172"/>
            <a:ext cx="0" cy="125095"/>
          </a:xfrm>
          <a:custGeom>
            <a:avLst/>
            <a:gdLst/>
            <a:ahLst/>
            <a:cxnLst/>
            <a:rect l="l" t="t" r="r" b="b"/>
            <a:pathLst>
              <a:path h="125095">
                <a:moveTo>
                  <a:pt x="0" y="0"/>
                </a:moveTo>
                <a:lnTo>
                  <a:pt x="0" y="1249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9" name="bg object 3609"/>
          <p:cNvSpPr/>
          <p:nvPr/>
        </p:nvSpPr>
        <p:spPr>
          <a:xfrm>
            <a:off x="16284556" y="8787176"/>
            <a:ext cx="0" cy="125095"/>
          </a:xfrm>
          <a:custGeom>
            <a:avLst/>
            <a:gdLst/>
            <a:ahLst/>
            <a:cxnLst/>
            <a:rect l="l" t="t" r="r" b="b"/>
            <a:pathLst>
              <a:path h="125095">
                <a:moveTo>
                  <a:pt x="0" y="1249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0" name="bg object 3610"/>
          <p:cNvSpPr/>
          <p:nvPr/>
        </p:nvSpPr>
        <p:spPr>
          <a:xfrm>
            <a:off x="15013243" y="9857040"/>
            <a:ext cx="0" cy="177800"/>
          </a:xfrm>
          <a:custGeom>
            <a:avLst/>
            <a:gdLst/>
            <a:ahLst/>
            <a:cxnLst/>
            <a:rect l="l" t="t" r="r" b="b"/>
            <a:pathLst>
              <a:path h="177800">
                <a:moveTo>
                  <a:pt x="0" y="1776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1" name="bg object 3611"/>
          <p:cNvSpPr/>
          <p:nvPr/>
        </p:nvSpPr>
        <p:spPr>
          <a:xfrm>
            <a:off x="15058672" y="9850307"/>
            <a:ext cx="0" cy="191135"/>
          </a:xfrm>
          <a:custGeom>
            <a:avLst/>
            <a:gdLst/>
            <a:ahLst/>
            <a:cxnLst/>
            <a:rect l="l" t="t" r="r" b="b"/>
            <a:pathLst>
              <a:path h="191134">
                <a:moveTo>
                  <a:pt x="0" y="191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2" name="bg object 3612"/>
          <p:cNvSpPr/>
          <p:nvPr/>
        </p:nvSpPr>
        <p:spPr>
          <a:xfrm>
            <a:off x="15030067" y="9857039"/>
            <a:ext cx="0" cy="177800"/>
          </a:xfrm>
          <a:custGeom>
            <a:avLst/>
            <a:gdLst/>
            <a:ahLst/>
            <a:cxnLst/>
            <a:rect l="l" t="t" r="r" b="b"/>
            <a:pathLst>
              <a:path h="177800">
                <a:moveTo>
                  <a:pt x="0" y="1776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3" name="bg object 3613"/>
          <p:cNvSpPr/>
          <p:nvPr/>
        </p:nvSpPr>
        <p:spPr>
          <a:xfrm>
            <a:off x="15067599" y="9864245"/>
            <a:ext cx="0" cy="163830"/>
          </a:xfrm>
          <a:custGeom>
            <a:avLst/>
            <a:gdLst/>
            <a:ahLst/>
            <a:cxnLst/>
            <a:rect l="l" t="t" r="r" b="b"/>
            <a:pathLst>
              <a:path h="163829">
                <a:moveTo>
                  <a:pt x="0" y="163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4" name="bg object 3614"/>
          <p:cNvSpPr/>
          <p:nvPr/>
        </p:nvSpPr>
        <p:spPr>
          <a:xfrm>
            <a:off x="15069694" y="9864244"/>
            <a:ext cx="0" cy="163830"/>
          </a:xfrm>
          <a:custGeom>
            <a:avLst/>
            <a:gdLst/>
            <a:ahLst/>
            <a:cxnLst/>
            <a:rect l="l" t="t" r="r" b="b"/>
            <a:pathLst>
              <a:path h="163829">
                <a:moveTo>
                  <a:pt x="0" y="163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5" name="bg object 3615"/>
          <p:cNvSpPr/>
          <p:nvPr/>
        </p:nvSpPr>
        <p:spPr>
          <a:xfrm>
            <a:off x="15075495" y="9864238"/>
            <a:ext cx="0" cy="191135"/>
          </a:xfrm>
          <a:custGeom>
            <a:avLst/>
            <a:gdLst/>
            <a:ahLst/>
            <a:cxnLst/>
            <a:rect l="l" t="t" r="r" b="b"/>
            <a:pathLst>
              <a:path h="191134">
                <a:moveTo>
                  <a:pt x="0" y="0"/>
                </a:moveTo>
                <a:lnTo>
                  <a:pt x="0" y="190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6" name="bg object 3616"/>
          <p:cNvSpPr/>
          <p:nvPr/>
        </p:nvSpPr>
        <p:spPr>
          <a:xfrm>
            <a:off x="15097371" y="9836840"/>
            <a:ext cx="0" cy="218440"/>
          </a:xfrm>
          <a:custGeom>
            <a:avLst/>
            <a:gdLst/>
            <a:ahLst/>
            <a:cxnLst/>
            <a:rect l="l" t="t" r="r" b="b"/>
            <a:pathLst>
              <a:path h="218440">
                <a:moveTo>
                  <a:pt x="0" y="21805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7" name="bg object 3617"/>
          <p:cNvSpPr/>
          <p:nvPr/>
        </p:nvSpPr>
        <p:spPr>
          <a:xfrm>
            <a:off x="13815001" y="9775058"/>
            <a:ext cx="0" cy="398145"/>
          </a:xfrm>
          <a:custGeom>
            <a:avLst/>
            <a:gdLst/>
            <a:ahLst/>
            <a:cxnLst/>
            <a:rect l="l" t="t" r="r" b="b"/>
            <a:pathLst>
              <a:path h="398145">
                <a:moveTo>
                  <a:pt x="0" y="39793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8" name="bg object 3618"/>
          <p:cNvSpPr/>
          <p:nvPr/>
        </p:nvSpPr>
        <p:spPr>
          <a:xfrm>
            <a:off x="13857065" y="9775019"/>
            <a:ext cx="0" cy="398145"/>
          </a:xfrm>
          <a:custGeom>
            <a:avLst/>
            <a:gdLst/>
            <a:ahLst/>
            <a:cxnLst/>
            <a:rect l="l" t="t" r="r" b="b"/>
            <a:pathLst>
              <a:path h="398145">
                <a:moveTo>
                  <a:pt x="0" y="3979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9" name="bg object 3619"/>
          <p:cNvSpPr/>
          <p:nvPr/>
        </p:nvSpPr>
        <p:spPr>
          <a:xfrm>
            <a:off x="13873887" y="9768324"/>
            <a:ext cx="0" cy="306070"/>
          </a:xfrm>
          <a:custGeom>
            <a:avLst/>
            <a:gdLst/>
            <a:ahLst/>
            <a:cxnLst/>
            <a:rect l="l" t="t" r="r" b="b"/>
            <a:pathLst>
              <a:path h="306070">
                <a:moveTo>
                  <a:pt x="0" y="0"/>
                </a:moveTo>
                <a:lnTo>
                  <a:pt x="0" y="3057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0" name="bg object 3620"/>
          <p:cNvSpPr/>
          <p:nvPr/>
        </p:nvSpPr>
        <p:spPr>
          <a:xfrm>
            <a:off x="13949577" y="10090907"/>
            <a:ext cx="1075055" cy="0"/>
          </a:xfrm>
          <a:custGeom>
            <a:avLst/>
            <a:gdLst/>
            <a:ahLst/>
            <a:cxnLst/>
            <a:rect l="l" t="t" r="r" b="b"/>
            <a:pathLst>
              <a:path w="1075055">
                <a:moveTo>
                  <a:pt x="107472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1" name="bg object 3621"/>
          <p:cNvSpPr/>
          <p:nvPr/>
        </p:nvSpPr>
        <p:spPr>
          <a:xfrm>
            <a:off x="14707905" y="10074081"/>
            <a:ext cx="199390" cy="0"/>
          </a:xfrm>
          <a:custGeom>
            <a:avLst/>
            <a:gdLst/>
            <a:ahLst/>
            <a:cxnLst/>
            <a:rect l="l" t="t" r="r" b="b"/>
            <a:pathLst>
              <a:path w="199390">
                <a:moveTo>
                  <a:pt x="0" y="0"/>
                </a:moveTo>
                <a:lnTo>
                  <a:pt x="1993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2" name="bg object 3622"/>
          <p:cNvSpPr/>
          <p:nvPr/>
        </p:nvSpPr>
        <p:spPr>
          <a:xfrm>
            <a:off x="14687718" y="10158206"/>
            <a:ext cx="240029" cy="0"/>
          </a:xfrm>
          <a:custGeom>
            <a:avLst/>
            <a:gdLst/>
            <a:ahLst/>
            <a:cxnLst/>
            <a:rect l="l" t="t" r="r" b="b"/>
            <a:pathLst>
              <a:path w="240030">
                <a:moveTo>
                  <a:pt x="0" y="0"/>
                </a:moveTo>
                <a:lnTo>
                  <a:pt x="23974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3" name="bg object 3623"/>
          <p:cNvSpPr/>
          <p:nvPr/>
        </p:nvSpPr>
        <p:spPr>
          <a:xfrm>
            <a:off x="14701179" y="10119397"/>
            <a:ext cx="213360" cy="635"/>
          </a:xfrm>
          <a:custGeom>
            <a:avLst/>
            <a:gdLst/>
            <a:ahLst/>
            <a:cxnLst/>
            <a:rect l="l" t="t" r="r" b="b"/>
            <a:pathLst>
              <a:path w="213359" h="634">
                <a:moveTo>
                  <a:pt x="212821" y="0"/>
                </a:moveTo>
                <a:lnTo>
                  <a:pt x="0" y="1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4" name="bg object 3624"/>
          <p:cNvSpPr/>
          <p:nvPr/>
        </p:nvSpPr>
        <p:spPr>
          <a:xfrm>
            <a:off x="14701179" y="10090904"/>
            <a:ext cx="213360" cy="0"/>
          </a:xfrm>
          <a:custGeom>
            <a:avLst/>
            <a:gdLst/>
            <a:ahLst/>
            <a:cxnLst/>
            <a:rect l="l" t="t" r="r" b="b"/>
            <a:pathLst>
              <a:path w="213359">
                <a:moveTo>
                  <a:pt x="2128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5" name="bg object 3625"/>
          <p:cNvSpPr/>
          <p:nvPr/>
        </p:nvSpPr>
        <p:spPr>
          <a:xfrm>
            <a:off x="14715107" y="10128325"/>
            <a:ext cx="185420" cy="0"/>
          </a:xfrm>
          <a:custGeom>
            <a:avLst/>
            <a:gdLst/>
            <a:ahLst/>
            <a:cxnLst/>
            <a:rect l="l" t="t" r="r" b="b"/>
            <a:pathLst>
              <a:path w="185419">
                <a:moveTo>
                  <a:pt x="0" y="0"/>
                </a:moveTo>
                <a:lnTo>
                  <a:pt x="1849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6" name="bg object 3626"/>
          <p:cNvSpPr/>
          <p:nvPr/>
        </p:nvSpPr>
        <p:spPr>
          <a:xfrm>
            <a:off x="14715107" y="10130420"/>
            <a:ext cx="185420" cy="0"/>
          </a:xfrm>
          <a:custGeom>
            <a:avLst/>
            <a:gdLst/>
            <a:ahLst/>
            <a:cxnLst/>
            <a:rect l="l" t="t" r="r" b="b"/>
            <a:pathLst>
              <a:path w="185419">
                <a:moveTo>
                  <a:pt x="0" y="0"/>
                </a:moveTo>
                <a:lnTo>
                  <a:pt x="1849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7" name="bg object 3627"/>
          <p:cNvSpPr/>
          <p:nvPr/>
        </p:nvSpPr>
        <p:spPr>
          <a:xfrm>
            <a:off x="14706736" y="10136221"/>
            <a:ext cx="220979" cy="0"/>
          </a:xfrm>
          <a:custGeom>
            <a:avLst/>
            <a:gdLst/>
            <a:ahLst/>
            <a:cxnLst/>
            <a:rect l="l" t="t" r="r" b="b"/>
            <a:pathLst>
              <a:path w="220980">
                <a:moveTo>
                  <a:pt x="22072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8" name="bg object 3628"/>
          <p:cNvSpPr/>
          <p:nvPr/>
        </p:nvSpPr>
        <p:spPr>
          <a:xfrm>
            <a:off x="13869678" y="10363958"/>
            <a:ext cx="0" cy="555625"/>
          </a:xfrm>
          <a:custGeom>
            <a:avLst/>
            <a:gdLst/>
            <a:ahLst/>
            <a:cxnLst/>
            <a:rect l="l" t="t" r="r" b="b"/>
            <a:pathLst>
              <a:path h="555625">
                <a:moveTo>
                  <a:pt x="0" y="555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9" name="bg object 3629"/>
          <p:cNvSpPr/>
          <p:nvPr/>
        </p:nvSpPr>
        <p:spPr>
          <a:xfrm>
            <a:off x="13827613" y="10406010"/>
            <a:ext cx="0" cy="486409"/>
          </a:xfrm>
          <a:custGeom>
            <a:avLst/>
            <a:gdLst/>
            <a:ahLst/>
            <a:cxnLst/>
            <a:rect l="l" t="t" r="r" b="b"/>
            <a:pathLst>
              <a:path h="486409">
                <a:moveTo>
                  <a:pt x="0" y="4862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0" name="bg object 3630"/>
          <p:cNvSpPr/>
          <p:nvPr/>
        </p:nvSpPr>
        <p:spPr>
          <a:xfrm>
            <a:off x="14084176" y="10393392"/>
            <a:ext cx="0" cy="496570"/>
          </a:xfrm>
          <a:custGeom>
            <a:avLst/>
            <a:gdLst/>
            <a:ahLst/>
            <a:cxnLst/>
            <a:rect l="l" t="t" r="r" b="b"/>
            <a:pathLst>
              <a:path h="496570">
                <a:moveTo>
                  <a:pt x="0" y="49636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1" name="bg object 3631"/>
          <p:cNvSpPr/>
          <p:nvPr/>
        </p:nvSpPr>
        <p:spPr>
          <a:xfrm>
            <a:off x="13869678" y="10919198"/>
            <a:ext cx="244475" cy="0"/>
          </a:xfrm>
          <a:custGeom>
            <a:avLst/>
            <a:gdLst/>
            <a:ahLst/>
            <a:cxnLst/>
            <a:rect l="l" t="t" r="r" b="b"/>
            <a:pathLst>
              <a:path w="244475">
                <a:moveTo>
                  <a:pt x="0" y="0"/>
                </a:moveTo>
                <a:lnTo>
                  <a:pt x="24393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2" name="bg object 3632"/>
          <p:cNvSpPr/>
          <p:nvPr/>
        </p:nvSpPr>
        <p:spPr>
          <a:xfrm>
            <a:off x="13869678" y="10889757"/>
            <a:ext cx="214629" cy="0"/>
          </a:xfrm>
          <a:custGeom>
            <a:avLst/>
            <a:gdLst/>
            <a:ahLst/>
            <a:cxnLst/>
            <a:rect l="l" t="t" r="r" b="b"/>
            <a:pathLst>
              <a:path w="214630">
                <a:moveTo>
                  <a:pt x="0" y="0"/>
                </a:moveTo>
                <a:lnTo>
                  <a:pt x="2144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3" name="bg object 3633"/>
          <p:cNvSpPr/>
          <p:nvPr/>
        </p:nvSpPr>
        <p:spPr>
          <a:xfrm>
            <a:off x="14139293" y="10158196"/>
            <a:ext cx="240029" cy="0"/>
          </a:xfrm>
          <a:custGeom>
            <a:avLst/>
            <a:gdLst/>
            <a:ahLst/>
            <a:cxnLst/>
            <a:rect l="l" t="t" r="r" b="b"/>
            <a:pathLst>
              <a:path w="240030">
                <a:moveTo>
                  <a:pt x="0" y="0"/>
                </a:moveTo>
                <a:lnTo>
                  <a:pt x="2397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4" name="bg object 3634"/>
          <p:cNvSpPr/>
          <p:nvPr/>
        </p:nvSpPr>
        <p:spPr>
          <a:xfrm>
            <a:off x="14166681" y="10128435"/>
            <a:ext cx="185420" cy="0"/>
          </a:xfrm>
          <a:custGeom>
            <a:avLst/>
            <a:gdLst/>
            <a:ahLst/>
            <a:cxnLst/>
            <a:rect l="l" t="t" r="r" b="b"/>
            <a:pathLst>
              <a:path w="185419">
                <a:moveTo>
                  <a:pt x="0" y="0"/>
                </a:moveTo>
                <a:lnTo>
                  <a:pt x="1849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5" name="bg object 3635"/>
          <p:cNvSpPr/>
          <p:nvPr/>
        </p:nvSpPr>
        <p:spPr>
          <a:xfrm>
            <a:off x="14166681" y="10130531"/>
            <a:ext cx="185420" cy="0"/>
          </a:xfrm>
          <a:custGeom>
            <a:avLst/>
            <a:gdLst/>
            <a:ahLst/>
            <a:cxnLst/>
            <a:rect l="l" t="t" r="r" b="b"/>
            <a:pathLst>
              <a:path w="185419">
                <a:moveTo>
                  <a:pt x="0" y="0"/>
                </a:moveTo>
                <a:lnTo>
                  <a:pt x="1849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6" name="bg object 3636"/>
          <p:cNvSpPr/>
          <p:nvPr/>
        </p:nvSpPr>
        <p:spPr>
          <a:xfrm>
            <a:off x="14166681" y="10136330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2123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7" name="bg object 3637"/>
          <p:cNvSpPr/>
          <p:nvPr/>
        </p:nvSpPr>
        <p:spPr>
          <a:xfrm>
            <a:off x="14159478" y="10074068"/>
            <a:ext cx="199390" cy="0"/>
          </a:xfrm>
          <a:custGeom>
            <a:avLst/>
            <a:gdLst/>
            <a:ahLst/>
            <a:cxnLst/>
            <a:rect l="l" t="t" r="r" b="b"/>
            <a:pathLst>
              <a:path w="199390">
                <a:moveTo>
                  <a:pt x="0" y="0"/>
                </a:moveTo>
                <a:lnTo>
                  <a:pt x="1993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8" name="bg object 3638"/>
          <p:cNvSpPr/>
          <p:nvPr/>
        </p:nvSpPr>
        <p:spPr>
          <a:xfrm>
            <a:off x="14152750" y="10119504"/>
            <a:ext cx="213360" cy="0"/>
          </a:xfrm>
          <a:custGeom>
            <a:avLst/>
            <a:gdLst/>
            <a:ahLst/>
            <a:cxnLst/>
            <a:rect l="l" t="t" r="r" b="b"/>
            <a:pathLst>
              <a:path w="213359">
                <a:moveTo>
                  <a:pt x="0" y="0"/>
                </a:moveTo>
                <a:lnTo>
                  <a:pt x="2128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9" name="bg object 3639"/>
          <p:cNvSpPr/>
          <p:nvPr/>
        </p:nvSpPr>
        <p:spPr>
          <a:xfrm>
            <a:off x="14152750" y="10090892"/>
            <a:ext cx="213360" cy="0"/>
          </a:xfrm>
          <a:custGeom>
            <a:avLst/>
            <a:gdLst/>
            <a:ahLst/>
            <a:cxnLst/>
            <a:rect l="l" t="t" r="r" b="b"/>
            <a:pathLst>
              <a:path w="213359">
                <a:moveTo>
                  <a:pt x="0" y="0"/>
                </a:moveTo>
                <a:lnTo>
                  <a:pt x="2128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0" name="bg object 3640"/>
          <p:cNvSpPr/>
          <p:nvPr/>
        </p:nvSpPr>
        <p:spPr>
          <a:xfrm>
            <a:off x="13857065" y="10074066"/>
            <a:ext cx="302895" cy="0"/>
          </a:xfrm>
          <a:custGeom>
            <a:avLst/>
            <a:gdLst/>
            <a:ahLst/>
            <a:cxnLst/>
            <a:rect l="l" t="t" r="r" b="b"/>
            <a:pathLst>
              <a:path w="302894">
                <a:moveTo>
                  <a:pt x="0" y="0"/>
                </a:moveTo>
                <a:lnTo>
                  <a:pt x="3024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1" name="bg object 3641"/>
          <p:cNvSpPr/>
          <p:nvPr/>
        </p:nvSpPr>
        <p:spPr>
          <a:xfrm>
            <a:off x="13857062" y="10158190"/>
            <a:ext cx="92710" cy="0"/>
          </a:xfrm>
          <a:custGeom>
            <a:avLst/>
            <a:gdLst/>
            <a:ahLst/>
            <a:cxnLst/>
            <a:rect l="l" t="t" r="r" b="b"/>
            <a:pathLst>
              <a:path w="92709">
                <a:moveTo>
                  <a:pt x="92517" y="0"/>
                </a:moveTo>
                <a:lnTo>
                  <a:pt x="0" y="0"/>
                </a:lnTo>
              </a:path>
              <a:path w="92709">
                <a:moveTo>
                  <a:pt x="9251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2" name="bg object 3642"/>
          <p:cNvSpPr/>
          <p:nvPr/>
        </p:nvSpPr>
        <p:spPr>
          <a:xfrm>
            <a:off x="13869678" y="10393386"/>
            <a:ext cx="214629" cy="0"/>
          </a:xfrm>
          <a:custGeom>
            <a:avLst/>
            <a:gdLst/>
            <a:ahLst/>
            <a:cxnLst/>
            <a:rect l="l" t="t" r="r" b="b"/>
            <a:pathLst>
              <a:path w="214630">
                <a:moveTo>
                  <a:pt x="2144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3" name="bg object 3643"/>
          <p:cNvSpPr/>
          <p:nvPr/>
        </p:nvSpPr>
        <p:spPr>
          <a:xfrm>
            <a:off x="13857065" y="10110436"/>
            <a:ext cx="0" cy="62865"/>
          </a:xfrm>
          <a:custGeom>
            <a:avLst/>
            <a:gdLst/>
            <a:ahLst/>
            <a:cxnLst/>
            <a:rect l="l" t="t" r="r" b="b"/>
            <a:pathLst>
              <a:path h="62865">
                <a:moveTo>
                  <a:pt x="0" y="0"/>
                </a:moveTo>
                <a:lnTo>
                  <a:pt x="0" y="625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4" name="bg object 3644"/>
          <p:cNvSpPr/>
          <p:nvPr/>
        </p:nvSpPr>
        <p:spPr>
          <a:xfrm>
            <a:off x="13815003" y="10342908"/>
            <a:ext cx="42545" cy="0"/>
          </a:xfrm>
          <a:custGeom>
            <a:avLst/>
            <a:gdLst/>
            <a:ahLst/>
            <a:cxnLst/>
            <a:rect l="l" t="t" r="r" b="b"/>
            <a:pathLst>
              <a:path w="42544">
                <a:moveTo>
                  <a:pt x="4206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5" name="bg object 3645"/>
          <p:cNvSpPr/>
          <p:nvPr/>
        </p:nvSpPr>
        <p:spPr>
          <a:xfrm>
            <a:off x="13815003" y="10172966"/>
            <a:ext cx="42545" cy="0"/>
          </a:xfrm>
          <a:custGeom>
            <a:avLst/>
            <a:gdLst/>
            <a:ahLst/>
            <a:cxnLst/>
            <a:rect l="l" t="t" r="r" b="b"/>
            <a:pathLst>
              <a:path w="42544">
                <a:moveTo>
                  <a:pt x="4206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6" name="bg object 3646"/>
          <p:cNvSpPr/>
          <p:nvPr/>
        </p:nvSpPr>
        <p:spPr>
          <a:xfrm>
            <a:off x="13857068" y="10363941"/>
            <a:ext cx="12700" cy="29845"/>
          </a:xfrm>
          <a:custGeom>
            <a:avLst/>
            <a:gdLst/>
            <a:ahLst/>
            <a:cxnLst/>
            <a:rect l="l" t="t" r="r" b="b"/>
            <a:pathLst>
              <a:path w="12700" h="29845">
                <a:moveTo>
                  <a:pt x="12610" y="0"/>
                </a:moveTo>
                <a:lnTo>
                  <a:pt x="12610" y="29437"/>
                </a:lnTo>
              </a:path>
              <a:path w="12700" h="29845">
                <a:moveTo>
                  <a:pt x="126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7" name="bg object 3647"/>
          <p:cNvSpPr/>
          <p:nvPr/>
        </p:nvSpPr>
        <p:spPr>
          <a:xfrm>
            <a:off x="13857065" y="10342909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0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8" name="bg object 3648"/>
          <p:cNvSpPr/>
          <p:nvPr/>
        </p:nvSpPr>
        <p:spPr>
          <a:xfrm>
            <a:off x="13815001" y="10342909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0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9" name="bg object 3649"/>
          <p:cNvSpPr/>
          <p:nvPr/>
        </p:nvSpPr>
        <p:spPr>
          <a:xfrm>
            <a:off x="13857065" y="9995439"/>
            <a:ext cx="0" cy="87630"/>
          </a:xfrm>
          <a:custGeom>
            <a:avLst/>
            <a:gdLst/>
            <a:ahLst/>
            <a:cxnLst/>
            <a:rect l="l" t="t" r="r" b="b"/>
            <a:pathLst>
              <a:path h="87629">
                <a:moveTo>
                  <a:pt x="0" y="8751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0" name="bg object 3650"/>
          <p:cNvSpPr/>
          <p:nvPr/>
        </p:nvSpPr>
        <p:spPr>
          <a:xfrm>
            <a:off x="13999658" y="10119373"/>
            <a:ext cx="0" cy="39370"/>
          </a:xfrm>
          <a:custGeom>
            <a:avLst/>
            <a:gdLst/>
            <a:ahLst/>
            <a:cxnLst/>
            <a:rect l="l" t="t" r="r" b="b"/>
            <a:pathLst>
              <a:path h="39370">
                <a:moveTo>
                  <a:pt x="0" y="388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1" name="bg object 3651"/>
          <p:cNvSpPr/>
          <p:nvPr/>
        </p:nvSpPr>
        <p:spPr>
          <a:xfrm>
            <a:off x="14139293" y="10119498"/>
            <a:ext cx="0" cy="38735"/>
          </a:xfrm>
          <a:custGeom>
            <a:avLst/>
            <a:gdLst/>
            <a:ahLst/>
            <a:cxnLst/>
            <a:rect l="l" t="t" r="r" b="b"/>
            <a:pathLst>
              <a:path h="38734">
                <a:moveTo>
                  <a:pt x="0" y="386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2" name="bg object 3652"/>
          <p:cNvSpPr/>
          <p:nvPr/>
        </p:nvSpPr>
        <p:spPr>
          <a:xfrm>
            <a:off x="14139293" y="10119492"/>
            <a:ext cx="0" cy="38735"/>
          </a:xfrm>
          <a:custGeom>
            <a:avLst/>
            <a:gdLst/>
            <a:ahLst/>
            <a:cxnLst/>
            <a:rect l="l" t="t" r="r" b="b"/>
            <a:pathLst>
              <a:path h="38734">
                <a:moveTo>
                  <a:pt x="0" y="0"/>
                </a:moveTo>
                <a:lnTo>
                  <a:pt x="0" y="386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3" name="bg object 3653"/>
          <p:cNvSpPr/>
          <p:nvPr/>
        </p:nvSpPr>
        <p:spPr>
          <a:xfrm>
            <a:off x="13999658" y="10119369"/>
            <a:ext cx="0" cy="39370"/>
          </a:xfrm>
          <a:custGeom>
            <a:avLst/>
            <a:gdLst/>
            <a:ahLst/>
            <a:cxnLst/>
            <a:rect l="l" t="t" r="r" b="b"/>
            <a:pathLst>
              <a:path h="39370">
                <a:moveTo>
                  <a:pt x="0" y="388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4" name="bg object 3654"/>
          <p:cNvSpPr/>
          <p:nvPr/>
        </p:nvSpPr>
        <p:spPr>
          <a:xfrm>
            <a:off x="14139286" y="10136315"/>
            <a:ext cx="64769" cy="0"/>
          </a:xfrm>
          <a:custGeom>
            <a:avLst/>
            <a:gdLst/>
            <a:ahLst/>
            <a:cxnLst/>
            <a:rect l="l" t="t" r="r" b="b"/>
            <a:pathLst>
              <a:path w="64769">
                <a:moveTo>
                  <a:pt x="6469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5" name="bg object 3655"/>
          <p:cNvSpPr/>
          <p:nvPr/>
        </p:nvSpPr>
        <p:spPr>
          <a:xfrm>
            <a:off x="13949583" y="10158179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>
                <a:moveTo>
                  <a:pt x="50074" y="0"/>
                </a:moveTo>
                <a:lnTo>
                  <a:pt x="155215" y="0"/>
                </a:lnTo>
              </a:path>
              <a:path w="155575">
                <a:moveTo>
                  <a:pt x="5007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6" name="bg object 3656"/>
          <p:cNvSpPr/>
          <p:nvPr/>
        </p:nvSpPr>
        <p:spPr>
          <a:xfrm>
            <a:off x="14104800" y="10158176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3449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7" name="bg object 3657"/>
          <p:cNvSpPr/>
          <p:nvPr/>
        </p:nvSpPr>
        <p:spPr>
          <a:xfrm>
            <a:off x="13949583" y="10158176"/>
            <a:ext cx="50165" cy="0"/>
          </a:xfrm>
          <a:custGeom>
            <a:avLst/>
            <a:gdLst/>
            <a:ahLst/>
            <a:cxnLst/>
            <a:rect l="l" t="t" r="r" b="b"/>
            <a:pathLst>
              <a:path w="50165">
                <a:moveTo>
                  <a:pt x="5007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8" name="bg object 3658"/>
          <p:cNvSpPr/>
          <p:nvPr/>
        </p:nvSpPr>
        <p:spPr>
          <a:xfrm>
            <a:off x="14091342" y="10090874"/>
            <a:ext cx="61594" cy="0"/>
          </a:xfrm>
          <a:custGeom>
            <a:avLst/>
            <a:gdLst/>
            <a:ahLst/>
            <a:cxnLst/>
            <a:rect l="l" t="t" r="r" b="b"/>
            <a:pathLst>
              <a:path w="61594">
                <a:moveTo>
                  <a:pt x="0" y="0"/>
                </a:moveTo>
                <a:lnTo>
                  <a:pt x="614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9" name="bg object 3659"/>
          <p:cNvSpPr/>
          <p:nvPr/>
        </p:nvSpPr>
        <p:spPr>
          <a:xfrm>
            <a:off x="14139288" y="1011948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>
                <a:moveTo>
                  <a:pt x="1346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0" name="bg object 3660"/>
          <p:cNvSpPr/>
          <p:nvPr/>
        </p:nvSpPr>
        <p:spPr>
          <a:xfrm>
            <a:off x="13949579" y="10090873"/>
            <a:ext cx="142240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63536" y="0"/>
                </a:moveTo>
                <a:lnTo>
                  <a:pt x="141766" y="0"/>
                </a:lnTo>
              </a:path>
              <a:path w="142240">
                <a:moveTo>
                  <a:pt x="6353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1" name="bg object 3661"/>
          <p:cNvSpPr/>
          <p:nvPr/>
        </p:nvSpPr>
        <p:spPr>
          <a:xfrm>
            <a:off x="13999654" y="10090867"/>
            <a:ext cx="13970" cy="28575"/>
          </a:xfrm>
          <a:custGeom>
            <a:avLst/>
            <a:gdLst/>
            <a:ahLst/>
            <a:cxnLst/>
            <a:rect l="l" t="t" r="r" b="b"/>
            <a:pathLst>
              <a:path w="13969" h="28575">
                <a:moveTo>
                  <a:pt x="13461" y="28498"/>
                </a:moveTo>
                <a:lnTo>
                  <a:pt x="0" y="28498"/>
                </a:lnTo>
              </a:path>
              <a:path w="13969" h="28575">
                <a:moveTo>
                  <a:pt x="13461" y="28498"/>
                </a:moveTo>
                <a:lnTo>
                  <a:pt x="134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2" name="bg object 3662"/>
          <p:cNvSpPr/>
          <p:nvPr/>
        </p:nvSpPr>
        <p:spPr>
          <a:xfrm>
            <a:off x="13949579" y="10090871"/>
            <a:ext cx="64135" cy="0"/>
          </a:xfrm>
          <a:custGeom>
            <a:avLst/>
            <a:gdLst/>
            <a:ahLst/>
            <a:cxnLst/>
            <a:rect l="l" t="t" r="r" b="b"/>
            <a:pathLst>
              <a:path w="64134">
                <a:moveTo>
                  <a:pt x="6353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3" name="bg object 3663"/>
          <p:cNvSpPr/>
          <p:nvPr/>
        </p:nvSpPr>
        <p:spPr>
          <a:xfrm>
            <a:off x="13999654" y="10090864"/>
            <a:ext cx="13970" cy="28575"/>
          </a:xfrm>
          <a:custGeom>
            <a:avLst/>
            <a:gdLst/>
            <a:ahLst/>
            <a:cxnLst/>
            <a:rect l="l" t="t" r="r" b="b"/>
            <a:pathLst>
              <a:path w="13969" h="28575">
                <a:moveTo>
                  <a:pt x="13461" y="28498"/>
                </a:moveTo>
                <a:lnTo>
                  <a:pt x="0" y="28498"/>
                </a:lnTo>
              </a:path>
              <a:path w="13969" h="28575">
                <a:moveTo>
                  <a:pt x="13461" y="28498"/>
                </a:moveTo>
                <a:lnTo>
                  <a:pt x="134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4" name="bg object 3664"/>
          <p:cNvSpPr/>
          <p:nvPr/>
        </p:nvSpPr>
        <p:spPr>
          <a:xfrm>
            <a:off x="14159478" y="10074040"/>
            <a:ext cx="0" cy="45720"/>
          </a:xfrm>
          <a:custGeom>
            <a:avLst/>
            <a:gdLst/>
            <a:ahLst/>
            <a:cxnLst/>
            <a:rect l="l" t="t" r="r" b="b"/>
            <a:pathLst>
              <a:path h="45720">
                <a:moveTo>
                  <a:pt x="0" y="454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5" name="bg object 3665"/>
          <p:cNvSpPr/>
          <p:nvPr/>
        </p:nvSpPr>
        <p:spPr>
          <a:xfrm>
            <a:off x="14152750" y="10090867"/>
            <a:ext cx="0" cy="29209"/>
          </a:xfrm>
          <a:custGeom>
            <a:avLst/>
            <a:gdLst/>
            <a:ahLst/>
            <a:cxnLst/>
            <a:rect l="l" t="t" r="r" b="b"/>
            <a:pathLst>
              <a:path h="29209">
                <a:moveTo>
                  <a:pt x="0" y="286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6" name="bg object 3666"/>
          <p:cNvSpPr/>
          <p:nvPr/>
        </p:nvSpPr>
        <p:spPr>
          <a:xfrm>
            <a:off x="14653228" y="10119484"/>
            <a:ext cx="0" cy="38735"/>
          </a:xfrm>
          <a:custGeom>
            <a:avLst/>
            <a:gdLst/>
            <a:ahLst/>
            <a:cxnLst/>
            <a:rect l="l" t="t" r="r" b="b"/>
            <a:pathLst>
              <a:path h="38734">
                <a:moveTo>
                  <a:pt x="0" y="386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7" name="bg object 3667"/>
          <p:cNvSpPr/>
          <p:nvPr/>
        </p:nvSpPr>
        <p:spPr>
          <a:xfrm>
            <a:off x="14687717" y="10119483"/>
            <a:ext cx="0" cy="38735"/>
          </a:xfrm>
          <a:custGeom>
            <a:avLst/>
            <a:gdLst/>
            <a:ahLst/>
            <a:cxnLst/>
            <a:rect l="l" t="t" r="r" b="b"/>
            <a:pathLst>
              <a:path h="38734">
                <a:moveTo>
                  <a:pt x="0" y="386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8" name="bg object 3668"/>
          <p:cNvSpPr/>
          <p:nvPr/>
        </p:nvSpPr>
        <p:spPr>
          <a:xfrm>
            <a:off x="14653228" y="10119476"/>
            <a:ext cx="0" cy="38735"/>
          </a:xfrm>
          <a:custGeom>
            <a:avLst/>
            <a:gdLst/>
            <a:ahLst/>
            <a:cxnLst/>
            <a:rect l="l" t="t" r="r" b="b"/>
            <a:pathLst>
              <a:path h="38734">
                <a:moveTo>
                  <a:pt x="0" y="0"/>
                </a:moveTo>
                <a:lnTo>
                  <a:pt x="0" y="386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9" name="bg object 3669"/>
          <p:cNvSpPr/>
          <p:nvPr/>
        </p:nvSpPr>
        <p:spPr>
          <a:xfrm>
            <a:off x="14687717" y="10119481"/>
            <a:ext cx="0" cy="38735"/>
          </a:xfrm>
          <a:custGeom>
            <a:avLst/>
            <a:gdLst/>
            <a:ahLst/>
            <a:cxnLst/>
            <a:rect l="l" t="t" r="r" b="b"/>
            <a:pathLst>
              <a:path h="38734">
                <a:moveTo>
                  <a:pt x="0" y="386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0" name="bg object 3670"/>
          <p:cNvSpPr/>
          <p:nvPr/>
        </p:nvSpPr>
        <p:spPr>
          <a:xfrm>
            <a:off x="14379016" y="10119480"/>
            <a:ext cx="0" cy="38735"/>
          </a:xfrm>
          <a:custGeom>
            <a:avLst/>
            <a:gdLst/>
            <a:ahLst/>
            <a:cxnLst/>
            <a:rect l="l" t="t" r="r" b="b"/>
            <a:pathLst>
              <a:path h="38734">
                <a:moveTo>
                  <a:pt x="0" y="386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1" name="bg object 3671"/>
          <p:cNvSpPr/>
          <p:nvPr/>
        </p:nvSpPr>
        <p:spPr>
          <a:xfrm>
            <a:off x="14413504" y="10119479"/>
            <a:ext cx="0" cy="38735"/>
          </a:xfrm>
          <a:custGeom>
            <a:avLst/>
            <a:gdLst/>
            <a:ahLst/>
            <a:cxnLst/>
            <a:rect l="l" t="t" r="r" b="b"/>
            <a:pathLst>
              <a:path h="38734">
                <a:moveTo>
                  <a:pt x="0" y="386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2" name="bg object 3672"/>
          <p:cNvSpPr/>
          <p:nvPr/>
        </p:nvSpPr>
        <p:spPr>
          <a:xfrm>
            <a:off x="14413504" y="10119472"/>
            <a:ext cx="0" cy="38735"/>
          </a:xfrm>
          <a:custGeom>
            <a:avLst/>
            <a:gdLst/>
            <a:ahLst/>
            <a:cxnLst/>
            <a:rect l="l" t="t" r="r" b="b"/>
            <a:pathLst>
              <a:path h="38734">
                <a:moveTo>
                  <a:pt x="0" y="0"/>
                </a:moveTo>
                <a:lnTo>
                  <a:pt x="0" y="386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3" name="bg object 3673"/>
          <p:cNvSpPr/>
          <p:nvPr/>
        </p:nvSpPr>
        <p:spPr>
          <a:xfrm>
            <a:off x="14379016" y="10119477"/>
            <a:ext cx="0" cy="38735"/>
          </a:xfrm>
          <a:custGeom>
            <a:avLst/>
            <a:gdLst/>
            <a:ahLst/>
            <a:cxnLst/>
            <a:rect l="l" t="t" r="r" b="b"/>
            <a:pathLst>
              <a:path h="38734">
                <a:moveTo>
                  <a:pt x="0" y="386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4" name="bg object 3674"/>
          <p:cNvSpPr/>
          <p:nvPr/>
        </p:nvSpPr>
        <p:spPr>
          <a:xfrm>
            <a:off x="14379012" y="10158161"/>
            <a:ext cx="274320" cy="0"/>
          </a:xfrm>
          <a:custGeom>
            <a:avLst/>
            <a:gdLst/>
            <a:ahLst/>
            <a:cxnLst/>
            <a:rect l="l" t="t" r="r" b="b"/>
            <a:pathLst>
              <a:path w="274319">
                <a:moveTo>
                  <a:pt x="34492" y="0"/>
                </a:moveTo>
                <a:lnTo>
                  <a:pt x="0" y="0"/>
                </a:lnTo>
              </a:path>
              <a:path w="274319">
                <a:moveTo>
                  <a:pt x="34492" y="0"/>
                </a:moveTo>
                <a:lnTo>
                  <a:pt x="2742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5" name="bg object 3675"/>
          <p:cNvSpPr/>
          <p:nvPr/>
        </p:nvSpPr>
        <p:spPr>
          <a:xfrm>
            <a:off x="14440890" y="10136294"/>
            <a:ext cx="212725" cy="0"/>
          </a:xfrm>
          <a:custGeom>
            <a:avLst/>
            <a:gdLst/>
            <a:ahLst/>
            <a:cxnLst/>
            <a:rect l="l" t="t" r="r" b="b"/>
            <a:pathLst>
              <a:path w="212725">
                <a:moveTo>
                  <a:pt x="21233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6" name="bg object 3676"/>
          <p:cNvSpPr/>
          <p:nvPr/>
        </p:nvSpPr>
        <p:spPr>
          <a:xfrm>
            <a:off x="14440895" y="10130494"/>
            <a:ext cx="185420" cy="0"/>
          </a:xfrm>
          <a:custGeom>
            <a:avLst/>
            <a:gdLst/>
            <a:ahLst/>
            <a:cxnLst/>
            <a:rect l="l" t="t" r="r" b="b"/>
            <a:pathLst>
              <a:path w="185419">
                <a:moveTo>
                  <a:pt x="0" y="0"/>
                </a:moveTo>
                <a:lnTo>
                  <a:pt x="1849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7" name="bg object 3677"/>
          <p:cNvSpPr/>
          <p:nvPr/>
        </p:nvSpPr>
        <p:spPr>
          <a:xfrm>
            <a:off x="14440895" y="10128396"/>
            <a:ext cx="185420" cy="0"/>
          </a:xfrm>
          <a:custGeom>
            <a:avLst/>
            <a:gdLst/>
            <a:ahLst/>
            <a:cxnLst/>
            <a:rect l="l" t="t" r="r" b="b"/>
            <a:pathLst>
              <a:path w="185419">
                <a:moveTo>
                  <a:pt x="0" y="0"/>
                </a:moveTo>
                <a:lnTo>
                  <a:pt x="184945" y="0"/>
                </a:lnTo>
              </a:path>
              <a:path w="185419">
                <a:moveTo>
                  <a:pt x="0" y="0"/>
                </a:moveTo>
                <a:lnTo>
                  <a:pt x="373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8" name="bg object 3678"/>
          <p:cNvSpPr/>
          <p:nvPr/>
        </p:nvSpPr>
        <p:spPr>
          <a:xfrm>
            <a:off x="14440895" y="10130492"/>
            <a:ext cx="37465" cy="0"/>
          </a:xfrm>
          <a:custGeom>
            <a:avLst/>
            <a:gdLst/>
            <a:ahLst/>
            <a:cxnLst/>
            <a:rect l="l" t="t" r="r" b="b"/>
            <a:pathLst>
              <a:path w="37465">
                <a:moveTo>
                  <a:pt x="0" y="0"/>
                </a:moveTo>
                <a:lnTo>
                  <a:pt x="373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9" name="bg object 3679"/>
          <p:cNvSpPr/>
          <p:nvPr/>
        </p:nvSpPr>
        <p:spPr>
          <a:xfrm>
            <a:off x="14413503" y="10136290"/>
            <a:ext cx="64769" cy="0"/>
          </a:xfrm>
          <a:custGeom>
            <a:avLst/>
            <a:gdLst/>
            <a:ahLst/>
            <a:cxnLst/>
            <a:rect l="l" t="t" r="r" b="b"/>
            <a:pathLst>
              <a:path w="64769">
                <a:moveTo>
                  <a:pt x="6470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0" name="bg object 3680"/>
          <p:cNvSpPr/>
          <p:nvPr/>
        </p:nvSpPr>
        <p:spPr>
          <a:xfrm>
            <a:off x="14653229" y="10158154"/>
            <a:ext cx="34925" cy="0"/>
          </a:xfrm>
          <a:custGeom>
            <a:avLst/>
            <a:gdLst/>
            <a:ahLst/>
            <a:cxnLst/>
            <a:rect l="l" t="t" r="r" b="b"/>
            <a:pathLst>
              <a:path w="34925">
                <a:moveTo>
                  <a:pt x="0" y="0"/>
                </a:moveTo>
                <a:lnTo>
                  <a:pt x="344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1" name="bg object 3681"/>
          <p:cNvSpPr/>
          <p:nvPr/>
        </p:nvSpPr>
        <p:spPr>
          <a:xfrm>
            <a:off x="14365558" y="10090852"/>
            <a:ext cx="61594" cy="0"/>
          </a:xfrm>
          <a:custGeom>
            <a:avLst/>
            <a:gdLst/>
            <a:ahLst/>
            <a:cxnLst/>
            <a:rect l="l" t="t" r="r" b="b"/>
            <a:pathLst>
              <a:path w="61594">
                <a:moveTo>
                  <a:pt x="0" y="0"/>
                </a:moveTo>
                <a:lnTo>
                  <a:pt x="44410" y="0"/>
                </a:lnTo>
              </a:path>
              <a:path w="61594">
                <a:moveTo>
                  <a:pt x="0" y="0"/>
                </a:moveTo>
                <a:lnTo>
                  <a:pt x="614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2" name="bg object 3682"/>
          <p:cNvSpPr/>
          <p:nvPr/>
        </p:nvSpPr>
        <p:spPr>
          <a:xfrm>
            <a:off x="14358828" y="10074023"/>
            <a:ext cx="0" cy="45720"/>
          </a:xfrm>
          <a:custGeom>
            <a:avLst/>
            <a:gdLst/>
            <a:ahLst/>
            <a:cxnLst/>
            <a:rect l="l" t="t" r="r" b="b"/>
            <a:pathLst>
              <a:path h="45720">
                <a:moveTo>
                  <a:pt x="0" y="454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3" name="bg object 3683"/>
          <p:cNvSpPr/>
          <p:nvPr/>
        </p:nvSpPr>
        <p:spPr>
          <a:xfrm>
            <a:off x="14365558" y="10090850"/>
            <a:ext cx="0" cy="29209"/>
          </a:xfrm>
          <a:custGeom>
            <a:avLst/>
            <a:gdLst/>
            <a:ahLst/>
            <a:cxnLst/>
            <a:rect l="l" t="t" r="r" b="b"/>
            <a:pathLst>
              <a:path h="29209">
                <a:moveTo>
                  <a:pt x="0" y="286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4" name="bg object 3684"/>
          <p:cNvSpPr/>
          <p:nvPr/>
        </p:nvSpPr>
        <p:spPr>
          <a:xfrm>
            <a:off x="14365554" y="10119461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>
                <a:moveTo>
                  <a:pt x="1346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5" name="bg object 3685"/>
          <p:cNvSpPr/>
          <p:nvPr/>
        </p:nvSpPr>
        <p:spPr>
          <a:xfrm>
            <a:off x="14365558" y="10090848"/>
            <a:ext cx="0" cy="29209"/>
          </a:xfrm>
          <a:custGeom>
            <a:avLst/>
            <a:gdLst/>
            <a:ahLst/>
            <a:cxnLst/>
            <a:rect l="l" t="t" r="r" b="b"/>
            <a:pathLst>
              <a:path h="29209">
                <a:moveTo>
                  <a:pt x="0" y="286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6" name="bg object 3686"/>
          <p:cNvSpPr/>
          <p:nvPr/>
        </p:nvSpPr>
        <p:spPr>
          <a:xfrm>
            <a:off x="14433692" y="10074023"/>
            <a:ext cx="199390" cy="0"/>
          </a:xfrm>
          <a:custGeom>
            <a:avLst/>
            <a:gdLst/>
            <a:ahLst/>
            <a:cxnLst/>
            <a:rect l="l" t="t" r="r" b="b"/>
            <a:pathLst>
              <a:path w="199390">
                <a:moveTo>
                  <a:pt x="0" y="0"/>
                </a:moveTo>
                <a:lnTo>
                  <a:pt x="1993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7" name="bg object 3687"/>
          <p:cNvSpPr/>
          <p:nvPr/>
        </p:nvSpPr>
        <p:spPr>
          <a:xfrm>
            <a:off x="14426962" y="10119458"/>
            <a:ext cx="213360" cy="0"/>
          </a:xfrm>
          <a:custGeom>
            <a:avLst/>
            <a:gdLst/>
            <a:ahLst/>
            <a:cxnLst/>
            <a:rect l="l" t="t" r="r" b="b"/>
            <a:pathLst>
              <a:path w="213359">
                <a:moveTo>
                  <a:pt x="0" y="0"/>
                </a:moveTo>
                <a:lnTo>
                  <a:pt x="2128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8" name="bg object 3688"/>
          <p:cNvSpPr/>
          <p:nvPr/>
        </p:nvSpPr>
        <p:spPr>
          <a:xfrm>
            <a:off x="14426962" y="10090847"/>
            <a:ext cx="213360" cy="0"/>
          </a:xfrm>
          <a:custGeom>
            <a:avLst/>
            <a:gdLst/>
            <a:ahLst/>
            <a:cxnLst/>
            <a:rect l="l" t="t" r="r" b="b"/>
            <a:pathLst>
              <a:path w="213359">
                <a:moveTo>
                  <a:pt x="0" y="0"/>
                </a:moveTo>
                <a:lnTo>
                  <a:pt x="2128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9" name="bg object 3689"/>
          <p:cNvSpPr/>
          <p:nvPr/>
        </p:nvSpPr>
        <p:spPr>
          <a:xfrm>
            <a:off x="14433692" y="10074018"/>
            <a:ext cx="0" cy="45720"/>
          </a:xfrm>
          <a:custGeom>
            <a:avLst/>
            <a:gdLst/>
            <a:ahLst/>
            <a:cxnLst/>
            <a:rect l="l" t="t" r="r" b="b"/>
            <a:pathLst>
              <a:path h="45720">
                <a:moveTo>
                  <a:pt x="0" y="454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0" name="bg object 3690"/>
          <p:cNvSpPr/>
          <p:nvPr/>
        </p:nvSpPr>
        <p:spPr>
          <a:xfrm>
            <a:off x="14426962" y="10090845"/>
            <a:ext cx="0" cy="29209"/>
          </a:xfrm>
          <a:custGeom>
            <a:avLst/>
            <a:gdLst/>
            <a:ahLst/>
            <a:cxnLst/>
            <a:rect l="l" t="t" r="r" b="b"/>
            <a:pathLst>
              <a:path h="29209">
                <a:moveTo>
                  <a:pt x="0" y="286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1" name="bg object 3691"/>
          <p:cNvSpPr/>
          <p:nvPr/>
        </p:nvSpPr>
        <p:spPr>
          <a:xfrm>
            <a:off x="14426962" y="10090845"/>
            <a:ext cx="0" cy="29209"/>
          </a:xfrm>
          <a:custGeom>
            <a:avLst/>
            <a:gdLst/>
            <a:ahLst/>
            <a:cxnLst/>
            <a:rect l="l" t="t" r="r" b="b"/>
            <a:pathLst>
              <a:path h="29209">
                <a:moveTo>
                  <a:pt x="0" y="0"/>
                </a:moveTo>
                <a:lnTo>
                  <a:pt x="0" y="286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2" name="bg object 3692"/>
          <p:cNvSpPr/>
          <p:nvPr/>
        </p:nvSpPr>
        <p:spPr>
          <a:xfrm>
            <a:off x="14413501" y="10119455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>
                <a:moveTo>
                  <a:pt x="1346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3" name="bg object 3693"/>
          <p:cNvSpPr/>
          <p:nvPr/>
        </p:nvSpPr>
        <p:spPr>
          <a:xfrm>
            <a:off x="14707905" y="10074015"/>
            <a:ext cx="0" cy="45720"/>
          </a:xfrm>
          <a:custGeom>
            <a:avLst/>
            <a:gdLst/>
            <a:ahLst/>
            <a:cxnLst/>
            <a:rect l="l" t="t" r="r" b="b"/>
            <a:pathLst>
              <a:path h="45720">
                <a:moveTo>
                  <a:pt x="0" y="454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4" name="bg object 3694"/>
          <p:cNvSpPr/>
          <p:nvPr/>
        </p:nvSpPr>
        <p:spPr>
          <a:xfrm>
            <a:off x="14633041" y="10074014"/>
            <a:ext cx="0" cy="45720"/>
          </a:xfrm>
          <a:custGeom>
            <a:avLst/>
            <a:gdLst/>
            <a:ahLst/>
            <a:cxnLst/>
            <a:rect l="l" t="t" r="r" b="b"/>
            <a:pathLst>
              <a:path h="45720">
                <a:moveTo>
                  <a:pt x="0" y="454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5" name="bg object 3695"/>
          <p:cNvSpPr/>
          <p:nvPr/>
        </p:nvSpPr>
        <p:spPr>
          <a:xfrm>
            <a:off x="14633041" y="10074016"/>
            <a:ext cx="74930" cy="0"/>
          </a:xfrm>
          <a:custGeom>
            <a:avLst/>
            <a:gdLst/>
            <a:ahLst/>
            <a:cxnLst/>
            <a:rect l="l" t="t" r="r" b="b"/>
            <a:pathLst>
              <a:path w="74930">
                <a:moveTo>
                  <a:pt x="0" y="0"/>
                </a:moveTo>
                <a:lnTo>
                  <a:pt x="748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6" name="bg object 3696"/>
          <p:cNvSpPr/>
          <p:nvPr/>
        </p:nvSpPr>
        <p:spPr>
          <a:xfrm>
            <a:off x="14701176" y="10090840"/>
            <a:ext cx="0" cy="29209"/>
          </a:xfrm>
          <a:custGeom>
            <a:avLst/>
            <a:gdLst/>
            <a:ahLst/>
            <a:cxnLst/>
            <a:rect l="l" t="t" r="r" b="b"/>
            <a:pathLst>
              <a:path h="29209">
                <a:moveTo>
                  <a:pt x="0" y="286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7" name="bg object 3697"/>
          <p:cNvSpPr/>
          <p:nvPr/>
        </p:nvSpPr>
        <p:spPr>
          <a:xfrm>
            <a:off x="14639771" y="10090838"/>
            <a:ext cx="0" cy="29209"/>
          </a:xfrm>
          <a:custGeom>
            <a:avLst/>
            <a:gdLst/>
            <a:ahLst/>
            <a:cxnLst/>
            <a:rect l="l" t="t" r="r" b="b"/>
            <a:pathLst>
              <a:path h="29209">
                <a:moveTo>
                  <a:pt x="0" y="286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8" name="bg object 3698"/>
          <p:cNvSpPr/>
          <p:nvPr/>
        </p:nvSpPr>
        <p:spPr>
          <a:xfrm>
            <a:off x="14639771" y="10090838"/>
            <a:ext cx="61594" cy="0"/>
          </a:xfrm>
          <a:custGeom>
            <a:avLst/>
            <a:gdLst/>
            <a:ahLst/>
            <a:cxnLst/>
            <a:rect l="l" t="t" r="r" b="b"/>
            <a:pathLst>
              <a:path w="61594">
                <a:moveTo>
                  <a:pt x="0" y="0"/>
                </a:moveTo>
                <a:lnTo>
                  <a:pt x="614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9" name="bg object 3699"/>
          <p:cNvSpPr/>
          <p:nvPr/>
        </p:nvSpPr>
        <p:spPr>
          <a:xfrm>
            <a:off x="14639771" y="10090837"/>
            <a:ext cx="13970" cy="29209"/>
          </a:xfrm>
          <a:custGeom>
            <a:avLst/>
            <a:gdLst/>
            <a:ahLst/>
            <a:cxnLst/>
            <a:rect l="l" t="t" r="r" b="b"/>
            <a:pathLst>
              <a:path w="13969" h="29209">
                <a:moveTo>
                  <a:pt x="0" y="28612"/>
                </a:moveTo>
                <a:lnTo>
                  <a:pt x="0" y="0"/>
                </a:lnTo>
              </a:path>
              <a:path w="13969" h="29209">
                <a:moveTo>
                  <a:pt x="0" y="28612"/>
                </a:moveTo>
                <a:lnTo>
                  <a:pt x="13461" y="286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0" name="bg object 3700"/>
          <p:cNvSpPr/>
          <p:nvPr/>
        </p:nvSpPr>
        <p:spPr>
          <a:xfrm>
            <a:off x="14687718" y="10119448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>
                <a:moveTo>
                  <a:pt x="0" y="0"/>
                </a:moveTo>
                <a:lnTo>
                  <a:pt x="134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1" name="bg object 3701"/>
          <p:cNvSpPr/>
          <p:nvPr/>
        </p:nvSpPr>
        <p:spPr>
          <a:xfrm>
            <a:off x="14701176" y="10090835"/>
            <a:ext cx="0" cy="29209"/>
          </a:xfrm>
          <a:custGeom>
            <a:avLst/>
            <a:gdLst/>
            <a:ahLst/>
            <a:cxnLst/>
            <a:rect l="l" t="t" r="r" b="b"/>
            <a:pathLst>
              <a:path h="29209">
                <a:moveTo>
                  <a:pt x="0" y="286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2" name="bg object 3702"/>
          <p:cNvSpPr/>
          <p:nvPr/>
        </p:nvSpPr>
        <p:spPr>
          <a:xfrm>
            <a:off x="14927456" y="10119319"/>
            <a:ext cx="0" cy="39370"/>
          </a:xfrm>
          <a:custGeom>
            <a:avLst/>
            <a:gdLst/>
            <a:ahLst/>
            <a:cxnLst/>
            <a:rect l="l" t="t" r="r" b="b"/>
            <a:pathLst>
              <a:path h="39370">
                <a:moveTo>
                  <a:pt x="0" y="388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3" name="bg object 3703"/>
          <p:cNvSpPr/>
          <p:nvPr/>
        </p:nvSpPr>
        <p:spPr>
          <a:xfrm>
            <a:off x="15030067" y="10041357"/>
            <a:ext cx="0" cy="143510"/>
          </a:xfrm>
          <a:custGeom>
            <a:avLst/>
            <a:gdLst/>
            <a:ahLst/>
            <a:cxnLst/>
            <a:rect l="l" t="t" r="r" b="b"/>
            <a:pathLst>
              <a:path h="143509">
                <a:moveTo>
                  <a:pt x="0" y="1429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4" name="bg object 3704"/>
          <p:cNvSpPr/>
          <p:nvPr/>
        </p:nvSpPr>
        <p:spPr>
          <a:xfrm>
            <a:off x="15097369" y="10054806"/>
            <a:ext cx="0" cy="13017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12954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5" name="bg object 3705"/>
          <p:cNvSpPr/>
          <p:nvPr/>
        </p:nvSpPr>
        <p:spPr>
          <a:xfrm>
            <a:off x="14927456" y="10158127"/>
            <a:ext cx="102870" cy="0"/>
          </a:xfrm>
          <a:custGeom>
            <a:avLst/>
            <a:gdLst/>
            <a:ahLst/>
            <a:cxnLst/>
            <a:rect l="l" t="t" r="r" b="b"/>
            <a:pathLst>
              <a:path w="102869">
                <a:moveTo>
                  <a:pt x="0" y="0"/>
                </a:moveTo>
                <a:lnTo>
                  <a:pt x="1026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6" name="bg object 3706"/>
          <p:cNvSpPr/>
          <p:nvPr/>
        </p:nvSpPr>
        <p:spPr>
          <a:xfrm>
            <a:off x="15058671" y="10054808"/>
            <a:ext cx="38735" cy="0"/>
          </a:xfrm>
          <a:custGeom>
            <a:avLst/>
            <a:gdLst/>
            <a:ahLst/>
            <a:cxnLst/>
            <a:rect l="l" t="t" r="r" b="b"/>
            <a:pathLst>
              <a:path w="38734">
                <a:moveTo>
                  <a:pt x="0" y="0"/>
                </a:moveTo>
                <a:lnTo>
                  <a:pt x="386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7" name="bg object 3707"/>
          <p:cNvSpPr/>
          <p:nvPr/>
        </p:nvSpPr>
        <p:spPr>
          <a:xfrm>
            <a:off x="14907268" y="10074005"/>
            <a:ext cx="0" cy="45720"/>
          </a:xfrm>
          <a:custGeom>
            <a:avLst/>
            <a:gdLst/>
            <a:ahLst/>
            <a:cxnLst/>
            <a:rect l="l" t="t" r="r" b="b"/>
            <a:pathLst>
              <a:path h="45720">
                <a:moveTo>
                  <a:pt x="0" y="453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8" name="bg object 3708"/>
          <p:cNvSpPr/>
          <p:nvPr/>
        </p:nvSpPr>
        <p:spPr>
          <a:xfrm>
            <a:off x="14907268" y="10074000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59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9" name="bg object 3709"/>
          <p:cNvSpPr/>
          <p:nvPr/>
        </p:nvSpPr>
        <p:spPr>
          <a:xfrm>
            <a:off x="15030066" y="10034616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6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0" name="bg object 3710"/>
          <p:cNvSpPr/>
          <p:nvPr/>
        </p:nvSpPr>
        <p:spPr>
          <a:xfrm>
            <a:off x="15013242" y="10034616"/>
            <a:ext cx="45720" cy="0"/>
          </a:xfrm>
          <a:custGeom>
            <a:avLst/>
            <a:gdLst/>
            <a:ahLst/>
            <a:cxnLst/>
            <a:rect l="l" t="t" r="r" b="b"/>
            <a:pathLst>
              <a:path w="45719">
                <a:moveTo>
                  <a:pt x="0" y="0"/>
                </a:moveTo>
                <a:lnTo>
                  <a:pt x="454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1" name="bg object 3711"/>
          <p:cNvSpPr/>
          <p:nvPr/>
        </p:nvSpPr>
        <p:spPr>
          <a:xfrm>
            <a:off x="15013242" y="10034613"/>
            <a:ext cx="0" cy="56515"/>
          </a:xfrm>
          <a:custGeom>
            <a:avLst/>
            <a:gdLst/>
            <a:ahLst/>
            <a:cxnLst/>
            <a:rect l="l" t="t" r="r" b="b"/>
            <a:pathLst>
              <a:path h="56515">
                <a:moveTo>
                  <a:pt x="0" y="562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2" name="bg object 3712"/>
          <p:cNvSpPr/>
          <p:nvPr/>
        </p:nvSpPr>
        <p:spPr>
          <a:xfrm>
            <a:off x="15058671" y="10041343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134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3" name="bg object 3713"/>
          <p:cNvSpPr/>
          <p:nvPr/>
        </p:nvSpPr>
        <p:spPr>
          <a:xfrm>
            <a:off x="14913999" y="1011931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>
                <a:moveTo>
                  <a:pt x="0" y="0"/>
                </a:moveTo>
                <a:lnTo>
                  <a:pt x="134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4" name="bg object 3714"/>
          <p:cNvSpPr/>
          <p:nvPr/>
        </p:nvSpPr>
        <p:spPr>
          <a:xfrm>
            <a:off x="14913999" y="10090819"/>
            <a:ext cx="116205" cy="0"/>
          </a:xfrm>
          <a:custGeom>
            <a:avLst/>
            <a:gdLst/>
            <a:ahLst/>
            <a:cxnLst/>
            <a:rect l="l" t="t" r="r" b="b"/>
            <a:pathLst>
              <a:path w="116205">
                <a:moveTo>
                  <a:pt x="0" y="0"/>
                </a:moveTo>
                <a:lnTo>
                  <a:pt x="1160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5" name="bg object 3715"/>
          <p:cNvSpPr/>
          <p:nvPr/>
        </p:nvSpPr>
        <p:spPr>
          <a:xfrm>
            <a:off x="14913999" y="10090813"/>
            <a:ext cx="0" cy="28575"/>
          </a:xfrm>
          <a:custGeom>
            <a:avLst/>
            <a:gdLst/>
            <a:ahLst/>
            <a:cxnLst/>
            <a:rect l="l" t="t" r="r" b="b"/>
            <a:pathLst>
              <a:path h="28575">
                <a:moveTo>
                  <a:pt x="0" y="284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6" name="bg object 3716"/>
          <p:cNvSpPr/>
          <p:nvPr/>
        </p:nvSpPr>
        <p:spPr>
          <a:xfrm>
            <a:off x="15030066" y="10041341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5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7" name="bg object 3717"/>
          <p:cNvSpPr/>
          <p:nvPr/>
        </p:nvSpPr>
        <p:spPr>
          <a:xfrm>
            <a:off x="15030060" y="10041340"/>
            <a:ext cx="16510" cy="0"/>
          </a:xfrm>
          <a:custGeom>
            <a:avLst/>
            <a:gdLst/>
            <a:ahLst/>
            <a:cxnLst/>
            <a:rect l="l" t="t" r="r" b="b"/>
            <a:pathLst>
              <a:path w="16509">
                <a:moveTo>
                  <a:pt x="1647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8" name="bg object 3718"/>
          <p:cNvSpPr/>
          <p:nvPr/>
        </p:nvSpPr>
        <p:spPr>
          <a:xfrm>
            <a:off x="13815001" y="8896663"/>
            <a:ext cx="0" cy="542290"/>
          </a:xfrm>
          <a:custGeom>
            <a:avLst/>
            <a:gdLst/>
            <a:ahLst/>
            <a:cxnLst/>
            <a:rect l="l" t="t" r="r" b="b"/>
            <a:pathLst>
              <a:path h="542290">
                <a:moveTo>
                  <a:pt x="0" y="5417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9" name="bg object 3719"/>
          <p:cNvSpPr/>
          <p:nvPr/>
        </p:nvSpPr>
        <p:spPr>
          <a:xfrm>
            <a:off x="13857065" y="9369453"/>
            <a:ext cx="0" cy="69215"/>
          </a:xfrm>
          <a:custGeom>
            <a:avLst/>
            <a:gdLst/>
            <a:ahLst/>
            <a:cxnLst/>
            <a:rect l="l" t="t" r="r" b="b"/>
            <a:pathLst>
              <a:path h="69215">
                <a:moveTo>
                  <a:pt x="0" y="0"/>
                </a:moveTo>
                <a:lnTo>
                  <a:pt x="0" y="689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0" name="bg object 3720"/>
          <p:cNvSpPr/>
          <p:nvPr/>
        </p:nvSpPr>
        <p:spPr>
          <a:xfrm>
            <a:off x="13857065" y="9445177"/>
            <a:ext cx="0" cy="323215"/>
          </a:xfrm>
          <a:custGeom>
            <a:avLst/>
            <a:gdLst/>
            <a:ahLst/>
            <a:cxnLst/>
            <a:rect l="l" t="t" r="r" b="b"/>
            <a:pathLst>
              <a:path h="323215">
                <a:moveTo>
                  <a:pt x="0" y="3230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1" name="bg object 3721"/>
          <p:cNvSpPr/>
          <p:nvPr/>
        </p:nvSpPr>
        <p:spPr>
          <a:xfrm>
            <a:off x="13857065" y="9438442"/>
            <a:ext cx="0" cy="200660"/>
          </a:xfrm>
          <a:custGeom>
            <a:avLst/>
            <a:gdLst/>
            <a:ahLst/>
            <a:cxnLst/>
            <a:rect l="l" t="t" r="r" b="b"/>
            <a:pathLst>
              <a:path h="200659">
                <a:moveTo>
                  <a:pt x="0" y="0"/>
                </a:moveTo>
                <a:lnTo>
                  <a:pt x="0" y="2002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2" name="bg object 3722"/>
          <p:cNvSpPr/>
          <p:nvPr/>
        </p:nvSpPr>
        <p:spPr>
          <a:xfrm>
            <a:off x="13857060" y="944517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3" name="bg object 3723"/>
          <p:cNvSpPr/>
          <p:nvPr/>
        </p:nvSpPr>
        <p:spPr>
          <a:xfrm>
            <a:off x="13857060" y="976822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4" name="bg object 3724"/>
          <p:cNvSpPr/>
          <p:nvPr/>
        </p:nvSpPr>
        <p:spPr>
          <a:xfrm>
            <a:off x="13873544" y="9774623"/>
            <a:ext cx="635" cy="635"/>
          </a:xfrm>
          <a:custGeom>
            <a:avLst/>
            <a:gdLst/>
            <a:ahLst/>
            <a:cxnLst/>
            <a:rect l="l" t="t" r="r" b="b"/>
            <a:pathLst>
              <a:path w="634" h="634">
                <a:moveTo>
                  <a:pt x="342" y="1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5" name="bg object 3725"/>
          <p:cNvSpPr/>
          <p:nvPr/>
        </p:nvSpPr>
        <p:spPr>
          <a:xfrm>
            <a:off x="13870860" y="9774614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6" name="bg object 3726"/>
          <p:cNvSpPr/>
          <p:nvPr/>
        </p:nvSpPr>
        <p:spPr>
          <a:xfrm>
            <a:off x="13868154" y="9774613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7" name="bg object 3727"/>
          <p:cNvSpPr/>
          <p:nvPr/>
        </p:nvSpPr>
        <p:spPr>
          <a:xfrm>
            <a:off x="13865466" y="9774613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8" name="bg object 3728"/>
          <p:cNvSpPr/>
          <p:nvPr/>
        </p:nvSpPr>
        <p:spPr>
          <a:xfrm>
            <a:off x="13862777" y="9774611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9" name="bg object 3729"/>
          <p:cNvSpPr/>
          <p:nvPr/>
        </p:nvSpPr>
        <p:spPr>
          <a:xfrm>
            <a:off x="13860089" y="9774611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0" name="bg object 3730"/>
          <p:cNvSpPr/>
          <p:nvPr/>
        </p:nvSpPr>
        <p:spPr>
          <a:xfrm>
            <a:off x="13857399" y="9774610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03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1" name="bg object 3731"/>
          <p:cNvSpPr/>
          <p:nvPr/>
        </p:nvSpPr>
        <p:spPr>
          <a:xfrm>
            <a:off x="13857060" y="9768217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03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2" name="bg object 3732"/>
          <p:cNvSpPr/>
          <p:nvPr/>
        </p:nvSpPr>
        <p:spPr>
          <a:xfrm>
            <a:off x="13859751" y="9768217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3" name="bg object 3733"/>
          <p:cNvSpPr/>
          <p:nvPr/>
        </p:nvSpPr>
        <p:spPr>
          <a:xfrm>
            <a:off x="13862439" y="9768216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4" name="bg object 3734"/>
          <p:cNvSpPr/>
          <p:nvPr/>
        </p:nvSpPr>
        <p:spPr>
          <a:xfrm>
            <a:off x="13865153" y="9768216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990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5" name="bg object 3735"/>
          <p:cNvSpPr/>
          <p:nvPr/>
        </p:nvSpPr>
        <p:spPr>
          <a:xfrm>
            <a:off x="13867840" y="9768214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990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6" name="bg object 3736"/>
          <p:cNvSpPr/>
          <p:nvPr/>
        </p:nvSpPr>
        <p:spPr>
          <a:xfrm>
            <a:off x="13870523" y="9768213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7" name="bg object 3737"/>
          <p:cNvSpPr/>
          <p:nvPr/>
        </p:nvSpPr>
        <p:spPr>
          <a:xfrm>
            <a:off x="13873214" y="9768222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673" y="2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8" name="bg object 3738"/>
          <p:cNvSpPr/>
          <p:nvPr/>
        </p:nvSpPr>
        <p:spPr>
          <a:xfrm>
            <a:off x="13872198" y="9768212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9" name="bg object 3739"/>
          <p:cNvSpPr/>
          <p:nvPr/>
        </p:nvSpPr>
        <p:spPr>
          <a:xfrm>
            <a:off x="13869509" y="9768212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0" name="bg object 3740"/>
          <p:cNvSpPr/>
          <p:nvPr/>
        </p:nvSpPr>
        <p:spPr>
          <a:xfrm>
            <a:off x="13866819" y="9768211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1" name="bg object 3741"/>
          <p:cNvSpPr/>
          <p:nvPr/>
        </p:nvSpPr>
        <p:spPr>
          <a:xfrm>
            <a:off x="13864133" y="9768209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9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2" name="bg object 3742"/>
          <p:cNvSpPr/>
          <p:nvPr/>
        </p:nvSpPr>
        <p:spPr>
          <a:xfrm>
            <a:off x="13861426" y="9768209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3" name="bg object 3743"/>
          <p:cNvSpPr/>
          <p:nvPr/>
        </p:nvSpPr>
        <p:spPr>
          <a:xfrm>
            <a:off x="13858740" y="9768208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4" name="bg object 3744"/>
          <p:cNvSpPr/>
          <p:nvPr/>
        </p:nvSpPr>
        <p:spPr>
          <a:xfrm>
            <a:off x="13858402" y="9774600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5" name="bg object 3745"/>
          <p:cNvSpPr/>
          <p:nvPr/>
        </p:nvSpPr>
        <p:spPr>
          <a:xfrm>
            <a:off x="13861104" y="9774599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6" name="bg object 3746"/>
          <p:cNvSpPr/>
          <p:nvPr/>
        </p:nvSpPr>
        <p:spPr>
          <a:xfrm>
            <a:off x="13863793" y="9774597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7" name="bg object 3747"/>
          <p:cNvSpPr/>
          <p:nvPr/>
        </p:nvSpPr>
        <p:spPr>
          <a:xfrm>
            <a:off x="13866482" y="9774597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8" name="bg object 3748"/>
          <p:cNvSpPr/>
          <p:nvPr/>
        </p:nvSpPr>
        <p:spPr>
          <a:xfrm>
            <a:off x="13869170" y="9774596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9" name="bg object 3749"/>
          <p:cNvSpPr/>
          <p:nvPr/>
        </p:nvSpPr>
        <p:spPr>
          <a:xfrm>
            <a:off x="13871876" y="9774595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9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0" name="bg object 3750"/>
          <p:cNvSpPr/>
          <p:nvPr/>
        </p:nvSpPr>
        <p:spPr>
          <a:xfrm>
            <a:off x="13863462" y="9768542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06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1" name="bg object 3751"/>
          <p:cNvSpPr/>
          <p:nvPr/>
        </p:nvSpPr>
        <p:spPr>
          <a:xfrm>
            <a:off x="13860773" y="9768541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06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2" name="bg object 3752"/>
          <p:cNvSpPr/>
          <p:nvPr/>
        </p:nvSpPr>
        <p:spPr>
          <a:xfrm>
            <a:off x="13858059" y="9768541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31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3" name="bg object 3753"/>
          <p:cNvSpPr/>
          <p:nvPr/>
        </p:nvSpPr>
        <p:spPr>
          <a:xfrm>
            <a:off x="13857060" y="9773607"/>
            <a:ext cx="635" cy="1270"/>
          </a:xfrm>
          <a:custGeom>
            <a:avLst/>
            <a:gdLst/>
            <a:ahLst/>
            <a:cxnLst/>
            <a:rect l="l" t="t" r="r" b="b"/>
            <a:pathLst>
              <a:path w="634" h="1270">
                <a:moveTo>
                  <a:pt x="342" y="9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4" name="bg object 3754"/>
          <p:cNvSpPr/>
          <p:nvPr/>
        </p:nvSpPr>
        <p:spPr>
          <a:xfrm>
            <a:off x="13866149" y="9768526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06" y="60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5" name="bg object 3755"/>
          <p:cNvSpPr/>
          <p:nvPr/>
        </p:nvSpPr>
        <p:spPr>
          <a:xfrm>
            <a:off x="13868837" y="976852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06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6" name="bg object 3756"/>
          <p:cNvSpPr/>
          <p:nvPr/>
        </p:nvSpPr>
        <p:spPr>
          <a:xfrm>
            <a:off x="13871517" y="976852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31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7" name="bg object 3757"/>
          <p:cNvSpPr/>
          <p:nvPr/>
        </p:nvSpPr>
        <p:spPr>
          <a:xfrm>
            <a:off x="13862104" y="9768541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70"/>
                </a:moveTo>
                <a:lnTo>
                  <a:pt x="20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8" name="bg object 3758"/>
          <p:cNvSpPr/>
          <p:nvPr/>
        </p:nvSpPr>
        <p:spPr>
          <a:xfrm>
            <a:off x="13859415" y="9768536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9" name="bg object 3759"/>
          <p:cNvSpPr/>
          <p:nvPr/>
        </p:nvSpPr>
        <p:spPr>
          <a:xfrm>
            <a:off x="13857065" y="9768541"/>
            <a:ext cx="1905" cy="5080"/>
          </a:xfrm>
          <a:custGeom>
            <a:avLst/>
            <a:gdLst/>
            <a:ahLst/>
            <a:cxnLst/>
            <a:rect l="l" t="t" r="r" b="b"/>
            <a:pathLst>
              <a:path w="1905" h="5079">
                <a:moveTo>
                  <a:pt x="0" y="5054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0" name="bg object 3760"/>
          <p:cNvSpPr/>
          <p:nvPr/>
        </p:nvSpPr>
        <p:spPr>
          <a:xfrm>
            <a:off x="13864791" y="9768551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1" name="bg object 3761"/>
          <p:cNvSpPr/>
          <p:nvPr/>
        </p:nvSpPr>
        <p:spPr>
          <a:xfrm>
            <a:off x="13867480" y="976855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2" name="bg object 3762"/>
          <p:cNvSpPr/>
          <p:nvPr/>
        </p:nvSpPr>
        <p:spPr>
          <a:xfrm>
            <a:off x="13870185" y="976855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3" name="bg object 3763"/>
          <p:cNvSpPr/>
          <p:nvPr/>
        </p:nvSpPr>
        <p:spPr>
          <a:xfrm>
            <a:off x="13872873" y="9771558"/>
            <a:ext cx="1270" cy="3175"/>
          </a:xfrm>
          <a:custGeom>
            <a:avLst/>
            <a:gdLst/>
            <a:ahLst/>
            <a:cxnLst/>
            <a:rect l="l" t="t" r="r" b="b"/>
            <a:pathLst>
              <a:path w="1269" h="3175">
                <a:moveTo>
                  <a:pt x="0" y="3047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4" name="bg object 3764"/>
          <p:cNvSpPr/>
          <p:nvPr/>
        </p:nvSpPr>
        <p:spPr>
          <a:xfrm>
            <a:off x="13873544" y="9444806"/>
            <a:ext cx="635" cy="635"/>
          </a:xfrm>
          <a:custGeom>
            <a:avLst/>
            <a:gdLst/>
            <a:ahLst/>
            <a:cxnLst/>
            <a:rect l="l" t="t" r="r" b="b"/>
            <a:pathLst>
              <a:path w="634" h="634">
                <a:moveTo>
                  <a:pt x="342" y="1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5" name="bg object 3765"/>
          <p:cNvSpPr/>
          <p:nvPr/>
        </p:nvSpPr>
        <p:spPr>
          <a:xfrm>
            <a:off x="13870860" y="9444796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6" name="bg object 3766"/>
          <p:cNvSpPr/>
          <p:nvPr/>
        </p:nvSpPr>
        <p:spPr>
          <a:xfrm>
            <a:off x="13868154" y="9444796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7" name="bg object 3767"/>
          <p:cNvSpPr/>
          <p:nvPr/>
        </p:nvSpPr>
        <p:spPr>
          <a:xfrm>
            <a:off x="13865466" y="9444794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8" name="bg object 3768"/>
          <p:cNvSpPr/>
          <p:nvPr/>
        </p:nvSpPr>
        <p:spPr>
          <a:xfrm>
            <a:off x="13862777" y="9444793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9" name="bg object 3769"/>
          <p:cNvSpPr/>
          <p:nvPr/>
        </p:nvSpPr>
        <p:spPr>
          <a:xfrm>
            <a:off x="13860089" y="9444793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0" name="bg object 3770"/>
          <p:cNvSpPr/>
          <p:nvPr/>
        </p:nvSpPr>
        <p:spPr>
          <a:xfrm>
            <a:off x="13857399" y="9444792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03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1" name="bg object 3771"/>
          <p:cNvSpPr/>
          <p:nvPr/>
        </p:nvSpPr>
        <p:spPr>
          <a:xfrm>
            <a:off x="13857060" y="9438399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03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2" name="bg object 3772"/>
          <p:cNvSpPr/>
          <p:nvPr/>
        </p:nvSpPr>
        <p:spPr>
          <a:xfrm>
            <a:off x="13859751" y="9438397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3" name="bg object 3773"/>
          <p:cNvSpPr/>
          <p:nvPr/>
        </p:nvSpPr>
        <p:spPr>
          <a:xfrm>
            <a:off x="13862439" y="9438397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4" name="bg object 3774"/>
          <p:cNvSpPr/>
          <p:nvPr/>
        </p:nvSpPr>
        <p:spPr>
          <a:xfrm>
            <a:off x="13865153" y="9438396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990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5" name="bg object 3775"/>
          <p:cNvSpPr/>
          <p:nvPr/>
        </p:nvSpPr>
        <p:spPr>
          <a:xfrm>
            <a:off x="13867840" y="9438396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990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6" name="bg object 3776"/>
          <p:cNvSpPr/>
          <p:nvPr/>
        </p:nvSpPr>
        <p:spPr>
          <a:xfrm>
            <a:off x="13870523" y="9438395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7" name="bg object 3777"/>
          <p:cNvSpPr/>
          <p:nvPr/>
        </p:nvSpPr>
        <p:spPr>
          <a:xfrm>
            <a:off x="13873214" y="9438404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673" y="2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8" name="bg object 3778"/>
          <p:cNvSpPr/>
          <p:nvPr/>
        </p:nvSpPr>
        <p:spPr>
          <a:xfrm>
            <a:off x="13872198" y="9438394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9" name="bg object 3779"/>
          <p:cNvSpPr/>
          <p:nvPr/>
        </p:nvSpPr>
        <p:spPr>
          <a:xfrm>
            <a:off x="13869509" y="9438392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0" name="bg object 3780"/>
          <p:cNvSpPr/>
          <p:nvPr/>
        </p:nvSpPr>
        <p:spPr>
          <a:xfrm>
            <a:off x="13866819" y="9438392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1" name="bg object 3781"/>
          <p:cNvSpPr/>
          <p:nvPr/>
        </p:nvSpPr>
        <p:spPr>
          <a:xfrm>
            <a:off x="13864133" y="9438391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9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2" name="bg object 3782"/>
          <p:cNvSpPr/>
          <p:nvPr/>
        </p:nvSpPr>
        <p:spPr>
          <a:xfrm>
            <a:off x="13861426" y="9438390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3" name="bg object 3783"/>
          <p:cNvSpPr/>
          <p:nvPr/>
        </p:nvSpPr>
        <p:spPr>
          <a:xfrm>
            <a:off x="13858740" y="9438390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4" name="bg object 3784"/>
          <p:cNvSpPr/>
          <p:nvPr/>
        </p:nvSpPr>
        <p:spPr>
          <a:xfrm>
            <a:off x="13858402" y="9444782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5" name="bg object 3785"/>
          <p:cNvSpPr/>
          <p:nvPr/>
        </p:nvSpPr>
        <p:spPr>
          <a:xfrm>
            <a:off x="13861104" y="9444780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6" name="bg object 3786"/>
          <p:cNvSpPr/>
          <p:nvPr/>
        </p:nvSpPr>
        <p:spPr>
          <a:xfrm>
            <a:off x="13863793" y="9444779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7" name="bg object 3787"/>
          <p:cNvSpPr/>
          <p:nvPr/>
        </p:nvSpPr>
        <p:spPr>
          <a:xfrm>
            <a:off x="13866482" y="9444779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8" name="bg object 3788"/>
          <p:cNvSpPr/>
          <p:nvPr/>
        </p:nvSpPr>
        <p:spPr>
          <a:xfrm>
            <a:off x="13869170" y="9444778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9" name="bg object 3789"/>
          <p:cNvSpPr/>
          <p:nvPr/>
        </p:nvSpPr>
        <p:spPr>
          <a:xfrm>
            <a:off x="13871876" y="9444778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9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0" name="bg object 3790"/>
          <p:cNvSpPr/>
          <p:nvPr/>
        </p:nvSpPr>
        <p:spPr>
          <a:xfrm>
            <a:off x="13863462" y="9438724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06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1" name="bg object 3791"/>
          <p:cNvSpPr/>
          <p:nvPr/>
        </p:nvSpPr>
        <p:spPr>
          <a:xfrm>
            <a:off x="13860773" y="9438723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06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2" name="bg object 3792"/>
          <p:cNvSpPr/>
          <p:nvPr/>
        </p:nvSpPr>
        <p:spPr>
          <a:xfrm>
            <a:off x="13858059" y="9438723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31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3" name="bg object 3793"/>
          <p:cNvSpPr/>
          <p:nvPr/>
        </p:nvSpPr>
        <p:spPr>
          <a:xfrm>
            <a:off x="13857060" y="9443776"/>
            <a:ext cx="635" cy="1270"/>
          </a:xfrm>
          <a:custGeom>
            <a:avLst/>
            <a:gdLst/>
            <a:ahLst/>
            <a:cxnLst/>
            <a:rect l="l" t="t" r="r" b="b"/>
            <a:pathLst>
              <a:path w="634" h="1270">
                <a:moveTo>
                  <a:pt x="342" y="100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4" name="bg object 3794"/>
          <p:cNvSpPr/>
          <p:nvPr/>
        </p:nvSpPr>
        <p:spPr>
          <a:xfrm>
            <a:off x="13866149" y="9438707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06" y="60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5" name="bg object 3795"/>
          <p:cNvSpPr/>
          <p:nvPr/>
        </p:nvSpPr>
        <p:spPr>
          <a:xfrm>
            <a:off x="13868837" y="9438702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06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6" name="bg object 3796"/>
          <p:cNvSpPr/>
          <p:nvPr/>
        </p:nvSpPr>
        <p:spPr>
          <a:xfrm>
            <a:off x="13871517" y="9438702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31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7" name="bg object 3797"/>
          <p:cNvSpPr/>
          <p:nvPr/>
        </p:nvSpPr>
        <p:spPr>
          <a:xfrm>
            <a:off x="13862104" y="9438721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70"/>
                </a:moveTo>
                <a:lnTo>
                  <a:pt x="20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8" name="bg object 3798"/>
          <p:cNvSpPr/>
          <p:nvPr/>
        </p:nvSpPr>
        <p:spPr>
          <a:xfrm>
            <a:off x="13859415" y="9438718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9" name="bg object 3799"/>
          <p:cNvSpPr/>
          <p:nvPr/>
        </p:nvSpPr>
        <p:spPr>
          <a:xfrm>
            <a:off x="13857065" y="9438721"/>
            <a:ext cx="1905" cy="5080"/>
          </a:xfrm>
          <a:custGeom>
            <a:avLst/>
            <a:gdLst/>
            <a:ahLst/>
            <a:cxnLst/>
            <a:rect l="l" t="t" r="r" b="b"/>
            <a:pathLst>
              <a:path w="1905" h="5079">
                <a:moveTo>
                  <a:pt x="0" y="5054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0" name="bg object 3800"/>
          <p:cNvSpPr/>
          <p:nvPr/>
        </p:nvSpPr>
        <p:spPr>
          <a:xfrm>
            <a:off x="13864791" y="9438731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1" name="bg object 3801"/>
          <p:cNvSpPr/>
          <p:nvPr/>
        </p:nvSpPr>
        <p:spPr>
          <a:xfrm>
            <a:off x="13867480" y="943873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2" name="bg object 3802"/>
          <p:cNvSpPr/>
          <p:nvPr/>
        </p:nvSpPr>
        <p:spPr>
          <a:xfrm>
            <a:off x="13870185" y="943873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3" name="bg object 3803"/>
          <p:cNvSpPr/>
          <p:nvPr/>
        </p:nvSpPr>
        <p:spPr>
          <a:xfrm>
            <a:off x="13872873" y="9441739"/>
            <a:ext cx="1270" cy="3175"/>
          </a:xfrm>
          <a:custGeom>
            <a:avLst/>
            <a:gdLst/>
            <a:ahLst/>
            <a:cxnLst/>
            <a:rect l="l" t="t" r="r" b="b"/>
            <a:pathLst>
              <a:path w="1269" h="3175">
                <a:moveTo>
                  <a:pt x="0" y="3047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4" name="bg object 3804"/>
          <p:cNvSpPr/>
          <p:nvPr/>
        </p:nvSpPr>
        <p:spPr>
          <a:xfrm>
            <a:off x="13873887" y="9445112"/>
            <a:ext cx="0" cy="323215"/>
          </a:xfrm>
          <a:custGeom>
            <a:avLst/>
            <a:gdLst/>
            <a:ahLst/>
            <a:cxnLst/>
            <a:rect l="l" t="t" r="r" b="b"/>
            <a:pathLst>
              <a:path h="323215">
                <a:moveTo>
                  <a:pt x="0" y="3230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5" name="bg object 3805"/>
          <p:cNvSpPr/>
          <p:nvPr/>
        </p:nvSpPr>
        <p:spPr>
          <a:xfrm>
            <a:off x="13734034" y="9500639"/>
            <a:ext cx="81280" cy="0"/>
          </a:xfrm>
          <a:custGeom>
            <a:avLst/>
            <a:gdLst/>
            <a:ahLst/>
            <a:cxnLst/>
            <a:rect l="l" t="t" r="r" b="b"/>
            <a:pathLst>
              <a:path w="81280">
                <a:moveTo>
                  <a:pt x="0" y="0"/>
                </a:moveTo>
                <a:lnTo>
                  <a:pt x="809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6" name="bg object 3806"/>
          <p:cNvSpPr/>
          <p:nvPr/>
        </p:nvSpPr>
        <p:spPr>
          <a:xfrm>
            <a:off x="13815001" y="9438378"/>
            <a:ext cx="0" cy="336550"/>
          </a:xfrm>
          <a:custGeom>
            <a:avLst/>
            <a:gdLst/>
            <a:ahLst/>
            <a:cxnLst/>
            <a:rect l="l" t="t" r="r" b="b"/>
            <a:pathLst>
              <a:path h="336550">
                <a:moveTo>
                  <a:pt x="0" y="33651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7" name="bg object 3807"/>
          <p:cNvSpPr/>
          <p:nvPr/>
        </p:nvSpPr>
        <p:spPr>
          <a:xfrm>
            <a:off x="13857065" y="9445109"/>
            <a:ext cx="0" cy="323215"/>
          </a:xfrm>
          <a:custGeom>
            <a:avLst/>
            <a:gdLst/>
            <a:ahLst/>
            <a:cxnLst/>
            <a:rect l="l" t="t" r="r" b="b"/>
            <a:pathLst>
              <a:path h="323215">
                <a:moveTo>
                  <a:pt x="0" y="3230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8" name="bg object 3808"/>
          <p:cNvSpPr/>
          <p:nvPr/>
        </p:nvSpPr>
        <p:spPr>
          <a:xfrm>
            <a:off x="13815001" y="9438375"/>
            <a:ext cx="42545" cy="0"/>
          </a:xfrm>
          <a:custGeom>
            <a:avLst/>
            <a:gdLst/>
            <a:ahLst/>
            <a:cxnLst/>
            <a:rect l="l" t="t" r="r" b="b"/>
            <a:pathLst>
              <a:path w="42544">
                <a:moveTo>
                  <a:pt x="0" y="0"/>
                </a:moveTo>
                <a:lnTo>
                  <a:pt x="420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9" name="bg object 3809"/>
          <p:cNvSpPr/>
          <p:nvPr/>
        </p:nvSpPr>
        <p:spPr>
          <a:xfrm>
            <a:off x="13840241" y="9438427"/>
            <a:ext cx="0" cy="336550"/>
          </a:xfrm>
          <a:custGeom>
            <a:avLst/>
            <a:gdLst/>
            <a:ahLst/>
            <a:cxnLst/>
            <a:rect l="l" t="t" r="r" b="b"/>
            <a:pathLst>
              <a:path h="336550">
                <a:moveTo>
                  <a:pt x="0" y="3364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0" name="bg object 3810"/>
          <p:cNvSpPr/>
          <p:nvPr/>
        </p:nvSpPr>
        <p:spPr>
          <a:xfrm>
            <a:off x="13846024" y="9465819"/>
            <a:ext cx="0" cy="281940"/>
          </a:xfrm>
          <a:custGeom>
            <a:avLst/>
            <a:gdLst/>
            <a:ahLst/>
            <a:cxnLst/>
            <a:rect l="l" t="t" r="r" b="b"/>
            <a:pathLst>
              <a:path h="281940">
                <a:moveTo>
                  <a:pt x="0" y="0"/>
                </a:moveTo>
                <a:lnTo>
                  <a:pt x="0" y="2816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1" name="bg object 3811"/>
          <p:cNvSpPr/>
          <p:nvPr/>
        </p:nvSpPr>
        <p:spPr>
          <a:xfrm>
            <a:off x="13848137" y="9465817"/>
            <a:ext cx="0" cy="281940"/>
          </a:xfrm>
          <a:custGeom>
            <a:avLst/>
            <a:gdLst/>
            <a:ahLst/>
            <a:cxnLst/>
            <a:rect l="l" t="t" r="r" b="b"/>
            <a:pathLst>
              <a:path h="281940">
                <a:moveTo>
                  <a:pt x="0" y="0"/>
                </a:moveTo>
                <a:lnTo>
                  <a:pt x="0" y="2816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2" name="bg object 3812"/>
          <p:cNvSpPr/>
          <p:nvPr/>
        </p:nvSpPr>
        <p:spPr>
          <a:xfrm>
            <a:off x="13815001" y="9774889"/>
            <a:ext cx="42545" cy="0"/>
          </a:xfrm>
          <a:custGeom>
            <a:avLst/>
            <a:gdLst/>
            <a:ahLst/>
            <a:cxnLst/>
            <a:rect l="l" t="t" r="r" b="b"/>
            <a:pathLst>
              <a:path w="42544">
                <a:moveTo>
                  <a:pt x="0" y="0"/>
                </a:moveTo>
                <a:lnTo>
                  <a:pt x="420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3" name="bg object 3813"/>
          <p:cNvSpPr/>
          <p:nvPr/>
        </p:nvSpPr>
        <p:spPr>
          <a:xfrm>
            <a:off x="13857065" y="977488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4" name="bg object 3814"/>
          <p:cNvSpPr/>
          <p:nvPr/>
        </p:nvSpPr>
        <p:spPr>
          <a:xfrm>
            <a:off x="15013243" y="9249452"/>
            <a:ext cx="0" cy="283210"/>
          </a:xfrm>
          <a:custGeom>
            <a:avLst/>
            <a:gdLst/>
            <a:ahLst/>
            <a:cxnLst/>
            <a:rect l="l" t="t" r="r" b="b"/>
            <a:pathLst>
              <a:path h="283209">
                <a:moveTo>
                  <a:pt x="0" y="2826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5" name="bg object 3815"/>
          <p:cNvSpPr/>
          <p:nvPr/>
        </p:nvSpPr>
        <p:spPr>
          <a:xfrm>
            <a:off x="15030067" y="9256183"/>
            <a:ext cx="0" cy="269240"/>
          </a:xfrm>
          <a:custGeom>
            <a:avLst/>
            <a:gdLst/>
            <a:ahLst/>
            <a:cxnLst/>
            <a:rect l="l" t="t" r="r" b="b"/>
            <a:pathLst>
              <a:path h="269240">
                <a:moveTo>
                  <a:pt x="0" y="2692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6" name="bg object 3816"/>
          <p:cNvSpPr/>
          <p:nvPr/>
        </p:nvSpPr>
        <p:spPr>
          <a:xfrm>
            <a:off x="15097369" y="9269642"/>
            <a:ext cx="0" cy="242570"/>
          </a:xfrm>
          <a:custGeom>
            <a:avLst/>
            <a:gdLst/>
            <a:ahLst/>
            <a:cxnLst/>
            <a:rect l="l" t="t" r="r" b="b"/>
            <a:pathLst>
              <a:path h="242570">
                <a:moveTo>
                  <a:pt x="0" y="2422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7" name="bg object 3817"/>
          <p:cNvSpPr/>
          <p:nvPr/>
        </p:nvSpPr>
        <p:spPr>
          <a:xfrm>
            <a:off x="15013243" y="9708798"/>
            <a:ext cx="0" cy="148590"/>
          </a:xfrm>
          <a:custGeom>
            <a:avLst/>
            <a:gdLst/>
            <a:ahLst/>
            <a:cxnLst/>
            <a:rect l="l" t="t" r="r" b="b"/>
            <a:pathLst>
              <a:path h="148590">
                <a:moveTo>
                  <a:pt x="0" y="1480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8" name="bg object 3818"/>
          <p:cNvSpPr/>
          <p:nvPr/>
        </p:nvSpPr>
        <p:spPr>
          <a:xfrm>
            <a:off x="15030067" y="9715529"/>
            <a:ext cx="0" cy="134620"/>
          </a:xfrm>
          <a:custGeom>
            <a:avLst/>
            <a:gdLst/>
            <a:ahLst/>
            <a:cxnLst/>
            <a:rect l="l" t="t" r="r" b="b"/>
            <a:pathLst>
              <a:path h="134620">
                <a:moveTo>
                  <a:pt x="0" y="13460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9" name="bg object 3819"/>
          <p:cNvSpPr/>
          <p:nvPr/>
        </p:nvSpPr>
        <p:spPr>
          <a:xfrm>
            <a:off x="15097371" y="9728992"/>
            <a:ext cx="0" cy="107950"/>
          </a:xfrm>
          <a:custGeom>
            <a:avLst/>
            <a:gdLst/>
            <a:ahLst/>
            <a:cxnLst/>
            <a:rect l="l" t="t" r="r" b="b"/>
            <a:pathLst>
              <a:path h="107950">
                <a:moveTo>
                  <a:pt x="0" y="1076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0" name="bg object 3820"/>
          <p:cNvSpPr/>
          <p:nvPr/>
        </p:nvSpPr>
        <p:spPr>
          <a:xfrm>
            <a:off x="15058672" y="9836672"/>
            <a:ext cx="38735" cy="0"/>
          </a:xfrm>
          <a:custGeom>
            <a:avLst/>
            <a:gdLst/>
            <a:ahLst/>
            <a:cxnLst/>
            <a:rect l="l" t="t" r="r" b="b"/>
            <a:pathLst>
              <a:path w="38734">
                <a:moveTo>
                  <a:pt x="0" y="0"/>
                </a:moveTo>
                <a:lnTo>
                  <a:pt x="386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1" name="bg object 3821"/>
          <p:cNvSpPr/>
          <p:nvPr/>
        </p:nvSpPr>
        <p:spPr>
          <a:xfrm>
            <a:off x="15030067" y="9850129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6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2" name="bg object 3822"/>
          <p:cNvSpPr/>
          <p:nvPr/>
        </p:nvSpPr>
        <p:spPr>
          <a:xfrm>
            <a:off x="15013243" y="9856860"/>
            <a:ext cx="45720" cy="0"/>
          </a:xfrm>
          <a:custGeom>
            <a:avLst/>
            <a:gdLst/>
            <a:ahLst/>
            <a:cxnLst/>
            <a:rect l="l" t="t" r="r" b="b"/>
            <a:pathLst>
              <a:path w="45719">
                <a:moveTo>
                  <a:pt x="0" y="0"/>
                </a:moveTo>
                <a:lnTo>
                  <a:pt x="454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3" name="bg object 3823"/>
          <p:cNvSpPr/>
          <p:nvPr/>
        </p:nvSpPr>
        <p:spPr>
          <a:xfrm>
            <a:off x="15058672" y="9836667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134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4" name="bg object 3824"/>
          <p:cNvSpPr/>
          <p:nvPr/>
        </p:nvSpPr>
        <p:spPr>
          <a:xfrm>
            <a:off x="15030067" y="9850128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5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5" name="bg object 3825"/>
          <p:cNvSpPr/>
          <p:nvPr/>
        </p:nvSpPr>
        <p:spPr>
          <a:xfrm>
            <a:off x="15075495" y="9836669"/>
            <a:ext cx="0" cy="64135"/>
          </a:xfrm>
          <a:custGeom>
            <a:avLst/>
            <a:gdLst/>
            <a:ahLst/>
            <a:cxnLst/>
            <a:rect l="l" t="t" r="r" b="b"/>
            <a:pathLst>
              <a:path h="64134">
                <a:moveTo>
                  <a:pt x="0" y="0"/>
                </a:moveTo>
                <a:lnTo>
                  <a:pt x="0" y="635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6" name="bg object 3826"/>
          <p:cNvSpPr/>
          <p:nvPr/>
        </p:nvSpPr>
        <p:spPr>
          <a:xfrm>
            <a:off x="15069694" y="9864066"/>
            <a:ext cx="0" cy="36195"/>
          </a:xfrm>
          <a:custGeom>
            <a:avLst/>
            <a:gdLst/>
            <a:ahLst/>
            <a:cxnLst/>
            <a:rect l="l" t="t" r="r" b="b"/>
            <a:pathLst>
              <a:path h="36195">
                <a:moveTo>
                  <a:pt x="0" y="361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7" name="bg object 3827"/>
          <p:cNvSpPr/>
          <p:nvPr/>
        </p:nvSpPr>
        <p:spPr>
          <a:xfrm>
            <a:off x="15067599" y="9864066"/>
            <a:ext cx="0" cy="36195"/>
          </a:xfrm>
          <a:custGeom>
            <a:avLst/>
            <a:gdLst/>
            <a:ahLst/>
            <a:cxnLst/>
            <a:rect l="l" t="t" r="r" b="b"/>
            <a:pathLst>
              <a:path h="36195">
                <a:moveTo>
                  <a:pt x="0" y="361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8" name="bg object 3828"/>
          <p:cNvSpPr/>
          <p:nvPr/>
        </p:nvSpPr>
        <p:spPr>
          <a:xfrm>
            <a:off x="15058672" y="9728985"/>
            <a:ext cx="38735" cy="0"/>
          </a:xfrm>
          <a:custGeom>
            <a:avLst/>
            <a:gdLst/>
            <a:ahLst/>
            <a:cxnLst/>
            <a:rect l="l" t="t" r="r" b="b"/>
            <a:pathLst>
              <a:path w="38734">
                <a:moveTo>
                  <a:pt x="0" y="0"/>
                </a:moveTo>
                <a:lnTo>
                  <a:pt x="386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9" name="bg object 3829"/>
          <p:cNvSpPr/>
          <p:nvPr/>
        </p:nvSpPr>
        <p:spPr>
          <a:xfrm>
            <a:off x="15058672" y="9511917"/>
            <a:ext cx="38735" cy="0"/>
          </a:xfrm>
          <a:custGeom>
            <a:avLst/>
            <a:gdLst/>
            <a:ahLst/>
            <a:cxnLst/>
            <a:rect l="l" t="t" r="r" b="b"/>
            <a:pathLst>
              <a:path w="38734">
                <a:moveTo>
                  <a:pt x="0" y="0"/>
                </a:moveTo>
                <a:lnTo>
                  <a:pt x="386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0" name="bg object 3830"/>
          <p:cNvSpPr/>
          <p:nvPr/>
        </p:nvSpPr>
        <p:spPr>
          <a:xfrm>
            <a:off x="15013247" y="9532103"/>
            <a:ext cx="635" cy="177165"/>
          </a:xfrm>
          <a:custGeom>
            <a:avLst/>
            <a:gdLst/>
            <a:ahLst/>
            <a:cxnLst/>
            <a:rect l="l" t="t" r="r" b="b"/>
            <a:pathLst>
              <a:path w="634" h="177165">
                <a:moveTo>
                  <a:pt x="12" y="1766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1" name="bg object 3831"/>
          <p:cNvSpPr/>
          <p:nvPr/>
        </p:nvSpPr>
        <p:spPr>
          <a:xfrm>
            <a:off x="15030067" y="9525391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0"/>
                </a:moveTo>
                <a:lnTo>
                  <a:pt x="0" y="6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2" name="bg object 3832"/>
          <p:cNvSpPr/>
          <p:nvPr/>
        </p:nvSpPr>
        <p:spPr>
          <a:xfrm>
            <a:off x="15013242" y="9532122"/>
            <a:ext cx="45720" cy="0"/>
          </a:xfrm>
          <a:custGeom>
            <a:avLst/>
            <a:gdLst/>
            <a:ahLst/>
            <a:cxnLst/>
            <a:rect l="l" t="t" r="r" b="b"/>
            <a:pathLst>
              <a:path w="45719">
                <a:moveTo>
                  <a:pt x="0" y="0"/>
                </a:moveTo>
                <a:lnTo>
                  <a:pt x="454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3" name="bg object 3833"/>
          <p:cNvSpPr/>
          <p:nvPr/>
        </p:nvSpPr>
        <p:spPr>
          <a:xfrm>
            <a:off x="15030067" y="9708791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6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4" name="bg object 3834"/>
          <p:cNvSpPr/>
          <p:nvPr/>
        </p:nvSpPr>
        <p:spPr>
          <a:xfrm>
            <a:off x="15013242" y="9708791"/>
            <a:ext cx="45720" cy="0"/>
          </a:xfrm>
          <a:custGeom>
            <a:avLst/>
            <a:gdLst/>
            <a:ahLst/>
            <a:cxnLst/>
            <a:rect l="l" t="t" r="r" b="b"/>
            <a:pathLst>
              <a:path w="45719">
                <a:moveTo>
                  <a:pt x="0" y="0"/>
                </a:moveTo>
                <a:lnTo>
                  <a:pt x="454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5" name="bg object 3835"/>
          <p:cNvSpPr/>
          <p:nvPr/>
        </p:nvSpPr>
        <p:spPr>
          <a:xfrm>
            <a:off x="15058672" y="9525393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1901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6" name="bg object 3836"/>
          <p:cNvSpPr/>
          <p:nvPr/>
        </p:nvSpPr>
        <p:spPr>
          <a:xfrm>
            <a:off x="15030067" y="9532123"/>
            <a:ext cx="0" cy="177165"/>
          </a:xfrm>
          <a:custGeom>
            <a:avLst/>
            <a:gdLst/>
            <a:ahLst/>
            <a:cxnLst/>
            <a:rect l="l" t="t" r="r" b="b"/>
            <a:pathLst>
              <a:path h="177165">
                <a:moveTo>
                  <a:pt x="0" y="1766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7" name="bg object 3837"/>
          <p:cNvSpPr/>
          <p:nvPr/>
        </p:nvSpPr>
        <p:spPr>
          <a:xfrm>
            <a:off x="15058672" y="9511913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134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8" name="bg object 3838"/>
          <p:cNvSpPr/>
          <p:nvPr/>
        </p:nvSpPr>
        <p:spPr>
          <a:xfrm>
            <a:off x="15058672" y="9715517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134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9" name="bg object 3839"/>
          <p:cNvSpPr/>
          <p:nvPr/>
        </p:nvSpPr>
        <p:spPr>
          <a:xfrm>
            <a:off x="15030067" y="9525386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5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0" name="bg object 3840"/>
          <p:cNvSpPr/>
          <p:nvPr/>
        </p:nvSpPr>
        <p:spPr>
          <a:xfrm>
            <a:off x="15030067" y="9715517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5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1" name="bg object 3841"/>
          <p:cNvSpPr/>
          <p:nvPr/>
        </p:nvSpPr>
        <p:spPr>
          <a:xfrm>
            <a:off x="15075495" y="9539319"/>
            <a:ext cx="0" cy="189865"/>
          </a:xfrm>
          <a:custGeom>
            <a:avLst/>
            <a:gdLst/>
            <a:ahLst/>
            <a:cxnLst/>
            <a:rect l="l" t="t" r="r" b="b"/>
            <a:pathLst>
              <a:path h="189865">
                <a:moveTo>
                  <a:pt x="0" y="0"/>
                </a:moveTo>
                <a:lnTo>
                  <a:pt x="0" y="1896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2" name="bg object 3842"/>
          <p:cNvSpPr/>
          <p:nvPr/>
        </p:nvSpPr>
        <p:spPr>
          <a:xfrm>
            <a:off x="15067598" y="9539322"/>
            <a:ext cx="0" cy="36195"/>
          </a:xfrm>
          <a:custGeom>
            <a:avLst/>
            <a:gdLst/>
            <a:ahLst/>
            <a:cxnLst/>
            <a:rect l="l" t="t" r="r" b="b"/>
            <a:pathLst>
              <a:path h="36195">
                <a:moveTo>
                  <a:pt x="0" y="361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3" name="bg object 3843"/>
          <p:cNvSpPr/>
          <p:nvPr/>
        </p:nvSpPr>
        <p:spPr>
          <a:xfrm>
            <a:off x="15069694" y="9539321"/>
            <a:ext cx="0" cy="36195"/>
          </a:xfrm>
          <a:custGeom>
            <a:avLst/>
            <a:gdLst/>
            <a:ahLst/>
            <a:cxnLst/>
            <a:rect l="l" t="t" r="r" b="b"/>
            <a:pathLst>
              <a:path h="36195">
                <a:moveTo>
                  <a:pt x="0" y="361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4" name="bg object 3844"/>
          <p:cNvSpPr/>
          <p:nvPr/>
        </p:nvSpPr>
        <p:spPr>
          <a:xfrm>
            <a:off x="15069694" y="9539311"/>
            <a:ext cx="0" cy="162560"/>
          </a:xfrm>
          <a:custGeom>
            <a:avLst/>
            <a:gdLst/>
            <a:ahLst/>
            <a:cxnLst/>
            <a:rect l="l" t="t" r="r" b="b"/>
            <a:pathLst>
              <a:path h="162559">
                <a:moveTo>
                  <a:pt x="0" y="16225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5" name="bg object 3845"/>
          <p:cNvSpPr/>
          <p:nvPr/>
        </p:nvSpPr>
        <p:spPr>
          <a:xfrm>
            <a:off x="15067598" y="9539311"/>
            <a:ext cx="0" cy="162560"/>
          </a:xfrm>
          <a:custGeom>
            <a:avLst/>
            <a:gdLst/>
            <a:ahLst/>
            <a:cxnLst/>
            <a:rect l="l" t="t" r="r" b="b"/>
            <a:pathLst>
              <a:path h="162559">
                <a:moveTo>
                  <a:pt x="0" y="16225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6" name="bg object 3846"/>
          <p:cNvSpPr/>
          <p:nvPr/>
        </p:nvSpPr>
        <p:spPr>
          <a:xfrm>
            <a:off x="15075495" y="9511904"/>
            <a:ext cx="0" cy="64135"/>
          </a:xfrm>
          <a:custGeom>
            <a:avLst/>
            <a:gdLst/>
            <a:ahLst/>
            <a:cxnLst/>
            <a:rect l="l" t="t" r="r" b="b"/>
            <a:pathLst>
              <a:path h="64134">
                <a:moveTo>
                  <a:pt x="0" y="0"/>
                </a:moveTo>
                <a:lnTo>
                  <a:pt x="0" y="635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7" name="bg object 3847"/>
          <p:cNvSpPr/>
          <p:nvPr/>
        </p:nvSpPr>
        <p:spPr>
          <a:xfrm>
            <a:off x="15097370" y="9511908"/>
            <a:ext cx="0" cy="217170"/>
          </a:xfrm>
          <a:custGeom>
            <a:avLst/>
            <a:gdLst/>
            <a:ahLst/>
            <a:cxnLst/>
            <a:rect l="l" t="t" r="r" b="b"/>
            <a:pathLst>
              <a:path h="217170">
                <a:moveTo>
                  <a:pt x="0" y="2170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8" name="bg object 3848"/>
          <p:cNvSpPr/>
          <p:nvPr/>
        </p:nvSpPr>
        <p:spPr>
          <a:xfrm>
            <a:off x="15013243" y="9072765"/>
            <a:ext cx="0" cy="177165"/>
          </a:xfrm>
          <a:custGeom>
            <a:avLst/>
            <a:gdLst/>
            <a:ahLst/>
            <a:cxnLst/>
            <a:rect l="l" t="t" r="r" b="b"/>
            <a:pathLst>
              <a:path h="177165">
                <a:moveTo>
                  <a:pt x="0" y="1766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9" name="bg object 3849"/>
          <p:cNvSpPr/>
          <p:nvPr/>
        </p:nvSpPr>
        <p:spPr>
          <a:xfrm>
            <a:off x="15097371" y="9052570"/>
            <a:ext cx="0" cy="217170"/>
          </a:xfrm>
          <a:custGeom>
            <a:avLst/>
            <a:gdLst/>
            <a:ahLst/>
            <a:cxnLst/>
            <a:rect l="l" t="t" r="r" b="b"/>
            <a:pathLst>
              <a:path h="217170">
                <a:moveTo>
                  <a:pt x="0" y="2170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0" name="bg object 3850"/>
          <p:cNvSpPr/>
          <p:nvPr/>
        </p:nvSpPr>
        <p:spPr>
          <a:xfrm>
            <a:off x="15058672" y="9066032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1901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1" name="bg object 3851"/>
          <p:cNvSpPr/>
          <p:nvPr/>
        </p:nvSpPr>
        <p:spPr>
          <a:xfrm>
            <a:off x="15030067" y="9072763"/>
            <a:ext cx="0" cy="177165"/>
          </a:xfrm>
          <a:custGeom>
            <a:avLst/>
            <a:gdLst/>
            <a:ahLst/>
            <a:cxnLst/>
            <a:rect l="l" t="t" r="r" b="b"/>
            <a:pathLst>
              <a:path h="177165">
                <a:moveTo>
                  <a:pt x="0" y="1766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2" name="bg object 3852"/>
          <p:cNvSpPr/>
          <p:nvPr/>
        </p:nvSpPr>
        <p:spPr>
          <a:xfrm>
            <a:off x="15075495" y="9079959"/>
            <a:ext cx="0" cy="189865"/>
          </a:xfrm>
          <a:custGeom>
            <a:avLst/>
            <a:gdLst/>
            <a:ahLst/>
            <a:cxnLst/>
            <a:rect l="l" t="t" r="r" b="b"/>
            <a:pathLst>
              <a:path h="189865">
                <a:moveTo>
                  <a:pt x="0" y="0"/>
                </a:moveTo>
                <a:lnTo>
                  <a:pt x="0" y="1896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3" name="bg object 3853"/>
          <p:cNvSpPr/>
          <p:nvPr/>
        </p:nvSpPr>
        <p:spPr>
          <a:xfrm>
            <a:off x="15067599" y="9079963"/>
            <a:ext cx="0" cy="36195"/>
          </a:xfrm>
          <a:custGeom>
            <a:avLst/>
            <a:gdLst/>
            <a:ahLst/>
            <a:cxnLst/>
            <a:rect l="l" t="t" r="r" b="b"/>
            <a:pathLst>
              <a:path h="36195">
                <a:moveTo>
                  <a:pt x="0" y="361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4" name="bg object 3854"/>
          <p:cNvSpPr/>
          <p:nvPr/>
        </p:nvSpPr>
        <p:spPr>
          <a:xfrm>
            <a:off x="15069694" y="9079963"/>
            <a:ext cx="0" cy="36195"/>
          </a:xfrm>
          <a:custGeom>
            <a:avLst/>
            <a:gdLst/>
            <a:ahLst/>
            <a:cxnLst/>
            <a:rect l="l" t="t" r="r" b="b"/>
            <a:pathLst>
              <a:path h="36195">
                <a:moveTo>
                  <a:pt x="0" y="361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5" name="bg object 3855"/>
          <p:cNvSpPr/>
          <p:nvPr/>
        </p:nvSpPr>
        <p:spPr>
          <a:xfrm>
            <a:off x="15069694" y="9079958"/>
            <a:ext cx="0" cy="162560"/>
          </a:xfrm>
          <a:custGeom>
            <a:avLst/>
            <a:gdLst/>
            <a:ahLst/>
            <a:cxnLst/>
            <a:rect l="l" t="t" r="r" b="b"/>
            <a:pathLst>
              <a:path h="162559">
                <a:moveTo>
                  <a:pt x="0" y="1622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6" name="bg object 3856"/>
          <p:cNvSpPr/>
          <p:nvPr/>
        </p:nvSpPr>
        <p:spPr>
          <a:xfrm>
            <a:off x="15067599" y="9079957"/>
            <a:ext cx="0" cy="162560"/>
          </a:xfrm>
          <a:custGeom>
            <a:avLst/>
            <a:gdLst/>
            <a:ahLst/>
            <a:cxnLst/>
            <a:rect l="l" t="t" r="r" b="b"/>
            <a:pathLst>
              <a:path h="162559">
                <a:moveTo>
                  <a:pt x="0" y="1622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7" name="bg object 3857"/>
          <p:cNvSpPr/>
          <p:nvPr/>
        </p:nvSpPr>
        <p:spPr>
          <a:xfrm>
            <a:off x="15075495" y="9052562"/>
            <a:ext cx="0" cy="64135"/>
          </a:xfrm>
          <a:custGeom>
            <a:avLst/>
            <a:gdLst/>
            <a:ahLst/>
            <a:cxnLst/>
            <a:rect l="l" t="t" r="r" b="b"/>
            <a:pathLst>
              <a:path h="64134">
                <a:moveTo>
                  <a:pt x="0" y="0"/>
                </a:moveTo>
                <a:lnTo>
                  <a:pt x="0" y="635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8" name="bg object 3858"/>
          <p:cNvSpPr/>
          <p:nvPr/>
        </p:nvSpPr>
        <p:spPr>
          <a:xfrm>
            <a:off x="15058672" y="9269613"/>
            <a:ext cx="38735" cy="0"/>
          </a:xfrm>
          <a:custGeom>
            <a:avLst/>
            <a:gdLst/>
            <a:ahLst/>
            <a:cxnLst/>
            <a:rect l="l" t="t" r="r" b="b"/>
            <a:pathLst>
              <a:path w="38734">
                <a:moveTo>
                  <a:pt x="0" y="0"/>
                </a:moveTo>
                <a:lnTo>
                  <a:pt x="386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9" name="bg object 3859"/>
          <p:cNvSpPr/>
          <p:nvPr/>
        </p:nvSpPr>
        <p:spPr>
          <a:xfrm>
            <a:off x="15030067" y="9249420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6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0" name="bg object 3860"/>
          <p:cNvSpPr/>
          <p:nvPr/>
        </p:nvSpPr>
        <p:spPr>
          <a:xfrm>
            <a:off x="15013243" y="9249421"/>
            <a:ext cx="45720" cy="0"/>
          </a:xfrm>
          <a:custGeom>
            <a:avLst/>
            <a:gdLst/>
            <a:ahLst/>
            <a:cxnLst/>
            <a:rect l="l" t="t" r="r" b="b"/>
            <a:pathLst>
              <a:path w="45719">
                <a:moveTo>
                  <a:pt x="0" y="0"/>
                </a:moveTo>
                <a:lnTo>
                  <a:pt x="454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1" name="bg object 3861"/>
          <p:cNvSpPr/>
          <p:nvPr/>
        </p:nvSpPr>
        <p:spPr>
          <a:xfrm>
            <a:off x="15058672" y="9256150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134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2" name="bg object 3862"/>
          <p:cNvSpPr/>
          <p:nvPr/>
        </p:nvSpPr>
        <p:spPr>
          <a:xfrm>
            <a:off x="15030067" y="9256150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5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3" name="bg object 3863"/>
          <p:cNvSpPr/>
          <p:nvPr/>
        </p:nvSpPr>
        <p:spPr>
          <a:xfrm>
            <a:off x="15058671" y="8818681"/>
            <a:ext cx="38735" cy="0"/>
          </a:xfrm>
          <a:custGeom>
            <a:avLst/>
            <a:gdLst/>
            <a:ahLst/>
            <a:cxnLst/>
            <a:rect l="l" t="t" r="r" b="b"/>
            <a:pathLst>
              <a:path w="38734">
                <a:moveTo>
                  <a:pt x="0" y="0"/>
                </a:moveTo>
                <a:lnTo>
                  <a:pt x="386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4" name="bg object 3864"/>
          <p:cNvSpPr/>
          <p:nvPr/>
        </p:nvSpPr>
        <p:spPr>
          <a:xfrm>
            <a:off x="15058671" y="9052557"/>
            <a:ext cx="38735" cy="0"/>
          </a:xfrm>
          <a:custGeom>
            <a:avLst/>
            <a:gdLst/>
            <a:ahLst/>
            <a:cxnLst/>
            <a:rect l="l" t="t" r="r" b="b"/>
            <a:pathLst>
              <a:path w="38734">
                <a:moveTo>
                  <a:pt x="0" y="0"/>
                </a:moveTo>
                <a:lnTo>
                  <a:pt x="386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5" name="bg object 3865"/>
          <p:cNvSpPr/>
          <p:nvPr/>
        </p:nvSpPr>
        <p:spPr>
          <a:xfrm>
            <a:off x="15030067" y="8798472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0"/>
                </a:moveTo>
                <a:lnTo>
                  <a:pt x="0" y="6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6" name="bg object 3866"/>
          <p:cNvSpPr/>
          <p:nvPr/>
        </p:nvSpPr>
        <p:spPr>
          <a:xfrm>
            <a:off x="15013243" y="8798471"/>
            <a:ext cx="45720" cy="0"/>
          </a:xfrm>
          <a:custGeom>
            <a:avLst/>
            <a:gdLst/>
            <a:ahLst/>
            <a:cxnLst/>
            <a:rect l="l" t="t" r="r" b="b"/>
            <a:pathLst>
              <a:path w="45719">
                <a:moveTo>
                  <a:pt x="0" y="0"/>
                </a:moveTo>
                <a:lnTo>
                  <a:pt x="454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7" name="bg object 3867"/>
          <p:cNvSpPr/>
          <p:nvPr/>
        </p:nvSpPr>
        <p:spPr>
          <a:xfrm>
            <a:off x="15030067" y="9066013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6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8" name="bg object 3868"/>
          <p:cNvSpPr/>
          <p:nvPr/>
        </p:nvSpPr>
        <p:spPr>
          <a:xfrm>
            <a:off x="15013243" y="8798468"/>
            <a:ext cx="45720" cy="274320"/>
          </a:xfrm>
          <a:custGeom>
            <a:avLst/>
            <a:gdLst/>
            <a:ahLst/>
            <a:cxnLst/>
            <a:rect l="l" t="t" r="r" b="b"/>
            <a:pathLst>
              <a:path w="45719" h="274320">
                <a:moveTo>
                  <a:pt x="0" y="274274"/>
                </a:moveTo>
                <a:lnTo>
                  <a:pt x="45426" y="274274"/>
                </a:lnTo>
              </a:path>
              <a:path w="45719" h="274320">
                <a:moveTo>
                  <a:pt x="0" y="2742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9" name="bg object 3869"/>
          <p:cNvSpPr/>
          <p:nvPr/>
        </p:nvSpPr>
        <p:spPr>
          <a:xfrm>
            <a:off x="15058672" y="8805202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134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0" name="bg object 3870"/>
          <p:cNvSpPr/>
          <p:nvPr/>
        </p:nvSpPr>
        <p:spPr>
          <a:xfrm>
            <a:off x="15058672" y="9052551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134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1" name="bg object 3871"/>
          <p:cNvSpPr/>
          <p:nvPr/>
        </p:nvSpPr>
        <p:spPr>
          <a:xfrm>
            <a:off x="15030067" y="8805198"/>
            <a:ext cx="0" cy="260985"/>
          </a:xfrm>
          <a:custGeom>
            <a:avLst/>
            <a:gdLst/>
            <a:ahLst/>
            <a:cxnLst/>
            <a:rect l="l" t="t" r="r" b="b"/>
            <a:pathLst>
              <a:path h="260984">
                <a:moveTo>
                  <a:pt x="0" y="26081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2" name="bg object 3872"/>
          <p:cNvSpPr/>
          <p:nvPr/>
        </p:nvSpPr>
        <p:spPr>
          <a:xfrm>
            <a:off x="15030067" y="8805197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5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3" name="bg object 3873"/>
          <p:cNvSpPr/>
          <p:nvPr/>
        </p:nvSpPr>
        <p:spPr>
          <a:xfrm>
            <a:off x="15030067" y="9066010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5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4" name="bg object 3874"/>
          <p:cNvSpPr/>
          <p:nvPr/>
        </p:nvSpPr>
        <p:spPr>
          <a:xfrm>
            <a:off x="15097371" y="8818671"/>
            <a:ext cx="0" cy="234315"/>
          </a:xfrm>
          <a:custGeom>
            <a:avLst/>
            <a:gdLst/>
            <a:ahLst/>
            <a:cxnLst/>
            <a:rect l="l" t="t" r="r" b="b"/>
            <a:pathLst>
              <a:path h="234315">
                <a:moveTo>
                  <a:pt x="0" y="233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5" name="bg object 3875"/>
          <p:cNvSpPr/>
          <p:nvPr/>
        </p:nvSpPr>
        <p:spPr>
          <a:xfrm>
            <a:off x="16653770" y="9458021"/>
            <a:ext cx="3810" cy="587375"/>
          </a:xfrm>
          <a:custGeom>
            <a:avLst/>
            <a:gdLst/>
            <a:ahLst/>
            <a:cxnLst/>
            <a:rect l="l" t="t" r="r" b="b"/>
            <a:pathLst>
              <a:path w="3809" h="587375">
                <a:moveTo>
                  <a:pt x="3784" y="58737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6" name="bg object 3876"/>
          <p:cNvSpPr/>
          <p:nvPr/>
        </p:nvSpPr>
        <p:spPr>
          <a:xfrm>
            <a:off x="16645368" y="9458071"/>
            <a:ext cx="3810" cy="587375"/>
          </a:xfrm>
          <a:custGeom>
            <a:avLst/>
            <a:gdLst/>
            <a:ahLst/>
            <a:cxnLst/>
            <a:rect l="l" t="t" r="r" b="b"/>
            <a:pathLst>
              <a:path w="3809" h="587375">
                <a:moveTo>
                  <a:pt x="3784" y="58737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7" name="bg object 3877"/>
          <p:cNvSpPr/>
          <p:nvPr/>
        </p:nvSpPr>
        <p:spPr>
          <a:xfrm>
            <a:off x="16387401" y="9883213"/>
            <a:ext cx="1905" cy="142240"/>
          </a:xfrm>
          <a:custGeom>
            <a:avLst/>
            <a:gdLst/>
            <a:ahLst/>
            <a:cxnLst/>
            <a:rect l="l" t="t" r="r" b="b"/>
            <a:pathLst>
              <a:path w="1905" h="142240">
                <a:moveTo>
                  <a:pt x="0" y="0"/>
                </a:moveTo>
                <a:lnTo>
                  <a:pt x="1803" y="1421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8" name="bg object 3878"/>
          <p:cNvSpPr/>
          <p:nvPr/>
        </p:nvSpPr>
        <p:spPr>
          <a:xfrm>
            <a:off x="16292163" y="9891887"/>
            <a:ext cx="0" cy="125095"/>
          </a:xfrm>
          <a:custGeom>
            <a:avLst/>
            <a:gdLst/>
            <a:ahLst/>
            <a:cxnLst/>
            <a:rect l="l" t="t" r="r" b="b"/>
            <a:pathLst>
              <a:path h="125095">
                <a:moveTo>
                  <a:pt x="0" y="0"/>
                </a:moveTo>
                <a:lnTo>
                  <a:pt x="0" y="1250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9" name="bg object 3879"/>
          <p:cNvSpPr/>
          <p:nvPr/>
        </p:nvSpPr>
        <p:spPr>
          <a:xfrm>
            <a:off x="16294276" y="9891886"/>
            <a:ext cx="0" cy="125095"/>
          </a:xfrm>
          <a:custGeom>
            <a:avLst/>
            <a:gdLst/>
            <a:ahLst/>
            <a:cxnLst/>
            <a:rect l="l" t="t" r="r" b="b"/>
            <a:pathLst>
              <a:path h="125095">
                <a:moveTo>
                  <a:pt x="0" y="0"/>
                </a:moveTo>
                <a:lnTo>
                  <a:pt x="0" y="1250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0" name="bg object 3880"/>
          <p:cNvSpPr/>
          <p:nvPr/>
        </p:nvSpPr>
        <p:spPr>
          <a:xfrm>
            <a:off x="16286381" y="9891883"/>
            <a:ext cx="0" cy="45085"/>
          </a:xfrm>
          <a:custGeom>
            <a:avLst/>
            <a:gdLst/>
            <a:ahLst/>
            <a:cxnLst/>
            <a:rect l="l" t="t" r="r" b="b"/>
            <a:pathLst>
              <a:path h="45084">
                <a:moveTo>
                  <a:pt x="0" y="446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1" name="bg object 3881"/>
          <p:cNvSpPr/>
          <p:nvPr/>
        </p:nvSpPr>
        <p:spPr>
          <a:xfrm>
            <a:off x="16286381" y="9891888"/>
            <a:ext cx="0" cy="125095"/>
          </a:xfrm>
          <a:custGeom>
            <a:avLst/>
            <a:gdLst/>
            <a:ahLst/>
            <a:cxnLst/>
            <a:rect l="l" t="t" r="r" b="b"/>
            <a:pathLst>
              <a:path h="125095">
                <a:moveTo>
                  <a:pt x="0" y="1250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2" name="bg object 3882"/>
          <p:cNvSpPr/>
          <p:nvPr/>
        </p:nvSpPr>
        <p:spPr>
          <a:xfrm>
            <a:off x="16294276" y="9891883"/>
            <a:ext cx="0" cy="45085"/>
          </a:xfrm>
          <a:custGeom>
            <a:avLst/>
            <a:gdLst/>
            <a:ahLst/>
            <a:cxnLst/>
            <a:rect l="l" t="t" r="r" b="b"/>
            <a:pathLst>
              <a:path h="45084">
                <a:moveTo>
                  <a:pt x="0" y="0"/>
                </a:moveTo>
                <a:lnTo>
                  <a:pt x="0" y="446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3" name="bg object 3883"/>
          <p:cNvSpPr/>
          <p:nvPr/>
        </p:nvSpPr>
        <p:spPr>
          <a:xfrm>
            <a:off x="16292163" y="9891883"/>
            <a:ext cx="0" cy="45085"/>
          </a:xfrm>
          <a:custGeom>
            <a:avLst/>
            <a:gdLst/>
            <a:ahLst/>
            <a:cxnLst/>
            <a:rect l="l" t="t" r="r" b="b"/>
            <a:pathLst>
              <a:path h="45084">
                <a:moveTo>
                  <a:pt x="0" y="0"/>
                </a:moveTo>
                <a:lnTo>
                  <a:pt x="0" y="446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4" name="bg object 3884"/>
          <p:cNvSpPr/>
          <p:nvPr/>
        </p:nvSpPr>
        <p:spPr>
          <a:xfrm>
            <a:off x="16746351" y="9458810"/>
            <a:ext cx="6350" cy="596900"/>
          </a:xfrm>
          <a:custGeom>
            <a:avLst/>
            <a:gdLst/>
            <a:ahLst/>
            <a:cxnLst/>
            <a:rect l="l" t="t" r="r" b="b"/>
            <a:pathLst>
              <a:path w="6350" h="596900">
                <a:moveTo>
                  <a:pt x="0" y="0"/>
                </a:moveTo>
                <a:lnTo>
                  <a:pt x="6286" y="5966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5" name="bg object 3885"/>
          <p:cNvSpPr/>
          <p:nvPr/>
        </p:nvSpPr>
        <p:spPr>
          <a:xfrm>
            <a:off x="16649214" y="10195184"/>
            <a:ext cx="3175" cy="590550"/>
          </a:xfrm>
          <a:custGeom>
            <a:avLst/>
            <a:gdLst/>
            <a:ahLst/>
            <a:cxnLst/>
            <a:rect l="l" t="t" r="r" b="b"/>
            <a:pathLst>
              <a:path w="3175" h="590550">
                <a:moveTo>
                  <a:pt x="3149" y="59016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6" name="bg object 3886"/>
          <p:cNvSpPr/>
          <p:nvPr/>
        </p:nvSpPr>
        <p:spPr>
          <a:xfrm>
            <a:off x="16383765" y="10487098"/>
            <a:ext cx="635" cy="12065"/>
          </a:xfrm>
          <a:custGeom>
            <a:avLst/>
            <a:gdLst/>
            <a:ahLst/>
            <a:cxnLst/>
            <a:rect l="l" t="t" r="r" b="b"/>
            <a:pathLst>
              <a:path w="634" h="12065">
                <a:moveTo>
                  <a:pt x="0" y="0"/>
                </a:moveTo>
                <a:lnTo>
                  <a:pt x="292" y="119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7" name="bg object 3887"/>
          <p:cNvSpPr/>
          <p:nvPr/>
        </p:nvSpPr>
        <p:spPr>
          <a:xfrm>
            <a:off x="16713091" y="10195117"/>
            <a:ext cx="3810" cy="591185"/>
          </a:xfrm>
          <a:custGeom>
            <a:avLst/>
            <a:gdLst/>
            <a:ahLst/>
            <a:cxnLst/>
            <a:rect l="l" t="t" r="r" b="b"/>
            <a:pathLst>
              <a:path w="3809" h="591184">
                <a:moveTo>
                  <a:pt x="3301" y="590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8" name="bg object 3888"/>
          <p:cNvSpPr/>
          <p:nvPr/>
        </p:nvSpPr>
        <p:spPr>
          <a:xfrm>
            <a:off x="16290034" y="10993555"/>
            <a:ext cx="0" cy="45085"/>
          </a:xfrm>
          <a:custGeom>
            <a:avLst/>
            <a:gdLst/>
            <a:ahLst/>
            <a:cxnLst/>
            <a:rect l="l" t="t" r="r" b="b"/>
            <a:pathLst>
              <a:path h="45084">
                <a:moveTo>
                  <a:pt x="0" y="0"/>
                </a:moveTo>
                <a:lnTo>
                  <a:pt x="0" y="446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9" name="bg object 3889"/>
          <p:cNvSpPr/>
          <p:nvPr/>
        </p:nvSpPr>
        <p:spPr>
          <a:xfrm>
            <a:off x="16292148" y="10993555"/>
            <a:ext cx="0" cy="45085"/>
          </a:xfrm>
          <a:custGeom>
            <a:avLst/>
            <a:gdLst/>
            <a:ahLst/>
            <a:cxnLst/>
            <a:rect l="l" t="t" r="r" b="b"/>
            <a:pathLst>
              <a:path h="45084">
                <a:moveTo>
                  <a:pt x="0" y="0"/>
                </a:moveTo>
                <a:lnTo>
                  <a:pt x="0" y="446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0" name="bg object 3890"/>
          <p:cNvSpPr/>
          <p:nvPr/>
        </p:nvSpPr>
        <p:spPr>
          <a:xfrm>
            <a:off x="16284254" y="10993547"/>
            <a:ext cx="0" cy="45085"/>
          </a:xfrm>
          <a:custGeom>
            <a:avLst/>
            <a:gdLst/>
            <a:ahLst/>
            <a:cxnLst/>
            <a:rect l="l" t="t" r="r" b="b"/>
            <a:pathLst>
              <a:path h="45084">
                <a:moveTo>
                  <a:pt x="0" y="4461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1" name="bg object 3891"/>
          <p:cNvSpPr/>
          <p:nvPr/>
        </p:nvSpPr>
        <p:spPr>
          <a:xfrm>
            <a:off x="16287549" y="10536943"/>
            <a:ext cx="0" cy="222250"/>
          </a:xfrm>
          <a:custGeom>
            <a:avLst/>
            <a:gdLst/>
            <a:ahLst/>
            <a:cxnLst/>
            <a:rect l="l" t="t" r="r" b="b"/>
            <a:pathLst>
              <a:path h="222250">
                <a:moveTo>
                  <a:pt x="0" y="0"/>
                </a:moveTo>
                <a:lnTo>
                  <a:pt x="0" y="2219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2" name="bg object 3892"/>
          <p:cNvSpPr/>
          <p:nvPr/>
        </p:nvSpPr>
        <p:spPr>
          <a:xfrm>
            <a:off x="16289662" y="10536943"/>
            <a:ext cx="0" cy="222250"/>
          </a:xfrm>
          <a:custGeom>
            <a:avLst/>
            <a:gdLst/>
            <a:ahLst/>
            <a:cxnLst/>
            <a:rect l="l" t="t" r="r" b="b"/>
            <a:pathLst>
              <a:path h="222250">
                <a:moveTo>
                  <a:pt x="0" y="0"/>
                </a:moveTo>
                <a:lnTo>
                  <a:pt x="0" y="2219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3" name="bg object 3893"/>
          <p:cNvSpPr/>
          <p:nvPr/>
        </p:nvSpPr>
        <p:spPr>
          <a:xfrm>
            <a:off x="16281767" y="10704661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5425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4" name="bg object 3894"/>
          <p:cNvSpPr/>
          <p:nvPr/>
        </p:nvSpPr>
        <p:spPr>
          <a:xfrm>
            <a:off x="16281767" y="10536936"/>
            <a:ext cx="0" cy="224154"/>
          </a:xfrm>
          <a:custGeom>
            <a:avLst/>
            <a:gdLst/>
            <a:ahLst/>
            <a:cxnLst/>
            <a:rect l="l" t="t" r="r" b="b"/>
            <a:pathLst>
              <a:path h="224154">
                <a:moveTo>
                  <a:pt x="0" y="2240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5" name="bg object 3895"/>
          <p:cNvSpPr/>
          <p:nvPr/>
        </p:nvSpPr>
        <p:spPr>
          <a:xfrm>
            <a:off x="16289662" y="10704665"/>
            <a:ext cx="0" cy="56515"/>
          </a:xfrm>
          <a:custGeom>
            <a:avLst/>
            <a:gdLst/>
            <a:ahLst/>
            <a:cxnLst/>
            <a:rect l="l" t="t" r="r" b="b"/>
            <a:pathLst>
              <a:path h="56515">
                <a:moveTo>
                  <a:pt x="0" y="0"/>
                </a:moveTo>
                <a:lnTo>
                  <a:pt x="0" y="563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6" name="bg object 3896"/>
          <p:cNvSpPr/>
          <p:nvPr/>
        </p:nvSpPr>
        <p:spPr>
          <a:xfrm>
            <a:off x="16287549" y="10704665"/>
            <a:ext cx="0" cy="56515"/>
          </a:xfrm>
          <a:custGeom>
            <a:avLst/>
            <a:gdLst/>
            <a:ahLst/>
            <a:cxnLst/>
            <a:rect l="l" t="t" r="r" b="b"/>
            <a:pathLst>
              <a:path h="56515">
                <a:moveTo>
                  <a:pt x="0" y="0"/>
                </a:moveTo>
                <a:lnTo>
                  <a:pt x="0" y="563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7" name="bg object 3897"/>
          <p:cNvSpPr/>
          <p:nvPr/>
        </p:nvSpPr>
        <p:spPr>
          <a:xfrm>
            <a:off x="16415584" y="10815613"/>
            <a:ext cx="635" cy="113664"/>
          </a:xfrm>
          <a:custGeom>
            <a:avLst/>
            <a:gdLst/>
            <a:ahLst/>
            <a:cxnLst/>
            <a:rect l="l" t="t" r="r" b="b"/>
            <a:pathLst>
              <a:path w="634" h="113665">
                <a:moveTo>
                  <a:pt x="0" y="113408"/>
                </a:moveTo>
                <a:lnTo>
                  <a:pt x="2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8" name="bg object 3898"/>
          <p:cNvSpPr/>
          <p:nvPr/>
        </p:nvSpPr>
        <p:spPr>
          <a:xfrm>
            <a:off x="16350349" y="10528075"/>
            <a:ext cx="635" cy="241300"/>
          </a:xfrm>
          <a:custGeom>
            <a:avLst/>
            <a:gdLst/>
            <a:ahLst/>
            <a:cxnLst/>
            <a:rect l="l" t="t" r="r" b="b"/>
            <a:pathLst>
              <a:path w="634" h="241300">
                <a:moveTo>
                  <a:pt x="126" y="2412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9" name="bg object 3899"/>
          <p:cNvSpPr/>
          <p:nvPr/>
        </p:nvSpPr>
        <p:spPr>
          <a:xfrm>
            <a:off x="16303435" y="10025337"/>
            <a:ext cx="86360" cy="0"/>
          </a:xfrm>
          <a:custGeom>
            <a:avLst/>
            <a:gdLst/>
            <a:ahLst/>
            <a:cxnLst/>
            <a:rect l="l" t="t" r="r" b="b"/>
            <a:pathLst>
              <a:path w="86359">
                <a:moveTo>
                  <a:pt x="8577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0" name="bg object 3900"/>
          <p:cNvSpPr/>
          <p:nvPr/>
        </p:nvSpPr>
        <p:spPr>
          <a:xfrm>
            <a:off x="16295259" y="10183424"/>
            <a:ext cx="0" cy="146050"/>
          </a:xfrm>
          <a:custGeom>
            <a:avLst/>
            <a:gdLst/>
            <a:ahLst/>
            <a:cxnLst/>
            <a:rect l="l" t="t" r="r" b="b"/>
            <a:pathLst>
              <a:path h="146050">
                <a:moveTo>
                  <a:pt x="0" y="0"/>
                </a:moveTo>
                <a:lnTo>
                  <a:pt x="0" y="1457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1" name="bg object 3901"/>
          <p:cNvSpPr/>
          <p:nvPr/>
        </p:nvSpPr>
        <p:spPr>
          <a:xfrm>
            <a:off x="16295259" y="10236096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2" name="bg object 3902"/>
          <p:cNvSpPr/>
          <p:nvPr/>
        </p:nvSpPr>
        <p:spPr>
          <a:xfrm>
            <a:off x="16303442" y="10025335"/>
            <a:ext cx="635" cy="41910"/>
          </a:xfrm>
          <a:custGeom>
            <a:avLst/>
            <a:gdLst/>
            <a:ahLst/>
            <a:cxnLst/>
            <a:rect l="l" t="t" r="r" b="b"/>
            <a:pathLst>
              <a:path w="634" h="41909">
                <a:moveTo>
                  <a:pt x="0" y="0"/>
                </a:moveTo>
                <a:lnTo>
                  <a:pt x="50" y="415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3" name="bg object 3903"/>
          <p:cNvSpPr/>
          <p:nvPr/>
        </p:nvSpPr>
        <p:spPr>
          <a:xfrm>
            <a:off x="16293161" y="10183419"/>
            <a:ext cx="0" cy="146050"/>
          </a:xfrm>
          <a:custGeom>
            <a:avLst/>
            <a:gdLst/>
            <a:ahLst/>
            <a:cxnLst/>
            <a:rect l="l" t="t" r="r" b="b"/>
            <a:pathLst>
              <a:path h="146050">
                <a:moveTo>
                  <a:pt x="0" y="0"/>
                </a:moveTo>
                <a:lnTo>
                  <a:pt x="0" y="1457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4" name="bg object 3904"/>
          <p:cNvSpPr/>
          <p:nvPr/>
        </p:nvSpPr>
        <p:spPr>
          <a:xfrm>
            <a:off x="16287363" y="10236097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542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5" name="bg object 3905"/>
          <p:cNvSpPr/>
          <p:nvPr/>
        </p:nvSpPr>
        <p:spPr>
          <a:xfrm>
            <a:off x="16287363" y="10183417"/>
            <a:ext cx="0" cy="146050"/>
          </a:xfrm>
          <a:custGeom>
            <a:avLst/>
            <a:gdLst/>
            <a:ahLst/>
            <a:cxnLst/>
            <a:rect l="l" t="t" r="r" b="b"/>
            <a:pathLst>
              <a:path h="146050">
                <a:moveTo>
                  <a:pt x="0" y="1457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6" name="bg object 3906"/>
          <p:cNvSpPr/>
          <p:nvPr/>
        </p:nvSpPr>
        <p:spPr>
          <a:xfrm>
            <a:off x="16293161" y="10236090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7" name="bg object 3907"/>
          <p:cNvSpPr/>
          <p:nvPr/>
        </p:nvSpPr>
        <p:spPr>
          <a:xfrm>
            <a:off x="16649152" y="10045403"/>
            <a:ext cx="80010" cy="635"/>
          </a:xfrm>
          <a:custGeom>
            <a:avLst/>
            <a:gdLst/>
            <a:ahLst/>
            <a:cxnLst/>
            <a:rect l="l" t="t" r="r" b="b"/>
            <a:pathLst>
              <a:path w="80009" h="634">
                <a:moveTo>
                  <a:pt x="0" y="12"/>
                </a:moveTo>
                <a:lnTo>
                  <a:pt x="7996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8" name="bg object 3908"/>
          <p:cNvSpPr/>
          <p:nvPr/>
        </p:nvSpPr>
        <p:spPr>
          <a:xfrm>
            <a:off x="16649157" y="10045413"/>
            <a:ext cx="64135" cy="149860"/>
          </a:xfrm>
          <a:custGeom>
            <a:avLst/>
            <a:gdLst/>
            <a:ahLst/>
            <a:cxnLst/>
            <a:rect l="l" t="t" r="r" b="b"/>
            <a:pathLst>
              <a:path w="64134" h="149859">
                <a:moveTo>
                  <a:pt x="63" y="149754"/>
                </a:moveTo>
                <a:lnTo>
                  <a:pt x="63942" y="149691"/>
                </a:lnTo>
              </a:path>
              <a:path w="64134" h="149859">
                <a:moveTo>
                  <a:pt x="63" y="1497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9" name="bg object 3909"/>
          <p:cNvSpPr/>
          <p:nvPr/>
        </p:nvSpPr>
        <p:spPr>
          <a:xfrm>
            <a:off x="16383770" y="10486586"/>
            <a:ext cx="25400" cy="635"/>
          </a:xfrm>
          <a:custGeom>
            <a:avLst/>
            <a:gdLst/>
            <a:ahLst/>
            <a:cxnLst/>
            <a:rect l="l" t="t" r="r" b="b"/>
            <a:pathLst>
              <a:path w="25400" h="634">
                <a:moveTo>
                  <a:pt x="25272" y="0"/>
                </a:moveTo>
                <a:lnTo>
                  <a:pt x="0" y="4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0" name="bg object 3910"/>
          <p:cNvSpPr/>
          <p:nvPr/>
        </p:nvSpPr>
        <p:spPr>
          <a:xfrm>
            <a:off x="16375819" y="10174566"/>
            <a:ext cx="1270" cy="161925"/>
          </a:xfrm>
          <a:custGeom>
            <a:avLst/>
            <a:gdLst/>
            <a:ahLst/>
            <a:cxnLst/>
            <a:rect l="l" t="t" r="r" b="b"/>
            <a:pathLst>
              <a:path w="1269" h="161925">
                <a:moveTo>
                  <a:pt x="863" y="1616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1" name="bg object 3911"/>
          <p:cNvSpPr/>
          <p:nvPr/>
        </p:nvSpPr>
        <p:spPr>
          <a:xfrm>
            <a:off x="16389210" y="10025323"/>
            <a:ext cx="635" cy="41275"/>
          </a:xfrm>
          <a:custGeom>
            <a:avLst/>
            <a:gdLst/>
            <a:ahLst/>
            <a:cxnLst/>
            <a:rect l="l" t="t" r="r" b="b"/>
            <a:pathLst>
              <a:path w="634" h="41275">
                <a:moveTo>
                  <a:pt x="0" y="0"/>
                </a:moveTo>
                <a:lnTo>
                  <a:pt x="253" y="409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2" name="bg object 3912"/>
          <p:cNvSpPr/>
          <p:nvPr/>
        </p:nvSpPr>
        <p:spPr>
          <a:xfrm>
            <a:off x="16756799" y="10064672"/>
            <a:ext cx="635" cy="91440"/>
          </a:xfrm>
          <a:custGeom>
            <a:avLst/>
            <a:gdLst/>
            <a:ahLst/>
            <a:cxnLst/>
            <a:rect l="l" t="t" r="r" b="b"/>
            <a:pathLst>
              <a:path w="634" h="91440">
                <a:moveTo>
                  <a:pt x="0" y="0"/>
                </a:moveTo>
                <a:lnTo>
                  <a:pt x="114" y="909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3" name="bg object 3913"/>
          <p:cNvSpPr/>
          <p:nvPr/>
        </p:nvSpPr>
        <p:spPr>
          <a:xfrm>
            <a:off x="16756917" y="10155577"/>
            <a:ext cx="0" cy="6350"/>
          </a:xfrm>
          <a:custGeom>
            <a:avLst/>
            <a:gdLst/>
            <a:ahLst/>
            <a:cxnLst/>
            <a:rect l="l" t="t" r="r" b="b"/>
            <a:pathLst>
              <a:path h="6350">
                <a:moveTo>
                  <a:pt x="0" y="0"/>
                </a:moveTo>
                <a:lnTo>
                  <a:pt x="0" y="58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4" name="bg object 3914"/>
          <p:cNvSpPr/>
          <p:nvPr/>
        </p:nvSpPr>
        <p:spPr>
          <a:xfrm>
            <a:off x="16752777" y="10161443"/>
            <a:ext cx="4445" cy="635"/>
          </a:xfrm>
          <a:custGeom>
            <a:avLst/>
            <a:gdLst/>
            <a:ahLst/>
            <a:cxnLst/>
            <a:rect l="l" t="t" r="r" b="b"/>
            <a:pathLst>
              <a:path w="4444" h="634">
                <a:moveTo>
                  <a:pt x="4140" y="0"/>
                </a:moveTo>
                <a:lnTo>
                  <a:pt x="0" y="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5" name="bg object 3915"/>
          <p:cNvSpPr/>
          <p:nvPr/>
        </p:nvSpPr>
        <p:spPr>
          <a:xfrm>
            <a:off x="16752583" y="10161476"/>
            <a:ext cx="635" cy="3810"/>
          </a:xfrm>
          <a:custGeom>
            <a:avLst/>
            <a:gdLst/>
            <a:ahLst/>
            <a:cxnLst/>
            <a:rect l="l" t="t" r="r" b="b"/>
            <a:pathLst>
              <a:path w="634" h="3809">
                <a:moveTo>
                  <a:pt x="190" y="0"/>
                </a:moveTo>
                <a:lnTo>
                  <a:pt x="0" y="33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6" name="bg object 3916"/>
          <p:cNvSpPr/>
          <p:nvPr/>
        </p:nvSpPr>
        <p:spPr>
          <a:xfrm>
            <a:off x="16729183" y="10164791"/>
            <a:ext cx="23495" cy="635"/>
          </a:xfrm>
          <a:custGeom>
            <a:avLst/>
            <a:gdLst/>
            <a:ahLst/>
            <a:cxnLst/>
            <a:rect l="l" t="t" r="r" b="b"/>
            <a:pathLst>
              <a:path w="23494" h="634">
                <a:moveTo>
                  <a:pt x="23405" y="0"/>
                </a:moveTo>
                <a:lnTo>
                  <a:pt x="0" y="1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7" name="bg object 3917"/>
          <p:cNvSpPr/>
          <p:nvPr/>
        </p:nvSpPr>
        <p:spPr>
          <a:xfrm>
            <a:off x="16729050" y="10164890"/>
            <a:ext cx="635" cy="9525"/>
          </a:xfrm>
          <a:custGeom>
            <a:avLst/>
            <a:gdLst/>
            <a:ahLst/>
            <a:cxnLst/>
            <a:rect l="l" t="t" r="r" b="b"/>
            <a:pathLst>
              <a:path w="634" h="9525">
                <a:moveTo>
                  <a:pt x="139" y="0"/>
                </a:moveTo>
                <a:lnTo>
                  <a:pt x="0" y="93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8" name="bg object 3918"/>
          <p:cNvSpPr/>
          <p:nvPr/>
        </p:nvSpPr>
        <p:spPr>
          <a:xfrm>
            <a:off x="16729003" y="10055447"/>
            <a:ext cx="24130" cy="635"/>
          </a:xfrm>
          <a:custGeom>
            <a:avLst/>
            <a:gdLst/>
            <a:ahLst/>
            <a:cxnLst/>
            <a:rect l="l" t="t" r="r" b="b"/>
            <a:pathLst>
              <a:path w="24130" h="634">
                <a:moveTo>
                  <a:pt x="0" y="38"/>
                </a:moveTo>
                <a:lnTo>
                  <a:pt x="236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9" name="bg object 3919"/>
          <p:cNvSpPr/>
          <p:nvPr/>
        </p:nvSpPr>
        <p:spPr>
          <a:xfrm>
            <a:off x="16729008" y="10045389"/>
            <a:ext cx="635" cy="10160"/>
          </a:xfrm>
          <a:custGeom>
            <a:avLst/>
            <a:gdLst/>
            <a:ahLst/>
            <a:cxnLst/>
            <a:rect l="l" t="t" r="r" b="b"/>
            <a:pathLst>
              <a:path w="634" h="10159">
                <a:moveTo>
                  <a:pt x="114" y="0"/>
                </a:moveTo>
                <a:lnTo>
                  <a:pt x="0" y="100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0" name="bg object 3920"/>
          <p:cNvSpPr/>
          <p:nvPr/>
        </p:nvSpPr>
        <p:spPr>
          <a:xfrm>
            <a:off x="16756804" y="10058798"/>
            <a:ext cx="635" cy="6350"/>
          </a:xfrm>
          <a:custGeom>
            <a:avLst/>
            <a:gdLst/>
            <a:ahLst/>
            <a:cxnLst/>
            <a:rect l="l" t="t" r="r" b="b"/>
            <a:pathLst>
              <a:path w="634" h="6350">
                <a:moveTo>
                  <a:pt x="12" y="0"/>
                </a:moveTo>
                <a:lnTo>
                  <a:pt x="0" y="58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1" name="bg object 3921"/>
          <p:cNvSpPr/>
          <p:nvPr/>
        </p:nvSpPr>
        <p:spPr>
          <a:xfrm>
            <a:off x="16752638" y="10055449"/>
            <a:ext cx="635" cy="3810"/>
          </a:xfrm>
          <a:custGeom>
            <a:avLst/>
            <a:gdLst/>
            <a:ahLst/>
            <a:cxnLst/>
            <a:rect l="l" t="t" r="r" b="b"/>
            <a:pathLst>
              <a:path w="634" h="3809">
                <a:moveTo>
                  <a:pt x="0" y="0"/>
                </a:moveTo>
                <a:lnTo>
                  <a:pt x="38" y="33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2" name="bg object 3922"/>
          <p:cNvSpPr/>
          <p:nvPr/>
        </p:nvSpPr>
        <p:spPr>
          <a:xfrm>
            <a:off x="16752676" y="10058797"/>
            <a:ext cx="4445" cy="635"/>
          </a:xfrm>
          <a:custGeom>
            <a:avLst/>
            <a:gdLst/>
            <a:ahLst/>
            <a:cxnLst/>
            <a:rect l="l" t="t" r="r" b="b"/>
            <a:pathLst>
              <a:path w="4444" h="634">
                <a:moveTo>
                  <a:pt x="4140" y="0"/>
                </a:moveTo>
                <a:lnTo>
                  <a:pt x="0" y="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3" name="bg object 3923"/>
          <p:cNvSpPr/>
          <p:nvPr/>
        </p:nvSpPr>
        <p:spPr>
          <a:xfrm>
            <a:off x="16302409" y="9357200"/>
            <a:ext cx="635" cy="108585"/>
          </a:xfrm>
          <a:custGeom>
            <a:avLst/>
            <a:gdLst/>
            <a:ahLst/>
            <a:cxnLst/>
            <a:rect l="l" t="t" r="r" b="b"/>
            <a:pathLst>
              <a:path w="634" h="108584">
                <a:moveTo>
                  <a:pt x="0" y="0"/>
                </a:moveTo>
                <a:lnTo>
                  <a:pt x="241" y="1080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4" name="bg object 3924"/>
          <p:cNvSpPr/>
          <p:nvPr/>
        </p:nvSpPr>
        <p:spPr>
          <a:xfrm>
            <a:off x="16411759" y="9360263"/>
            <a:ext cx="635" cy="3810"/>
          </a:xfrm>
          <a:custGeom>
            <a:avLst/>
            <a:gdLst/>
            <a:ahLst/>
            <a:cxnLst/>
            <a:rect l="l" t="t" r="r" b="b"/>
            <a:pathLst>
              <a:path w="634" h="3809">
                <a:moveTo>
                  <a:pt x="38" y="337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5" name="bg object 3925"/>
          <p:cNvSpPr/>
          <p:nvPr/>
        </p:nvSpPr>
        <p:spPr>
          <a:xfrm>
            <a:off x="16302675" y="9489787"/>
            <a:ext cx="86360" cy="0"/>
          </a:xfrm>
          <a:custGeom>
            <a:avLst/>
            <a:gdLst/>
            <a:ahLst/>
            <a:cxnLst/>
            <a:rect l="l" t="t" r="r" b="b"/>
            <a:pathLst>
              <a:path w="86359">
                <a:moveTo>
                  <a:pt x="8577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6" name="bg object 3926"/>
          <p:cNvSpPr/>
          <p:nvPr/>
        </p:nvSpPr>
        <p:spPr>
          <a:xfrm>
            <a:off x="16302642" y="9465098"/>
            <a:ext cx="86360" cy="635"/>
          </a:xfrm>
          <a:custGeom>
            <a:avLst/>
            <a:gdLst/>
            <a:ahLst/>
            <a:cxnLst/>
            <a:rect l="l" t="t" r="r" b="b"/>
            <a:pathLst>
              <a:path w="86359" h="634">
                <a:moveTo>
                  <a:pt x="85773" y="0"/>
                </a:moveTo>
                <a:lnTo>
                  <a:pt x="0" y="1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7" name="bg object 3927"/>
          <p:cNvSpPr/>
          <p:nvPr/>
        </p:nvSpPr>
        <p:spPr>
          <a:xfrm>
            <a:off x="16302883" y="9629238"/>
            <a:ext cx="635" cy="45720"/>
          </a:xfrm>
          <a:custGeom>
            <a:avLst/>
            <a:gdLst/>
            <a:ahLst/>
            <a:cxnLst/>
            <a:rect l="l" t="t" r="r" b="b"/>
            <a:pathLst>
              <a:path w="634" h="45720">
                <a:moveTo>
                  <a:pt x="0" y="0"/>
                </a:moveTo>
                <a:lnTo>
                  <a:pt x="63" y="453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8" name="bg object 3928"/>
          <p:cNvSpPr/>
          <p:nvPr/>
        </p:nvSpPr>
        <p:spPr>
          <a:xfrm>
            <a:off x="16302646" y="9465249"/>
            <a:ext cx="635" cy="24765"/>
          </a:xfrm>
          <a:custGeom>
            <a:avLst/>
            <a:gdLst/>
            <a:ahLst/>
            <a:cxnLst/>
            <a:rect l="l" t="t" r="r" b="b"/>
            <a:pathLst>
              <a:path w="634" h="24765">
                <a:moveTo>
                  <a:pt x="0" y="0"/>
                </a:moveTo>
                <a:lnTo>
                  <a:pt x="38" y="245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9" name="bg object 3929"/>
          <p:cNvSpPr/>
          <p:nvPr/>
        </p:nvSpPr>
        <p:spPr>
          <a:xfrm>
            <a:off x="16291909" y="9682992"/>
            <a:ext cx="0" cy="147320"/>
          </a:xfrm>
          <a:custGeom>
            <a:avLst/>
            <a:gdLst/>
            <a:ahLst/>
            <a:cxnLst/>
            <a:rect l="l" t="t" r="r" b="b"/>
            <a:pathLst>
              <a:path h="147320">
                <a:moveTo>
                  <a:pt x="0" y="0"/>
                </a:moveTo>
                <a:lnTo>
                  <a:pt x="0" y="1467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0" name="bg object 3930"/>
          <p:cNvSpPr/>
          <p:nvPr/>
        </p:nvSpPr>
        <p:spPr>
          <a:xfrm>
            <a:off x="16294023" y="9682991"/>
            <a:ext cx="0" cy="147320"/>
          </a:xfrm>
          <a:custGeom>
            <a:avLst/>
            <a:gdLst/>
            <a:ahLst/>
            <a:cxnLst/>
            <a:rect l="l" t="t" r="r" b="b"/>
            <a:pathLst>
              <a:path h="147320">
                <a:moveTo>
                  <a:pt x="0" y="0"/>
                </a:moveTo>
                <a:lnTo>
                  <a:pt x="0" y="1467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1" name="bg object 3931"/>
          <p:cNvSpPr/>
          <p:nvPr/>
        </p:nvSpPr>
        <p:spPr>
          <a:xfrm>
            <a:off x="16286128" y="9735687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542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2" name="bg object 3932"/>
          <p:cNvSpPr/>
          <p:nvPr/>
        </p:nvSpPr>
        <p:spPr>
          <a:xfrm>
            <a:off x="16286128" y="9682991"/>
            <a:ext cx="0" cy="147320"/>
          </a:xfrm>
          <a:custGeom>
            <a:avLst/>
            <a:gdLst/>
            <a:ahLst/>
            <a:cxnLst/>
            <a:rect l="l" t="t" r="r" b="b"/>
            <a:pathLst>
              <a:path h="147320">
                <a:moveTo>
                  <a:pt x="0" y="14670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3" name="bg object 3933"/>
          <p:cNvSpPr/>
          <p:nvPr/>
        </p:nvSpPr>
        <p:spPr>
          <a:xfrm>
            <a:off x="16294023" y="9735679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4" name="bg object 3934"/>
          <p:cNvSpPr/>
          <p:nvPr/>
        </p:nvSpPr>
        <p:spPr>
          <a:xfrm>
            <a:off x="16291909" y="9735679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5" name="bg object 3935"/>
          <p:cNvSpPr/>
          <p:nvPr/>
        </p:nvSpPr>
        <p:spPr>
          <a:xfrm>
            <a:off x="16291655" y="9498166"/>
            <a:ext cx="0" cy="123189"/>
          </a:xfrm>
          <a:custGeom>
            <a:avLst/>
            <a:gdLst/>
            <a:ahLst/>
            <a:cxnLst/>
            <a:rect l="l" t="t" r="r" b="b"/>
            <a:pathLst>
              <a:path h="123190">
                <a:moveTo>
                  <a:pt x="0" y="0"/>
                </a:moveTo>
                <a:lnTo>
                  <a:pt x="0" y="1226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6" name="bg object 3936"/>
          <p:cNvSpPr/>
          <p:nvPr/>
        </p:nvSpPr>
        <p:spPr>
          <a:xfrm>
            <a:off x="16293752" y="9498165"/>
            <a:ext cx="0" cy="123189"/>
          </a:xfrm>
          <a:custGeom>
            <a:avLst/>
            <a:gdLst/>
            <a:ahLst/>
            <a:cxnLst/>
            <a:rect l="l" t="t" r="r" b="b"/>
            <a:pathLst>
              <a:path h="123190">
                <a:moveTo>
                  <a:pt x="0" y="0"/>
                </a:moveTo>
                <a:lnTo>
                  <a:pt x="0" y="1226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7" name="bg object 3937"/>
          <p:cNvSpPr/>
          <p:nvPr/>
        </p:nvSpPr>
        <p:spPr>
          <a:xfrm>
            <a:off x="16285857" y="9550861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542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8" name="bg object 3938"/>
          <p:cNvSpPr/>
          <p:nvPr/>
        </p:nvSpPr>
        <p:spPr>
          <a:xfrm>
            <a:off x="16285857" y="9498165"/>
            <a:ext cx="0" cy="123189"/>
          </a:xfrm>
          <a:custGeom>
            <a:avLst/>
            <a:gdLst/>
            <a:ahLst/>
            <a:cxnLst/>
            <a:rect l="l" t="t" r="r" b="b"/>
            <a:pathLst>
              <a:path h="123190">
                <a:moveTo>
                  <a:pt x="0" y="12267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9" name="bg object 3939"/>
          <p:cNvSpPr/>
          <p:nvPr/>
        </p:nvSpPr>
        <p:spPr>
          <a:xfrm>
            <a:off x="16293752" y="9550853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0" name="bg object 3940"/>
          <p:cNvSpPr/>
          <p:nvPr/>
        </p:nvSpPr>
        <p:spPr>
          <a:xfrm>
            <a:off x="16291655" y="9550853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1" name="bg object 3941"/>
          <p:cNvSpPr/>
          <p:nvPr/>
        </p:nvSpPr>
        <p:spPr>
          <a:xfrm>
            <a:off x="16411801" y="9363626"/>
            <a:ext cx="635" cy="95250"/>
          </a:xfrm>
          <a:custGeom>
            <a:avLst/>
            <a:gdLst/>
            <a:ahLst/>
            <a:cxnLst/>
            <a:rect l="l" t="t" r="r" b="b"/>
            <a:pathLst>
              <a:path w="634" h="95250">
                <a:moveTo>
                  <a:pt x="165" y="946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2" name="bg object 3942"/>
          <p:cNvSpPr/>
          <p:nvPr/>
        </p:nvSpPr>
        <p:spPr>
          <a:xfrm>
            <a:off x="16387096" y="9674325"/>
            <a:ext cx="635" cy="163830"/>
          </a:xfrm>
          <a:custGeom>
            <a:avLst/>
            <a:gdLst/>
            <a:ahLst/>
            <a:cxnLst/>
            <a:rect l="l" t="t" r="r" b="b"/>
            <a:pathLst>
              <a:path w="634" h="163829">
                <a:moveTo>
                  <a:pt x="0" y="0"/>
                </a:moveTo>
                <a:lnTo>
                  <a:pt x="266" y="1634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3" name="bg object 3943"/>
          <p:cNvSpPr/>
          <p:nvPr/>
        </p:nvSpPr>
        <p:spPr>
          <a:xfrm>
            <a:off x="16387064" y="9465085"/>
            <a:ext cx="1905" cy="164465"/>
          </a:xfrm>
          <a:custGeom>
            <a:avLst/>
            <a:gdLst/>
            <a:ahLst/>
            <a:cxnLst/>
            <a:rect l="l" t="t" r="r" b="b"/>
            <a:pathLst>
              <a:path w="1905" h="164465">
                <a:moveTo>
                  <a:pt x="1384" y="24688"/>
                </a:moveTo>
                <a:lnTo>
                  <a:pt x="0" y="163851"/>
                </a:lnTo>
              </a:path>
              <a:path w="1905" h="164465">
                <a:moveTo>
                  <a:pt x="1384" y="24688"/>
                </a:moveTo>
                <a:lnTo>
                  <a:pt x="13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4" name="bg object 3944"/>
          <p:cNvSpPr/>
          <p:nvPr/>
        </p:nvSpPr>
        <p:spPr>
          <a:xfrm>
            <a:off x="16402752" y="9461702"/>
            <a:ext cx="635" cy="3810"/>
          </a:xfrm>
          <a:custGeom>
            <a:avLst/>
            <a:gdLst/>
            <a:ahLst/>
            <a:cxnLst/>
            <a:rect l="l" t="t" r="r" b="b"/>
            <a:pathLst>
              <a:path w="634" h="3809">
                <a:moveTo>
                  <a:pt x="0" y="0"/>
                </a:moveTo>
                <a:lnTo>
                  <a:pt x="38" y="33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5" name="bg object 3945"/>
          <p:cNvSpPr/>
          <p:nvPr/>
        </p:nvSpPr>
        <p:spPr>
          <a:xfrm>
            <a:off x="16402751" y="9461704"/>
            <a:ext cx="6350" cy="635"/>
          </a:xfrm>
          <a:custGeom>
            <a:avLst/>
            <a:gdLst/>
            <a:ahLst/>
            <a:cxnLst/>
            <a:rect l="l" t="t" r="r" b="b"/>
            <a:pathLst>
              <a:path w="6350" h="634">
                <a:moveTo>
                  <a:pt x="5867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6" name="bg object 3946"/>
          <p:cNvSpPr/>
          <p:nvPr/>
        </p:nvSpPr>
        <p:spPr>
          <a:xfrm>
            <a:off x="16388410" y="9465081"/>
            <a:ext cx="14604" cy="0"/>
          </a:xfrm>
          <a:custGeom>
            <a:avLst/>
            <a:gdLst/>
            <a:ahLst/>
            <a:cxnLst/>
            <a:rect l="l" t="t" r="r" b="b"/>
            <a:pathLst>
              <a:path w="14605">
                <a:moveTo>
                  <a:pt x="1437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7" name="bg object 3947"/>
          <p:cNvSpPr/>
          <p:nvPr/>
        </p:nvSpPr>
        <p:spPr>
          <a:xfrm>
            <a:off x="16411965" y="9458278"/>
            <a:ext cx="635" cy="3810"/>
          </a:xfrm>
          <a:custGeom>
            <a:avLst/>
            <a:gdLst/>
            <a:ahLst/>
            <a:cxnLst/>
            <a:rect l="l" t="t" r="r" b="b"/>
            <a:pathLst>
              <a:path w="634" h="3809">
                <a:moveTo>
                  <a:pt x="50" y="340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8" name="bg object 3948"/>
          <p:cNvSpPr/>
          <p:nvPr/>
        </p:nvSpPr>
        <p:spPr>
          <a:xfrm>
            <a:off x="16302337" y="9320114"/>
            <a:ext cx="86360" cy="0"/>
          </a:xfrm>
          <a:custGeom>
            <a:avLst/>
            <a:gdLst/>
            <a:ahLst/>
            <a:cxnLst/>
            <a:rect l="l" t="t" r="r" b="b"/>
            <a:pathLst>
              <a:path w="86359">
                <a:moveTo>
                  <a:pt x="8577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9" name="bg object 3949"/>
          <p:cNvSpPr/>
          <p:nvPr/>
        </p:nvSpPr>
        <p:spPr>
          <a:xfrm>
            <a:off x="16302405" y="9357027"/>
            <a:ext cx="86360" cy="635"/>
          </a:xfrm>
          <a:custGeom>
            <a:avLst/>
            <a:gdLst/>
            <a:ahLst/>
            <a:cxnLst/>
            <a:rect l="l" t="t" r="r" b="b"/>
            <a:pathLst>
              <a:path w="86359" h="634">
                <a:moveTo>
                  <a:pt x="85773" y="0"/>
                </a:moveTo>
                <a:lnTo>
                  <a:pt x="0" y="1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0" name="bg object 3950"/>
          <p:cNvSpPr/>
          <p:nvPr/>
        </p:nvSpPr>
        <p:spPr>
          <a:xfrm>
            <a:off x="16302342" y="9320113"/>
            <a:ext cx="635" cy="37465"/>
          </a:xfrm>
          <a:custGeom>
            <a:avLst/>
            <a:gdLst/>
            <a:ahLst/>
            <a:cxnLst/>
            <a:rect l="l" t="t" r="r" b="b"/>
            <a:pathLst>
              <a:path w="634" h="37465">
                <a:moveTo>
                  <a:pt x="0" y="0"/>
                </a:moveTo>
                <a:lnTo>
                  <a:pt x="63" y="370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1" name="bg object 3951"/>
          <p:cNvSpPr/>
          <p:nvPr/>
        </p:nvSpPr>
        <p:spPr>
          <a:xfrm>
            <a:off x="16284826" y="8974020"/>
            <a:ext cx="0" cy="149860"/>
          </a:xfrm>
          <a:custGeom>
            <a:avLst/>
            <a:gdLst/>
            <a:ahLst/>
            <a:cxnLst/>
            <a:rect l="l" t="t" r="r" b="b"/>
            <a:pathLst>
              <a:path h="149859">
                <a:moveTo>
                  <a:pt x="0" y="14965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2" name="bg object 3952"/>
          <p:cNvSpPr/>
          <p:nvPr/>
        </p:nvSpPr>
        <p:spPr>
          <a:xfrm>
            <a:off x="16292722" y="8974022"/>
            <a:ext cx="0" cy="149860"/>
          </a:xfrm>
          <a:custGeom>
            <a:avLst/>
            <a:gdLst/>
            <a:ahLst/>
            <a:cxnLst/>
            <a:rect l="l" t="t" r="r" b="b"/>
            <a:pathLst>
              <a:path h="149859">
                <a:moveTo>
                  <a:pt x="0" y="0"/>
                </a:moveTo>
                <a:lnTo>
                  <a:pt x="0" y="1496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3" name="bg object 3953"/>
          <p:cNvSpPr/>
          <p:nvPr/>
        </p:nvSpPr>
        <p:spPr>
          <a:xfrm>
            <a:off x="16290626" y="8974021"/>
            <a:ext cx="0" cy="149860"/>
          </a:xfrm>
          <a:custGeom>
            <a:avLst/>
            <a:gdLst/>
            <a:ahLst/>
            <a:cxnLst/>
            <a:rect l="l" t="t" r="r" b="b"/>
            <a:pathLst>
              <a:path h="149859">
                <a:moveTo>
                  <a:pt x="0" y="0"/>
                </a:moveTo>
                <a:lnTo>
                  <a:pt x="0" y="1496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4" name="bg object 3954"/>
          <p:cNvSpPr/>
          <p:nvPr/>
        </p:nvSpPr>
        <p:spPr>
          <a:xfrm>
            <a:off x="16290997" y="9185832"/>
            <a:ext cx="0" cy="126364"/>
          </a:xfrm>
          <a:custGeom>
            <a:avLst/>
            <a:gdLst/>
            <a:ahLst/>
            <a:cxnLst/>
            <a:rect l="l" t="t" r="r" b="b"/>
            <a:pathLst>
              <a:path h="126365">
                <a:moveTo>
                  <a:pt x="0" y="0"/>
                </a:moveTo>
                <a:lnTo>
                  <a:pt x="0" y="1258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5" name="bg object 3955"/>
          <p:cNvSpPr/>
          <p:nvPr/>
        </p:nvSpPr>
        <p:spPr>
          <a:xfrm>
            <a:off x="16293110" y="9185830"/>
            <a:ext cx="0" cy="126364"/>
          </a:xfrm>
          <a:custGeom>
            <a:avLst/>
            <a:gdLst/>
            <a:ahLst/>
            <a:cxnLst/>
            <a:rect l="l" t="t" r="r" b="b"/>
            <a:pathLst>
              <a:path h="126365">
                <a:moveTo>
                  <a:pt x="0" y="0"/>
                </a:moveTo>
                <a:lnTo>
                  <a:pt x="0" y="1258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6" name="bg object 3956"/>
          <p:cNvSpPr/>
          <p:nvPr/>
        </p:nvSpPr>
        <p:spPr>
          <a:xfrm>
            <a:off x="16285215" y="9185836"/>
            <a:ext cx="0" cy="45085"/>
          </a:xfrm>
          <a:custGeom>
            <a:avLst/>
            <a:gdLst/>
            <a:ahLst/>
            <a:cxnLst/>
            <a:rect l="l" t="t" r="r" b="b"/>
            <a:pathLst>
              <a:path h="45084">
                <a:moveTo>
                  <a:pt x="0" y="446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7" name="bg object 3957"/>
          <p:cNvSpPr/>
          <p:nvPr/>
        </p:nvSpPr>
        <p:spPr>
          <a:xfrm>
            <a:off x="16285215" y="9185829"/>
            <a:ext cx="0" cy="126364"/>
          </a:xfrm>
          <a:custGeom>
            <a:avLst/>
            <a:gdLst/>
            <a:ahLst/>
            <a:cxnLst/>
            <a:rect l="l" t="t" r="r" b="b"/>
            <a:pathLst>
              <a:path h="126365">
                <a:moveTo>
                  <a:pt x="0" y="1258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8" name="bg object 3958"/>
          <p:cNvSpPr/>
          <p:nvPr/>
        </p:nvSpPr>
        <p:spPr>
          <a:xfrm>
            <a:off x="16293110" y="9185828"/>
            <a:ext cx="0" cy="45085"/>
          </a:xfrm>
          <a:custGeom>
            <a:avLst/>
            <a:gdLst/>
            <a:ahLst/>
            <a:cxnLst/>
            <a:rect l="l" t="t" r="r" b="b"/>
            <a:pathLst>
              <a:path h="45084">
                <a:moveTo>
                  <a:pt x="0" y="0"/>
                </a:moveTo>
                <a:lnTo>
                  <a:pt x="0" y="446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9" name="bg object 3959"/>
          <p:cNvSpPr/>
          <p:nvPr/>
        </p:nvSpPr>
        <p:spPr>
          <a:xfrm>
            <a:off x="16290997" y="9185828"/>
            <a:ext cx="0" cy="45085"/>
          </a:xfrm>
          <a:custGeom>
            <a:avLst/>
            <a:gdLst/>
            <a:ahLst/>
            <a:cxnLst/>
            <a:rect l="l" t="t" r="r" b="b"/>
            <a:pathLst>
              <a:path h="45084">
                <a:moveTo>
                  <a:pt x="0" y="0"/>
                </a:moveTo>
                <a:lnTo>
                  <a:pt x="0" y="446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0" name="bg object 3960"/>
          <p:cNvSpPr/>
          <p:nvPr/>
        </p:nvSpPr>
        <p:spPr>
          <a:xfrm>
            <a:off x="16284556" y="8839575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542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1" name="bg object 3961"/>
          <p:cNvSpPr/>
          <p:nvPr/>
        </p:nvSpPr>
        <p:spPr>
          <a:xfrm>
            <a:off x="16292450" y="8839567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2" name="bg object 3962"/>
          <p:cNvSpPr/>
          <p:nvPr/>
        </p:nvSpPr>
        <p:spPr>
          <a:xfrm>
            <a:off x="16290338" y="8839566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3" name="bg object 3963"/>
          <p:cNvSpPr/>
          <p:nvPr/>
        </p:nvSpPr>
        <p:spPr>
          <a:xfrm>
            <a:off x="16290626" y="8974014"/>
            <a:ext cx="0" cy="45085"/>
          </a:xfrm>
          <a:custGeom>
            <a:avLst/>
            <a:gdLst/>
            <a:ahLst/>
            <a:cxnLst/>
            <a:rect l="l" t="t" r="r" b="b"/>
            <a:pathLst>
              <a:path h="45084">
                <a:moveTo>
                  <a:pt x="0" y="0"/>
                </a:moveTo>
                <a:lnTo>
                  <a:pt x="0" y="446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4" name="bg object 3964"/>
          <p:cNvSpPr/>
          <p:nvPr/>
        </p:nvSpPr>
        <p:spPr>
          <a:xfrm>
            <a:off x="16292722" y="8974014"/>
            <a:ext cx="0" cy="45085"/>
          </a:xfrm>
          <a:custGeom>
            <a:avLst/>
            <a:gdLst/>
            <a:ahLst/>
            <a:cxnLst/>
            <a:rect l="l" t="t" r="r" b="b"/>
            <a:pathLst>
              <a:path h="45084">
                <a:moveTo>
                  <a:pt x="0" y="0"/>
                </a:moveTo>
                <a:lnTo>
                  <a:pt x="0" y="446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5" name="bg object 3965"/>
          <p:cNvSpPr/>
          <p:nvPr/>
        </p:nvSpPr>
        <p:spPr>
          <a:xfrm>
            <a:off x="16284826" y="8974011"/>
            <a:ext cx="0" cy="45085"/>
          </a:xfrm>
          <a:custGeom>
            <a:avLst/>
            <a:gdLst/>
            <a:ahLst/>
            <a:cxnLst/>
            <a:rect l="l" t="t" r="r" b="b"/>
            <a:pathLst>
              <a:path h="45084">
                <a:moveTo>
                  <a:pt x="0" y="446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6" name="bg object 3966"/>
          <p:cNvSpPr/>
          <p:nvPr/>
        </p:nvSpPr>
        <p:spPr>
          <a:xfrm>
            <a:off x="16385844" y="8965338"/>
            <a:ext cx="635" cy="167005"/>
          </a:xfrm>
          <a:custGeom>
            <a:avLst/>
            <a:gdLst/>
            <a:ahLst/>
            <a:cxnLst/>
            <a:rect l="l" t="t" r="r" b="b"/>
            <a:pathLst>
              <a:path w="634" h="167004">
                <a:moveTo>
                  <a:pt x="0" y="0"/>
                </a:moveTo>
                <a:lnTo>
                  <a:pt x="355" y="1664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7" name="bg object 3967"/>
          <p:cNvSpPr/>
          <p:nvPr/>
        </p:nvSpPr>
        <p:spPr>
          <a:xfrm>
            <a:off x="16386218" y="9177152"/>
            <a:ext cx="2540" cy="180340"/>
          </a:xfrm>
          <a:custGeom>
            <a:avLst/>
            <a:gdLst/>
            <a:ahLst/>
            <a:cxnLst/>
            <a:rect l="l" t="t" r="r" b="b"/>
            <a:pathLst>
              <a:path w="2540" h="180340">
                <a:moveTo>
                  <a:pt x="1892" y="142947"/>
                </a:moveTo>
                <a:lnTo>
                  <a:pt x="2285" y="179865"/>
                </a:lnTo>
              </a:path>
              <a:path w="2540" h="180340">
                <a:moveTo>
                  <a:pt x="1892" y="1429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8" name="bg object 3968"/>
          <p:cNvSpPr/>
          <p:nvPr/>
        </p:nvSpPr>
        <p:spPr>
          <a:xfrm>
            <a:off x="16388177" y="9356860"/>
            <a:ext cx="14604" cy="635"/>
          </a:xfrm>
          <a:custGeom>
            <a:avLst/>
            <a:gdLst/>
            <a:ahLst/>
            <a:cxnLst/>
            <a:rect l="l" t="t" r="r" b="b"/>
            <a:pathLst>
              <a:path w="14605" h="634">
                <a:moveTo>
                  <a:pt x="0" y="152"/>
                </a:moveTo>
                <a:lnTo>
                  <a:pt x="142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9" name="bg object 3969"/>
          <p:cNvSpPr/>
          <p:nvPr/>
        </p:nvSpPr>
        <p:spPr>
          <a:xfrm>
            <a:off x="16402481" y="9356860"/>
            <a:ext cx="635" cy="3810"/>
          </a:xfrm>
          <a:custGeom>
            <a:avLst/>
            <a:gdLst/>
            <a:ahLst/>
            <a:cxnLst/>
            <a:rect l="l" t="t" r="r" b="b"/>
            <a:pathLst>
              <a:path w="634" h="3809">
                <a:moveTo>
                  <a:pt x="0" y="0"/>
                </a:moveTo>
                <a:lnTo>
                  <a:pt x="38" y="33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0" name="bg object 3970"/>
          <p:cNvSpPr/>
          <p:nvPr/>
        </p:nvSpPr>
        <p:spPr>
          <a:xfrm>
            <a:off x="16402514" y="9360239"/>
            <a:ext cx="6350" cy="635"/>
          </a:xfrm>
          <a:custGeom>
            <a:avLst/>
            <a:gdLst/>
            <a:ahLst/>
            <a:cxnLst/>
            <a:rect l="l" t="t" r="r" b="b"/>
            <a:pathLst>
              <a:path w="6350" h="634">
                <a:moveTo>
                  <a:pt x="0" y="0"/>
                </a:moveTo>
                <a:lnTo>
                  <a:pt x="5867" y="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1" name="bg object 3971"/>
          <p:cNvSpPr/>
          <p:nvPr/>
        </p:nvSpPr>
        <p:spPr>
          <a:xfrm>
            <a:off x="15452720" y="7554990"/>
            <a:ext cx="845819" cy="0"/>
          </a:xfrm>
          <a:custGeom>
            <a:avLst/>
            <a:gdLst/>
            <a:ahLst/>
            <a:cxnLst/>
            <a:rect l="l" t="t" r="r" b="b"/>
            <a:pathLst>
              <a:path w="845819">
                <a:moveTo>
                  <a:pt x="0" y="0"/>
                </a:moveTo>
                <a:lnTo>
                  <a:pt x="8453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2" name="bg object 3972"/>
          <p:cNvSpPr/>
          <p:nvPr/>
        </p:nvSpPr>
        <p:spPr>
          <a:xfrm>
            <a:off x="15452720" y="7514606"/>
            <a:ext cx="845819" cy="0"/>
          </a:xfrm>
          <a:custGeom>
            <a:avLst/>
            <a:gdLst/>
            <a:ahLst/>
            <a:cxnLst/>
            <a:rect l="l" t="t" r="r" b="b"/>
            <a:pathLst>
              <a:path w="845819">
                <a:moveTo>
                  <a:pt x="0" y="0"/>
                </a:moveTo>
                <a:lnTo>
                  <a:pt x="8452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3" name="bg object 3973"/>
          <p:cNvSpPr/>
          <p:nvPr/>
        </p:nvSpPr>
        <p:spPr>
          <a:xfrm>
            <a:off x="15452720" y="7645842"/>
            <a:ext cx="845819" cy="0"/>
          </a:xfrm>
          <a:custGeom>
            <a:avLst/>
            <a:gdLst/>
            <a:ahLst/>
            <a:cxnLst/>
            <a:rect l="l" t="t" r="r" b="b"/>
            <a:pathLst>
              <a:path w="845819">
                <a:moveTo>
                  <a:pt x="0" y="0"/>
                </a:moveTo>
                <a:lnTo>
                  <a:pt x="84558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4" name="bg object 3974"/>
          <p:cNvSpPr/>
          <p:nvPr/>
        </p:nvSpPr>
        <p:spPr>
          <a:xfrm>
            <a:off x="15097371" y="7651896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0"/>
                </a:moveTo>
                <a:lnTo>
                  <a:pt x="0" y="1901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5" name="bg object 3975"/>
          <p:cNvSpPr/>
          <p:nvPr/>
        </p:nvSpPr>
        <p:spPr>
          <a:xfrm>
            <a:off x="15058672" y="7665354"/>
            <a:ext cx="0" cy="163830"/>
          </a:xfrm>
          <a:custGeom>
            <a:avLst/>
            <a:gdLst/>
            <a:ahLst/>
            <a:cxnLst/>
            <a:rect l="l" t="t" r="r" b="b"/>
            <a:pathLst>
              <a:path h="163829">
                <a:moveTo>
                  <a:pt x="0" y="0"/>
                </a:moveTo>
                <a:lnTo>
                  <a:pt x="0" y="1632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6" name="bg object 3976"/>
          <p:cNvSpPr/>
          <p:nvPr/>
        </p:nvSpPr>
        <p:spPr>
          <a:xfrm>
            <a:off x="15030067" y="7665354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0"/>
                </a:moveTo>
                <a:lnTo>
                  <a:pt x="0" y="6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7" name="bg object 3977"/>
          <p:cNvSpPr/>
          <p:nvPr/>
        </p:nvSpPr>
        <p:spPr>
          <a:xfrm>
            <a:off x="15013243" y="7595923"/>
            <a:ext cx="0" cy="76200"/>
          </a:xfrm>
          <a:custGeom>
            <a:avLst/>
            <a:gdLst/>
            <a:ahLst/>
            <a:cxnLst/>
            <a:rect l="l" t="t" r="r" b="b"/>
            <a:pathLst>
              <a:path h="76200">
                <a:moveTo>
                  <a:pt x="0" y="761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8" name="bg object 3978"/>
          <p:cNvSpPr/>
          <p:nvPr/>
        </p:nvSpPr>
        <p:spPr>
          <a:xfrm>
            <a:off x="13857065" y="7554978"/>
            <a:ext cx="0" cy="1198880"/>
          </a:xfrm>
          <a:custGeom>
            <a:avLst/>
            <a:gdLst/>
            <a:ahLst/>
            <a:cxnLst/>
            <a:rect l="l" t="t" r="r" b="b"/>
            <a:pathLst>
              <a:path h="1198879">
                <a:moveTo>
                  <a:pt x="0" y="119845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9" name="bg object 3979"/>
          <p:cNvSpPr/>
          <p:nvPr/>
        </p:nvSpPr>
        <p:spPr>
          <a:xfrm>
            <a:off x="13857065" y="7607012"/>
            <a:ext cx="0" cy="111125"/>
          </a:xfrm>
          <a:custGeom>
            <a:avLst/>
            <a:gdLst/>
            <a:ahLst/>
            <a:cxnLst/>
            <a:rect l="l" t="t" r="r" b="b"/>
            <a:pathLst>
              <a:path h="111125">
                <a:moveTo>
                  <a:pt x="0" y="0"/>
                </a:moveTo>
                <a:lnTo>
                  <a:pt x="0" y="1110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0" name="bg object 3980"/>
          <p:cNvSpPr/>
          <p:nvPr/>
        </p:nvSpPr>
        <p:spPr>
          <a:xfrm>
            <a:off x="13815001" y="7718061"/>
            <a:ext cx="0" cy="615315"/>
          </a:xfrm>
          <a:custGeom>
            <a:avLst/>
            <a:gdLst/>
            <a:ahLst/>
            <a:cxnLst/>
            <a:rect l="l" t="t" r="r" b="b"/>
            <a:pathLst>
              <a:path h="615315">
                <a:moveTo>
                  <a:pt x="0" y="6147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1" name="bg object 3981"/>
          <p:cNvSpPr/>
          <p:nvPr/>
        </p:nvSpPr>
        <p:spPr>
          <a:xfrm>
            <a:off x="13857065" y="8041685"/>
            <a:ext cx="0" cy="269240"/>
          </a:xfrm>
          <a:custGeom>
            <a:avLst/>
            <a:gdLst/>
            <a:ahLst/>
            <a:cxnLst/>
            <a:rect l="l" t="t" r="r" b="b"/>
            <a:pathLst>
              <a:path h="269240">
                <a:moveTo>
                  <a:pt x="0" y="2692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2" name="bg object 3982"/>
          <p:cNvSpPr/>
          <p:nvPr/>
        </p:nvSpPr>
        <p:spPr>
          <a:xfrm>
            <a:off x="13815001" y="8374840"/>
            <a:ext cx="0" cy="379095"/>
          </a:xfrm>
          <a:custGeom>
            <a:avLst/>
            <a:gdLst/>
            <a:ahLst/>
            <a:cxnLst/>
            <a:rect l="l" t="t" r="r" b="b"/>
            <a:pathLst>
              <a:path h="379095">
                <a:moveTo>
                  <a:pt x="0" y="3785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3" name="bg object 3983"/>
          <p:cNvSpPr/>
          <p:nvPr/>
        </p:nvSpPr>
        <p:spPr>
          <a:xfrm>
            <a:off x="13857065" y="8711357"/>
            <a:ext cx="0" cy="42545"/>
          </a:xfrm>
          <a:custGeom>
            <a:avLst/>
            <a:gdLst/>
            <a:ahLst/>
            <a:cxnLst/>
            <a:rect l="l" t="t" r="r" b="b"/>
            <a:pathLst>
              <a:path h="42545">
                <a:moveTo>
                  <a:pt x="0" y="0"/>
                </a:moveTo>
                <a:lnTo>
                  <a:pt x="0" y="42074"/>
                </a:lnTo>
              </a:path>
              <a:path h="42545">
                <a:moveTo>
                  <a:pt x="0" y="0"/>
                </a:moveTo>
                <a:lnTo>
                  <a:pt x="0" y="420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4" name="bg object 3984"/>
          <p:cNvSpPr/>
          <p:nvPr/>
        </p:nvSpPr>
        <p:spPr>
          <a:xfrm>
            <a:off x="13857065" y="8332785"/>
            <a:ext cx="0" cy="379095"/>
          </a:xfrm>
          <a:custGeom>
            <a:avLst/>
            <a:gdLst/>
            <a:ahLst/>
            <a:cxnLst/>
            <a:rect l="l" t="t" r="r" b="b"/>
            <a:pathLst>
              <a:path h="379095">
                <a:moveTo>
                  <a:pt x="0" y="0"/>
                </a:moveTo>
                <a:lnTo>
                  <a:pt x="0" y="378577"/>
                </a:lnTo>
              </a:path>
              <a:path h="379095">
                <a:moveTo>
                  <a:pt x="0" y="0"/>
                </a:moveTo>
                <a:lnTo>
                  <a:pt x="0" y="3785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5" name="bg object 3985"/>
          <p:cNvSpPr/>
          <p:nvPr/>
        </p:nvSpPr>
        <p:spPr>
          <a:xfrm>
            <a:off x="13857065" y="8396723"/>
            <a:ext cx="0" cy="269240"/>
          </a:xfrm>
          <a:custGeom>
            <a:avLst/>
            <a:gdLst/>
            <a:ahLst/>
            <a:cxnLst/>
            <a:rect l="l" t="t" r="r" b="b"/>
            <a:pathLst>
              <a:path h="269240">
                <a:moveTo>
                  <a:pt x="0" y="269195"/>
                </a:moveTo>
                <a:lnTo>
                  <a:pt x="0" y="0"/>
                </a:lnTo>
              </a:path>
              <a:path h="269240">
                <a:moveTo>
                  <a:pt x="0" y="2691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6" name="bg object 3986"/>
          <p:cNvSpPr/>
          <p:nvPr/>
        </p:nvSpPr>
        <p:spPr>
          <a:xfrm>
            <a:off x="13857065" y="8252426"/>
            <a:ext cx="0" cy="24765"/>
          </a:xfrm>
          <a:custGeom>
            <a:avLst/>
            <a:gdLst/>
            <a:ahLst/>
            <a:cxnLst/>
            <a:rect l="l" t="t" r="r" b="b"/>
            <a:pathLst>
              <a:path h="24765">
                <a:moveTo>
                  <a:pt x="0" y="0"/>
                </a:moveTo>
                <a:lnTo>
                  <a:pt x="0" y="245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7" name="bg object 3987"/>
          <p:cNvSpPr/>
          <p:nvPr/>
        </p:nvSpPr>
        <p:spPr>
          <a:xfrm>
            <a:off x="13857065" y="8146725"/>
            <a:ext cx="0" cy="24765"/>
          </a:xfrm>
          <a:custGeom>
            <a:avLst/>
            <a:gdLst/>
            <a:ahLst/>
            <a:cxnLst/>
            <a:rect l="l" t="t" r="r" b="b"/>
            <a:pathLst>
              <a:path h="24765">
                <a:moveTo>
                  <a:pt x="0" y="2458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8" name="bg object 3988"/>
          <p:cNvSpPr/>
          <p:nvPr/>
        </p:nvSpPr>
        <p:spPr>
          <a:xfrm>
            <a:off x="13857065" y="8084087"/>
            <a:ext cx="0" cy="33655"/>
          </a:xfrm>
          <a:custGeom>
            <a:avLst/>
            <a:gdLst/>
            <a:ahLst/>
            <a:cxnLst/>
            <a:rect l="l" t="t" r="r" b="b"/>
            <a:pathLst>
              <a:path h="33654">
                <a:moveTo>
                  <a:pt x="0" y="336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9" name="bg object 3989"/>
          <p:cNvSpPr/>
          <p:nvPr/>
        </p:nvSpPr>
        <p:spPr>
          <a:xfrm>
            <a:off x="13857065" y="7684969"/>
            <a:ext cx="0" cy="269240"/>
          </a:xfrm>
          <a:custGeom>
            <a:avLst/>
            <a:gdLst/>
            <a:ahLst/>
            <a:cxnLst/>
            <a:rect l="l" t="t" r="r" b="b"/>
            <a:pathLst>
              <a:path h="269240">
                <a:moveTo>
                  <a:pt x="0" y="2692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0" name="bg object 3990"/>
          <p:cNvSpPr/>
          <p:nvPr/>
        </p:nvSpPr>
        <p:spPr>
          <a:xfrm>
            <a:off x="15013243" y="7821820"/>
            <a:ext cx="0" cy="476884"/>
          </a:xfrm>
          <a:custGeom>
            <a:avLst/>
            <a:gdLst/>
            <a:ahLst/>
            <a:cxnLst/>
            <a:rect l="l" t="t" r="r" b="b"/>
            <a:pathLst>
              <a:path h="476884">
                <a:moveTo>
                  <a:pt x="0" y="4768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1" name="bg object 3991"/>
          <p:cNvSpPr/>
          <p:nvPr/>
        </p:nvSpPr>
        <p:spPr>
          <a:xfrm>
            <a:off x="15097369" y="7842010"/>
            <a:ext cx="0" cy="436880"/>
          </a:xfrm>
          <a:custGeom>
            <a:avLst/>
            <a:gdLst/>
            <a:ahLst/>
            <a:cxnLst/>
            <a:rect l="l" t="t" r="r" b="b"/>
            <a:pathLst>
              <a:path h="436879">
                <a:moveTo>
                  <a:pt x="0" y="43643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2" name="bg object 3992"/>
          <p:cNvSpPr/>
          <p:nvPr/>
        </p:nvSpPr>
        <p:spPr>
          <a:xfrm>
            <a:off x="15030067" y="7828551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4633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3" name="bg object 3993"/>
          <p:cNvSpPr/>
          <p:nvPr/>
        </p:nvSpPr>
        <p:spPr>
          <a:xfrm>
            <a:off x="15075494" y="8598139"/>
            <a:ext cx="0" cy="193040"/>
          </a:xfrm>
          <a:custGeom>
            <a:avLst/>
            <a:gdLst/>
            <a:ahLst/>
            <a:cxnLst/>
            <a:rect l="l" t="t" r="r" b="b"/>
            <a:pathLst>
              <a:path h="193040">
                <a:moveTo>
                  <a:pt x="0" y="0"/>
                </a:moveTo>
                <a:lnTo>
                  <a:pt x="0" y="1930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4" name="bg object 3994"/>
          <p:cNvSpPr/>
          <p:nvPr/>
        </p:nvSpPr>
        <p:spPr>
          <a:xfrm>
            <a:off x="15069693" y="8625545"/>
            <a:ext cx="0" cy="165735"/>
          </a:xfrm>
          <a:custGeom>
            <a:avLst/>
            <a:gdLst/>
            <a:ahLst/>
            <a:cxnLst/>
            <a:rect l="l" t="t" r="r" b="b"/>
            <a:pathLst>
              <a:path h="165734">
                <a:moveTo>
                  <a:pt x="0" y="16561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5" name="bg object 3995"/>
          <p:cNvSpPr/>
          <p:nvPr/>
        </p:nvSpPr>
        <p:spPr>
          <a:xfrm>
            <a:off x="15067598" y="8625544"/>
            <a:ext cx="0" cy="165735"/>
          </a:xfrm>
          <a:custGeom>
            <a:avLst/>
            <a:gdLst/>
            <a:ahLst/>
            <a:cxnLst/>
            <a:rect l="l" t="t" r="r" b="b"/>
            <a:pathLst>
              <a:path h="165734">
                <a:moveTo>
                  <a:pt x="0" y="165616"/>
                </a:moveTo>
                <a:lnTo>
                  <a:pt x="0" y="0"/>
                </a:lnTo>
              </a:path>
              <a:path h="165734">
                <a:moveTo>
                  <a:pt x="0" y="165616"/>
                </a:moveTo>
                <a:lnTo>
                  <a:pt x="0" y="1283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6" name="bg object 3996"/>
          <p:cNvSpPr/>
          <p:nvPr/>
        </p:nvSpPr>
        <p:spPr>
          <a:xfrm>
            <a:off x="15069693" y="8753860"/>
            <a:ext cx="0" cy="37465"/>
          </a:xfrm>
          <a:custGeom>
            <a:avLst/>
            <a:gdLst/>
            <a:ahLst/>
            <a:cxnLst/>
            <a:rect l="l" t="t" r="r" b="b"/>
            <a:pathLst>
              <a:path h="37465">
                <a:moveTo>
                  <a:pt x="0" y="372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7" name="bg object 3997"/>
          <p:cNvSpPr/>
          <p:nvPr/>
        </p:nvSpPr>
        <p:spPr>
          <a:xfrm>
            <a:off x="15013243" y="8298655"/>
            <a:ext cx="0" cy="149860"/>
          </a:xfrm>
          <a:custGeom>
            <a:avLst/>
            <a:gdLst/>
            <a:ahLst/>
            <a:cxnLst/>
            <a:rect l="l" t="t" r="r" b="b"/>
            <a:pathLst>
              <a:path h="149859">
                <a:moveTo>
                  <a:pt x="0" y="14972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8" name="bg object 3998"/>
          <p:cNvSpPr/>
          <p:nvPr/>
        </p:nvSpPr>
        <p:spPr>
          <a:xfrm>
            <a:off x="15097370" y="8278437"/>
            <a:ext cx="0" cy="190500"/>
          </a:xfrm>
          <a:custGeom>
            <a:avLst/>
            <a:gdLst/>
            <a:ahLst/>
            <a:cxnLst/>
            <a:rect l="l" t="t" r="r" b="b"/>
            <a:pathLst>
              <a:path h="190500">
                <a:moveTo>
                  <a:pt x="0" y="1901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9" name="bg object 3999"/>
          <p:cNvSpPr/>
          <p:nvPr/>
        </p:nvSpPr>
        <p:spPr>
          <a:xfrm>
            <a:off x="15058671" y="8291920"/>
            <a:ext cx="0" cy="163195"/>
          </a:xfrm>
          <a:custGeom>
            <a:avLst/>
            <a:gdLst/>
            <a:ahLst/>
            <a:cxnLst/>
            <a:rect l="l" t="t" r="r" b="b"/>
            <a:pathLst>
              <a:path h="163195">
                <a:moveTo>
                  <a:pt x="0" y="1631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0" name="bg object 4000"/>
          <p:cNvSpPr/>
          <p:nvPr/>
        </p:nvSpPr>
        <p:spPr>
          <a:xfrm>
            <a:off x="15030067" y="8298652"/>
            <a:ext cx="0" cy="149860"/>
          </a:xfrm>
          <a:custGeom>
            <a:avLst/>
            <a:gdLst/>
            <a:ahLst/>
            <a:cxnLst/>
            <a:rect l="l" t="t" r="r" b="b"/>
            <a:pathLst>
              <a:path h="149859">
                <a:moveTo>
                  <a:pt x="0" y="14972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1" name="bg object 4001"/>
          <p:cNvSpPr/>
          <p:nvPr/>
        </p:nvSpPr>
        <p:spPr>
          <a:xfrm>
            <a:off x="15075495" y="8305849"/>
            <a:ext cx="0" cy="163195"/>
          </a:xfrm>
          <a:custGeom>
            <a:avLst/>
            <a:gdLst/>
            <a:ahLst/>
            <a:cxnLst/>
            <a:rect l="l" t="t" r="r" b="b"/>
            <a:pathLst>
              <a:path h="163195">
                <a:moveTo>
                  <a:pt x="0" y="0"/>
                </a:moveTo>
                <a:lnTo>
                  <a:pt x="0" y="1627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2" name="bg object 4002"/>
          <p:cNvSpPr/>
          <p:nvPr/>
        </p:nvSpPr>
        <p:spPr>
          <a:xfrm>
            <a:off x="15069693" y="8305848"/>
            <a:ext cx="0" cy="135890"/>
          </a:xfrm>
          <a:custGeom>
            <a:avLst/>
            <a:gdLst/>
            <a:ahLst/>
            <a:cxnLst/>
            <a:rect l="l" t="t" r="r" b="b"/>
            <a:pathLst>
              <a:path h="135890">
                <a:moveTo>
                  <a:pt x="0" y="1353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3" name="bg object 4003"/>
          <p:cNvSpPr/>
          <p:nvPr/>
        </p:nvSpPr>
        <p:spPr>
          <a:xfrm>
            <a:off x="15067598" y="8305847"/>
            <a:ext cx="0" cy="135890"/>
          </a:xfrm>
          <a:custGeom>
            <a:avLst/>
            <a:gdLst/>
            <a:ahLst/>
            <a:cxnLst/>
            <a:rect l="l" t="t" r="r" b="b"/>
            <a:pathLst>
              <a:path h="135890">
                <a:moveTo>
                  <a:pt x="0" y="1353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4" name="bg object 4004"/>
          <p:cNvSpPr/>
          <p:nvPr/>
        </p:nvSpPr>
        <p:spPr>
          <a:xfrm>
            <a:off x="15058671" y="8468584"/>
            <a:ext cx="38735" cy="0"/>
          </a:xfrm>
          <a:custGeom>
            <a:avLst/>
            <a:gdLst/>
            <a:ahLst/>
            <a:cxnLst/>
            <a:rect l="l" t="t" r="r" b="b"/>
            <a:pathLst>
              <a:path w="38734">
                <a:moveTo>
                  <a:pt x="0" y="0"/>
                </a:moveTo>
                <a:lnTo>
                  <a:pt x="386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5" name="bg object 4005"/>
          <p:cNvSpPr/>
          <p:nvPr/>
        </p:nvSpPr>
        <p:spPr>
          <a:xfrm>
            <a:off x="15058671" y="8598129"/>
            <a:ext cx="38735" cy="0"/>
          </a:xfrm>
          <a:custGeom>
            <a:avLst/>
            <a:gdLst/>
            <a:ahLst/>
            <a:cxnLst/>
            <a:rect l="l" t="t" r="r" b="b"/>
            <a:pathLst>
              <a:path w="38734">
                <a:moveTo>
                  <a:pt x="0" y="0"/>
                </a:moveTo>
                <a:lnTo>
                  <a:pt x="386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6" name="bg object 4006"/>
          <p:cNvSpPr/>
          <p:nvPr/>
        </p:nvSpPr>
        <p:spPr>
          <a:xfrm>
            <a:off x="15030067" y="8611587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6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7" name="bg object 4007"/>
          <p:cNvSpPr/>
          <p:nvPr/>
        </p:nvSpPr>
        <p:spPr>
          <a:xfrm>
            <a:off x="15030067" y="8448374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6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8" name="bg object 4008"/>
          <p:cNvSpPr/>
          <p:nvPr/>
        </p:nvSpPr>
        <p:spPr>
          <a:xfrm>
            <a:off x="15013243" y="8448369"/>
            <a:ext cx="0" cy="170180"/>
          </a:xfrm>
          <a:custGeom>
            <a:avLst/>
            <a:gdLst/>
            <a:ahLst/>
            <a:cxnLst/>
            <a:rect l="l" t="t" r="r" b="b"/>
            <a:pathLst>
              <a:path h="170179">
                <a:moveTo>
                  <a:pt x="0" y="1699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9" name="bg object 4009"/>
          <p:cNvSpPr/>
          <p:nvPr/>
        </p:nvSpPr>
        <p:spPr>
          <a:xfrm>
            <a:off x="15013243" y="8448374"/>
            <a:ext cx="45720" cy="0"/>
          </a:xfrm>
          <a:custGeom>
            <a:avLst/>
            <a:gdLst/>
            <a:ahLst/>
            <a:cxnLst/>
            <a:rect l="l" t="t" r="r" b="b"/>
            <a:pathLst>
              <a:path w="45719">
                <a:moveTo>
                  <a:pt x="0" y="0"/>
                </a:moveTo>
                <a:lnTo>
                  <a:pt x="454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0" name="bg object 4010"/>
          <p:cNvSpPr/>
          <p:nvPr/>
        </p:nvSpPr>
        <p:spPr>
          <a:xfrm>
            <a:off x="15013243" y="8618314"/>
            <a:ext cx="45720" cy="0"/>
          </a:xfrm>
          <a:custGeom>
            <a:avLst/>
            <a:gdLst/>
            <a:ahLst/>
            <a:cxnLst/>
            <a:rect l="l" t="t" r="r" b="b"/>
            <a:pathLst>
              <a:path w="45719">
                <a:moveTo>
                  <a:pt x="0" y="0"/>
                </a:moveTo>
                <a:lnTo>
                  <a:pt x="454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1" name="bg object 4011"/>
          <p:cNvSpPr/>
          <p:nvPr/>
        </p:nvSpPr>
        <p:spPr>
          <a:xfrm>
            <a:off x="15058672" y="8455105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134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2" name="bg object 4012"/>
          <p:cNvSpPr/>
          <p:nvPr/>
        </p:nvSpPr>
        <p:spPr>
          <a:xfrm>
            <a:off x="15030067" y="8455097"/>
            <a:ext cx="0" cy="156845"/>
          </a:xfrm>
          <a:custGeom>
            <a:avLst/>
            <a:gdLst/>
            <a:ahLst/>
            <a:cxnLst/>
            <a:rect l="l" t="t" r="r" b="b"/>
            <a:pathLst>
              <a:path h="156845">
                <a:moveTo>
                  <a:pt x="0" y="1564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3" name="bg object 4013"/>
          <p:cNvSpPr/>
          <p:nvPr/>
        </p:nvSpPr>
        <p:spPr>
          <a:xfrm>
            <a:off x="15058672" y="8598121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134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4" name="bg object 4014"/>
          <p:cNvSpPr/>
          <p:nvPr/>
        </p:nvSpPr>
        <p:spPr>
          <a:xfrm>
            <a:off x="15030067" y="8455099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5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5" name="bg object 4015"/>
          <p:cNvSpPr/>
          <p:nvPr/>
        </p:nvSpPr>
        <p:spPr>
          <a:xfrm>
            <a:off x="15030067" y="8611580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5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6" name="bg object 4016"/>
          <p:cNvSpPr/>
          <p:nvPr/>
        </p:nvSpPr>
        <p:spPr>
          <a:xfrm>
            <a:off x="15097371" y="8468570"/>
            <a:ext cx="0" cy="13017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12954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7" name="bg object 4017"/>
          <p:cNvSpPr/>
          <p:nvPr/>
        </p:nvSpPr>
        <p:spPr>
          <a:xfrm>
            <a:off x="15058672" y="8278427"/>
            <a:ext cx="38735" cy="0"/>
          </a:xfrm>
          <a:custGeom>
            <a:avLst/>
            <a:gdLst/>
            <a:ahLst/>
            <a:cxnLst/>
            <a:rect l="l" t="t" r="r" b="b"/>
            <a:pathLst>
              <a:path w="38734">
                <a:moveTo>
                  <a:pt x="0" y="0"/>
                </a:moveTo>
                <a:lnTo>
                  <a:pt x="386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8" name="bg object 4018"/>
          <p:cNvSpPr/>
          <p:nvPr/>
        </p:nvSpPr>
        <p:spPr>
          <a:xfrm>
            <a:off x="15051941" y="8298290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9" name="bg object 4019"/>
          <p:cNvSpPr/>
          <p:nvPr/>
        </p:nvSpPr>
        <p:spPr>
          <a:xfrm>
            <a:off x="15032776" y="8291905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990" y="3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0" name="bg object 4020"/>
          <p:cNvSpPr/>
          <p:nvPr/>
        </p:nvSpPr>
        <p:spPr>
          <a:xfrm>
            <a:off x="15049253" y="8298289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1" name="bg object 4021"/>
          <p:cNvSpPr/>
          <p:nvPr/>
        </p:nvSpPr>
        <p:spPr>
          <a:xfrm>
            <a:off x="15030065" y="8291904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2" name="bg object 4022"/>
          <p:cNvSpPr/>
          <p:nvPr/>
        </p:nvSpPr>
        <p:spPr>
          <a:xfrm>
            <a:off x="15046565" y="8298286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3" name="bg object 4023"/>
          <p:cNvSpPr/>
          <p:nvPr/>
        </p:nvSpPr>
        <p:spPr>
          <a:xfrm>
            <a:off x="15043860" y="8298286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4" name="bg object 4024"/>
          <p:cNvSpPr/>
          <p:nvPr/>
        </p:nvSpPr>
        <p:spPr>
          <a:xfrm>
            <a:off x="15041172" y="8298285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5" name="bg object 4025"/>
          <p:cNvSpPr/>
          <p:nvPr/>
        </p:nvSpPr>
        <p:spPr>
          <a:xfrm>
            <a:off x="15038482" y="8298285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6" name="bg object 4026"/>
          <p:cNvSpPr/>
          <p:nvPr/>
        </p:nvSpPr>
        <p:spPr>
          <a:xfrm>
            <a:off x="15035795" y="8298284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7" name="bg object 4027"/>
          <p:cNvSpPr/>
          <p:nvPr/>
        </p:nvSpPr>
        <p:spPr>
          <a:xfrm>
            <a:off x="15033114" y="8298283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990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8" name="bg object 4028"/>
          <p:cNvSpPr/>
          <p:nvPr/>
        </p:nvSpPr>
        <p:spPr>
          <a:xfrm>
            <a:off x="15030403" y="8298283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9" name="bg object 4029"/>
          <p:cNvSpPr/>
          <p:nvPr/>
        </p:nvSpPr>
        <p:spPr>
          <a:xfrm>
            <a:off x="15054630" y="8298281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0" name="bg object 4030"/>
          <p:cNvSpPr/>
          <p:nvPr/>
        </p:nvSpPr>
        <p:spPr>
          <a:xfrm>
            <a:off x="15035457" y="8291896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1" name="bg object 4031"/>
          <p:cNvSpPr/>
          <p:nvPr/>
        </p:nvSpPr>
        <p:spPr>
          <a:xfrm>
            <a:off x="15057321" y="8298267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28" y="3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2" name="bg object 4032"/>
          <p:cNvSpPr/>
          <p:nvPr/>
        </p:nvSpPr>
        <p:spPr>
          <a:xfrm>
            <a:off x="15038144" y="8291895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3" name="bg object 4033"/>
          <p:cNvSpPr/>
          <p:nvPr/>
        </p:nvSpPr>
        <p:spPr>
          <a:xfrm>
            <a:off x="15040834" y="8291895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4" name="bg object 4034"/>
          <p:cNvSpPr/>
          <p:nvPr/>
        </p:nvSpPr>
        <p:spPr>
          <a:xfrm>
            <a:off x="15043535" y="8291893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03" y="3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5" name="bg object 4035"/>
          <p:cNvSpPr/>
          <p:nvPr/>
        </p:nvSpPr>
        <p:spPr>
          <a:xfrm>
            <a:off x="15046224" y="8291892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03" y="3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6" name="bg object 4036"/>
          <p:cNvSpPr/>
          <p:nvPr/>
        </p:nvSpPr>
        <p:spPr>
          <a:xfrm>
            <a:off x="15048914" y="8291892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7" name="bg object 4037"/>
          <p:cNvSpPr/>
          <p:nvPr/>
        </p:nvSpPr>
        <p:spPr>
          <a:xfrm>
            <a:off x="15051628" y="8291891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990" y="3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8" name="bg object 4038"/>
          <p:cNvSpPr/>
          <p:nvPr/>
        </p:nvSpPr>
        <p:spPr>
          <a:xfrm>
            <a:off x="15054305" y="8291891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03" y="3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9" name="bg object 4039"/>
          <p:cNvSpPr/>
          <p:nvPr/>
        </p:nvSpPr>
        <p:spPr>
          <a:xfrm>
            <a:off x="15057005" y="8291890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990" y="3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0" name="bg object 4040"/>
          <p:cNvSpPr/>
          <p:nvPr/>
        </p:nvSpPr>
        <p:spPr>
          <a:xfrm>
            <a:off x="15034105" y="8298273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1" name="bg object 4041"/>
          <p:cNvSpPr/>
          <p:nvPr/>
        </p:nvSpPr>
        <p:spPr>
          <a:xfrm>
            <a:off x="15053296" y="8291879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2" name="bg object 4042"/>
          <p:cNvSpPr/>
          <p:nvPr/>
        </p:nvSpPr>
        <p:spPr>
          <a:xfrm>
            <a:off x="15031419" y="8298271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3" name="bg object 4043"/>
          <p:cNvSpPr/>
          <p:nvPr/>
        </p:nvSpPr>
        <p:spPr>
          <a:xfrm>
            <a:off x="15050589" y="8291878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4" name="bg object 4044"/>
          <p:cNvSpPr/>
          <p:nvPr/>
        </p:nvSpPr>
        <p:spPr>
          <a:xfrm>
            <a:off x="15047901" y="8291877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5" name="bg object 4045"/>
          <p:cNvSpPr/>
          <p:nvPr/>
        </p:nvSpPr>
        <p:spPr>
          <a:xfrm>
            <a:off x="15045214" y="8291885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17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6" name="bg object 4046"/>
          <p:cNvSpPr/>
          <p:nvPr/>
        </p:nvSpPr>
        <p:spPr>
          <a:xfrm>
            <a:off x="15042526" y="8291885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17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7" name="bg object 4047"/>
          <p:cNvSpPr/>
          <p:nvPr/>
        </p:nvSpPr>
        <p:spPr>
          <a:xfrm>
            <a:off x="15039821" y="8291883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17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8" name="bg object 4048"/>
          <p:cNvSpPr/>
          <p:nvPr/>
        </p:nvSpPr>
        <p:spPr>
          <a:xfrm>
            <a:off x="15037131" y="8291882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17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9" name="bg object 4049"/>
          <p:cNvSpPr/>
          <p:nvPr/>
        </p:nvSpPr>
        <p:spPr>
          <a:xfrm>
            <a:off x="15034444" y="8291882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17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0" name="bg object 4050"/>
          <p:cNvSpPr/>
          <p:nvPr/>
        </p:nvSpPr>
        <p:spPr>
          <a:xfrm>
            <a:off x="15031756" y="8291881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17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1" name="bg object 4051"/>
          <p:cNvSpPr/>
          <p:nvPr/>
        </p:nvSpPr>
        <p:spPr>
          <a:xfrm>
            <a:off x="15036811" y="8298265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2" name="bg object 4052"/>
          <p:cNvSpPr/>
          <p:nvPr/>
        </p:nvSpPr>
        <p:spPr>
          <a:xfrm>
            <a:off x="15055984" y="8291871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3" name="bg object 4053"/>
          <p:cNvSpPr/>
          <p:nvPr/>
        </p:nvSpPr>
        <p:spPr>
          <a:xfrm>
            <a:off x="15039498" y="8298262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4" name="bg object 4054"/>
          <p:cNvSpPr/>
          <p:nvPr/>
        </p:nvSpPr>
        <p:spPr>
          <a:xfrm>
            <a:off x="15042188" y="8298262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5" name="bg object 4055"/>
          <p:cNvSpPr/>
          <p:nvPr/>
        </p:nvSpPr>
        <p:spPr>
          <a:xfrm>
            <a:off x="15044876" y="8298261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6" name="bg object 4056"/>
          <p:cNvSpPr/>
          <p:nvPr/>
        </p:nvSpPr>
        <p:spPr>
          <a:xfrm>
            <a:off x="15047581" y="8298261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9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7" name="bg object 4057"/>
          <p:cNvSpPr/>
          <p:nvPr/>
        </p:nvSpPr>
        <p:spPr>
          <a:xfrm>
            <a:off x="15050269" y="8298260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8" name="bg object 4058"/>
          <p:cNvSpPr/>
          <p:nvPr/>
        </p:nvSpPr>
        <p:spPr>
          <a:xfrm>
            <a:off x="15052957" y="8298259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9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9" name="bg object 4059"/>
          <p:cNvSpPr/>
          <p:nvPr/>
        </p:nvSpPr>
        <p:spPr>
          <a:xfrm>
            <a:off x="15055646" y="8298259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0" name="bg object 4060"/>
          <p:cNvSpPr/>
          <p:nvPr/>
        </p:nvSpPr>
        <p:spPr>
          <a:xfrm>
            <a:off x="15058350" y="8298486"/>
            <a:ext cx="635" cy="635"/>
          </a:xfrm>
          <a:custGeom>
            <a:avLst/>
            <a:gdLst/>
            <a:ahLst/>
            <a:cxnLst/>
            <a:rect l="l" t="t" r="r" b="b"/>
            <a:pathLst>
              <a:path w="634" h="634">
                <a:moveTo>
                  <a:pt x="0" y="114"/>
                </a:moveTo>
                <a:lnTo>
                  <a:pt x="3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1" name="bg object 4061"/>
          <p:cNvSpPr/>
          <p:nvPr/>
        </p:nvSpPr>
        <p:spPr>
          <a:xfrm>
            <a:off x="15041854" y="8292186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06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2" name="bg object 4062"/>
          <p:cNvSpPr/>
          <p:nvPr/>
        </p:nvSpPr>
        <p:spPr>
          <a:xfrm>
            <a:off x="15039167" y="8292184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06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3" name="bg object 4063"/>
          <p:cNvSpPr/>
          <p:nvPr/>
        </p:nvSpPr>
        <p:spPr>
          <a:xfrm>
            <a:off x="15036453" y="8292184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31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4" name="bg object 4064"/>
          <p:cNvSpPr/>
          <p:nvPr/>
        </p:nvSpPr>
        <p:spPr>
          <a:xfrm>
            <a:off x="15033764" y="8292183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31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5" name="bg object 4065"/>
          <p:cNvSpPr/>
          <p:nvPr/>
        </p:nvSpPr>
        <p:spPr>
          <a:xfrm>
            <a:off x="15031085" y="8292183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06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6" name="bg object 4066"/>
          <p:cNvSpPr/>
          <p:nvPr/>
        </p:nvSpPr>
        <p:spPr>
          <a:xfrm>
            <a:off x="15030062" y="8297240"/>
            <a:ext cx="635" cy="1270"/>
          </a:xfrm>
          <a:custGeom>
            <a:avLst/>
            <a:gdLst/>
            <a:ahLst/>
            <a:cxnLst/>
            <a:rect l="l" t="t" r="r" b="b"/>
            <a:pathLst>
              <a:path w="634" h="1270">
                <a:moveTo>
                  <a:pt x="342" y="10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7" name="bg object 4067"/>
          <p:cNvSpPr/>
          <p:nvPr/>
        </p:nvSpPr>
        <p:spPr>
          <a:xfrm>
            <a:off x="15044542" y="8292168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06" y="60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8" name="bg object 4068"/>
          <p:cNvSpPr/>
          <p:nvPr/>
        </p:nvSpPr>
        <p:spPr>
          <a:xfrm>
            <a:off x="15047231" y="8292164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06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9" name="bg object 4069"/>
          <p:cNvSpPr/>
          <p:nvPr/>
        </p:nvSpPr>
        <p:spPr>
          <a:xfrm>
            <a:off x="15049911" y="8292164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31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0" name="bg object 4070"/>
          <p:cNvSpPr/>
          <p:nvPr/>
        </p:nvSpPr>
        <p:spPr>
          <a:xfrm>
            <a:off x="15052600" y="8292163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31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1" name="bg object 4071"/>
          <p:cNvSpPr/>
          <p:nvPr/>
        </p:nvSpPr>
        <p:spPr>
          <a:xfrm>
            <a:off x="15055286" y="8292161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31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2" name="bg object 4072"/>
          <p:cNvSpPr/>
          <p:nvPr/>
        </p:nvSpPr>
        <p:spPr>
          <a:xfrm>
            <a:off x="15057999" y="8292166"/>
            <a:ext cx="1270" cy="2540"/>
          </a:xfrm>
          <a:custGeom>
            <a:avLst/>
            <a:gdLst/>
            <a:ahLst/>
            <a:cxnLst/>
            <a:rect l="l" t="t" r="r" b="b"/>
            <a:pathLst>
              <a:path w="1269" h="2540">
                <a:moveTo>
                  <a:pt x="673" y="20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3" name="bg object 4073"/>
          <p:cNvSpPr/>
          <p:nvPr/>
        </p:nvSpPr>
        <p:spPr>
          <a:xfrm>
            <a:off x="15043185" y="8292198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70"/>
                </a:moveTo>
                <a:lnTo>
                  <a:pt x="20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4" name="bg object 4074"/>
          <p:cNvSpPr/>
          <p:nvPr/>
        </p:nvSpPr>
        <p:spPr>
          <a:xfrm>
            <a:off x="15040496" y="8292193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5" name="bg object 4075"/>
          <p:cNvSpPr/>
          <p:nvPr/>
        </p:nvSpPr>
        <p:spPr>
          <a:xfrm>
            <a:off x="15037809" y="8292192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6" name="bg object 4076"/>
          <p:cNvSpPr/>
          <p:nvPr/>
        </p:nvSpPr>
        <p:spPr>
          <a:xfrm>
            <a:off x="15035121" y="8292191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7" name="bg object 4077"/>
          <p:cNvSpPr/>
          <p:nvPr/>
        </p:nvSpPr>
        <p:spPr>
          <a:xfrm>
            <a:off x="15032432" y="8292191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8" name="bg object 4078"/>
          <p:cNvSpPr/>
          <p:nvPr/>
        </p:nvSpPr>
        <p:spPr>
          <a:xfrm>
            <a:off x="15030067" y="8292179"/>
            <a:ext cx="1905" cy="5080"/>
          </a:xfrm>
          <a:custGeom>
            <a:avLst/>
            <a:gdLst/>
            <a:ahLst/>
            <a:cxnLst/>
            <a:rect l="l" t="t" r="r" b="b"/>
            <a:pathLst>
              <a:path w="1905" h="5079">
                <a:moveTo>
                  <a:pt x="0" y="5054"/>
                </a:moveTo>
                <a:lnTo>
                  <a:pt x="16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9" name="bg object 4079"/>
          <p:cNvSpPr/>
          <p:nvPr/>
        </p:nvSpPr>
        <p:spPr>
          <a:xfrm>
            <a:off x="15045873" y="8292206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0" name="bg object 4080"/>
          <p:cNvSpPr/>
          <p:nvPr/>
        </p:nvSpPr>
        <p:spPr>
          <a:xfrm>
            <a:off x="15048577" y="8292205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1" name="bg object 4081"/>
          <p:cNvSpPr/>
          <p:nvPr/>
        </p:nvSpPr>
        <p:spPr>
          <a:xfrm>
            <a:off x="15051267" y="8292205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2" name="bg object 4082"/>
          <p:cNvSpPr/>
          <p:nvPr/>
        </p:nvSpPr>
        <p:spPr>
          <a:xfrm>
            <a:off x="15053954" y="8292203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3" name="bg object 4083"/>
          <p:cNvSpPr/>
          <p:nvPr/>
        </p:nvSpPr>
        <p:spPr>
          <a:xfrm>
            <a:off x="15056643" y="8292203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4" name="bg object 4084"/>
          <p:cNvSpPr/>
          <p:nvPr/>
        </p:nvSpPr>
        <p:spPr>
          <a:xfrm>
            <a:off x="15030067" y="8291852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6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5" name="bg object 4085"/>
          <p:cNvSpPr/>
          <p:nvPr/>
        </p:nvSpPr>
        <p:spPr>
          <a:xfrm>
            <a:off x="15013243" y="8298581"/>
            <a:ext cx="45720" cy="0"/>
          </a:xfrm>
          <a:custGeom>
            <a:avLst/>
            <a:gdLst/>
            <a:ahLst/>
            <a:cxnLst/>
            <a:rect l="l" t="t" r="r" b="b"/>
            <a:pathLst>
              <a:path w="45719">
                <a:moveTo>
                  <a:pt x="0" y="0"/>
                </a:moveTo>
                <a:lnTo>
                  <a:pt x="454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6" name="bg object 4086"/>
          <p:cNvSpPr/>
          <p:nvPr/>
        </p:nvSpPr>
        <p:spPr>
          <a:xfrm>
            <a:off x="15058672" y="8278376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134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7" name="bg object 4087"/>
          <p:cNvSpPr/>
          <p:nvPr/>
        </p:nvSpPr>
        <p:spPr>
          <a:xfrm>
            <a:off x="15030067" y="8291849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5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8" name="bg object 4088"/>
          <p:cNvSpPr/>
          <p:nvPr/>
        </p:nvSpPr>
        <p:spPr>
          <a:xfrm>
            <a:off x="15067599" y="8305787"/>
            <a:ext cx="0" cy="36195"/>
          </a:xfrm>
          <a:custGeom>
            <a:avLst/>
            <a:gdLst/>
            <a:ahLst/>
            <a:cxnLst/>
            <a:rect l="l" t="t" r="r" b="b"/>
            <a:pathLst>
              <a:path h="36195">
                <a:moveTo>
                  <a:pt x="0" y="361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9" name="bg object 4089"/>
          <p:cNvSpPr/>
          <p:nvPr/>
        </p:nvSpPr>
        <p:spPr>
          <a:xfrm>
            <a:off x="15069694" y="8305787"/>
            <a:ext cx="0" cy="36195"/>
          </a:xfrm>
          <a:custGeom>
            <a:avLst/>
            <a:gdLst/>
            <a:ahLst/>
            <a:cxnLst/>
            <a:rect l="l" t="t" r="r" b="b"/>
            <a:pathLst>
              <a:path h="36195">
                <a:moveTo>
                  <a:pt x="0" y="361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0" name="bg object 4090"/>
          <p:cNvSpPr/>
          <p:nvPr/>
        </p:nvSpPr>
        <p:spPr>
          <a:xfrm>
            <a:off x="15075495" y="8278370"/>
            <a:ext cx="0" cy="64135"/>
          </a:xfrm>
          <a:custGeom>
            <a:avLst/>
            <a:gdLst/>
            <a:ahLst/>
            <a:cxnLst/>
            <a:rect l="l" t="t" r="r" b="b"/>
            <a:pathLst>
              <a:path h="64134">
                <a:moveTo>
                  <a:pt x="0" y="0"/>
                </a:moveTo>
                <a:lnTo>
                  <a:pt x="0" y="635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1" name="bg object 4091"/>
          <p:cNvSpPr/>
          <p:nvPr/>
        </p:nvSpPr>
        <p:spPr>
          <a:xfrm>
            <a:off x="15013243" y="7671988"/>
            <a:ext cx="0" cy="149860"/>
          </a:xfrm>
          <a:custGeom>
            <a:avLst/>
            <a:gdLst/>
            <a:ahLst/>
            <a:cxnLst/>
            <a:rect l="l" t="t" r="r" b="b"/>
            <a:pathLst>
              <a:path h="149859">
                <a:moveTo>
                  <a:pt x="0" y="1497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2" name="bg object 4092"/>
          <p:cNvSpPr/>
          <p:nvPr/>
        </p:nvSpPr>
        <p:spPr>
          <a:xfrm>
            <a:off x="15030067" y="7671990"/>
            <a:ext cx="0" cy="149860"/>
          </a:xfrm>
          <a:custGeom>
            <a:avLst/>
            <a:gdLst/>
            <a:ahLst/>
            <a:cxnLst/>
            <a:rect l="l" t="t" r="r" b="b"/>
            <a:pathLst>
              <a:path h="149859">
                <a:moveTo>
                  <a:pt x="0" y="0"/>
                </a:moveTo>
                <a:lnTo>
                  <a:pt x="0" y="1497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3" name="bg object 4093"/>
          <p:cNvSpPr/>
          <p:nvPr/>
        </p:nvSpPr>
        <p:spPr>
          <a:xfrm>
            <a:off x="15075495" y="7679194"/>
            <a:ext cx="0" cy="163195"/>
          </a:xfrm>
          <a:custGeom>
            <a:avLst/>
            <a:gdLst/>
            <a:ahLst/>
            <a:cxnLst/>
            <a:rect l="l" t="t" r="r" b="b"/>
            <a:pathLst>
              <a:path h="163195">
                <a:moveTo>
                  <a:pt x="0" y="0"/>
                </a:moveTo>
                <a:lnTo>
                  <a:pt x="0" y="28142"/>
                </a:lnTo>
              </a:path>
              <a:path h="163195">
                <a:moveTo>
                  <a:pt x="0" y="0"/>
                </a:moveTo>
                <a:lnTo>
                  <a:pt x="0" y="1627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4" name="bg object 4094"/>
          <p:cNvSpPr/>
          <p:nvPr/>
        </p:nvSpPr>
        <p:spPr>
          <a:xfrm>
            <a:off x="15030067" y="790219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3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5" name="bg object 4095"/>
          <p:cNvSpPr/>
          <p:nvPr/>
        </p:nvSpPr>
        <p:spPr>
          <a:xfrm>
            <a:off x="15030067" y="804519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3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6" name="bg object 4096"/>
          <p:cNvSpPr/>
          <p:nvPr/>
        </p:nvSpPr>
        <p:spPr>
          <a:xfrm>
            <a:off x="15058672" y="7841929"/>
            <a:ext cx="38735" cy="0"/>
          </a:xfrm>
          <a:custGeom>
            <a:avLst/>
            <a:gdLst/>
            <a:ahLst/>
            <a:cxnLst/>
            <a:rect l="l" t="t" r="r" b="b"/>
            <a:pathLst>
              <a:path w="38734">
                <a:moveTo>
                  <a:pt x="0" y="0"/>
                </a:moveTo>
                <a:lnTo>
                  <a:pt x="386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7" name="bg object 4097"/>
          <p:cNvSpPr/>
          <p:nvPr/>
        </p:nvSpPr>
        <p:spPr>
          <a:xfrm>
            <a:off x="15051941" y="7828124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8" name="bg object 4098"/>
          <p:cNvSpPr/>
          <p:nvPr/>
        </p:nvSpPr>
        <p:spPr>
          <a:xfrm>
            <a:off x="15032776" y="7821731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990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9" name="bg object 4099"/>
          <p:cNvSpPr/>
          <p:nvPr/>
        </p:nvSpPr>
        <p:spPr>
          <a:xfrm>
            <a:off x="15049253" y="7828123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0" name="bg object 4100"/>
          <p:cNvSpPr/>
          <p:nvPr/>
        </p:nvSpPr>
        <p:spPr>
          <a:xfrm>
            <a:off x="15030065" y="7821730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1" name="bg object 4101"/>
          <p:cNvSpPr/>
          <p:nvPr/>
        </p:nvSpPr>
        <p:spPr>
          <a:xfrm>
            <a:off x="15046565" y="7828122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2" name="bg object 4102"/>
          <p:cNvSpPr/>
          <p:nvPr/>
        </p:nvSpPr>
        <p:spPr>
          <a:xfrm>
            <a:off x="15043860" y="7828121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3" name="bg object 4103"/>
          <p:cNvSpPr/>
          <p:nvPr/>
        </p:nvSpPr>
        <p:spPr>
          <a:xfrm>
            <a:off x="15041172" y="7828121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4" name="bg object 4104"/>
          <p:cNvSpPr/>
          <p:nvPr/>
        </p:nvSpPr>
        <p:spPr>
          <a:xfrm>
            <a:off x="15038482" y="7828119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5" name="bg object 4105"/>
          <p:cNvSpPr/>
          <p:nvPr/>
        </p:nvSpPr>
        <p:spPr>
          <a:xfrm>
            <a:off x="15035795" y="7828118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6" name="bg object 4106"/>
          <p:cNvSpPr/>
          <p:nvPr/>
        </p:nvSpPr>
        <p:spPr>
          <a:xfrm>
            <a:off x="15033114" y="7828118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990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7" name="bg object 4107"/>
          <p:cNvSpPr/>
          <p:nvPr/>
        </p:nvSpPr>
        <p:spPr>
          <a:xfrm>
            <a:off x="15030403" y="7828117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8" name="bg object 4108"/>
          <p:cNvSpPr/>
          <p:nvPr/>
        </p:nvSpPr>
        <p:spPr>
          <a:xfrm>
            <a:off x="15054630" y="7828117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9" name="bg object 4109"/>
          <p:cNvSpPr/>
          <p:nvPr/>
        </p:nvSpPr>
        <p:spPr>
          <a:xfrm>
            <a:off x="15035457" y="7821722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0" name="bg object 4110"/>
          <p:cNvSpPr/>
          <p:nvPr/>
        </p:nvSpPr>
        <p:spPr>
          <a:xfrm>
            <a:off x="15057321" y="7828114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28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1" name="bg object 4111"/>
          <p:cNvSpPr/>
          <p:nvPr/>
        </p:nvSpPr>
        <p:spPr>
          <a:xfrm>
            <a:off x="15038144" y="7821721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2" name="bg object 4112"/>
          <p:cNvSpPr/>
          <p:nvPr/>
        </p:nvSpPr>
        <p:spPr>
          <a:xfrm>
            <a:off x="15040834" y="7821721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3" name="bg object 4113"/>
          <p:cNvSpPr/>
          <p:nvPr/>
        </p:nvSpPr>
        <p:spPr>
          <a:xfrm>
            <a:off x="15043535" y="7821720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03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4" name="bg object 4114"/>
          <p:cNvSpPr/>
          <p:nvPr/>
        </p:nvSpPr>
        <p:spPr>
          <a:xfrm>
            <a:off x="15046224" y="7821719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03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5" name="bg object 4115"/>
          <p:cNvSpPr/>
          <p:nvPr/>
        </p:nvSpPr>
        <p:spPr>
          <a:xfrm>
            <a:off x="15048914" y="7821719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15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6" name="bg object 4116"/>
          <p:cNvSpPr/>
          <p:nvPr/>
        </p:nvSpPr>
        <p:spPr>
          <a:xfrm>
            <a:off x="15051628" y="7821717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990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7" name="bg object 4117"/>
          <p:cNvSpPr/>
          <p:nvPr/>
        </p:nvSpPr>
        <p:spPr>
          <a:xfrm>
            <a:off x="15054305" y="7821717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1003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8" name="bg object 4118"/>
          <p:cNvSpPr/>
          <p:nvPr/>
        </p:nvSpPr>
        <p:spPr>
          <a:xfrm>
            <a:off x="15057005" y="7821716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990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9" name="bg object 4119"/>
          <p:cNvSpPr/>
          <p:nvPr/>
        </p:nvSpPr>
        <p:spPr>
          <a:xfrm>
            <a:off x="15034105" y="7828108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0" name="bg object 4120"/>
          <p:cNvSpPr/>
          <p:nvPr/>
        </p:nvSpPr>
        <p:spPr>
          <a:xfrm>
            <a:off x="15053296" y="7821715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1" name="bg object 4121"/>
          <p:cNvSpPr/>
          <p:nvPr/>
        </p:nvSpPr>
        <p:spPr>
          <a:xfrm>
            <a:off x="15031419" y="7828107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2" name="bg object 4122"/>
          <p:cNvSpPr/>
          <p:nvPr/>
        </p:nvSpPr>
        <p:spPr>
          <a:xfrm>
            <a:off x="15050589" y="7821712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3" name="bg object 4123"/>
          <p:cNvSpPr/>
          <p:nvPr/>
        </p:nvSpPr>
        <p:spPr>
          <a:xfrm>
            <a:off x="15047901" y="7821712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4" name="bg object 4124"/>
          <p:cNvSpPr/>
          <p:nvPr/>
        </p:nvSpPr>
        <p:spPr>
          <a:xfrm>
            <a:off x="15045214" y="7821711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5" name="bg object 4125"/>
          <p:cNvSpPr/>
          <p:nvPr/>
        </p:nvSpPr>
        <p:spPr>
          <a:xfrm>
            <a:off x="15042526" y="7821711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6" name="bg object 4126"/>
          <p:cNvSpPr/>
          <p:nvPr/>
        </p:nvSpPr>
        <p:spPr>
          <a:xfrm>
            <a:off x="15039821" y="7821710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7" name="bg object 4127"/>
          <p:cNvSpPr/>
          <p:nvPr/>
        </p:nvSpPr>
        <p:spPr>
          <a:xfrm>
            <a:off x="15037131" y="7821708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8" name="bg object 4128"/>
          <p:cNvSpPr/>
          <p:nvPr/>
        </p:nvSpPr>
        <p:spPr>
          <a:xfrm>
            <a:off x="15034444" y="7821708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9" name="bg object 4129"/>
          <p:cNvSpPr/>
          <p:nvPr/>
        </p:nvSpPr>
        <p:spPr>
          <a:xfrm>
            <a:off x="15031756" y="7821707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0" name="bg object 4130"/>
          <p:cNvSpPr/>
          <p:nvPr/>
        </p:nvSpPr>
        <p:spPr>
          <a:xfrm>
            <a:off x="15036811" y="7828099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1" name="bg object 4131"/>
          <p:cNvSpPr/>
          <p:nvPr/>
        </p:nvSpPr>
        <p:spPr>
          <a:xfrm>
            <a:off x="15055984" y="7821706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2" name="bg object 4132"/>
          <p:cNvSpPr/>
          <p:nvPr/>
        </p:nvSpPr>
        <p:spPr>
          <a:xfrm>
            <a:off x="15039498" y="7828098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3" name="bg object 4133"/>
          <p:cNvSpPr/>
          <p:nvPr/>
        </p:nvSpPr>
        <p:spPr>
          <a:xfrm>
            <a:off x="15042188" y="7828096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4" name="bg object 4134"/>
          <p:cNvSpPr/>
          <p:nvPr/>
        </p:nvSpPr>
        <p:spPr>
          <a:xfrm>
            <a:off x="15044876" y="7828096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5" name="bg object 4135"/>
          <p:cNvSpPr/>
          <p:nvPr/>
        </p:nvSpPr>
        <p:spPr>
          <a:xfrm>
            <a:off x="15047581" y="7828095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9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6" name="bg object 4136"/>
          <p:cNvSpPr/>
          <p:nvPr/>
        </p:nvSpPr>
        <p:spPr>
          <a:xfrm>
            <a:off x="15050269" y="7828094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7" name="bg object 4137"/>
          <p:cNvSpPr/>
          <p:nvPr/>
        </p:nvSpPr>
        <p:spPr>
          <a:xfrm>
            <a:off x="15052957" y="7828094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9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8" name="bg object 4138"/>
          <p:cNvSpPr/>
          <p:nvPr/>
        </p:nvSpPr>
        <p:spPr>
          <a:xfrm>
            <a:off x="15055646" y="7828093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342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9" name="bg object 4139"/>
          <p:cNvSpPr/>
          <p:nvPr/>
        </p:nvSpPr>
        <p:spPr>
          <a:xfrm>
            <a:off x="15058350" y="7828334"/>
            <a:ext cx="635" cy="635"/>
          </a:xfrm>
          <a:custGeom>
            <a:avLst/>
            <a:gdLst/>
            <a:ahLst/>
            <a:cxnLst/>
            <a:rect l="l" t="t" r="r" b="b"/>
            <a:pathLst>
              <a:path w="634" h="634">
                <a:moveTo>
                  <a:pt x="0" y="101"/>
                </a:moveTo>
                <a:lnTo>
                  <a:pt x="3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0" name="bg object 4140"/>
          <p:cNvSpPr/>
          <p:nvPr/>
        </p:nvSpPr>
        <p:spPr>
          <a:xfrm>
            <a:off x="15041854" y="7822021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06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1" name="bg object 4141"/>
          <p:cNvSpPr/>
          <p:nvPr/>
        </p:nvSpPr>
        <p:spPr>
          <a:xfrm>
            <a:off x="15039167" y="7822023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06" y="60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2" name="bg object 4142"/>
          <p:cNvSpPr/>
          <p:nvPr/>
        </p:nvSpPr>
        <p:spPr>
          <a:xfrm>
            <a:off x="15036453" y="7822036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31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3" name="bg object 4143"/>
          <p:cNvSpPr/>
          <p:nvPr/>
        </p:nvSpPr>
        <p:spPr>
          <a:xfrm>
            <a:off x="15033764" y="7822035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31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4" name="bg object 4144"/>
          <p:cNvSpPr/>
          <p:nvPr/>
        </p:nvSpPr>
        <p:spPr>
          <a:xfrm>
            <a:off x="15031085" y="7822035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06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5" name="bg object 4145"/>
          <p:cNvSpPr/>
          <p:nvPr/>
        </p:nvSpPr>
        <p:spPr>
          <a:xfrm>
            <a:off x="15030062" y="7827101"/>
            <a:ext cx="635" cy="1270"/>
          </a:xfrm>
          <a:custGeom>
            <a:avLst/>
            <a:gdLst/>
            <a:ahLst/>
            <a:cxnLst/>
            <a:rect l="l" t="t" r="r" b="b"/>
            <a:pathLst>
              <a:path w="634" h="1270">
                <a:moveTo>
                  <a:pt x="342" y="9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6" name="bg object 4146"/>
          <p:cNvSpPr/>
          <p:nvPr/>
        </p:nvSpPr>
        <p:spPr>
          <a:xfrm>
            <a:off x="15044542" y="7822016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06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7" name="bg object 4147"/>
          <p:cNvSpPr/>
          <p:nvPr/>
        </p:nvSpPr>
        <p:spPr>
          <a:xfrm>
            <a:off x="15047231" y="7822015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06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8" name="bg object 4148"/>
          <p:cNvSpPr/>
          <p:nvPr/>
        </p:nvSpPr>
        <p:spPr>
          <a:xfrm>
            <a:off x="15049911" y="7822015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31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9" name="bg object 4149"/>
          <p:cNvSpPr/>
          <p:nvPr/>
        </p:nvSpPr>
        <p:spPr>
          <a:xfrm>
            <a:off x="15052600" y="7822013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31" y="60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0" name="bg object 4150"/>
          <p:cNvSpPr/>
          <p:nvPr/>
        </p:nvSpPr>
        <p:spPr>
          <a:xfrm>
            <a:off x="15055286" y="7821999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031" y="60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1" name="bg object 4151"/>
          <p:cNvSpPr/>
          <p:nvPr/>
        </p:nvSpPr>
        <p:spPr>
          <a:xfrm>
            <a:off x="15057999" y="7822001"/>
            <a:ext cx="1270" cy="2540"/>
          </a:xfrm>
          <a:custGeom>
            <a:avLst/>
            <a:gdLst/>
            <a:ahLst/>
            <a:cxnLst/>
            <a:rect l="l" t="t" r="r" b="b"/>
            <a:pathLst>
              <a:path w="1269" h="2540">
                <a:moveTo>
                  <a:pt x="673" y="20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2" name="bg object 4152"/>
          <p:cNvSpPr/>
          <p:nvPr/>
        </p:nvSpPr>
        <p:spPr>
          <a:xfrm>
            <a:off x="15043185" y="7822045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3" name="bg object 4153"/>
          <p:cNvSpPr/>
          <p:nvPr/>
        </p:nvSpPr>
        <p:spPr>
          <a:xfrm>
            <a:off x="15040496" y="7822045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4" name="bg object 4154"/>
          <p:cNvSpPr/>
          <p:nvPr/>
        </p:nvSpPr>
        <p:spPr>
          <a:xfrm>
            <a:off x="15037809" y="7822044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5" name="bg object 4155"/>
          <p:cNvSpPr/>
          <p:nvPr/>
        </p:nvSpPr>
        <p:spPr>
          <a:xfrm>
            <a:off x="15035121" y="782203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70"/>
                </a:moveTo>
                <a:lnTo>
                  <a:pt x="20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6" name="bg object 4156"/>
          <p:cNvSpPr/>
          <p:nvPr/>
        </p:nvSpPr>
        <p:spPr>
          <a:xfrm>
            <a:off x="15032432" y="7822025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7" name="bg object 4157"/>
          <p:cNvSpPr/>
          <p:nvPr/>
        </p:nvSpPr>
        <p:spPr>
          <a:xfrm>
            <a:off x="15030067" y="7822031"/>
            <a:ext cx="1905" cy="5080"/>
          </a:xfrm>
          <a:custGeom>
            <a:avLst/>
            <a:gdLst/>
            <a:ahLst/>
            <a:cxnLst/>
            <a:rect l="l" t="t" r="r" b="b"/>
            <a:pathLst>
              <a:path w="1905" h="5079">
                <a:moveTo>
                  <a:pt x="0" y="5054"/>
                </a:moveTo>
                <a:lnTo>
                  <a:pt x="16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8" name="bg object 4158"/>
          <p:cNvSpPr/>
          <p:nvPr/>
        </p:nvSpPr>
        <p:spPr>
          <a:xfrm>
            <a:off x="15045873" y="782204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9" name="bg object 4159"/>
          <p:cNvSpPr/>
          <p:nvPr/>
        </p:nvSpPr>
        <p:spPr>
          <a:xfrm>
            <a:off x="15048577" y="782204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0" name="bg object 4160"/>
          <p:cNvSpPr/>
          <p:nvPr/>
        </p:nvSpPr>
        <p:spPr>
          <a:xfrm>
            <a:off x="15051267" y="7822056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1" name="bg object 4161"/>
          <p:cNvSpPr/>
          <p:nvPr/>
        </p:nvSpPr>
        <p:spPr>
          <a:xfrm>
            <a:off x="15053954" y="7822055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2" name="bg object 4162"/>
          <p:cNvSpPr/>
          <p:nvPr/>
        </p:nvSpPr>
        <p:spPr>
          <a:xfrm>
            <a:off x="15056643" y="7822054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6057"/>
                </a:moveTo>
                <a:lnTo>
                  <a:pt x="20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3" name="bg object 4163"/>
          <p:cNvSpPr/>
          <p:nvPr/>
        </p:nvSpPr>
        <p:spPr>
          <a:xfrm>
            <a:off x="15030067" y="7821686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0"/>
                </a:moveTo>
                <a:lnTo>
                  <a:pt x="0" y="6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4" name="bg object 4164"/>
          <p:cNvSpPr/>
          <p:nvPr/>
        </p:nvSpPr>
        <p:spPr>
          <a:xfrm>
            <a:off x="15013243" y="7821686"/>
            <a:ext cx="45720" cy="0"/>
          </a:xfrm>
          <a:custGeom>
            <a:avLst/>
            <a:gdLst/>
            <a:ahLst/>
            <a:cxnLst/>
            <a:rect l="l" t="t" r="r" b="b"/>
            <a:pathLst>
              <a:path w="45719">
                <a:moveTo>
                  <a:pt x="0" y="0"/>
                </a:moveTo>
                <a:lnTo>
                  <a:pt x="454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5" name="bg object 4165"/>
          <p:cNvSpPr/>
          <p:nvPr/>
        </p:nvSpPr>
        <p:spPr>
          <a:xfrm>
            <a:off x="15058672" y="7828414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134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6" name="bg object 4166"/>
          <p:cNvSpPr/>
          <p:nvPr/>
        </p:nvSpPr>
        <p:spPr>
          <a:xfrm>
            <a:off x="15030067" y="7828414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5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7" name="bg object 4167"/>
          <p:cNvSpPr/>
          <p:nvPr/>
        </p:nvSpPr>
        <p:spPr>
          <a:xfrm>
            <a:off x="15094024" y="8008704"/>
            <a:ext cx="11430" cy="0"/>
          </a:xfrm>
          <a:custGeom>
            <a:avLst/>
            <a:gdLst/>
            <a:ahLst/>
            <a:cxnLst/>
            <a:rect l="l" t="t" r="r" b="b"/>
            <a:pathLst>
              <a:path w="11430">
                <a:moveTo>
                  <a:pt x="0" y="0"/>
                </a:moveTo>
                <a:lnTo>
                  <a:pt x="109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8" name="bg object 4168"/>
          <p:cNvSpPr/>
          <p:nvPr/>
        </p:nvSpPr>
        <p:spPr>
          <a:xfrm>
            <a:off x="15094024" y="7983186"/>
            <a:ext cx="0" cy="26034"/>
          </a:xfrm>
          <a:custGeom>
            <a:avLst/>
            <a:gdLst/>
            <a:ahLst/>
            <a:cxnLst/>
            <a:rect l="l" t="t" r="r" b="b"/>
            <a:pathLst>
              <a:path h="26034">
                <a:moveTo>
                  <a:pt x="0" y="0"/>
                </a:moveTo>
                <a:lnTo>
                  <a:pt x="0" y="255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9" name="bg object 4169"/>
          <p:cNvSpPr/>
          <p:nvPr/>
        </p:nvSpPr>
        <p:spPr>
          <a:xfrm>
            <a:off x="15094023" y="7983185"/>
            <a:ext cx="11430" cy="0"/>
          </a:xfrm>
          <a:custGeom>
            <a:avLst/>
            <a:gdLst/>
            <a:ahLst/>
            <a:cxnLst/>
            <a:rect l="l" t="t" r="r" b="b"/>
            <a:pathLst>
              <a:path w="11430">
                <a:moveTo>
                  <a:pt x="1122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0" name="bg object 4170"/>
          <p:cNvSpPr/>
          <p:nvPr/>
        </p:nvSpPr>
        <p:spPr>
          <a:xfrm>
            <a:off x="15013243" y="7671930"/>
            <a:ext cx="45720" cy="0"/>
          </a:xfrm>
          <a:custGeom>
            <a:avLst/>
            <a:gdLst/>
            <a:ahLst/>
            <a:cxnLst/>
            <a:rect l="l" t="t" r="r" b="b"/>
            <a:pathLst>
              <a:path w="45719">
                <a:moveTo>
                  <a:pt x="0" y="0"/>
                </a:moveTo>
                <a:lnTo>
                  <a:pt x="454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1" name="bg object 4171"/>
          <p:cNvSpPr/>
          <p:nvPr/>
        </p:nvSpPr>
        <p:spPr>
          <a:xfrm>
            <a:off x="14729798" y="7538005"/>
            <a:ext cx="176530" cy="0"/>
          </a:xfrm>
          <a:custGeom>
            <a:avLst/>
            <a:gdLst/>
            <a:ahLst/>
            <a:cxnLst/>
            <a:rect l="l" t="t" r="r" b="b"/>
            <a:pathLst>
              <a:path w="176530">
                <a:moveTo>
                  <a:pt x="0" y="0"/>
                </a:moveTo>
                <a:lnTo>
                  <a:pt x="17616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2" name="bg object 4172"/>
          <p:cNvSpPr/>
          <p:nvPr/>
        </p:nvSpPr>
        <p:spPr>
          <a:xfrm>
            <a:off x="14729802" y="7543788"/>
            <a:ext cx="149225" cy="0"/>
          </a:xfrm>
          <a:custGeom>
            <a:avLst/>
            <a:gdLst/>
            <a:ahLst/>
            <a:cxnLst/>
            <a:rect l="l" t="t" r="r" b="b"/>
            <a:pathLst>
              <a:path w="149225">
                <a:moveTo>
                  <a:pt x="14877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3" name="bg object 4173"/>
          <p:cNvSpPr/>
          <p:nvPr/>
        </p:nvSpPr>
        <p:spPr>
          <a:xfrm>
            <a:off x="14729802" y="7545901"/>
            <a:ext cx="149225" cy="0"/>
          </a:xfrm>
          <a:custGeom>
            <a:avLst/>
            <a:gdLst/>
            <a:ahLst/>
            <a:cxnLst/>
            <a:rect l="l" t="t" r="r" b="b"/>
            <a:pathLst>
              <a:path w="149225">
                <a:moveTo>
                  <a:pt x="14877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4" name="bg object 4174"/>
          <p:cNvSpPr/>
          <p:nvPr/>
        </p:nvSpPr>
        <p:spPr>
          <a:xfrm>
            <a:off x="14709137" y="7571653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0" y="0"/>
                </a:moveTo>
                <a:lnTo>
                  <a:pt x="1901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5" name="bg object 4175"/>
          <p:cNvSpPr/>
          <p:nvPr/>
        </p:nvSpPr>
        <p:spPr>
          <a:xfrm>
            <a:off x="14702409" y="7554826"/>
            <a:ext cx="203835" cy="0"/>
          </a:xfrm>
          <a:custGeom>
            <a:avLst/>
            <a:gdLst/>
            <a:ahLst/>
            <a:cxnLst/>
            <a:rect l="l" t="t" r="r" b="b"/>
            <a:pathLst>
              <a:path w="203834">
                <a:moveTo>
                  <a:pt x="0" y="0"/>
                </a:moveTo>
                <a:lnTo>
                  <a:pt x="2035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6" name="bg object 4176"/>
          <p:cNvSpPr/>
          <p:nvPr/>
        </p:nvSpPr>
        <p:spPr>
          <a:xfrm>
            <a:off x="14702409" y="7514446"/>
            <a:ext cx="203835" cy="0"/>
          </a:xfrm>
          <a:custGeom>
            <a:avLst/>
            <a:gdLst/>
            <a:ahLst/>
            <a:cxnLst/>
            <a:rect l="l" t="t" r="r" b="b"/>
            <a:pathLst>
              <a:path w="203834">
                <a:moveTo>
                  <a:pt x="0" y="0"/>
                </a:moveTo>
                <a:lnTo>
                  <a:pt x="2035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7" name="bg object 4177"/>
          <p:cNvSpPr/>
          <p:nvPr/>
        </p:nvSpPr>
        <p:spPr>
          <a:xfrm>
            <a:off x="14244823" y="7514443"/>
            <a:ext cx="203835" cy="0"/>
          </a:xfrm>
          <a:custGeom>
            <a:avLst/>
            <a:gdLst/>
            <a:ahLst/>
            <a:cxnLst/>
            <a:rect l="l" t="t" r="r" b="b"/>
            <a:pathLst>
              <a:path w="203834">
                <a:moveTo>
                  <a:pt x="0" y="0"/>
                </a:moveTo>
                <a:lnTo>
                  <a:pt x="2035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8" name="bg object 4178"/>
          <p:cNvSpPr/>
          <p:nvPr/>
        </p:nvSpPr>
        <p:spPr>
          <a:xfrm>
            <a:off x="14244823" y="7554824"/>
            <a:ext cx="203835" cy="0"/>
          </a:xfrm>
          <a:custGeom>
            <a:avLst/>
            <a:gdLst/>
            <a:ahLst/>
            <a:cxnLst/>
            <a:rect l="l" t="t" r="r" b="b"/>
            <a:pathLst>
              <a:path w="203834">
                <a:moveTo>
                  <a:pt x="0" y="0"/>
                </a:moveTo>
                <a:lnTo>
                  <a:pt x="2035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9" name="bg object 4179"/>
          <p:cNvSpPr/>
          <p:nvPr/>
        </p:nvSpPr>
        <p:spPr>
          <a:xfrm>
            <a:off x="14244823" y="7537998"/>
            <a:ext cx="64135" cy="0"/>
          </a:xfrm>
          <a:custGeom>
            <a:avLst/>
            <a:gdLst/>
            <a:ahLst/>
            <a:cxnLst/>
            <a:rect l="l" t="t" r="r" b="b"/>
            <a:pathLst>
              <a:path w="64134">
                <a:moveTo>
                  <a:pt x="0" y="0"/>
                </a:moveTo>
                <a:lnTo>
                  <a:pt x="635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0" name="bg object 4180"/>
          <p:cNvSpPr/>
          <p:nvPr/>
        </p:nvSpPr>
        <p:spPr>
          <a:xfrm>
            <a:off x="14247339" y="7570797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39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1" name="bg object 4181"/>
          <p:cNvSpPr/>
          <p:nvPr/>
        </p:nvSpPr>
        <p:spPr>
          <a:xfrm>
            <a:off x="14240610" y="7570797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39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2" name="bg object 4182"/>
          <p:cNvSpPr/>
          <p:nvPr/>
        </p:nvSpPr>
        <p:spPr>
          <a:xfrm>
            <a:off x="14233881" y="7570795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39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3" name="bg object 4183"/>
          <p:cNvSpPr/>
          <p:nvPr/>
        </p:nvSpPr>
        <p:spPr>
          <a:xfrm>
            <a:off x="14227161" y="7570794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14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4" name="bg object 4184"/>
          <p:cNvSpPr/>
          <p:nvPr/>
        </p:nvSpPr>
        <p:spPr>
          <a:xfrm>
            <a:off x="14220431" y="7570794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14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5" name="bg object 4185"/>
          <p:cNvSpPr/>
          <p:nvPr/>
        </p:nvSpPr>
        <p:spPr>
          <a:xfrm>
            <a:off x="14213703" y="7570793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14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6" name="bg object 4186"/>
          <p:cNvSpPr/>
          <p:nvPr/>
        </p:nvSpPr>
        <p:spPr>
          <a:xfrm>
            <a:off x="14212848" y="7554813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39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7" name="bg object 4187"/>
          <p:cNvSpPr/>
          <p:nvPr/>
        </p:nvSpPr>
        <p:spPr>
          <a:xfrm>
            <a:off x="14219576" y="7554812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39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8" name="bg object 4188"/>
          <p:cNvSpPr/>
          <p:nvPr/>
        </p:nvSpPr>
        <p:spPr>
          <a:xfrm>
            <a:off x="14226306" y="7554810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39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9" name="bg object 4189"/>
          <p:cNvSpPr/>
          <p:nvPr/>
        </p:nvSpPr>
        <p:spPr>
          <a:xfrm>
            <a:off x="14233060" y="7554810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14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0" name="bg object 4190"/>
          <p:cNvSpPr/>
          <p:nvPr/>
        </p:nvSpPr>
        <p:spPr>
          <a:xfrm>
            <a:off x="14239789" y="7554818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14" y="82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1" name="bg object 4191"/>
          <p:cNvSpPr/>
          <p:nvPr/>
        </p:nvSpPr>
        <p:spPr>
          <a:xfrm>
            <a:off x="14246519" y="7554817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14" y="82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2" name="bg object 4192"/>
          <p:cNvSpPr/>
          <p:nvPr/>
        </p:nvSpPr>
        <p:spPr>
          <a:xfrm>
            <a:off x="14250706" y="7555367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292"/>
                </a:moveTo>
                <a:lnTo>
                  <a:pt x="8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3" name="bg object 4193"/>
          <p:cNvSpPr/>
          <p:nvPr/>
        </p:nvSpPr>
        <p:spPr>
          <a:xfrm>
            <a:off x="14243979" y="7554806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850"/>
                </a:moveTo>
                <a:lnTo>
                  <a:pt x="25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4" name="bg object 4194"/>
          <p:cNvSpPr/>
          <p:nvPr/>
        </p:nvSpPr>
        <p:spPr>
          <a:xfrm>
            <a:off x="14237249" y="7554806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850"/>
                </a:moveTo>
                <a:lnTo>
                  <a:pt x="25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5" name="bg object 4195"/>
          <p:cNvSpPr/>
          <p:nvPr/>
        </p:nvSpPr>
        <p:spPr>
          <a:xfrm>
            <a:off x="14230521" y="7554805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850"/>
                </a:moveTo>
                <a:lnTo>
                  <a:pt x="25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6" name="bg object 4196"/>
          <p:cNvSpPr/>
          <p:nvPr/>
        </p:nvSpPr>
        <p:spPr>
          <a:xfrm>
            <a:off x="14223792" y="7554804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850"/>
                </a:moveTo>
                <a:lnTo>
                  <a:pt x="25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7" name="bg object 4197"/>
          <p:cNvSpPr/>
          <p:nvPr/>
        </p:nvSpPr>
        <p:spPr>
          <a:xfrm>
            <a:off x="14217063" y="7554804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850"/>
                </a:moveTo>
                <a:lnTo>
                  <a:pt x="25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8" name="bg object 4198"/>
          <p:cNvSpPr/>
          <p:nvPr/>
        </p:nvSpPr>
        <p:spPr>
          <a:xfrm>
            <a:off x="14216217" y="7570783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850"/>
                </a:moveTo>
                <a:lnTo>
                  <a:pt x="25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9" name="bg object 4199"/>
          <p:cNvSpPr/>
          <p:nvPr/>
        </p:nvSpPr>
        <p:spPr>
          <a:xfrm>
            <a:off x="14222946" y="7570783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850"/>
                </a:moveTo>
                <a:lnTo>
                  <a:pt x="25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0" name="bg object 4200"/>
          <p:cNvSpPr/>
          <p:nvPr/>
        </p:nvSpPr>
        <p:spPr>
          <a:xfrm>
            <a:off x="14229675" y="7570781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850"/>
                </a:moveTo>
                <a:lnTo>
                  <a:pt x="25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1" name="bg object 4201"/>
          <p:cNvSpPr/>
          <p:nvPr/>
        </p:nvSpPr>
        <p:spPr>
          <a:xfrm>
            <a:off x="14236421" y="7570780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850"/>
                </a:moveTo>
                <a:lnTo>
                  <a:pt x="25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2" name="bg object 4202"/>
          <p:cNvSpPr/>
          <p:nvPr/>
        </p:nvSpPr>
        <p:spPr>
          <a:xfrm>
            <a:off x="14243150" y="7570780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850"/>
                </a:moveTo>
                <a:lnTo>
                  <a:pt x="25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3" name="bg object 4203"/>
          <p:cNvSpPr/>
          <p:nvPr/>
        </p:nvSpPr>
        <p:spPr>
          <a:xfrm>
            <a:off x="14249879" y="7571071"/>
            <a:ext cx="1905" cy="635"/>
          </a:xfrm>
          <a:custGeom>
            <a:avLst/>
            <a:gdLst/>
            <a:ahLst/>
            <a:cxnLst/>
            <a:rect l="l" t="t" r="r" b="b"/>
            <a:pathLst>
              <a:path w="1905" h="634">
                <a:moveTo>
                  <a:pt x="0" y="558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4" name="bg object 4204"/>
          <p:cNvSpPr/>
          <p:nvPr/>
        </p:nvSpPr>
        <p:spPr>
          <a:xfrm>
            <a:off x="14228831" y="7555615"/>
            <a:ext cx="5080" cy="15240"/>
          </a:xfrm>
          <a:custGeom>
            <a:avLst/>
            <a:gdLst/>
            <a:ahLst/>
            <a:cxnLst/>
            <a:rect l="l" t="t" r="r" b="b"/>
            <a:pathLst>
              <a:path w="5080" h="15240">
                <a:moveTo>
                  <a:pt x="5054" y="151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5" name="bg object 4205"/>
          <p:cNvSpPr/>
          <p:nvPr/>
        </p:nvSpPr>
        <p:spPr>
          <a:xfrm>
            <a:off x="14222102" y="7555628"/>
            <a:ext cx="5080" cy="15240"/>
          </a:xfrm>
          <a:custGeom>
            <a:avLst/>
            <a:gdLst/>
            <a:ahLst/>
            <a:cxnLst/>
            <a:rect l="l" t="t" r="r" b="b"/>
            <a:pathLst>
              <a:path w="5080" h="15240">
                <a:moveTo>
                  <a:pt x="5054" y="151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6" name="bg object 4206"/>
          <p:cNvSpPr/>
          <p:nvPr/>
        </p:nvSpPr>
        <p:spPr>
          <a:xfrm>
            <a:off x="14215373" y="7555631"/>
            <a:ext cx="5080" cy="15240"/>
          </a:xfrm>
          <a:custGeom>
            <a:avLst/>
            <a:gdLst/>
            <a:ahLst/>
            <a:cxnLst/>
            <a:rect l="l" t="t" r="r" b="b"/>
            <a:pathLst>
              <a:path w="5080" h="15240">
                <a:moveTo>
                  <a:pt x="5054" y="151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7" name="bg object 4207"/>
          <p:cNvSpPr/>
          <p:nvPr/>
        </p:nvSpPr>
        <p:spPr>
          <a:xfrm>
            <a:off x="14212848" y="7568267"/>
            <a:ext cx="1270" cy="2540"/>
          </a:xfrm>
          <a:custGeom>
            <a:avLst/>
            <a:gdLst/>
            <a:ahLst/>
            <a:cxnLst/>
            <a:rect l="l" t="t" r="r" b="b"/>
            <a:pathLst>
              <a:path w="1269" h="2540">
                <a:moveTo>
                  <a:pt x="850" y="25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8" name="bg object 4208"/>
          <p:cNvSpPr/>
          <p:nvPr/>
        </p:nvSpPr>
        <p:spPr>
          <a:xfrm>
            <a:off x="14235555" y="7555608"/>
            <a:ext cx="5080" cy="15240"/>
          </a:xfrm>
          <a:custGeom>
            <a:avLst/>
            <a:gdLst/>
            <a:ahLst/>
            <a:cxnLst/>
            <a:rect l="l" t="t" r="r" b="b"/>
            <a:pathLst>
              <a:path w="5080" h="15240">
                <a:moveTo>
                  <a:pt x="5041" y="151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9" name="bg object 4209"/>
          <p:cNvSpPr/>
          <p:nvPr/>
        </p:nvSpPr>
        <p:spPr>
          <a:xfrm>
            <a:off x="14242285" y="7555608"/>
            <a:ext cx="5080" cy="15240"/>
          </a:xfrm>
          <a:custGeom>
            <a:avLst/>
            <a:gdLst/>
            <a:ahLst/>
            <a:cxnLst/>
            <a:rect l="l" t="t" r="r" b="b"/>
            <a:pathLst>
              <a:path w="5080" h="15240">
                <a:moveTo>
                  <a:pt x="5041" y="151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0" name="bg object 4210"/>
          <p:cNvSpPr/>
          <p:nvPr/>
        </p:nvSpPr>
        <p:spPr>
          <a:xfrm>
            <a:off x="14249013" y="7555595"/>
            <a:ext cx="2540" cy="7620"/>
          </a:xfrm>
          <a:custGeom>
            <a:avLst/>
            <a:gdLst/>
            <a:ahLst/>
            <a:cxnLst/>
            <a:rect l="l" t="t" r="r" b="b"/>
            <a:pathLst>
              <a:path w="2540" h="7620">
                <a:moveTo>
                  <a:pt x="2539" y="76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1" name="bg object 4211"/>
          <p:cNvSpPr/>
          <p:nvPr/>
        </p:nvSpPr>
        <p:spPr>
          <a:xfrm>
            <a:off x="14225465" y="7555657"/>
            <a:ext cx="5080" cy="15240"/>
          </a:xfrm>
          <a:custGeom>
            <a:avLst/>
            <a:gdLst/>
            <a:ahLst/>
            <a:cxnLst/>
            <a:rect l="l" t="t" r="r" b="b"/>
            <a:pathLst>
              <a:path w="5080" h="15240">
                <a:moveTo>
                  <a:pt x="0" y="15138"/>
                </a:moveTo>
                <a:lnTo>
                  <a:pt x="50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2" name="bg object 4212"/>
          <p:cNvSpPr/>
          <p:nvPr/>
        </p:nvSpPr>
        <p:spPr>
          <a:xfrm>
            <a:off x="14218736" y="7555643"/>
            <a:ext cx="5080" cy="15240"/>
          </a:xfrm>
          <a:custGeom>
            <a:avLst/>
            <a:gdLst/>
            <a:ahLst/>
            <a:cxnLst/>
            <a:rect l="l" t="t" r="r" b="b"/>
            <a:pathLst>
              <a:path w="5080" h="15240">
                <a:moveTo>
                  <a:pt x="0" y="15150"/>
                </a:moveTo>
                <a:lnTo>
                  <a:pt x="50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3" name="bg object 4213"/>
          <p:cNvSpPr/>
          <p:nvPr/>
        </p:nvSpPr>
        <p:spPr>
          <a:xfrm>
            <a:off x="14212852" y="7555646"/>
            <a:ext cx="4445" cy="12700"/>
          </a:xfrm>
          <a:custGeom>
            <a:avLst/>
            <a:gdLst/>
            <a:ahLst/>
            <a:cxnLst/>
            <a:rect l="l" t="t" r="r" b="b"/>
            <a:pathLst>
              <a:path w="4444" h="12700">
                <a:moveTo>
                  <a:pt x="0" y="12610"/>
                </a:moveTo>
                <a:lnTo>
                  <a:pt x="42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4" name="bg object 4214"/>
          <p:cNvSpPr/>
          <p:nvPr/>
        </p:nvSpPr>
        <p:spPr>
          <a:xfrm>
            <a:off x="14232195" y="7555654"/>
            <a:ext cx="5080" cy="15240"/>
          </a:xfrm>
          <a:custGeom>
            <a:avLst/>
            <a:gdLst/>
            <a:ahLst/>
            <a:cxnLst/>
            <a:rect l="l" t="t" r="r" b="b"/>
            <a:pathLst>
              <a:path w="5080" h="15240">
                <a:moveTo>
                  <a:pt x="0" y="15138"/>
                </a:moveTo>
                <a:lnTo>
                  <a:pt x="50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5" name="bg object 4215"/>
          <p:cNvSpPr/>
          <p:nvPr/>
        </p:nvSpPr>
        <p:spPr>
          <a:xfrm>
            <a:off x="14238923" y="7555671"/>
            <a:ext cx="5080" cy="15240"/>
          </a:xfrm>
          <a:custGeom>
            <a:avLst/>
            <a:gdLst/>
            <a:ahLst/>
            <a:cxnLst/>
            <a:rect l="l" t="t" r="r" b="b"/>
            <a:pathLst>
              <a:path w="5080" h="15240">
                <a:moveTo>
                  <a:pt x="0" y="15138"/>
                </a:moveTo>
                <a:lnTo>
                  <a:pt x="50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6" name="bg object 4216"/>
          <p:cNvSpPr/>
          <p:nvPr/>
        </p:nvSpPr>
        <p:spPr>
          <a:xfrm>
            <a:off x="14245653" y="7555670"/>
            <a:ext cx="5080" cy="15240"/>
          </a:xfrm>
          <a:custGeom>
            <a:avLst/>
            <a:gdLst/>
            <a:ahLst/>
            <a:cxnLst/>
            <a:rect l="l" t="t" r="r" b="b"/>
            <a:pathLst>
              <a:path w="5080" h="15240">
                <a:moveTo>
                  <a:pt x="0" y="15138"/>
                </a:moveTo>
                <a:lnTo>
                  <a:pt x="50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7" name="bg object 4217"/>
          <p:cNvSpPr/>
          <p:nvPr/>
        </p:nvSpPr>
        <p:spPr>
          <a:xfrm>
            <a:off x="14212852" y="7571620"/>
            <a:ext cx="38735" cy="0"/>
          </a:xfrm>
          <a:custGeom>
            <a:avLst/>
            <a:gdLst/>
            <a:ahLst/>
            <a:cxnLst/>
            <a:rect l="l" t="t" r="r" b="b"/>
            <a:pathLst>
              <a:path w="38734">
                <a:moveTo>
                  <a:pt x="0" y="0"/>
                </a:moveTo>
                <a:lnTo>
                  <a:pt x="386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8" name="bg object 4218"/>
          <p:cNvSpPr/>
          <p:nvPr/>
        </p:nvSpPr>
        <p:spPr>
          <a:xfrm>
            <a:off x="14219582" y="7514413"/>
            <a:ext cx="0" cy="40640"/>
          </a:xfrm>
          <a:custGeom>
            <a:avLst/>
            <a:gdLst/>
            <a:ahLst/>
            <a:cxnLst/>
            <a:rect l="l" t="t" r="r" b="b"/>
            <a:pathLst>
              <a:path h="40640">
                <a:moveTo>
                  <a:pt x="0" y="0"/>
                </a:moveTo>
                <a:lnTo>
                  <a:pt x="0" y="403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9" name="bg object 4219"/>
          <p:cNvSpPr/>
          <p:nvPr/>
        </p:nvSpPr>
        <p:spPr>
          <a:xfrm>
            <a:off x="14219576" y="7514411"/>
            <a:ext cx="25400" cy="40640"/>
          </a:xfrm>
          <a:custGeom>
            <a:avLst/>
            <a:gdLst/>
            <a:ahLst/>
            <a:cxnLst/>
            <a:rect l="l" t="t" r="r" b="b"/>
            <a:pathLst>
              <a:path w="25400" h="40640">
                <a:moveTo>
                  <a:pt x="25246" y="0"/>
                </a:moveTo>
                <a:lnTo>
                  <a:pt x="25246" y="40384"/>
                </a:lnTo>
              </a:path>
              <a:path w="25400" h="40640">
                <a:moveTo>
                  <a:pt x="252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0" name="bg object 4220"/>
          <p:cNvSpPr/>
          <p:nvPr/>
        </p:nvSpPr>
        <p:spPr>
          <a:xfrm>
            <a:off x="14234120" y="7554790"/>
            <a:ext cx="10795" cy="0"/>
          </a:xfrm>
          <a:custGeom>
            <a:avLst/>
            <a:gdLst/>
            <a:ahLst/>
            <a:cxnLst/>
            <a:rect l="l" t="t" r="r" b="b"/>
            <a:pathLst>
              <a:path w="10794">
                <a:moveTo>
                  <a:pt x="0" y="0"/>
                </a:moveTo>
                <a:lnTo>
                  <a:pt x="107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1" name="bg object 4221"/>
          <p:cNvSpPr/>
          <p:nvPr/>
        </p:nvSpPr>
        <p:spPr>
          <a:xfrm>
            <a:off x="14219576" y="7554790"/>
            <a:ext cx="25400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252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2" name="bg object 4222"/>
          <p:cNvSpPr/>
          <p:nvPr/>
        </p:nvSpPr>
        <p:spPr>
          <a:xfrm>
            <a:off x="13873888" y="7571615"/>
            <a:ext cx="149225" cy="0"/>
          </a:xfrm>
          <a:custGeom>
            <a:avLst/>
            <a:gdLst/>
            <a:ahLst/>
            <a:cxnLst/>
            <a:rect l="l" t="t" r="r" b="b"/>
            <a:pathLst>
              <a:path w="149225">
                <a:moveTo>
                  <a:pt x="0" y="0"/>
                </a:moveTo>
                <a:lnTo>
                  <a:pt x="1488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3" name="bg object 4223"/>
          <p:cNvSpPr/>
          <p:nvPr/>
        </p:nvSpPr>
        <p:spPr>
          <a:xfrm>
            <a:off x="13815001" y="7554788"/>
            <a:ext cx="0" cy="52069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520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4" name="bg object 4224"/>
          <p:cNvSpPr/>
          <p:nvPr/>
        </p:nvSpPr>
        <p:spPr>
          <a:xfrm>
            <a:off x="14022754" y="7571614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0" y="0"/>
                </a:moveTo>
                <a:lnTo>
                  <a:pt x="1901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5" name="bg object 4225"/>
          <p:cNvSpPr/>
          <p:nvPr/>
        </p:nvSpPr>
        <p:spPr>
          <a:xfrm>
            <a:off x="14043416" y="7545859"/>
            <a:ext cx="149225" cy="0"/>
          </a:xfrm>
          <a:custGeom>
            <a:avLst/>
            <a:gdLst/>
            <a:ahLst/>
            <a:cxnLst/>
            <a:rect l="l" t="t" r="r" b="b"/>
            <a:pathLst>
              <a:path w="149225">
                <a:moveTo>
                  <a:pt x="14877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6" name="bg object 4226"/>
          <p:cNvSpPr/>
          <p:nvPr/>
        </p:nvSpPr>
        <p:spPr>
          <a:xfrm>
            <a:off x="14043416" y="7543744"/>
            <a:ext cx="149225" cy="0"/>
          </a:xfrm>
          <a:custGeom>
            <a:avLst/>
            <a:gdLst/>
            <a:ahLst/>
            <a:cxnLst/>
            <a:rect l="l" t="t" r="r" b="b"/>
            <a:pathLst>
              <a:path w="149225">
                <a:moveTo>
                  <a:pt x="14877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7" name="bg object 4227"/>
          <p:cNvSpPr/>
          <p:nvPr/>
        </p:nvSpPr>
        <p:spPr>
          <a:xfrm>
            <a:off x="14016025" y="7514406"/>
            <a:ext cx="0" cy="40640"/>
          </a:xfrm>
          <a:custGeom>
            <a:avLst/>
            <a:gdLst/>
            <a:ahLst/>
            <a:cxnLst/>
            <a:rect l="l" t="t" r="r" b="b"/>
            <a:pathLst>
              <a:path h="40640">
                <a:moveTo>
                  <a:pt x="0" y="0"/>
                </a:moveTo>
                <a:lnTo>
                  <a:pt x="0" y="403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8" name="bg object 4228"/>
          <p:cNvSpPr/>
          <p:nvPr/>
        </p:nvSpPr>
        <p:spPr>
          <a:xfrm>
            <a:off x="14022754" y="755478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9" name="bg object 4229"/>
          <p:cNvSpPr/>
          <p:nvPr/>
        </p:nvSpPr>
        <p:spPr>
          <a:xfrm>
            <a:off x="14016025" y="7537960"/>
            <a:ext cx="64135" cy="0"/>
          </a:xfrm>
          <a:custGeom>
            <a:avLst/>
            <a:gdLst/>
            <a:ahLst/>
            <a:cxnLst/>
            <a:rect l="l" t="t" r="r" b="b"/>
            <a:pathLst>
              <a:path w="64134">
                <a:moveTo>
                  <a:pt x="0" y="0"/>
                </a:moveTo>
                <a:lnTo>
                  <a:pt x="635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0" name="bg object 4230"/>
          <p:cNvSpPr/>
          <p:nvPr/>
        </p:nvSpPr>
        <p:spPr>
          <a:xfrm>
            <a:off x="14212853" y="755478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1" name="bg object 4231"/>
          <p:cNvSpPr/>
          <p:nvPr/>
        </p:nvSpPr>
        <p:spPr>
          <a:xfrm>
            <a:off x="14043413" y="7537958"/>
            <a:ext cx="176530" cy="0"/>
          </a:xfrm>
          <a:custGeom>
            <a:avLst/>
            <a:gdLst/>
            <a:ahLst/>
            <a:cxnLst/>
            <a:rect l="l" t="t" r="r" b="b"/>
            <a:pathLst>
              <a:path w="176530">
                <a:moveTo>
                  <a:pt x="0" y="0"/>
                </a:moveTo>
                <a:lnTo>
                  <a:pt x="17616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2" name="bg object 4232"/>
          <p:cNvSpPr/>
          <p:nvPr/>
        </p:nvSpPr>
        <p:spPr>
          <a:xfrm>
            <a:off x="14016025" y="7514400"/>
            <a:ext cx="203835" cy="0"/>
          </a:xfrm>
          <a:custGeom>
            <a:avLst/>
            <a:gdLst/>
            <a:ahLst/>
            <a:cxnLst/>
            <a:rect l="l" t="t" r="r" b="b"/>
            <a:pathLst>
              <a:path w="203834">
                <a:moveTo>
                  <a:pt x="0" y="0"/>
                </a:moveTo>
                <a:lnTo>
                  <a:pt x="2035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3" name="bg object 4233"/>
          <p:cNvSpPr/>
          <p:nvPr/>
        </p:nvSpPr>
        <p:spPr>
          <a:xfrm>
            <a:off x="14016025" y="7554782"/>
            <a:ext cx="203835" cy="0"/>
          </a:xfrm>
          <a:custGeom>
            <a:avLst/>
            <a:gdLst/>
            <a:ahLst/>
            <a:cxnLst/>
            <a:rect l="l" t="t" r="r" b="b"/>
            <a:pathLst>
              <a:path w="203834">
                <a:moveTo>
                  <a:pt x="0" y="0"/>
                </a:moveTo>
                <a:lnTo>
                  <a:pt x="2035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4" name="bg object 4234"/>
          <p:cNvSpPr/>
          <p:nvPr/>
        </p:nvSpPr>
        <p:spPr>
          <a:xfrm>
            <a:off x="14272214" y="7537954"/>
            <a:ext cx="176530" cy="0"/>
          </a:xfrm>
          <a:custGeom>
            <a:avLst/>
            <a:gdLst/>
            <a:ahLst/>
            <a:cxnLst/>
            <a:rect l="l" t="t" r="r" b="b"/>
            <a:pathLst>
              <a:path w="176530">
                <a:moveTo>
                  <a:pt x="0" y="0"/>
                </a:moveTo>
                <a:lnTo>
                  <a:pt x="17616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5" name="bg object 4235"/>
          <p:cNvSpPr/>
          <p:nvPr/>
        </p:nvSpPr>
        <p:spPr>
          <a:xfrm>
            <a:off x="14272217" y="7543738"/>
            <a:ext cx="149225" cy="0"/>
          </a:xfrm>
          <a:custGeom>
            <a:avLst/>
            <a:gdLst/>
            <a:ahLst/>
            <a:cxnLst/>
            <a:rect l="l" t="t" r="r" b="b"/>
            <a:pathLst>
              <a:path w="149225">
                <a:moveTo>
                  <a:pt x="14877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6" name="bg object 4236"/>
          <p:cNvSpPr/>
          <p:nvPr/>
        </p:nvSpPr>
        <p:spPr>
          <a:xfrm>
            <a:off x="14272217" y="7545851"/>
            <a:ext cx="149225" cy="0"/>
          </a:xfrm>
          <a:custGeom>
            <a:avLst/>
            <a:gdLst/>
            <a:ahLst/>
            <a:cxnLst/>
            <a:rect l="l" t="t" r="r" b="b"/>
            <a:pathLst>
              <a:path w="149225">
                <a:moveTo>
                  <a:pt x="14877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7" name="bg object 4237"/>
          <p:cNvSpPr/>
          <p:nvPr/>
        </p:nvSpPr>
        <p:spPr>
          <a:xfrm>
            <a:off x="14251554" y="7571603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0" y="0"/>
                </a:moveTo>
                <a:lnTo>
                  <a:pt x="1901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8" name="bg object 4238"/>
          <p:cNvSpPr/>
          <p:nvPr/>
        </p:nvSpPr>
        <p:spPr>
          <a:xfrm>
            <a:off x="14272213" y="7545848"/>
            <a:ext cx="36195" cy="0"/>
          </a:xfrm>
          <a:custGeom>
            <a:avLst/>
            <a:gdLst/>
            <a:ahLst/>
            <a:cxnLst/>
            <a:rect l="l" t="t" r="r" b="b"/>
            <a:pathLst>
              <a:path w="36194">
                <a:moveTo>
                  <a:pt x="361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9" name="bg object 4239"/>
          <p:cNvSpPr/>
          <p:nvPr/>
        </p:nvSpPr>
        <p:spPr>
          <a:xfrm>
            <a:off x="14272213" y="7543734"/>
            <a:ext cx="36195" cy="0"/>
          </a:xfrm>
          <a:custGeom>
            <a:avLst/>
            <a:gdLst/>
            <a:ahLst/>
            <a:cxnLst/>
            <a:rect l="l" t="t" r="r" b="b"/>
            <a:pathLst>
              <a:path w="36194">
                <a:moveTo>
                  <a:pt x="361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0" name="bg object 4240"/>
          <p:cNvSpPr/>
          <p:nvPr/>
        </p:nvSpPr>
        <p:spPr>
          <a:xfrm>
            <a:off x="14251554" y="755477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1" name="bg object 4241"/>
          <p:cNvSpPr/>
          <p:nvPr/>
        </p:nvSpPr>
        <p:spPr>
          <a:xfrm>
            <a:off x="14501014" y="7537950"/>
            <a:ext cx="176530" cy="0"/>
          </a:xfrm>
          <a:custGeom>
            <a:avLst/>
            <a:gdLst/>
            <a:ahLst/>
            <a:cxnLst/>
            <a:rect l="l" t="t" r="r" b="b"/>
            <a:pathLst>
              <a:path w="176530">
                <a:moveTo>
                  <a:pt x="0" y="0"/>
                </a:moveTo>
                <a:lnTo>
                  <a:pt x="1761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2" name="bg object 4242"/>
          <p:cNvSpPr/>
          <p:nvPr/>
        </p:nvSpPr>
        <p:spPr>
          <a:xfrm>
            <a:off x="14501014" y="7543731"/>
            <a:ext cx="149225" cy="0"/>
          </a:xfrm>
          <a:custGeom>
            <a:avLst/>
            <a:gdLst/>
            <a:ahLst/>
            <a:cxnLst/>
            <a:rect l="l" t="t" r="r" b="b"/>
            <a:pathLst>
              <a:path w="149225">
                <a:moveTo>
                  <a:pt x="1487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3" name="bg object 4243"/>
          <p:cNvSpPr/>
          <p:nvPr/>
        </p:nvSpPr>
        <p:spPr>
          <a:xfrm>
            <a:off x="14501014" y="7545845"/>
            <a:ext cx="149225" cy="0"/>
          </a:xfrm>
          <a:custGeom>
            <a:avLst/>
            <a:gdLst/>
            <a:ahLst/>
            <a:cxnLst/>
            <a:rect l="l" t="t" r="r" b="b"/>
            <a:pathLst>
              <a:path w="149225">
                <a:moveTo>
                  <a:pt x="1487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4" name="bg object 4244"/>
          <p:cNvSpPr/>
          <p:nvPr/>
        </p:nvSpPr>
        <p:spPr>
          <a:xfrm>
            <a:off x="14480336" y="7571598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0" y="0"/>
                </a:moveTo>
                <a:lnTo>
                  <a:pt x="1901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5" name="bg object 4245"/>
          <p:cNvSpPr/>
          <p:nvPr/>
        </p:nvSpPr>
        <p:spPr>
          <a:xfrm>
            <a:off x="14473608" y="7514391"/>
            <a:ext cx="203835" cy="0"/>
          </a:xfrm>
          <a:custGeom>
            <a:avLst/>
            <a:gdLst/>
            <a:ahLst/>
            <a:cxnLst/>
            <a:rect l="l" t="t" r="r" b="b"/>
            <a:pathLst>
              <a:path w="203834">
                <a:moveTo>
                  <a:pt x="0" y="0"/>
                </a:moveTo>
                <a:lnTo>
                  <a:pt x="2035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6" name="bg object 4246"/>
          <p:cNvSpPr/>
          <p:nvPr/>
        </p:nvSpPr>
        <p:spPr>
          <a:xfrm>
            <a:off x="14473608" y="7554770"/>
            <a:ext cx="203835" cy="0"/>
          </a:xfrm>
          <a:custGeom>
            <a:avLst/>
            <a:gdLst/>
            <a:ahLst/>
            <a:cxnLst/>
            <a:rect l="l" t="t" r="r" b="b"/>
            <a:pathLst>
              <a:path w="203834">
                <a:moveTo>
                  <a:pt x="0" y="0"/>
                </a:moveTo>
                <a:lnTo>
                  <a:pt x="2035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7" name="bg object 4247"/>
          <p:cNvSpPr/>
          <p:nvPr/>
        </p:nvSpPr>
        <p:spPr>
          <a:xfrm>
            <a:off x="14501014" y="7545841"/>
            <a:ext cx="36195" cy="0"/>
          </a:xfrm>
          <a:custGeom>
            <a:avLst/>
            <a:gdLst/>
            <a:ahLst/>
            <a:cxnLst/>
            <a:rect l="l" t="t" r="r" b="b"/>
            <a:pathLst>
              <a:path w="36194">
                <a:moveTo>
                  <a:pt x="361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8" name="bg object 4248"/>
          <p:cNvSpPr/>
          <p:nvPr/>
        </p:nvSpPr>
        <p:spPr>
          <a:xfrm>
            <a:off x="14501014" y="7543726"/>
            <a:ext cx="36195" cy="0"/>
          </a:xfrm>
          <a:custGeom>
            <a:avLst/>
            <a:gdLst/>
            <a:ahLst/>
            <a:cxnLst/>
            <a:rect l="l" t="t" r="r" b="b"/>
            <a:pathLst>
              <a:path w="36194">
                <a:moveTo>
                  <a:pt x="361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9" name="bg object 4249"/>
          <p:cNvSpPr/>
          <p:nvPr/>
        </p:nvSpPr>
        <p:spPr>
          <a:xfrm>
            <a:off x="14473608" y="7537944"/>
            <a:ext cx="64135" cy="0"/>
          </a:xfrm>
          <a:custGeom>
            <a:avLst/>
            <a:gdLst/>
            <a:ahLst/>
            <a:cxnLst/>
            <a:rect l="l" t="t" r="r" b="b"/>
            <a:pathLst>
              <a:path w="64134">
                <a:moveTo>
                  <a:pt x="0" y="0"/>
                </a:moveTo>
                <a:lnTo>
                  <a:pt x="635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0" name="bg object 4250"/>
          <p:cNvSpPr/>
          <p:nvPr/>
        </p:nvSpPr>
        <p:spPr>
          <a:xfrm>
            <a:off x="14448383" y="7514386"/>
            <a:ext cx="0" cy="40640"/>
          </a:xfrm>
          <a:custGeom>
            <a:avLst/>
            <a:gdLst/>
            <a:ahLst/>
            <a:cxnLst/>
            <a:rect l="l" t="t" r="r" b="b"/>
            <a:pathLst>
              <a:path h="40640">
                <a:moveTo>
                  <a:pt x="0" y="0"/>
                </a:moveTo>
                <a:lnTo>
                  <a:pt x="0" y="403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1" name="bg object 4251"/>
          <p:cNvSpPr/>
          <p:nvPr/>
        </p:nvSpPr>
        <p:spPr>
          <a:xfrm>
            <a:off x="14473608" y="7514386"/>
            <a:ext cx="0" cy="40640"/>
          </a:xfrm>
          <a:custGeom>
            <a:avLst/>
            <a:gdLst/>
            <a:ahLst/>
            <a:cxnLst/>
            <a:rect l="l" t="t" r="r" b="b"/>
            <a:pathLst>
              <a:path h="40640">
                <a:moveTo>
                  <a:pt x="0" y="0"/>
                </a:moveTo>
                <a:lnTo>
                  <a:pt x="0" y="403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2" name="bg object 4252"/>
          <p:cNvSpPr/>
          <p:nvPr/>
        </p:nvSpPr>
        <p:spPr>
          <a:xfrm>
            <a:off x="14441654" y="755476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3" name="bg object 4253"/>
          <p:cNvSpPr/>
          <p:nvPr/>
        </p:nvSpPr>
        <p:spPr>
          <a:xfrm>
            <a:off x="14480336" y="755476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4" name="bg object 4254"/>
          <p:cNvSpPr/>
          <p:nvPr/>
        </p:nvSpPr>
        <p:spPr>
          <a:xfrm>
            <a:off x="14476139" y="7570738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39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5" name="bg object 4255"/>
          <p:cNvSpPr/>
          <p:nvPr/>
        </p:nvSpPr>
        <p:spPr>
          <a:xfrm>
            <a:off x="14469420" y="7570738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14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6" name="bg object 4256"/>
          <p:cNvSpPr/>
          <p:nvPr/>
        </p:nvSpPr>
        <p:spPr>
          <a:xfrm>
            <a:off x="14462691" y="7570737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14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7" name="bg object 4257"/>
          <p:cNvSpPr/>
          <p:nvPr/>
        </p:nvSpPr>
        <p:spPr>
          <a:xfrm>
            <a:off x="14455961" y="7570737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14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8" name="bg object 4258"/>
          <p:cNvSpPr/>
          <p:nvPr/>
        </p:nvSpPr>
        <p:spPr>
          <a:xfrm>
            <a:off x="14449234" y="7570736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14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9" name="bg object 4259"/>
          <p:cNvSpPr/>
          <p:nvPr/>
        </p:nvSpPr>
        <p:spPr>
          <a:xfrm>
            <a:off x="14442477" y="7570735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39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0" name="bg object 4260"/>
          <p:cNvSpPr/>
          <p:nvPr/>
        </p:nvSpPr>
        <p:spPr>
          <a:xfrm>
            <a:off x="14441657" y="7554755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14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1" name="bg object 4261"/>
          <p:cNvSpPr/>
          <p:nvPr/>
        </p:nvSpPr>
        <p:spPr>
          <a:xfrm>
            <a:off x="14448389" y="7554753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14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2" name="bg object 4262"/>
          <p:cNvSpPr/>
          <p:nvPr/>
        </p:nvSpPr>
        <p:spPr>
          <a:xfrm>
            <a:off x="14455115" y="7554753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14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3" name="bg object 4263"/>
          <p:cNvSpPr/>
          <p:nvPr/>
        </p:nvSpPr>
        <p:spPr>
          <a:xfrm>
            <a:off x="14461844" y="7554752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14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4" name="bg object 4264"/>
          <p:cNvSpPr/>
          <p:nvPr/>
        </p:nvSpPr>
        <p:spPr>
          <a:xfrm>
            <a:off x="14468573" y="7554760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14" y="82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5" name="bg object 4265"/>
          <p:cNvSpPr/>
          <p:nvPr/>
        </p:nvSpPr>
        <p:spPr>
          <a:xfrm>
            <a:off x="14475315" y="7554758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2501" y="82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6" name="bg object 4266"/>
          <p:cNvSpPr/>
          <p:nvPr/>
        </p:nvSpPr>
        <p:spPr>
          <a:xfrm>
            <a:off x="14479508" y="7555308"/>
            <a:ext cx="1270" cy="635"/>
          </a:xfrm>
          <a:custGeom>
            <a:avLst/>
            <a:gdLst/>
            <a:ahLst/>
            <a:cxnLst/>
            <a:rect l="l" t="t" r="r" b="b"/>
            <a:pathLst>
              <a:path w="1269" h="634">
                <a:moveTo>
                  <a:pt x="0" y="292"/>
                </a:moveTo>
                <a:lnTo>
                  <a:pt x="8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7" name="bg object 4267"/>
          <p:cNvSpPr/>
          <p:nvPr/>
        </p:nvSpPr>
        <p:spPr>
          <a:xfrm>
            <a:off x="14472779" y="7554750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850"/>
                </a:moveTo>
                <a:lnTo>
                  <a:pt x="25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8" name="bg object 4268"/>
          <p:cNvSpPr/>
          <p:nvPr/>
        </p:nvSpPr>
        <p:spPr>
          <a:xfrm>
            <a:off x="14466034" y="7554748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850"/>
                </a:moveTo>
                <a:lnTo>
                  <a:pt x="25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9" name="bg object 4269"/>
          <p:cNvSpPr/>
          <p:nvPr/>
        </p:nvSpPr>
        <p:spPr>
          <a:xfrm>
            <a:off x="14459304" y="7554747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850"/>
                </a:moveTo>
                <a:lnTo>
                  <a:pt x="25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0" name="bg object 4270"/>
          <p:cNvSpPr/>
          <p:nvPr/>
        </p:nvSpPr>
        <p:spPr>
          <a:xfrm>
            <a:off x="14452576" y="7554747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850"/>
                </a:moveTo>
                <a:lnTo>
                  <a:pt x="25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1" name="bg object 4271"/>
          <p:cNvSpPr/>
          <p:nvPr/>
        </p:nvSpPr>
        <p:spPr>
          <a:xfrm>
            <a:off x="14445847" y="7554746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850"/>
                </a:moveTo>
                <a:lnTo>
                  <a:pt x="25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2" name="bg object 4272"/>
          <p:cNvSpPr/>
          <p:nvPr/>
        </p:nvSpPr>
        <p:spPr>
          <a:xfrm>
            <a:off x="14445017" y="7570724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850"/>
                </a:moveTo>
                <a:lnTo>
                  <a:pt x="25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3" name="bg object 4273"/>
          <p:cNvSpPr/>
          <p:nvPr/>
        </p:nvSpPr>
        <p:spPr>
          <a:xfrm>
            <a:off x="14451748" y="7570724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850"/>
                </a:moveTo>
                <a:lnTo>
                  <a:pt x="25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4" name="bg object 4274"/>
          <p:cNvSpPr/>
          <p:nvPr/>
        </p:nvSpPr>
        <p:spPr>
          <a:xfrm>
            <a:off x="14458475" y="7570723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850"/>
                </a:moveTo>
                <a:lnTo>
                  <a:pt x="25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5" name="bg object 4275"/>
          <p:cNvSpPr/>
          <p:nvPr/>
        </p:nvSpPr>
        <p:spPr>
          <a:xfrm>
            <a:off x="14465206" y="7570723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850"/>
                </a:moveTo>
                <a:lnTo>
                  <a:pt x="25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6" name="bg object 4276"/>
          <p:cNvSpPr/>
          <p:nvPr/>
        </p:nvSpPr>
        <p:spPr>
          <a:xfrm>
            <a:off x="14471934" y="7570722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850"/>
                </a:moveTo>
                <a:lnTo>
                  <a:pt x="25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7" name="bg object 4277"/>
          <p:cNvSpPr/>
          <p:nvPr/>
        </p:nvSpPr>
        <p:spPr>
          <a:xfrm>
            <a:off x="14478679" y="7571013"/>
            <a:ext cx="1905" cy="635"/>
          </a:xfrm>
          <a:custGeom>
            <a:avLst/>
            <a:gdLst/>
            <a:ahLst/>
            <a:cxnLst/>
            <a:rect l="l" t="t" r="r" b="b"/>
            <a:pathLst>
              <a:path w="1905" h="634">
                <a:moveTo>
                  <a:pt x="0" y="558"/>
                </a:moveTo>
                <a:lnTo>
                  <a:pt x="16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8" name="bg object 4278"/>
          <p:cNvSpPr/>
          <p:nvPr/>
        </p:nvSpPr>
        <p:spPr>
          <a:xfrm>
            <a:off x="14457628" y="7555559"/>
            <a:ext cx="5080" cy="15240"/>
          </a:xfrm>
          <a:custGeom>
            <a:avLst/>
            <a:gdLst/>
            <a:ahLst/>
            <a:cxnLst/>
            <a:rect l="l" t="t" r="r" b="b"/>
            <a:pathLst>
              <a:path w="5080" h="15240">
                <a:moveTo>
                  <a:pt x="5041" y="151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9" name="bg object 4279"/>
          <p:cNvSpPr/>
          <p:nvPr/>
        </p:nvSpPr>
        <p:spPr>
          <a:xfrm>
            <a:off x="14450898" y="7555569"/>
            <a:ext cx="5080" cy="15240"/>
          </a:xfrm>
          <a:custGeom>
            <a:avLst/>
            <a:gdLst/>
            <a:ahLst/>
            <a:cxnLst/>
            <a:rect l="l" t="t" r="r" b="b"/>
            <a:pathLst>
              <a:path w="5080" h="15240">
                <a:moveTo>
                  <a:pt x="5041" y="151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0" name="bg object 4280"/>
          <p:cNvSpPr/>
          <p:nvPr/>
        </p:nvSpPr>
        <p:spPr>
          <a:xfrm>
            <a:off x="14444170" y="7555574"/>
            <a:ext cx="5080" cy="15240"/>
          </a:xfrm>
          <a:custGeom>
            <a:avLst/>
            <a:gdLst/>
            <a:ahLst/>
            <a:cxnLst/>
            <a:rect l="l" t="t" r="r" b="b"/>
            <a:pathLst>
              <a:path w="5080" h="15240">
                <a:moveTo>
                  <a:pt x="5041" y="151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1" name="bg object 4281"/>
          <p:cNvSpPr/>
          <p:nvPr/>
        </p:nvSpPr>
        <p:spPr>
          <a:xfrm>
            <a:off x="14441657" y="7568207"/>
            <a:ext cx="1270" cy="2540"/>
          </a:xfrm>
          <a:custGeom>
            <a:avLst/>
            <a:gdLst/>
            <a:ahLst/>
            <a:cxnLst/>
            <a:rect l="l" t="t" r="r" b="b"/>
            <a:pathLst>
              <a:path w="1269" h="2540">
                <a:moveTo>
                  <a:pt x="825" y="25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2" name="bg object 4282"/>
          <p:cNvSpPr/>
          <p:nvPr/>
        </p:nvSpPr>
        <p:spPr>
          <a:xfrm>
            <a:off x="14464356" y="7555551"/>
            <a:ext cx="5080" cy="15240"/>
          </a:xfrm>
          <a:custGeom>
            <a:avLst/>
            <a:gdLst/>
            <a:ahLst/>
            <a:cxnLst/>
            <a:rect l="l" t="t" r="r" b="b"/>
            <a:pathLst>
              <a:path w="5080" h="15240">
                <a:moveTo>
                  <a:pt x="5041" y="151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3" name="bg object 4283"/>
          <p:cNvSpPr/>
          <p:nvPr/>
        </p:nvSpPr>
        <p:spPr>
          <a:xfrm>
            <a:off x="14471086" y="7555548"/>
            <a:ext cx="5080" cy="15240"/>
          </a:xfrm>
          <a:custGeom>
            <a:avLst/>
            <a:gdLst/>
            <a:ahLst/>
            <a:cxnLst/>
            <a:rect l="l" t="t" r="r" b="b"/>
            <a:pathLst>
              <a:path w="5080" h="15240">
                <a:moveTo>
                  <a:pt x="5041" y="151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4" name="bg object 4284"/>
          <p:cNvSpPr/>
          <p:nvPr/>
        </p:nvSpPr>
        <p:spPr>
          <a:xfrm>
            <a:off x="14477796" y="7555538"/>
            <a:ext cx="2540" cy="7620"/>
          </a:xfrm>
          <a:custGeom>
            <a:avLst/>
            <a:gdLst/>
            <a:ahLst/>
            <a:cxnLst/>
            <a:rect l="l" t="t" r="r" b="b"/>
            <a:pathLst>
              <a:path w="2540" h="7620">
                <a:moveTo>
                  <a:pt x="2539" y="76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5" name="bg object 4285"/>
          <p:cNvSpPr/>
          <p:nvPr/>
        </p:nvSpPr>
        <p:spPr>
          <a:xfrm>
            <a:off x="14454265" y="7555598"/>
            <a:ext cx="5080" cy="15240"/>
          </a:xfrm>
          <a:custGeom>
            <a:avLst/>
            <a:gdLst/>
            <a:ahLst/>
            <a:cxnLst/>
            <a:rect l="l" t="t" r="r" b="b"/>
            <a:pathLst>
              <a:path w="5080" h="15240">
                <a:moveTo>
                  <a:pt x="0" y="15138"/>
                </a:moveTo>
                <a:lnTo>
                  <a:pt x="50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6" name="bg object 4286"/>
          <p:cNvSpPr/>
          <p:nvPr/>
        </p:nvSpPr>
        <p:spPr>
          <a:xfrm>
            <a:off x="14447537" y="7555585"/>
            <a:ext cx="5080" cy="15240"/>
          </a:xfrm>
          <a:custGeom>
            <a:avLst/>
            <a:gdLst/>
            <a:ahLst/>
            <a:cxnLst/>
            <a:rect l="l" t="t" r="r" b="b"/>
            <a:pathLst>
              <a:path w="5080" h="15240">
                <a:moveTo>
                  <a:pt x="0" y="15150"/>
                </a:moveTo>
                <a:lnTo>
                  <a:pt x="50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7" name="bg object 4287"/>
          <p:cNvSpPr/>
          <p:nvPr/>
        </p:nvSpPr>
        <p:spPr>
          <a:xfrm>
            <a:off x="14441654" y="7555588"/>
            <a:ext cx="4445" cy="12700"/>
          </a:xfrm>
          <a:custGeom>
            <a:avLst/>
            <a:gdLst/>
            <a:ahLst/>
            <a:cxnLst/>
            <a:rect l="l" t="t" r="r" b="b"/>
            <a:pathLst>
              <a:path w="4444" h="12700">
                <a:moveTo>
                  <a:pt x="0" y="12610"/>
                </a:moveTo>
                <a:lnTo>
                  <a:pt x="41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8" name="bg object 4288"/>
          <p:cNvSpPr/>
          <p:nvPr/>
        </p:nvSpPr>
        <p:spPr>
          <a:xfrm>
            <a:off x="14460995" y="7555597"/>
            <a:ext cx="5080" cy="15240"/>
          </a:xfrm>
          <a:custGeom>
            <a:avLst/>
            <a:gdLst/>
            <a:ahLst/>
            <a:cxnLst/>
            <a:rect l="l" t="t" r="r" b="b"/>
            <a:pathLst>
              <a:path w="5080" h="15240">
                <a:moveTo>
                  <a:pt x="0" y="15138"/>
                </a:moveTo>
                <a:lnTo>
                  <a:pt x="50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9" name="bg object 4289"/>
          <p:cNvSpPr/>
          <p:nvPr/>
        </p:nvSpPr>
        <p:spPr>
          <a:xfrm>
            <a:off x="14467723" y="7555612"/>
            <a:ext cx="5080" cy="15240"/>
          </a:xfrm>
          <a:custGeom>
            <a:avLst/>
            <a:gdLst/>
            <a:ahLst/>
            <a:cxnLst/>
            <a:rect l="l" t="t" r="r" b="b"/>
            <a:pathLst>
              <a:path w="5080" h="15240">
                <a:moveTo>
                  <a:pt x="0" y="15138"/>
                </a:moveTo>
                <a:lnTo>
                  <a:pt x="50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0" name="bg object 4290"/>
          <p:cNvSpPr/>
          <p:nvPr/>
        </p:nvSpPr>
        <p:spPr>
          <a:xfrm>
            <a:off x="14474436" y="7555612"/>
            <a:ext cx="5080" cy="15240"/>
          </a:xfrm>
          <a:custGeom>
            <a:avLst/>
            <a:gdLst/>
            <a:ahLst/>
            <a:cxnLst/>
            <a:rect l="l" t="t" r="r" b="b"/>
            <a:pathLst>
              <a:path w="5080" h="15240">
                <a:moveTo>
                  <a:pt x="0" y="15138"/>
                </a:moveTo>
                <a:lnTo>
                  <a:pt x="50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1" name="bg object 4291"/>
          <p:cNvSpPr/>
          <p:nvPr/>
        </p:nvSpPr>
        <p:spPr>
          <a:xfrm>
            <a:off x="14448386" y="7514356"/>
            <a:ext cx="25400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252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2" name="bg object 4292"/>
          <p:cNvSpPr/>
          <p:nvPr/>
        </p:nvSpPr>
        <p:spPr>
          <a:xfrm>
            <a:off x="14462907" y="7554734"/>
            <a:ext cx="10795" cy="0"/>
          </a:xfrm>
          <a:custGeom>
            <a:avLst/>
            <a:gdLst/>
            <a:ahLst/>
            <a:cxnLst/>
            <a:rect l="l" t="t" r="r" b="b"/>
            <a:pathLst>
              <a:path w="10794">
                <a:moveTo>
                  <a:pt x="0" y="0"/>
                </a:moveTo>
                <a:lnTo>
                  <a:pt x="107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3" name="bg object 4293"/>
          <p:cNvSpPr/>
          <p:nvPr/>
        </p:nvSpPr>
        <p:spPr>
          <a:xfrm>
            <a:off x="14448386" y="7554734"/>
            <a:ext cx="25400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252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4" name="bg object 4294"/>
          <p:cNvSpPr/>
          <p:nvPr/>
        </p:nvSpPr>
        <p:spPr>
          <a:xfrm>
            <a:off x="14441654" y="7571559"/>
            <a:ext cx="38735" cy="0"/>
          </a:xfrm>
          <a:custGeom>
            <a:avLst/>
            <a:gdLst/>
            <a:ahLst/>
            <a:cxnLst/>
            <a:rect l="l" t="t" r="r" b="b"/>
            <a:pathLst>
              <a:path w="38734">
                <a:moveTo>
                  <a:pt x="0" y="0"/>
                </a:moveTo>
                <a:lnTo>
                  <a:pt x="3868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5" name="bg object 4295"/>
          <p:cNvSpPr/>
          <p:nvPr/>
        </p:nvSpPr>
        <p:spPr>
          <a:xfrm>
            <a:off x="14677167" y="7514352"/>
            <a:ext cx="0" cy="40640"/>
          </a:xfrm>
          <a:custGeom>
            <a:avLst/>
            <a:gdLst/>
            <a:ahLst/>
            <a:cxnLst/>
            <a:rect l="l" t="t" r="r" b="b"/>
            <a:pathLst>
              <a:path h="40640">
                <a:moveTo>
                  <a:pt x="0" y="0"/>
                </a:moveTo>
                <a:lnTo>
                  <a:pt x="0" y="403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6" name="bg object 4296"/>
          <p:cNvSpPr/>
          <p:nvPr/>
        </p:nvSpPr>
        <p:spPr>
          <a:xfrm>
            <a:off x="14702408" y="7514351"/>
            <a:ext cx="0" cy="40640"/>
          </a:xfrm>
          <a:custGeom>
            <a:avLst/>
            <a:gdLst/>
            <a:ahLst/>
            <a:cxnLst/>
            <a:rect l="l" t="t" r="r" b="b"/>
            <a:pathLst>
              <a:path h="40640">
                <a:moveTo>
                  <a:pt x="0" y="0"/>
                </a:moveTo>
                <a:lnTo>
                  <a:pt x="0" y="403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7" name="bg object 4297"/>
          <p:cNvSpPr/>
          <p:nvPr/>
        </p:nvSpPr>
        <p:spPr>
          <a:xfrm>
            <a:off x="14670438" y="755473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8" name="bg object 4298"/>
          <p:cNvSpPr/>
          <p:nvPr/>
        </p:nvSpPr>
        <p:spPr>
          <a:xfrm>
            <a:off x="14709136" y="755473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9" name="bg object 4299"/>
          <p:cNvSpPr/>
          <p:nvPr/>
        </p:nvSpPr>
        <p:spPr>
          <a:xfrm>
            <a:off x="14677161" y="7514349"/>
            <a:ext cx="25400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252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0" name="bg object 4300"/>
          <p:cNvSpPr/>
          <p:nvPr/>
        </p:nvSpPr>
        <p:spPr>
          <a:xfrm>
            <a:off x="14691707" y="7554728"/>
            <a:ext cx="10795" cy="0"/>
          </a:xfrm>
          <a:custGeom>
            <a:avLst/>
            <a:gdLst/>
            <a:ahLst/>
            <a:cxnLst/>
            <a:rect l="l" t="t" r="r" b="b"/>
            <a:pathLst>
              <a:path w="10794">
                <a:moveTo>
                  <a:pt x="0" y="0"/>
                </a:moveTo>
                <a:lnTo>
                  <a:pt x="107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1" name="bg object 4301"/>
          <p:cNvSpPr/>
          <p:nvPr/>
        </p:nvSpPr>
        <p:spPr>
          <a:xfrm>
            <a:off x="14677161" y="7554728"/>
            <a:ext cx="25400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252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2" name="bg object 4302"/>
          <p:cNvSpPr/>
          <p:nvPr/>
        </p:nvSpPr>
        <p:spPr>
          <a:xfrm>
            <a:off x="14670438" y="7571552"/>
            <a:ext cx="38735" cy="0"/>
          </a:xfrm>
          <a:custGeom>
            <a:avLst/>
            <a:gdLst/>
            <a:ahLst/>
            <a:cxnLst/>
            <a:rect l="l" t="t" r="r" b="b"/>
            <a:pathLst>
              <a:path w="38734">
                <a:moveTo>
                  <a:pt x="0" y="0"/>
                </a:moveTo>
                <a:lnTo>
                  <a:pt x="386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3" name="bg object 4303"/>
          <p:cNvSpPr/>
          <p:nvPr/>
        </p:nvSpPr>
        <p:spPr>
          <a:xfrm>
            <a:off x="14729801" y="7545798"/>
            <a:ext cx="36195" cy="0"/>
          </a:xfrm>
          <a:custGeom>
            <a:avLst/>
            <a:gdLst/>
            <a:ahLst/>
            <a:cxnLst/>
            <a:rect l="l" t="t" r="r" b="b"/>
            <a:pathLst>
              <a:path w="36194">
                <a:moveTo>
                  <a:pt x="3619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4" name="bg object 4304"/>
          <p:cNvSpPr/>
          <p:nvPr/>
        </p:nvSpPr>
        <p:spPr>
          <a:xfrm>
            <a:off x="14729801" y="7543683"/>
            <a:ext cx="36195" cy="0"/>
          </a:xfrm>
          <a:custGeom>
            <a:avLst/>
            <a:gdLst/>
            <a:ahLst/>
            <a:cxnLst/>
            <a:rect l="l" t="t" r="r" b="b"/>
            <a:pathLst>
              <a:path w="36194">
                <a:moveTo>
                  <a:pt x="3619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5" name="bg object 4305"/>
          <p:cNvSpPr/>
          <p:nvPr/>
        </p:nvSpPr>
        <p:spPr>
          <a:xfrm>
            <a:off x="14702408" y="7537901"/>
            <a:ext cx="64135" cy="0"/>
          </a:xfrm>
          <a:custGeom>
            <a:avLst/>
            <a:gdLst/>
            <a:ahLst/>
            <a:cxnLst/>
            <a:rect l="l" t="t" r="r" b="b"/>
            <a:pathLst>
              <a:path w="64134">
                <a:moveTo>
                  <a:pt x="0" y="0"/>
                </a:moveTo>
                <a:lnTo>
                  <a:pt x="635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6" name="bg object 4306"/>
          <p:cNvSpPr/>
          <p:nvPr/>
        </p:nvSpPr>
        <p:spPr>
          <a:xfrm>
            <a:off x="14905970" y="7514343"/>
            <a:ext cx="180340" cy="0"/>
          </a:xfrm>
          <a:custGeom>
            <a:avLst/>
            <a:gdLst/>
            <a:ahLst/>
            <a:cxnLst/>
            <a:rect l="l" t="t" r="r" b="b"/>
            <a:pathLst>
              <a:path w="180340">
                <a:moveTo>
                  <a:pt x="1800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7" name="bg object 4307"/>
          <p:cNvSpPr/>
          <p:nvPr/>
        </p:nvSpPr>
        <p:spPr>
          <a:xfrm>
            <a:off x="14920503" y="7554724"/>
            <a:ext cx="297815" cy="0"/>
          </a:xfrm>
          <a:custGeom>
            <a:avLst/>
            <a:gdLst/>
            <a:ahLst/>
            <a:cxnLst/>
            <a:rect l="l" t="t" r="r" b="b"/>
            <a:pathLst>
              <a:path w="297815">
                <a:moveTo>
                  <a:pt x="29776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8" name="bg object 4308"/>
          <p:cNvSpPr/>
          <p:nvPr/>
        </p:nvSpPr>
        <p:spPr>
          <a:xfrm>
            <a:off x="15071537" y="7514342"/>
            <a:ext cx="14604" cy="0"/>
          </a:xfrm>
          <a:custGeom>
            <a:avLst/>
            <a:gdLst/>
            <a:ahLst/>
            <a:cxnLst/>
            <a:rect l="l" t="t" r="r" b="b"/>
            <a:pathLst>
              <a:path w="14605">
                <a:moveTo>
                  <a:pt x="0" y="0"/>
                </a:moveTo>
                <a:lnTo>
                  <a:pt x="144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9" name="bg object 4309"/>
          <p:cNvSpPr/>
          <p:nvPr/>
        </p:nvSpPr>
        <p:spPr>
          <a:xfrm>
            <a:off x="15058671" y="7651630"/>
            <a:ext cx="38735" cy="0"/>
          </a:xfrm>
          <a:custGeom>
            <a:avLst/>
            <a:gdLst/>
            <a:ahLst/>
            <a:cxnLst/>
            <a:rect l="l" t="t" r="r" b="b"/>
            <a:pathLst>
              <a:path w="38734">
                <a:moveTo>
                  <a:pt x="0" y="0"/>
                </a:moveTo>
                <a:lnTo>
                  <a:pt x="386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0" name="bg object 4310"/>
          <p:cNvSpPr/>
          <p:nvPr/>
        </p:nvSpPr>
        <p:spPr>
          <a:xfrm>
            <a:off x="15027580" y="7554720"/>
            <a:ext cx="68580" cy="0"/>
          </a:xfrm>
          <a:custGeom>
            <a:avLst/>
            <a:gdLst/>
            <a:ahLst/>
            <a:cxnLst/>
            <a:rect l="l" t="t" r="r" b="b"/>
            <a:pathLst>
              <a:path w="68580">
                <a:moveTo>
                  <a:pt x="0" y="0"/>
                </a:moveTo>
                <a:lnTo>
                  <a:pt x="684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1" name="bg object 4311"/>
          <p:cNvSpPr/>
          <p:nvPr/>
        </p:nvSpPr>
        <p:spPr>
          <a:xfrm>
            <a:off x="15011886" y="759565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2" name="bg object 4312"/>
          <p:cNvSpPr/>
          <p:nvPr/>
        </p:nvSpPr>
        <p:spPr>
          <a:xfrm>
            <a:off x="15030066" y="7595659"/>
            <a:ext cx="0" cy="69850"/>
          </a:xfrm>
          <a:custGeom>
            <a:avLst/>
            <a:gdLst/>
            <a:ahLst/>
            <a:cxnLst/>
            <a:rect l="l" t="t" r="r" b="b"/>
            <a:pathLst>
              <a:path h="69850">
                <a:moveTo>
                  <a:pt x="0" y="6942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3" name="bg object 4313"/>
          <p:cNvSpPr/>
          <p:nvPr/>
        </p:nvSpPr>
        <p:spPr>
          <a:xfrm>
            <a:off x="15058671" y="7651625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134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4" name="bg object 4314"/>
          <p:cNvSpPr/>
          <p:nvPr/>
        </p:nvSpPr>
        <p:spPr>
          <a:xfrm>
            <a:off x="15011889" y="755471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5" name="bg object 4315"/>
          <p:cNvSpPr/>
          <p:nvPr/>
        </p:nvSpPr>
        <p:spPr>
          <a:xfrm>
            <a:off x="15030066" y="7665086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5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6" name="bg object 4316"/>
          <p:cNvSpPr/>
          <p:nvPr/>
        </p:nvSpPr>
        <p:spPr>
          <a:xfrm>
            <a:off x="14905967" y="7514335"/>
            <a:ext cx="0" cy="40640"/>
          </a:xfrm>
          <a:custGeom>
            <a:avLst/>
            <a:gdLst/>
            <a:ahLst/>
            <a:cxnLst/>
            <a:rect l="l" t="t" r="r" b="b"/>
            <a:pathLst>
              <a:path h="40640">
                <a:moveTo>
                  <a:pt x="0" y="0"/>
                </a:moveTo>
                <a:lnTo>
                  <a:pt x="0" y="403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7" name="bg object 4317"/>
          <p:cNvSpPr/>
          <p:nvPr/>
        </p:nvSpPr>
        <p:spPr>
          <a:xfrm>
            <a:off x="14899240" y="755471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8" name="bg object 4318"/>
          <p:cNvSpPr/>
          <p:nvPr/>
        </p:nvSpPr>
        <p:spPr>
          <a:xfrm>
            <a:off x="14905967" y="7554715"/>
            <a:ext cx="123189" cy="0"/>
          </a:xfrm>
          <a:custGeom>
            <a:avLst/>
            <a:gdLst/>
            <a:ahLst/>
            <a:cxnLst/>
            <a:rect l="l" t="t" r="r" b="b"/>
            <a:pathLst>
              <a:path w="123190">
                <a:moveTo>
                  <a:pt x="0" y="0"/>
                </a:moveTo>
                <a:lnTo>
                  <a:pt x="1227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9" name="bg object 4319"/>
          <p:cNvSpPr/>
          <p:nvPr/>
        </p:nvSpPr>
        <p:spPr>
          <a:xfrm>
            <a:off x="14899240" y="7571540"/>
            <a:ext cx="113030" cy="0"/>
          </a:xfrm>
          <a:custGeom>
            <a:avLst/>
            <a:gdLst/>
            <a:ahLst/>
            <a:cxnLst/>
            <a:rect l="l" t="t" r="r" b="b"/>
            <a:pathLst>
              <a:path w="113030">
                <a:moveTo>
                  <a:pt x="0" y="0"/>
                </a:moveTo>
                <a:lnTo>
                  <a:pt x="1126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0" name="bg object 4320"/>
          <p:cNvSpPr/>
          <p:nvPr/>
        </p:nvSpPr>
        <p:spPr>
          <a:xfrm>
            <a:off x="15097370" y="7645569"/>
            <a:ext cx="121285" cy="0"/>
          </a:xfrm>
          <a:custGeom>
            <a:avLst/>
            <a:gdLst/>
            <a:ahLst/>
            <a:cxnLst/>
            <a:rect l="l" t="t" r="r" b="b"/>
            <a:pathLst>
              <a:path w="121284">
                <a:moveTo>
                  <a:pt x="0" y="0"/>
                </a:moveTo>
                <a:lnTo>
                  <a:pt x="1209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1" name="bg object 4321"/>
          <p:cNvSpPr/>
          <p:nvPr/>
        </p:nvSpPr>
        <p:spPr>
          <a:xfrm>
            <a:off x="15097370" y="7605188"/>
            <a:ext cx="111760" cy="0"/>
          </a:xfrm>
          <a:custGeom>
            <a:avLst/>
            <a:gdLst/>
            <a:ahLst/>
            <a:cxnLst/>
            <a:rect l="l" t="t" r="r" b="b"/>
            <a:pathLst>
              <a:path w="111759">
                <a:moveTo>
                  <a:pt x="0" y="0"/>
                </a:moveTo>
                <a:lnTo>
                  <a:pt x="1114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2" name="bg object 4322"/>
          <p:cNvSpPr/>
          <p:nvPr/>
        </p:nvSpPr>
        <p:spPr>
          <a:xfrm>
            <a:off x="15208787" y="7605186"/>
            <a:ext cx="0" cy="40640"/>
          </a:xfrm>
          <a:custGeom>
            <a:avLst/>
            <a:gdLst/>
            <a:ahLst/>
            <a:cxnLst/>
            <a:rect l="l" t="t" r="r" b="b"/>
            <a:pathLst>
              <a:path h="40640">
                <a:moveTo>
                  <a:pt x="0" y="0"/>
                </a:moveTo>
                <a:lnTo>
                  <a:pt x="0" y="403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3" name="bg object 4323"/>
          <p:cNvSpPr/>
          <p:nvPr/>
        </p:nvSpPr>
        <p:spPr>
          <a:xfrm>
            <a:off x="15168412" y="7559749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0" y="0"/>
                </a:moveTo>
                <a:lnTo>
                  <a:pt x="403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4" name="bg object 4324"/>
          <p:cNvSpPr/>
          <p:nvPr/>
        </p:nvSpPr>
        <p:spPr>
          <a:xfrm>
            <a:off x="15208787" y="7559746"/>
            <a:ext cx="0" cy="45720"/>
          </a:xfrm>
          <a:custGeom>
            <a:avLst/>
            <a:gdLst/>
            <a:ahLst/>
            <a:cxnLst/>
            <a:rect l="l" t="t" r="r" b="b"/>
            <a:pathLst>
              <a:path h="45720">
                <a:moveTo>
                  <a:pt x="0" y="454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5" name="bg object 4325"/>
          <p:cNvSpPr/>
          <p:nvPr/>
        </p:nvSpPr>
        <p:spPr>
          <a:xfrm>
            <a:off x="15096002" y="7554710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0"/>
                </a:moveTo>
                <a:lnTo>
                  <a:pt x="0" y="214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6" name="bg object 4326"/>
          <p:cNvSpPr/>
          <p:nvPr/>
        </p:nvSpPr>
        <p:spPr>
          <a:xfrm>
            <a:off x="15096002" y="7576168"/>
            <a:ext cx="8255" cy="635"/>
          </a:xfrm>
          <a:custGeom>
            <a:avLst/>
            <a:gdLst/>
            <a:ahLst/>
            <a:cxnLst/>
            <a:rect l="l" t="t" r="r" b="b"/>
            <a:pathLst>
              <a:path w="8255" h="634">
                <a:moveTo>
                  <a:pt x="0" y="0"/>
                </a:moveTo>
                <a:lnTo>
                  <a:pt x="8026" y="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7" name="bg object 4327"/>
          <p:cNvSpPr/>
          <p:nvPr/>
        </p:nvSpPr>
        <p:spPr>
          <a:xfrm>
            <a:off x="15096000" y="7554709"/>
            <a:ext cx="122555" cy="0"/>
          </a:xfrm>
          <a:custGeom>
            <a:avLst/>
            <a:gdLst/>
            <a:ahLst/>
            <a:cxnLst/>
            <a:rect l="l" t="t" r="r" b="b"/>
            <a:pathLst>
              <a:path w="122555">
                <a:moveTo>
                  <a:pt x="1222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8" name="bg object 4328"/>
          <p:cNvSpPr/>
          <p:nvPr/>
        </p:nvSpPr>
        <p:spPr>
          <a:xfrm>
            <a:off x="15168412" y="7559746"/>
            <a:ext cx="0" cy="45720"/>
          </a:xfrm>
          <a:custGeom>
            <a:avLst/>
            <a:gdLst/>
            <a:ahLst/>
            <a:cxnLst/>
            <a:rect l="l" t="t" r="r" b="b"/>
            <a:pathLst>
              <a:path h="45720">
                <a:moveTo>
                  <a:pt x="0" y="0"/>
                </a:moveTo>
                <a:lnTo>
                  <a:pt x="0" y="454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9" name="bg object 4329"/>
          <p:cNvSpPr/>
          <p:nvPr/>
        </p:nvSpPr>
        <p:spPr>
          <a:xfrm>
            <a:off x="15168412" y="7605181"/>
            <a:ext cx="0" cy="40640"/>
          </a:xfrm>
          <a:custGeom>
            <a:avLst/>
            <a:gdLst/>
            <a:ahLst/>
            <a:cxnLst/>
            <a:rect l="l" t="t" r="r" b="b"/>
            <a:pathLst>
              <a:path h="40640">
                <a:moveTo>
                  <a:pt x="0" y="0"/>
                </a:moveTo>
                <a:lnTo>
                  <a:pt x="0" y="403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0" name="bg object 4330"/>
          <p:cNvSpPr/>
          <p:nvPr/>
        </p:nvSpPr>
        <p:spPr>
          <a:xfrm>
            <a:off x="15097370" y="7595648"/>
            <a:ext cx="0" cy="56515"/>
          </a:xfrm>
          <a:custGeom>
            <a:avLst/>
            <a:gdLst/>
            <a:ahLst/>
            <a:cxnLst/>
            <a:rect l="l" t="t" r="r" b="b"/>
            <a:pathLst>
              <a:path h="56515">
                <a:moveTo>
                  <a:pt x="0" y="5596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1" name="bg object 4331"/>
          <p:cNvSpPr/>
          <p:nvPr/>
        </p:nvSpPr>
        <p:spPr>
          <a:xfrm>
            <a:off x="15096002" y="7595642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0" y="0"/>
                </a:moveTo>
                <a:lnTo>
                  <a:pt x="137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2" name="bg object 4332"/>
          <p:cNvSpPr/>
          <p:nvPr/>
        </p:nvSpPr>
        <p:spPr>
          <a:xfrm>
            <a:off x="15085976" y="7431873"/>
            <a:ext cx="123189" cy="0"/>
          </a:xfrm>
          <a:custGeom>
            <a:avLst/>
            <a:gdLst/>
            <a:ahLst/>
            <a:cxnLst/>
            <a:rect l="l" t="t" r="r" b="b"/>
            <a:pathLst>
              <a:path w="123190">
                <a:moveTo>
                  <a:pt x="0" y="0"/>
                </a:moveTo>
                <a:lnTo>
                  <a:pt x="1228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3" name="bg object 4333"/>
          <p:cNvSpPr/>
          <p:nvPr/>
        </p:nvSpPr>
        <p:spPr>
          <a:xfrm>
            <a:off x="15208787" y="7431873"/>
            <a:ext cx="0" cy="123189"/>
          </a:xfrm>
          <a:custGeom>
            <a:avLst/>
            <a:gdLst/>
            <a:ahLst/>
            <a:cxnLst/>
            <a:rect l="l" t="t" r="r" b="b"/>
            <a:pathLst>
              <a:path h="123190">
                <a:moveTo>
                  <a:pt x="0" y="0"/>
                </a:moveTo>
                <a:lnTo>
                  <a:pt x="0" y="1228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4" name="bg object 4334"/>
          <p:cNvSpPr/>
          <p:nvPr/>
        </p:nvSpPr>
        <p:spPr>
          <a:xfrm>
            <a:off x="15085976" y="7431871"/>
            <a:ext cx="0" cy="123189"/>
          </a:xfrm>
          <a:custGeom>
            <a:avLst/>
            <a:gdLst/>
            <a:ahLst/>
            <a:cxnLst/>
            <a:rect l="l" t="t" r="r" b="b"/>
            <a:pathLst>
              <a:path h="123190">
                <a:moveTo>
                  <a:pt x="0" y="0"/>
                </a:moveTo>
                <a:lnTo>
                  <a:pt x="0" y="1228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5" name="bg object 4335"/>
          <p:cNvSpPr/>
          <p:nvPr/>
        </p:nvSpPr>
        <p:spPr>
          <a:xfrm>
            <a:off x="15100516" y="7431871"/>
            <a:ext cx="108585" cy="0"/>
          </a:xfrm>
          <a:custGeom>
            <a:avLst/>
            <a:gdLst/>
            <a:ahLst/>
            <a:cxnLst/>
            <a:rect l="l" t="t" r="r" b="b"/>
            <a:pathLst>
              <a:path w="108584">
                <a:moveTo>
                  <a:pt x="0" y="0"/>
                </a:moveTo>
                <a:lnTo>
                  <a:pt x="1082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6" name="bg object 4336"/>
          <p:cNvSpPr/>
          <p:nvPr/>
        </p:nvSpPr>
        <p:spPr>
          <a:xfrm>
            <a:off x="15208787" y="7431870"/>
            <a:ext cx="0" cy="123189"/>
          </a:xfrm>
          <a:custGeom>
            <a:avLst/>
            <a:gdLst/>
            <a:ahLst/>
            <a:cxnLst/>
            <a:rect l="l" t="t" r="r" b="b"/>
            <a:pathLst>
              <a:path h="123190">
                <a:moveTo>
                  <a:pt x="0" y="12283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7" name="bg object 4337"/>
          <p:cNvSpPr/>
          <p:nvPr/>
        </p:nvSpPr>
        <p:spPr>
          <a:xfrm>
            <a:off x="15452720" y="7514316"/>
            <a:ext cx="0" cy="40640"/>
          </a:xfrm>
          <a:custGeom>
            <a:avLst/>
            <a:gdLst/>
            <a:ahLst/>
            <a:cxnLst/>
            <a:rect l="l" t="t" r="r" b="b"/>
            <a:pathLst>
              <a:path h="40640">
                <a:moveTo>
                  <a:pt x="0" y="403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8" name="bg object 4338"/>
          <p:cNvSpPr/>
          <p:nvPr/>
        </p:nvSpPr>
        <p:spPr>
          <a:xfrm>
            <a:off x="15493093" y="7559734"/>
            <a:ext cx="0" cy="45720"/>
          </a:xfrm>
          <a:custGeom>
            <a:avLst/>
            <a:gdLst/>
            <a:ahLst/>
            <a:cxnLst/>
            <a:rect l="l" t="t" r="r" b="b"/>
            <a:pathLst>
              <a:path h="45720">
                <a:moveTo>
                  <a:pt x="0" y="454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9" name="bg object 4339"/>
          <p:cNvSpPr/>
          <p:nvPr/>
        </p:nvSpPr>
        <p:spPr>
          <a:xfrm>
            <a:off x="15549666" y="7605174"/>
            <a:ext cx="244475" cy="0"/>
          </a:xfrm>
          <a:custGeom>
            <a:avLst/>
            <a:gdLst/>
            <a:ahLst/>
            <a:cxnLst/>
            <a:rect l="l" t="t" r="r" b="b"/>
            <a:pathLst>
              <a:path w="244475">
                <a:moveTo>
                  <a:pt x="0" y="0"/>
                </a:moveTo>
                <a:lnTo>
                  <a:pt x="2439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0" name="bg object 4340"/>
          <p:cNvSpPr/>
          <p:nvPr/>
        </p:nvSpPr>
        <p:spPr>
          <a:xfrm>
            <a:off x="15549666" y="7645554"/>
            <a:ext cx="244475" cy="0"/>
          </a:xfrm>
          <a:custGeom>
            <a:avLst/>
            <a:gdLst/>
            <a:ahLst/>
            <a:cxnLst/>
            <a:rect l="l" t="t" r="r" b="b"/>
            <a:pathLst>
              <a:path w="244475">
                <a:moveTo>
                  <a:pt x="0" y="0"/>
                </a:moveTo>
                <a:lnTo>
                  <a:pt x="2439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1" name="bg object 4341"/>
          <p:cNvSpPr/>
          <p:nvPr/>
        </p:nvSpPr>
        <p:spPr>
          <a:xfrm>
            <a:off x="15549666" y="7514316"/>
            <a:ext cx="244475" cy="0"/>
          </a:xfrm>
          <a:custGeom>
            <a:avLst/>
            <a:gdLst/>
            <a:ahLst/>
            <a:cxnLst/>
            <a:rect l="l" t="t" r="r" b="b"/>
            <a:pathLst>
              <a:path w="244475">
                <a:moveTo>
                  <a:pt x="0" y="0"/>
                </a:moveTo>
                <a:lnTo>
                  <a:pt x="2439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2" name="bg object 4342"/>
          <p:cNvSpPr/>
          <p:nvPr/>
        </p:nvSpPr>
        <p:spPr>
          <a:xfrm>
            <a:off x="15549666" y="7605171"/>
            <a:ext cx="244475" cy="0"/>
          </a:xfrm>
          <a:custGeom>
            <a:avLst/>
            <a:gdLst/>
            <a:ahLst/>
            <a:cxnLst/>
            <a:rect l="l" t="t" r="r" b="b"/>
            <a:pathLst>
              <a:path w="244475">
                <a:moveTo>
                  <a:pt x="0" y="0"/>
                </a:moveTo>
                <a:lnTo>
                  <a:pt x="2439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3" name="bg object 4343"/>
          <p:cNvSpPr/>
          <p:nvPr/>
        </p:nvSpPr>
        <p:spPr>
          <a:xfrm>
            <a:off x="16655439" y="8038559"/>
            <a:ext cx="1905" cy="601980"/>
          </a:xfrm>
          <a:custGeom>
            <a:avLst/>
            <a:gdLst/>
            <a:ahLst/>
            <a:cxnLst/>
            <a:rect l="l" t="t" r="r" b="b"/>
            <a:pathLst>
              <a:path w="1905" h="601979">
                <a:moveTo>
                  <a:pt x="1371" y="601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4" name="bg object 4344"/>
          <p:cNvSpPr/>
          <p:nvPr/>
        </p:nvSpPr>
        <p:spPr>
          <a:xfrm>
            <a:off x="16301383" y="8778205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856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5" name="bg object 4345"/>
          <p:cNvSpPr/>
          <p:nvPr/>
        </p:nvSpPr>
        <p:spPr>
          <a:xfrm>
            <a:off x="16301256" y="8754936"/>
            <a:ext cx="86360" cy="635"/>
          </a:xfrm>
          <a:custGeom>
            <a:avLst/>
            <a:gdLst/>
            <a:ahLst/>
            <a:cxnLst/>
            <a:rect l="l" t="t" r="r" b="b"/>
            <a:pathLst>
              <a:path w="86359" h="634">
                <a:moveTo>
                  <a:pt x="85773" y="0"/>
                </a:moveTo>
                <a:lnTo>
                  <a:pt x="0" y="1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6" name="bg object 4346"/>
          <p:cNvSpPr/>
          <p:nvPr/>
        </p:nvSpPr>
        <p:spPr>
          <a:xfrm>
            <a:off x="16300968" y="8608532"/>
            <a:ext cx="86360" cy="0"/>
          </a:xfrm>
          <a:custGeom>
            <a:avLst/>
            <a:gdLst/>
            <a:ahLst/>
            <a:cxnLst/>
            <a:rect l="l" t="t" r="r" b="b"/>
            <a:pathLst>
              <a:path w="86359">
                <a:moveTo>
                  <a:pt x="8577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7" name="bg object 4347"/>
          <p:cNvSpPr/>
          <p:nvPr/>
        </p:nvSpPr>
        <p:spPr>
          <a:xfrm>
            <a:off x="16301018" y="8646883"/>
            <a:ext cx="86360" cy="635"/>
          </a:xfrm>
          <a:custGeom>
            <a:avLst/>
            <a:gdLst/>
            <a:ahLst/>
            <a:cxnLst/>
            <a:rect l="l" t="t" r="r" b="b"/>
            <a:pathLst>
              <a:path w="86359" h="634">
                <a:moveTo>
                  <a:pt x="85773" y="0"/>
                </a:moveTo>
                <a:lnTo>
                  <a:pt x="0" y="1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8" name="bg object 4348"/>
          <p:cNvSpPr/>
          <p:nvPr/>
        </p:nvSpPr>
        <p:spPr>
          <a:xfrm>
            <a:off x="16301023" y="8647034"/>
            <a:ext cx="635" cy="108585"/>
          </a:xfrm>
          <a:custGeom>
            <a:avLst/>
            <a:gdLst/>
            <a:ahLst/>
            <a:cxnLst/>
            <a:rect l="l" t="t" r="r" b="b"/>
            <a:pathLst>
              <a:path w="634" h="108584">
                <a:moveTo>
                  <a:pt x="0" y="0"/>
                </a:moveTo>
                <a:lnTo>
                  <a:pt x="241" y="1080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9" name="bg object 4349"/>
          <p:cNvSpPr/>
          <p:nvPr/>
        </p:nvSpPr>
        <p:spPr>
          <a:xfrm>
            <a:off x="16301361" y="8772249"/>
            <a:ext cx="635" cy="6350"/>
          </a:xfrm>
          <a:custGeom>
            <a:avLst/>
            <a:gdLst/>
            <a:ahLst/>
            <a:cxnLst/>
            <a:rect l="l" t="t" r="r" b="b"/>
            <a:pathLst>
              <a:path w="634" h="6350">
                <a:moveTo>
                  <a:pt x="0" y="0"/>
                </a:moveTo>
                <a:lnTo>
                  <a:pt x="12" y="59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0" name="bg object 4350"/>
          <p:cNvSpPr/>
          <p:nvPr/>
        </p:nvSpPr>
        <p:spPr>
          <a:xfrm>
            <a:off x="16301259" y="8755085"/>
            <a:ext cx="635" cy="17780"/>
          </a:xfrm>
          <a:custGeom>
            <a:avLst/>
            <a:gdLst/>
            <a:ahLst/>
            <a:cxnLst/>
            <a:rect l="l" t="t" r="r" b="b"/>
            <a:pathLst>
              <a:path w="634" h="17779">
                <a:moveTo>
                  <a:pt x="0" y="0"/>
                </a:moveTo>
                <a:lnTo>
                  <a:pt x="101" y="171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1" name="bg object 4351"/>
          <p:cNvSpPr/>
          <p:nvPr/>
        </p:nvSpPr>
        <p:spPr>
          <a:xfrm>
            <a:off x="16300972" y="8608528"/>
            <a:ext cx="635" cy="38735"/>
          </a:xfrm>
          <a:custGeom>
            <a:avLst/>
            <a:gdLst/>
            <a:ahLst/>
            <a:cxnLst/>
            <a:rect l="l" t="t" r="r" b="b"/>
            <a:pathLst>
              <a:path w="634" h="38734">
                <a:moveTo>
                  <a:pt x="0" y="0"/>
                </a:moveTo>
                <a:lnTo>
                  <a:pt x="50" y="385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2" name="bg object 4352"/>
          <p:cNvSpPr/>
          <p:nvPr/>
        </p:nvSpPr>
        <p:spPr>
          <a:xfrm>
            <a:off x="16283609" y="8257597"/>
            <a:ext cx="0" cy="154940"/>
          </a:xfrm>
          <a:custGeom>
            <a:avLst/>
            <a:gdLst/>
            <a:ahLst/>
            <a:cxnLst/>
            <a:rect l="l" t="t" r="r" b="b"/>
            <a:pathLst>
              <a:path h="154940">
                <a:moveTo>
                  <a:pt x="0" y="1547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3" name="bg object 4353"/>
          <p:cNvSpPr/>
          <p:nvPr/>
        </p:nvSpPr>
        <p:spPr>
          <a:xfrm>
            <a:off x="16291486" y="8257602"/>
            <a:ext cx="0" cy="154940"/>
          </a:xfrm>
          <a:custGeom>
            <a:avLst/>
            <a:gdLst/>
            <a:ahLst/>
            <a:cxnLst/>
            <a:rect l="l" t="t" r="r" b="b"/>
            <a:pathLst>
              <a:path h="154940">
                <a:moveTo>
                  <a:pt x="0" y="0"/>
                </a:moveTo>
                <a:lnTo>
                  <a:pt x="0" y="1547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4" name="bg object 4354"/>
          <p:cNvSpPr/>
          <p:nvPr/>
        </p:nvSpPr>
        <p:spPr>
          <a:xfrm>
            <a:off x="16289391" y="8257601"/>
            <a:ext cx="0" cy="154940"/>
          </a:xfrm>
          <a:custGeom>
            <a:avLst/>
            <a:gdLst/>
            <a:ahLst/>
            <a:cxnLst/>
            <a:rect l="l" t="t" r="r" b="b"/>
            <a:pathLst>
              <a:path h="154940">
                <a:moveTo>
                  <a:pt x="0" y="0"/>
                </a:moveTo>
                <a:lnTo>
                  <a:pt x="0" y="1547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5" name="bg object 4355"/>
          <p:cNvSpPr/>
          <p:nvPr/>
        </p:nvSpPr>
        <p:spPr>
          <a:xfrm>
            <a:off x="16289731" y="8474534"/>
            <a:ext cx="0" cy="125730"/>
          </a:xfrm>
          <a:custGeom>
            <a:avLst/>
            <a:gdLst/>
            <a:ahLst/>
            <a:cxnLst/>
            <a:rect l="l" t="t" r="r" b="b"/>
            <a:pathLst>
              <a:path h="125729">
                <a:moveTo>
                  <a:pt x="0" y="0"/>
                </a:moveTo>
                <a:lnTo>
                  <a:pt x="0" y="1255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6" name="bg object 4356"/>
          <p:cNvSpPr/>
          <p:nvPr/>
        </p:nvSpPr>
        <p:spPr>
          <a:xfrm>
            <a:off x="16291841" y="8474533"/>
            <a:ext cx="0" cy="125730"/>
          </a:xfrm>
          <a:custGeom>
            <a:avLst/>
            <a:gdLst/>
            <a:ahLst/>
            <a:cxnLst/>
            <a:rect l="l" t="t" r="r" b="b"/>
            <a:pathLst>
              <a:path h="125729">
                <a:moveTo>
                  <a:pt x="0" y="0"/>
                </a:moveTo>
                <a:lnTo>
                  <a:pt x="0" y="1255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357" name="bg object 4357"/>
          <p:cNvPicPr/>
          <p:nvPr/>
        </p:nvPicPr>
        <p:blipFill>
          <a:blip r:embed="rId134" cstate="print"/>
          <a:stretch>
            <a:fillRect/>
          </a:stretch>
        </p:blipFill>
        <p:spPr>
          <a:xfrm>
            <a:off x="5675376" y="8468653"/>
            <a:ext cx="144632" cy="141586"/>
          </a:xfrm>
          <a:prstGeom prst="rect">
            <a:avLst/>
          </a:prstGeom>
        </p:spPr>
      </p:pic>
      <p:sp>
        <p:nvSpPr>
          <p:cNvPr id="4358" name="bg object 4358"/>
          <p:cNvSpPr/>
          <p:nvPr/>
        </p:nvSpPr>
        <p:spPr>
          <a:xfrm>
            <a:off x="16283947" y="8527211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542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9" name="bg object 4359"/>
          <p:cNvSpPr/>
          <p:nvPr/>
        </p:nvSpPr>
        <p:spPr>
          <a:xfrm>
            <a:off x="16283947" y="8474536"/>
            <a:ext cx="0" cy="125730"/>
          </a:xfrm>
          <a:custGeom>
            <a:avLst/>
            <a:gdLst/>
            <a:ahLst/>
            <a:cxnLst/>
            <a:rect l="l" t="t" r="r" b="b"/>
            <a:pathLst>
              <a:path h="125729">
                <a:moveTo>
                  <a:pt x="0" y="12559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0" name="bg object 4360"/>
          <p:cNvSpPr/>
          <p:nvPr/>
        </p:nvSpPr>
        <p:spPr>
          <a:xfrm>
            <a:off x="16291841" y="8527205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1" name="bg object 4361"/>
          <p:cNvSpPr/>
          <p:nvPr/>
        </p:nvSpPr>
        <p:spPr>
          <a:xfrm>
            <a:off x="16289730" y="8527203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2" name="bg object 4362"/>
          <p:cNvSpPr/>
          <p:nvPr/>
        </p:nvSpPr>
        <p:spPr>
          <a:xfrm>
            <a:off x="16289391" y="8310287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3" name="bg object 4363"/>
          <p:cNvSpPr/>
          <p:nvPr/>
        </p:nvSpPr>
        <p:spPr>
          <a:xfrm>
            <a:off x="16291486" y="8310285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4" name="bg object 4364"/>
          <p:cNvSpPr/>
          <p:nvPr/>
        </p:nvSpPr>
        <p:spPr>
          <a:xfrm>
            <a:off x="16283609" y="8310290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542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5" name="bg object 4365"/>
          <p:cNvSpPr/>
          <p:nvPr/>
        </p:nvSpPr>
        <p:spPr>
          <a:xfrm>
            <a:off x="16387029" y="8754924"/>
            <a:ext cx="635" cy="23495"/>
          </a:xfrm>
          <a:custGeom>
            <a:avLst/>
            <a:gdLst/>
            <a:ahLst/>
            <a:cxnLst/>
            <a:rect l="l" t="t" r="r" b="b"/>
            <a:pathLst>
              <a:path w="634" h="23495">
                <a:moveTo>
                  <a:pt x="50" y="232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6" name="bg object 4366"/>
          <p:cNvSpPr/>
          <p:nvPr/>
        </p:nvSpPr>
        <p:spPr>
          <a:xfrm>
            <a:off x="16401365" y="8751539"/>
            <a:ext cx="635" cy="3810"/>
          </a:xfrm>
          <a:custGeom>
            <a:avLst/>
            <a:gdLst/>
            <a:ahLst/>
            <a:cxnLst/>
            <a:rect l="l" t="t" r="r" b="b"/>
            <a:pathLst>
              <a:path w="634" h="3809">
                <a:moveTo>
                  <a:pt x="0" y="0"/>
                </a:moveTo>
                <a:lnTo>
                  <a:pt x="38" y="33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7" name="bg object 4367"/>
          <p:cNvSpPr/>
          <p:nvPr/>
        </p:nvSpPr>
        <p:spPr>
          <a:xfrm>
            <a:off x="16387022" y="8754920"/>
            <a:ext cx="14604" cy="0"/>
          </a:xfrm>
          <a:custGeom>
            <a:avLst/>
            <a:gdLst/>
            <a:ahLst/>
            <a:cxnLst/>
            <a:rect l="l" t="t" r="r" b="b"/>
            <a:pathLst>
              <a:path w="14605">
                <a:moveTo>
                  <a:pt x="1437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8" name="bg object 4368"/>
          <p:cNvSpPr/>
          <p:nvPr/>
        </p:nvSpPr>
        <p:spPr>
          <a:xfrm>
            <a:off x="16401365" y="8751542"/>
            <a:ext cx="6350" cy="635"/>
          </a:xfrm>
          <a:custGeom>
            <a:avLst/>
            <a:gdLst/>
            <a:ahLst/>
            <a:cxnLst/>
            <a:rect l="l" t="t" r="r" b="b"/>
            <a:pathLst>
              <a:path w="6350" h="634">
                <a:moveTo>
                  <a:pt x="5867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9" name="bg object 4369"/>
          <p:cNvSpPr/>
          <p:nvPr/>
        </p:nvSpPr>
        <p:spPr>
          <a:xfrm>
            <a:off x="16384613" y="8248946"/>
            <a:ext cx="635" cy="172085"/>
          </a:xfrm>
          <a:custGeom>
            <a:avLst/>
            <a:gdLst/>
            <a:ahLst/>
            <a:cxnLst/>
            <a:rect l="l" t="t" r="r" b="b"/>
            <a:pathLst>
              <a:path w="634" h="172084">
                <a:moveTo>
                  <a:pt x="317" y="1715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0" name="bg object 4370"/>
          <p:cNvSpPr/>
          <p:nvPr/>
        </p:nvSpPr>
        <p:spPr>
          <a:xfrm>
            <a:off x="16384951" y="8465846"/>
            <a:ext cx="1905" cy="181610"/>
          </a:xfrm>
          <a:custGeom>
            <a:avLst/>
            <a:gdLst/>
            <a:ahLst/>
            <a:cxnLst/>
            <a:rect l="l" t="t" r="r" b="b"/>
            <a:pathLst>
              <a:path w="1905" h="181609">
                <a:moveTo>
                  <a:pt x="1790" y="142668"/>
                </a:moveTo>
                <a:lnTo>
                  <a:pt x="1841" y="181021"/>
                </a:lnTo>
              </a:path>
              <a:path w="1905" h="181609">
                <a:moveTo>
                  <a:pt x="1790" y="1426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1" name="bg object 4371"/>
          <p:cNvSpPr/>
          <p:nvPr/>
        </p:nvSpPr>
        <p:spPr>
          <a:xfrm>
            <a:off x="16401129" y="8650093"/>
            <a:ext cx="6350" cy="635"/>
          </a:xfrm>
          <a:custGeom>
            <a:avLst/>
            <a:gdLst/>
            <a:ahLst/>
            <a:cxnLst/>
            <a:rect l="l" t="t" r="r" b="b"/>
            <a:pathLst>
              <a:path w="6350" h="634">
                <a:moveTo>
                  <a:pt x="0" y="0"/>
                </a:moveTo>
                <a:lnTo>
                  <a:pt x="5867" y="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2" name="bg object 4372"/>
          <p:cNvSpPr/>
          <p:nvPr/>
        </p:nvSpPr>
        <p:spPr>
          <a:xfrm>
            <a:off x="16386791" y="8646711"/>
            <a:ext cx="14604" cy="635"/>
          </a:xfrm>
          <a:custGeom>
            <a:avLst/>
            <a:gdLst/>
            <a:ahLst/>
            <a:cxnLst/>
            <a:rect l="l" t="t" r="r" b="b"/>
            <a:pathLst>
              <a:path w="14605" h="634">
                <a:moveTo>
                  <a:pt x="0" y="152"/>
                </a:moveTo>
                <a:lnTo>
                  <a:pt x="142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3" name="bg object 4373"/>
          <p:cNvSpPr/>
          <p:nvPr/>
        </p:nvSpPr>
        <p:spPr>
          <a:xfrm>
            <a:off x="16401095" y="8646710"/>
            <a:ext cx="635" cy="3810"/>
          </a:xfrm>
          <a:custGeom>
            <a:avLst/>
            <a:gdLst/>
            <a:ahLst/>
            <a:cxnLst/>
            <a:rect l="l" t="t" r="r" b="b"/>
            <a:pathLst>
              <a:path w="634" h="3809">
                <a:moveTo>
                  <a:pt x="0" y="0"/>
                </a:moveTo>
                <a:lnTo>
                  <a:pt x="38" y="33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4" name="bg object 4374"/>
          <p:cNvSpPr/>
          <p:nvPr/>
        </p:nvSpPr>
        <p:spPr>
          <a:xfrm>
            <a:off x="16300215" y="807126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856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5" name="bg object 4375"/>
          <p:cNvSpPr/>
          <p:nvPr/>
        </p:nvSpPr>
        <p:spPr>
          <a:xfrm>
            <a:off x="16298752" y="7733423"/>
            <a:ext cx="86360" cy="0"/>
          </a:xfrm>
          <a:custGeom>
            <a:avLst/>
            <a:gdLst/>
            <a:ahLst/>
            <a:cxnLst/>
            <a:rect l="l" t="t" r="r" b="b"/>
            <a:pathLst>
              <a:path w="86359">
                <a:moveTo>
                  <a:pt x="8577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6" name="bg object 4376"/>
          <p:cNvSpPr/>
          <p:nvPr/>
        </p:nvSpPr>
        <p:spPr>
          <a:xfrm>
            <a:off x="16299715" y="7873079"/>
            <a:ext cx="86360" cy="0"/>
          </a:xfrm>
          <a:custGeom>
            <a:avLst/>
            <a:gdLst/>
            <a:ahLst/>
            <a:cxnLst/>
            <a:rect l="l" t="t" r="r" b="b"/>
            <a:pathLst>
              <a:path w="86359">
                <a:moveTo>
                  <a:pt x="8577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7" name="bg object 4377"/>
          <p:cNvSpPr/>
          <p:nvPr/>
        </p:nvSpPr>
        <p:spPr>
          <a:xfrm>
            <a:off x="16300177" y="8045453"/>
            <a:ext cx="635" cy="26034"/>
          </a:xfrm>
          <a:custGeom>
            <a:avLst/>
            <a:gdLst/>
            <a:ahLst/>
            <a:cxnLst/>
            <a:rect l="l" t="t" r="r" b="b"/>
            <a:pathLst>
              <a:path w="634" h="26034">
                <a:moveTo>
                  <a:pt x="0" y="0"/>
                </a:moveTo>
                <a:lnTo>
                  <a:pt x="38" y="258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8" name="bg object 4378"/>
          <p:cNvSpPr/>
          <p:nvPr/>
        </p:nvSpPr>
        <p:spPr>
          <a:xfrm>
            <a:off x="16298335" y="7671175"/>
            <a:ext cx="635" cy="62865"/>
          </a:xfrm>
          <a:custGeom>
            <a:avLst/>
            <a:gdLst/>
            <a:ahLst/>
            <a:cxnLst/>
            <a:rect l="l" t="t" r="r" b="b"/>
            <a:pathLst>
              <a:path w="634" h="62865">
                <a:moveTo>
                  <a:pt x="0" y="0"/>
                </a:moveTo>
                <a:lnTo>
                  <a:pt x="419" y="622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9" name="bg object 4379"/>
          <p:cNvSpPr/>
          <p:nvPr/>
        </p:nvSpPr>
        <p:spPr>
          <a:xfrm>
            <a:off x="16299721" y="7873076"/>
            <a:ext cx="635" cy="64135"/>
          </a:xfrm>
          <a:custGeom>
            <a:avLst/>
            <a:gdLst/>
            <a:ahLst/>
            <a:cxnLst/>
            <a:rect l="l" t="t" r="r" b="b"/>
            <a:pathLst>
              <a:path w="634" h="64134">
                <a:moveTo>
                  <a:pt x="0" y="0"/>
                </a:moveTo>
                <a:lnTo>
                  <a:pt x="444" y="640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0" name="bg object 4380"/>
          <p:cNvSpPr/>
          <p:nvPr/>
        </p:nvSpPr>
        <p:spPr>
          <a:xfrm>
            <a:off x="16289171" y="8079643"/>
            <a:ext cx="0" cy="116205"/>
          </a:xfrm>
          <a:custGeom>
            <a:avLst/>
            <a:gdLst/>
            <a:ahLst/>
            <a:cxnLst/>
            <a:rect l="l" t="t" r="r" b="b"/>
            <a:pathLst>
              <a:path h="116204">
                <a:moveTo>
                  <a:pt x="0" y="0"/>
                </a:moveTo>
                <a:lnTo>
                  <a:pt x="0" y="1158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1" name="bg object 4381"/>
          <p:cNvSpPr/>
          <p:nvPr/>
        </p:nvSpPr>
        <p:spPr>
          <a:xfrm>
            <a:off x="16291283" y="8079642"/>
            <a:ext cx="0" cy="116205"/>
          </a:xfrm>
          <a:custGeom>
            <a:avLst/>
            <a:gdLst/>
            <a:ahLst/>
            <a:cxnLst/>
            <a:rect l="l" t="t" r="r" b="b"/>
            <a:pathLst>
              <a:path h="116204">
                <a:moveTo>
                  <a:pt x="0" y="0"/>
                </a:moveTo>
                <a:lnTo>
                  <a:pt x="0" y="1158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2" name="bg object 4382"/>
          <p:cNvSpPr/>
          <p:nvPr/>
        </p:nvSpPr>
        <p:spPr>
          <a:xfrm>
            <a:off x="16283388" y="8132307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5425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3" name="bg object 4383"/>
          <p:cNvSpPr/>
          <p:nvPr/>
        </p:nvSpPr>
        <p:spPr>
          <a:xfrm>
            <a:off x="16283388" y="8079637"/>
            <a:ext cx="0" cy="116205"/>
          </a:xfrm>
          <a:custGeom>
            <a:avLst/>
            <a:gdLst/>
            <a:ahLst/>
            <a:cxnLst/>
            <a:rect l="l" t="t" r="r" b="b"/>
            <a:pathLst>
              <a:path h="116204">
                <a:moveTo>
                  <a:pt x="0" y="11583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4" name="bg object 4384"/>
          <p:cNvSpPr/>
          <p:nvPr/>
        </p:nvSpPr>
        <p:spPr>
          <a:xfrm>
            <a:off x="16291283" y="8132312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2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5" name="bg object 4385"/>
          <p:cNvSpPr/>
          <p:nvPr/>
        </p:nvSpPr>
        <p:spPr>
          <a:xfrm>
            <a:off x="16289171" y="8132311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2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6" name="bg object 4386"/>
          <p:cNvSpPr/>
          <p:nvPr/>
        </p:nvSpPr>
        <p:spPr>
          <a:xfrm>
            <a:off x="16287736" y="7741801"/>
            <a:ext cx="0" cy="123189"/>
          </a:xfrm>
          <a:custGeom>
            <a:avLst/>
            <a:gdLst/>
            <a:ahLst/>
            <a:cxnLst/>
            <a:rect l="l" t="t" r="r" b="b"/>
            <a:pathLst>
              <a:path h="123190">
                <a:moveTo>
                  <a:pt x="0" y="0"/>
                </a:moveTo>
                <a:lnTo>
                  <a:pt x="0" y="1228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7" name="bg object 4387"/>
          <p:cNvSpPr/>
          <p:nvPr/>
        </p:nvSpPr>
        <p:spPr>
          <a:xfrm>
            <a:off x="16289831" y="7741801"/>
            <a:ext cx="0" cy="123189"/>
          </a:xfrm>
          <a:custGeom>
            <a:avLst/>
            <a:gdLst/>
            <a:ahLst/>
            <a:cxnLst/>
            <a:rect l="l" t="t" r="r" b="b"/>
            <a:pathLst>
              <a:path h="123190">
                <a:moveTo>
                  <a:pt x="0" y="0"/>
                </a:moveTo>
                <a:lnTo>
                  <a:pt x="0" y="1228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8" name="bg object 4388"/>
          <p:cNvSpPr/>
          <p:nvPr/>
        </p:nvSpPr>
        <p:spPr>
          <a:xfrm>
            <a:off x="16281936" y="7794496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542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9" name="bg object 4389"/>
          <p:cNvSpPr/>
          <p:nvPr/>
        </p:nvSpPr>
        <p:spPr>
          <a:xfrm>
            <a:off x="16281936" y="7741798"/>
            <a:ext cx="0" cy="123189"/>
          </a:xfrm>
          <a:custGeom>
            <a:avLst/>
            <a:gdLst/>
            <a:ahLst/>
            <a:cxnLst/>
            <a:rect l="l" t="t" r="r" b="b"/>
            <a:pathLst>
              <a:path h="123190">
                <a:moveTo>
                  <a:pt x="0" y="1228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0" name="bg object 4390"/>
          <p:cNvSpPr/>
          <p:nvPr/>
        </p:nvSpPr>
        <p:spPr>
          <a:xfrm>
            <a:off x="16289831" y="7794488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1" name="bg object 4391"/>
          <p:cNvSpPr/>
          <p:nvPr/>
        </p:nvSpPr>
        <p:spPr>
          <a:xfrm>
            <a:off x="16287736" y="7794487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2" name="bg object 4392"/>
          <p:cNvSpPr/>
          <p:nvPr/>
        </p:nvSpPr>
        <p:spPr>
          <a:xfrm>
            <a:off x="16385860" y="8045508"/>
            <a:ext cx="635" cy="26034"/>
          </a:xfrm>
          <a:custGeom>
            <a:avLst/>
            <a:gdLst/>
            <a:ahLst/>
            <a:cxnLst/>
            <a:rect l="l" t="t" r="r" b="b"/>
            <a:pathLst>
              <a:path w="634" h="26034">
                <a:moveTo>
                  <a:pt x="0" y="0"/>
                </a:moveTo>
                <a:lnTo>
                  <a:pt x="50" y="257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3" name="bg object 4393"/>
          <p:cNvSpPr/>
          <p:nvPr/>
        </p:nvSpPr>
        <p:spPr>
          <a:xfrm>
            <a:off x="16384575" y="8071240"/>
            <a:ext cx="1905" cy="132715"/>
          </a:xfrm>
          <a:custGeom>
            <a:avLst/>
            <a:gdLst/>
            <a:ahLst/>
            <a:cxnLst/>
            <a:rect l="l" t="t" r="r" b="b"/>
            <a:pathLst>
              <a:path w="1905" h="132715">
                <a:moveTo>
                  <a:pt x="0" y="132305"/>
                </a:moveTo>
                <a:lnTo>
                  <a:pt x="13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4" name="bg object 4394"/>
          <p:cNvSpPr/>
          <p:nvPr/>
        </p:nvSpPr>
        <p:spPr>
          <a:xfrm>
            <a:off x="16384106" y="7671014"/>
            <a:ext cx="1905" cy="202565"/>
          </a:xfrm>
          <a:custGeom>
            <a:avLst/>
            <a:gdLst/>
            <a:ahLst/>
            <a:cxnLst/>
            <a:rect l="l" t="t" r="r" b="b"/>
            <a:pathLst>
              <a:path w="1905" h="202565">
                <a:moveTo>
                  <a:pt x="419" y="62393"/>
                </a:moveTo>
                <a:lnTo>
                  <a:pt x="0" y="0"/>
                </a:lnTo>
              </a:path>
              <a:path w="1905" h="202565">
                <a:moveTo>
                  <a:pt x="419" y="62393"/>
                </a:moveTo>
                <a:lnTo>
                  <a:pt x="1384" y="2020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5" name="bg object 4395"/>
          <p:cNvSpPr/>
          <p:nvPr/>
        </p:nvSpPr>
        <p:spPr>
          <a:xfrm>
            <a:off x="16385484" y="7873062"/>
            <a:ext cx="635" cy="64135"/>
          </a:xfrm>
          <a:custGeom>
            <a:avLst/>
            <a:gdLst/>
            <a:ahLst/>
            <a:cxnLst/>
            <a:rect l="l" t="t" r="r" b="b"/>
            <a:pathLst>
              <a:path w="634" h="64134">
                <a:moveTo>
                  <a:pt x="444" y="6386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6" name="bg object 4396"/>
          <p:cNvSpPr/>
          <p:nvPr/>
        </p:nvSpPr>
        <p:spPr>
          <a:xfrm>
            <a:off x="16287616" y="7091668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7" name="bg object 4397"/>
          <p:cNvSpPr/>
          <p:nvPr/>
        </p:nvSpPr>
        <p:spPr>
          <a:xfrm>
            <a:off x="16281835" y="7038994"/>
            <a:ext cx="0" cy="120650"/>
          </a:xfrm>
          <a:custGeom>
            <a:avLst/>
            <a:gdLst/>
            <a:ahLst/>
            <a:cxnLst/>
            <a:rect l="l" t="t" r="r" b="b"/>
            <a:pathLst>
              <a:path h="120650">
                <a:moveTo>
                  <a:pt x="0" y="12032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8" name="bg object 4398"/>
          <p:cNvSpPr/>
          <p:nvPr/>
        </p:nvSpPr>
        <p:spPr>
          <a:xfrm>
            <a:off x="16281835" y="7091672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542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9" name="bg object 4399"/>
          <p:cNvSpPr/>
          <p:nvPr/>
        </p:nvSpPr>
        <p:spPr>
          <a:xfrm>
            <a:off x="16289731" y="7038993"/>
            <a:ext cx="0" cy="120650"/>
          </a:xfrm>
          <a:custGeom>
            <a:avLst/>
            <a:gdLst/>
            <a:ahLst/>
            <a:cxnLst/>
            <a:rect l="l" t="t" r="r" b="b"/>
            <a:pathLst>
              <a:path h="120650">
                <a:moveTo>
                  <a:pt x="0" y="0"/>
                </a:moveTo>
                <a:lnTo>
                  <a:pt x="0" y="1203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0" name="bg object 4400"/>
          <p:cNvSpPr/>
          <p:nvPr/>
        </p:nvSpPr>
        <p:spPr>
          <a:xfrm>
            <a:off x="16287616" y="7038993"/>
            <a:ext cx="0" cy="120650"/>
          </a:xfrm>
          <a:custGeom>
            <a:avLst/>
            <a:gdLst/>
            <a:ahLst/>
            <a:cxnLst/>
            <a:rect l="l" t="t" r="r" b="b"/>
            <a:pathLst>
              <a:path h="120650">
                <a:moveTo>
                  <a:pt x="0" y="0"/>
                </a:moveTo>
                <a:lnTo>
                  <a:pt x="0" y="1203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1" name="bg object 4401"/>
          <p:cNvSpPr/>
          <p:nvPr/>
        </p:nvSpPr>
        <p:spPr>
          <a:xfrm>
            <a:off x="16382836" y="7030316"/>
            <a:ext cx="635" cy="137795"/>
          </a:xfrm>
          <a:custGeom>
            <a:avLst/>
            <a:gdLst/>
            <a:ahLst/>
            <a:cxnLst/>
            <a:rect l="l" t="t" r="r" b="b"/>
            <a:pathLst>
              <a:path w="634" h="137795">
                <a:moveTo>
                  <a:pt x="0" y="0"/>
                </a:moveTo>
                <a:lnTo>
                  <a:pt x="253" y="1371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2" name="bg object 4402"/>
          <p:cNvSpPr/>
          <p:nvPr/>
        </p:nvSpPr>
        <p:spPr>
          <a:xfrm>
            <a:off x="16299043" y="7167503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84046" y="0"/>
                </a:moveTo>
                <a:lnTo>
                  <a:pt x="0" y="2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3" name="bg object 4403"/>
          <p:cNvSpPr/>
          <p:nvPr/>
        </p:nvSpPr>
        <p:spPr>
          <a:xfrm>
            <a:off x="16299586" y="7354268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0" y="203"/>
                </a:moveTo>
                <a:lnTo>
                  <a:pt x="840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4" name="bg object 4404"/>
          <p:cNvSpPr/>
          <p:nvPr/>
        </p:nvSpPr>
        <p:spPr>
          <a:xfrm>
            <a:off x="16299228" y="7214680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84046" y="0"/>
                </a:moveTo>
                <a:lnTo>
                  <a:pt x="0" y="2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5" name="bg object 4405"/>
          <p:cNvSpPr/>
          <p:nvPr/>
        </p:nvSpPr>
        <p:spPr>
          <a:xfrm>
            <a:off x="16297998" y="7354471"/>
            <a:ext cx="1905" cy="35560"/>
          </a:xfrm>
          <a:custGeom>
            <a:avLst/>
            <a:gdLst/>
            <a:ahLst/>
            <a:cxnLst/>
            <a:rect l="l" t="t" r="r" b="b"/>
            <a:pathLst>
              <a:path w="1905" h="35559">
                <a:moveTo>
                  <a:pt x="1587" y="0"/>
                </a:moveTo>
                <a:lnTo>
                  <a:pt x="0" y="352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6" name="bg object 4406"/>
          <p:cNvSpPr/>
          <p:nvPr/>
        </p:nvSpPr>
        <p:spPr>
          <a:xfrm>
            <a:off x="16297997" y="7519542"/>
            <a:ext cx="635" cy="40005"/>
          </a:xfrm>
          <a:custGeom>
            <a:avLst/>
            <a:gdLst/>
            <a:ahLst/>
            <a:cxnLst/>
            <a:rect l="l" t="t" r="r" b="b"/>
            <a:pathLst>
              <a:path w="634" h="40004">
                <a:moveTo>
                  <a:pt x="0" y="0"/>
                </a:moveTo>
                <a:lnTo>
                  <a:pt x="139" y="398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7" name="bg object 4407"/>
          <p:cNvSpPr/>
          <p:nvPr/>
        </p:nvSpPr>
        <p:spPr>
          <a:xfrm>
            <a:off x="16299046" y="7167703"/>
            <a:ext cx="635" cy="47625"/>
          </a:xfrm>
          <a:custGeom>
            <a:avLst/>
            <a:gdLst/>
            <a:ahLst/>
            <a:cxnLst/>
            <a:rect l="l" t="t" r="r" b="b"/>
            <a:pathLst>
              <a:path w="634" h="47625">
                <a:moveTo>
                  <a:pt x="0" y="0"/>
                </a:moveTo>
                <a:lnTo>
                  <a:pt x="190" y="471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8" name="bg object 4408"/>
          <p:cNvSpPr/>
          <p:nvPr/>
        </p:nvSpPr>
        <p:spPr>
          <a:xfrm>
            <a:off x="16288208" y="7223268"/>
            <a:ext cx="0" cy="123189"/>
          </a:xfrm>
          <a:custGeom>
            <a:avLst/>
            <a:gdLst/>
            <a:ahLst/>
            <a:cxnLst/>
            <a:rect l="l" t="t" r="r" b="b"/>
            <a:pathLst>
              <a:path h="123190">
                <a:moveTo>
                  <a:pt x="0" y="0"/>
                </a:moveTo>
                <a:lnTo>
                  <a:pt x="0" y="1228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9" name="bg object 4409"/>
          <p:cNvSpPr/>
          <p:nvPr/>
        </p:nvSpPr>
        <p:spPr>
          <a:xfrm>
            <a:off x="16290305" y="7223268"/>
            <a:ext cx="0" cy="123189"/>
          </a:xfrm>
          <a:custGeom>
            <a:avLst/>
            <a:gdLst/>
            <a:ahLst/>
            <a:cxnLst/>
            <a:rect l="l" t="t" r="r" b="b"/>
            <a:pathLst>
              <a:path h="123190">
                <a:moveTo>
                  <a:pt x="0" y="0"/>
                </a:moveTo>
                <a:lnTo>
                  <a:pt x="0" y="1228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0" name="bg object 4410"/>
          <p:cNvSpPr/>
          <p:nvPr/>
        </p:nvSpPr>
        <p:spPr>
          <a:xfrm>
            <a:off x="16282426" y="7223263"/>
            <a:ext cx="0" cy="45085"/>
          </a:xfrm>
          <a:custGeom>
            <a:avLst/>
            <a:gdLst/>
            <a:ahLst/>
            <a:cxnLst/>
            <a:rect l="l" t="t" r="r" b="b"/>
            <a:pathLst>
              <a:path h="45084">
                <a:moveTo>
                  <a:pt x="0" y="446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1" name="bg object 4411"/>
          <p:cNvSpPr/>
          <p:nvPr/>
        </p:nvSpPr>
        <p:spPr>
          <a:xfrm>
            <a:off x="16282426" y="7223260"/>
            <a:ext cx="0" cy="123189"/>
          </a:xfrm>
          <a:custGeom>
            <a:avLst/>
            <a:gdLst/>
            <a:ahLst/>
            <a:cxnLst/>
            <a:rect l="l" t="t" r="r" b="b"/>
            <a:pathLst>
              <a:path h="123190">
                <a:moveTo>
                  <a:pt x="0" y="1228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2" name="bg object 4412"/>
          <p:cNvSpPr/>
          <p:nvPr/>
        </p:nvSpPr>
        <p:spPr>
          <a:xfrm>
            <a:off x="16290305" y="7223264"/>
            <a:ext cx="0" cy="45085"/>
          </a:xfrm>
          <a:custGeom>
            <a:avLst/>
            <a:gdLst/>
            <a:ahLst/>
            <a:cxnLst/>
            <a:rect l="l" t="t" r="r" b="b"/>
            <a:pathLst>
              <a:path h="45084">
                <a:moveTo>
                  <a:pt x="0" y="0"/>
                </a:moveTo>
                <a:lnTo>
                  <a:pt x="0" y="446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3" name="bg object 4413"/>
          <p:cNvSpPr/>
          <p:nvPr/>
        </p:nvSpPr>
        <p:spPr>
          <a:xfrm>
            <a:off x="16288208" y="7223264"/>
            <a:ext cx="0" cy="45085"/>
          </a:xfrm>
          <a:custGeom>
            <a:avLst/>
            <a:gdLst/>
            <a:ahLst/>
            <a:cxnLst/>
            <a:rect l="l" t="t" r="r" b="b"/>
            <a:pathLst>
              <a:path h="45084">
                <a:moveTo>
                  <a:pt x="0" y="0"/>
                </a:moveTo>
                <a:lnTo>
                  <a:pt x="0" y="446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4" name="bg object 4414"/>
          <p:cNvSpPr/>
          <p:nvPr/>
        </p:nvSpPr>
        <p:spPr>
          <a:xfrm>
            <a:off x="16383630" y="7354261"/>
            <a:ext cx="635" cy="35560"/>
          </a:xfrm>
          <a:custGeom>
            <a:avLst/>
            <a:gdLst/>
            <a:ahLst/>
            <a:cxnLst/>
            <a:rect l="l" t="t" r="r" b="b"/>
            <a:pathLst>
              <a:path w="634" h="35559">
                <a:moveTo>
                  <a:pt x="0" y="0"/>
                </a:moveTo>
                <a:lnTo>
                  <a:pt x="139" y="352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5" name="bg object 4415"/>
          <p:cNvSpPr/>
          <p:nvPr/>
        </p:nvSpPr>
        <p:spPr>
          <a:xfrm>
            <a:off x="16383089" y="7167495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0" y="0"/>
                </a:moveTo>
                <a:lnTo>
                  <a:pt x="114" y="50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6" name="bg object 4416"/>
          <p:cNvSpPr/>
          <p:nvPr/>
        </p:nvSpPr>
        <p:spPr>
          <a:xfrm>
            <a:off x="16383275" y="7214670"/>
            <a:ext cx="635" cy="139700"/>
          </a:xfrm>
          <a:custGeom>
            <a:avLst/>
            <a:gdLst/>
            <a:ahLst/>
            <a:cxnLst/>
            <a:rect l="l" t="t" r="r" b="b"/>
            <a:pathLst>
              <a:path w="634" h="139700">
                <a:moveTo>
                  <a:pt x="0" y="0"/>
                </a:moveTo>
                <a:lnTo>
                  <a:pt x="355" y="1395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7" name="bg object 4417"/>
          <p:cNvSpPr/>
          <p:nvPr/>
        </p:nvSpPr>
        <p:spPr>
          <a:xfrm>
            <a:off x="16383270" y="7209546"/>
            <a:ext cx="635" cy="5715"/>
          </a:xfrm>
          <a:custGeom>
            <a:avLst/>
            <a:gdLst/>
            <a:ahLst/>
            <a:cxnLst/>
            <a:rect l="l" t="t" r="r" b="b"/>
            <a:pathLst>
              <a:path w="634" h="5715">
                <a:moveTo>
                  <a:pt x="38" y="0"/>
                </a:moveTo>
                <a:lnTo>
                  <a:pt x="0" y="51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8" name="bg object 4418"/>
          <p:cNvSpPr/>
          <p:nvPr/>
        </p:nvSpPr>
        <p:spPr>
          <a:xfrm>
            <a:off x="16286331" y="6852821"/>
            <a:ext cx="0" cy="124460"/>
          </a:xfrm>
          <a:custGeom>
            <a:avLst/>
            <a:gdLst/>
            <a:ahLst/>
            <a:cxnLst/>
            <a:rect l="l" t="t" r="r" b="b"/>
            <a:pathLst>
              <a:path h="124459">
                <a:moveTo>
                  <a:pt x="0" y="0"/>
                </a:moveTo>
                <a:lnTo>
                  <a:pt x="0" y="1240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9" name="bg object 4419"/>
          <p:cNvSpPr/>
          <p:nvPr/>
        </p:nvSpPr>
        <p:spPr>
          <a:xfrm>
            <a:off x="16288427" y="6852821"/>
            <a:ext cx="0" cy="124460"/>
          </a:xfrm>
          <a:custGeom>
            <a:avLst/>
            <a:gdLst/>
            <a:ahLst/>
            <a:cxnLst/>
            <a:rect l="l" t="t" r="r" b="b"/>
            <a:pathLst>
              <a:path h="124459">
                <a:moveTo>
                  <a:pt x="0" y="0"/>
                </a:moveTo>
                <a:lnTo>
                  <a:pt x="0" y="1240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0" name="bg object 4420"/>
          <p:cNvSpPr/>
          <p:nvPr/>
        </p:nvSpPr>
        <p:spPr>
          <a:xfrm>
            <a:off x="16280531" y="6905516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542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1" name="bg object 4421"/>
          <p:cNvSpPr/>
          <p:nvPr/>
        </p:nvSpPr>
        <p:spPr>
          <a:xfrm>
            <a:off x="16280531" y="6852821"/>
            <a:ext cx="0" cy="124460"/>
          </a:xfrm>
          <a:custGeom>
            <a:avLst/>
            <a:gdLst/>
            <a:ahLst/>
            <a:cxnLst/>
            <a:rect l="l" t="t" r="r" b="b"/>
            <a:pathLst>
              <a:path h="124459">
                <a:moveTo>
                  <a:pt x="0" y="1240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2" name="bg object 4422"/>
          <p:cNvSpPr/>
          <p:nvPr/>
        </p:nvSpPr>
        <p:spPr>
          <a:xfrm>
            <a:off x="16288427" y="6905509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3" name="bg object 4423"/>
          <p:cNvSpPr/>
          <p:nvPr/>
        </p:nvSpPr>
        <p:spPr>
          <a:xfrm>
            <a:off x="16286331" y="6905508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4" name="bg object 4424"/>
          <p:cNvSpPr/>
          <p:nvPr/>
        </p:nvSpPr>
        <p:spPr>
          <a:xfrm>
            <a:off x="16280412" y="6587037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542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5" name="bg object 4425"/>
          <p:cNvSpPr/>
          <p:nvPr/>
        </p:nvSpPr>
        <p:spPr>
          <a:xfrm>
            <a:off x="16288309" y="6587030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6" name="bg object 4426"/>
          <p:cNvSpPr/>
          <p:nvPr/>
        </p:nvSpPr>
        <p:spPr>
          <a:xfrm>
            <a:off x="16286212" y="6587029"/>
            <a:ext cx="0" cy="54610"/>
          </a:xfrm>
          <a:custGeom>
            <a:avLst/>
            <a:gdLst/>
            <a:ahLst/>
            <a:cxnLst/>
            <a:rect l="l" t="t" r="r" b="b"/>
            <a:pathLst>
              <a:path h="54609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7" name="bg object 4427"/>
          <p:cNvSpPr/>
          <p:nvPr/>
        </p:nvSpPr>
        <p:spPr>
          <a:xfrm>
            <a:off x="16382379" y="6844427"/>
            <a:ext cx="635" cy="140970"/>
          </a:xfrm>
          <a:custGeom>
            <a:avLst/>
            <a:gdLst/>
            <a:ahLst/>
            <a:cxnLst/>
            <a:rect l="l" t="t" r="r" b="b"/>
            <a:pathLst>
              <a:path w="634" h="140970">
                <a:moveTo>
                  <a:pt x="0" y="0"/>
                </a:moveTo>
                <a:lnTo>
                  <a:pt x="444" y="1404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8" name="bg object 4428"/>
          <p:cNvSpPr/>
          <p:nvPr/>
        </p:nvSpPr>
        <p:spPr>
          <a:xfrm>
            <a:off x="13728641" y="3120275"/>
            <a:ext cx="283210" cy="0"/>
          </a:xfrm>
          <a:custGeom>
            <a:avLst/>
            <a:gdLst/>
            <a:ahLst/>
            <a:cxnLst/>
            <a:rect l="l" t="t" r="r" b="b"/>
            <a:pathLst>
              <a:path w="283209">
                <a:moveTo>
                  <a:pt x="0" y="0"/>
                </a:moveTo>
                <a:lnTo>
                  <a:pt x="2826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9" name="bg object 4429"/>
          <p:cNvSpPr/>
          <p:nvPr/>
        </p:nvSpPr>
        <p:spPr>
          <a:xfrm>
            <a:off x="13728639" y="2867409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0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0" name="bg object 4430"/>
          <p:cNvSpPr/>
          <p:nvPr/>
        </p:nvSpPr>
        <p:spPr>
          <a:xfrm>
            <a:off x="13728639" y="2657087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0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1" name="bg object 4431"/>
          <p:cNvSpPr/>
          <p:nvPr/>
        </p:nvSpPr>
        <p:spPr>
          <a:xfrm>
            <a:off x="13599100" y="2209794"/>
            <a:ext cx="177165" cy="156210"/>
          </a:xfrm>
          <a:custGeom>
            <a:avLst/>
            <a:gdLst/>
            <a:ahLst/>
            <a:cxnLst/>
            <a:rect l="l" t="t" r="r" b="b"/>
            <a:pathLst>
              <a:path w="177165" h="156210">
                <a:moveTo>
                  <a:pt x="0" y="0"/>
                </a:moveTo>
                <a:lnTo>
                  <a:pt x="176639" y="1560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2" name="bg object 4432"/>
          <p:cNvSpPr/>
          <p:nvPr/>
        </p:nvSpPr>
        <p:spPr>
          <a:xfrm>
            <a:off x="13539807" y="3730184"/>
            <a:ext cx="198755" cy="635"/>
          </a:xfrm>
          <a:custGeom>
            <a:avLst/>
            <a:gdLst/>
            <a:ahLst/>
            <a:cxnLst/>
            <a:rect l="l" t="t" r="r" b="b"/>
            <a:pathLst>
              <a:path w="198755" h="635">
                <a:moveTo>
                  <a:pt x="198470" y="0"/>
                </a:moveTo>
                <a:lnTo>
                  <a:pt x="0" y="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3" name="bg object 4433"/>
          <p:cNvSpPr/>
          <p:nvPr/>
        </p:nvSpPr>
        <p:spPr>
          <a:xfrm>
            <a:off x="13569245" y="3759623"/>
            <a:ext cx="169545" cy="635"/>
          </a:xfrm>
          <a:custGeom>
            <a:avLst/>
            <a:gdLst/>
            <a:ahLst/>
            <a:cxnLst/>
            <a:rect l="l" t="t" r="r" b="b"/>
            <a:pathLst>
              <a:path w="169544" h="635">
                <a:moveTo>
                  <a:pt x="169032" y="0"/>
                </a:moveTo>
                <a:lnTo>
                  <a:pt x="0" y="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4" name="bg object 4434"/>
          <p:cNvSpPr/>
          <p:nvPr/>
        </p:nvSpPr>
        <p:spPr>
          <a:xfrm>
            <a:off x="13707423" y="4677818"/>
            <a:ext cx="132715" cy="3810"/>
          </a:xfrm>
          <a:custGeom>
            <a:avLst/>
            <a:gdLst/>
            <a:ahLst/>
            <a:cxnLst/>
            <a:rect l="l" t="t" r="r" b="b"/>
            <a:pathLst>
              <a:path w="132715" h="3810">
                <a:moveTo>
                  <a:pt x="0" y="3428"/>
                </a:moveTo>
                <a:lnTo>
                  <a:pt x="1324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5" name="bg object 4435"/>
          <p:cNvSpPr/>
          <p:nvPr/>
        </p:nvSpPr>
        <p:spPr>
          <a:xfrm>
            <a:off x="13597174" y="4639832"/>
            <a:ext cx="149225" cy="4445"/>
          </a:xfrm>
          <a:custGeom>
            <a:avLst/>
            <a:gdLst/>
            <a:ahLst/>
            <a:cxnLst/>
            <a:rect l="l" t="t" r="r" b="b"/>
            <a:pathLst>
              <a:path w="149225" h="4445">
                <a:moveTo>
                  <a:pt x="0" y="3873"/>
                </a:moveTo>
                <a:lnTo>
                  <a:pt x="1490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6" name="bg object 4436"/>
          <p:cNvSpPr/>
          <p:nvPr/>
        </p:nvSpPr>
        <p:spPr>
          <a:xfrm>
            <a:off x="13539806" y="4516337"/>
            <a:ext cx="205740" cy="3175"/>
          </a:xfrm>
          <a:custGeom>
            <a:avLst/>
            <a:gdLst/>
            <a:ahLst/>
            <a:cxnLst/>
            <a:rect l="l" t="t" r="r" b="b"/>
            <a:pathLst>
              <a:path w="205740" h="3175">
                <a:moveTo>
                  <a:pt x="205353" y="30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7" name="bg object 4437"/>
          <p:cNvSpPr/>
          <p:nvPr/>
        </p:nvSpPr>
        <p:spPr>
          <a:xfrm>
            <a:off x="13597169" y="4557606"/>
            <a:ext cx="148590" cy="2540"/>
          </a:xfrm>
          <a:custGeom>
            <a:avLst/>
            <a:gdLst/>
            <a:ahLst/>
            <a:cxnLst/>
            <a:rect l="l" t="t" r="r" b="b"/>
            <a:pathLst>
              <a:path w="148590" h="2539">
                <a:moveTo>
                  <a:pt x="148344" y="22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8" name="bg object 4438"/>
          <p:cNvSpPr/>
          <p:nvPr/>
        </p:nvSpPr>
        <p:spPr>
          <a:xfrm>
            <a:off x="9424586" y="3416336"/>
            <a:ext cx="201930" cy="1905"/>
          </a:xfrm>
          <a:custGeom>
            <a:avLst/>
            <a:gdLst/>
            <a:ahLst/>
            <a:cxnLst/>
            <a:rect l="l" t="t" r="r" b="b"/>
            <a:pathLst>
              <a:path w="201929" h="1904">
                <a:moveTo>
                  <a:pt x="0" y="1727"/>
                </a:moveTo>
                <a:lnTo>
                  <a:pt x="20188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9" name="bg object 4439"/>
          <p:cNvSpPr/>
          <p:nvPr/>
        </p:nvSpPr>
        <p:spPr>
          <a:xfrm>
            <a:off x="9407629" y="3473243"/>
            <a:ext cx="235585" cy="1905"/>
          </a:xfrm>
          <a:custGeom>
            <a:avLst/>
            <a:gdLst/>
            <a:ahLst/>
            <a:cxnLst/>
            <a:rect l="l" t="t" r="r" b="b"/>
            <a:pathLst>
              <a:path w="235584" h="1904">
                <a:moveTo>
                  <a:pt x="0" y="1701"/>
                </a:moveTo>
                <a:lnTo>
                  <a:pt x="2355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0" name="bg object 4440"/>
          <p:cNvSpPr/>
          <p:nvPr/>
        </p:nvSpPr>
        <p:spPr>
          <a:xfrm>
            <a:off x="9435083" y="3462906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>
                <a:moveTo>
                  <a:pt x="18075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1" name="bg object 4441"/>
          <p:cNvSpPr/>
          <p:nvPr/>
        </p:nvSpPr>
        <p:spPr>
          <a:xfrm>
            <a:off x="9435086" y="3457104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>
                <a:moveTo>
                  <a:pt x="0" y="0"/>
                </a:moveTo>
                <a:lnTo>
                  <a:pt x="1807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2" name="bg object 4442"/>
          <p:cNvSpPr/>
          <p:nvPr/>
        </p:nvSpPr>
        <p:spPr>
          <a:xfrm>
            <a:off x="9435086" y="3455006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>
                <a:moveTo>
                  <a:pt x="0" y="0"/>
                </a:moveTo>
                <a:lnTo>
                  <a:pt x="1807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3" name="bg object 4443"/>
          <p:cNvSpPr/>
          <p:nvPr/>
        </p:nvSpPr>
        <p:spPr>
          <a:xfrm>
            <a:off x="9526840" y="4642921"/>
            <a:ext cx="815975" cy="0"/>
          </a:xfrm>
          <a:custGeom>
            <a:avLst/>
            <a:gdLst/>
            <a:ahLst/>
            <a:cxnLst/>
            <a:rect l="l" t="t" r="r" b="b"/>
            <a:pathLst>
              <a:path w="815975">
                <a:moveTo>
                  <a:pt x="0" y="0"/>
                </a:moveTo>
                <a:lnTo>
                  <a:pt x="8154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4" name="bg object 4444"/>
          <p:cNvSpPr/>
          <p:nvPr/>
        </p:nvSpPr>
        <p:spPr>
          <a:xfrm>
            <a:off x="9526840" y="4659746"/>
            <a:ext cx="815975" cy="0"/>
          </a:xfrm>
          <a:custGeom>
            <a:avLst/>
            <a:gdLst/>
            <a:ahLst/>
            <a:cxnLst/>
            <a:rect l="l" t="t" r="r" b="b"/>
            <a:pathLst>
              <a:path w="815975">
                <a:moveTo>
                  <a:pt x="0" y="0"/>
                </a:moveTo>
                <a:lnTo>
                  <a:pt x="8154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5" name="bg object 4445"/>
          <p:cNvSpPr/>
          <p:nvPr/>
        </p:nvSpPr>
        <p:spPr>
          <a:xfrm>
            <a:off x="9034917" y="4346799"/>
            <a:ext cx="563880" cy="0"/>
          </a:xfrm>
          <a:custGeom>
            <a:avLst/>
            <a:gdLst/>
            <a:ahLst/>
            <a:cxnLst/>
            <a:rect l="l" t="t" r="r" b="b"/>
            <a:pathLst>
              <a:path w="563879">
                <a:moveTo>
                  <a:pt x="0" y="0"/>
                </a:moveTo>
                <a:lnTo>
                  <a:pt x="56357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6" name="bg object 4446"/>
          <p:cNvSpPr/>
          <p:nvPr/>
        </p:nvSpPr>
        <p:spPr>
          <a:xfrm>
            <a:off x="9262027" y="4329956"/>
            <a:ext cx="336550" cy="0"/>
          </a:xfrm>
          <a:custGeom>
            <a:avLst/>
            <a:gdLst/>
            <a:ahLst/>
            <a:cxnLst/>
            <a:rect l="l" t="t" r="r" b="b"/>
            <a:pathLst>
              <a:path w="336550">
                <a:moveTo>
                  <a:pt x="0" y="0"/>
                </a:moveTo>
                <a:lnTo>
                  <a:pt x="3364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7" name="bg object 4447"/>
          <p:cNvSpPr/>
          <p:nvPr/>
        </p:nvSpPr>
        <p:spPr>
          <a:xfrm>
            <a:off x="9142259" y="5978032"/>
            <a:ext cx="1188720" cy="0"/>
          </a:xfrm>
          <a:custGeom>
            <a:avLst/>
            <a:gdLst/>
            <a:ahLst/>
            <a:cxnLst/>
            <a:rect l="l" t="t" r="r" b="b"/>
            <a:pathLst>
              <a:path w="1188720">
                <a:moveTo>
                  <a:pt x="0" y="0"/>
                </a:moveTo>
                <a:lnTo>
                  <a:pt x="11883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8" name="bg object 4448"/>
          <p:cNvSpPr/>
          <p:nvPr/>
        </p:nvSpPr>
        <p:spPr>
          <a:xfrm>
            <a:off x="9283263" y="5961205"/>
            <a:ext cx="1047750" cy="0"/>
          </a:xfrm>
          <a:custGeom>
            <a:avLst/>
            <a:gdLst/>
            <a:ahLst/>
            <a:cxnLst/>
            <a:rect l="l" t="t" r="r" b="b"/>
            <a:pathLst>
              <a:path w="1047750">
                <a:moveTo>
                  <a:pt x="0" y="0"/>
                </a:moveTo>
                <a:lnTo>
                  <a:pt x="10473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9" name="bg object 4449"/>
          <p:cNvSpPr/>
          <p:nvPr/>
        </p:nvSpPr>
        <p:spPr>
          <a:xfrm>
            <a:off x="9389319" y="5413520"/>
            <a:ext cx="941705" cy="0"/>
          </a:xfrm>
          <a:custGeom>
            <a:avLst/>
            <a:gdLst/>
            <a:ahLst/>
            <a:cxnLst/>
            <a:rect l="l" t="t" r="r" b="b"/>
            <a:pathLst>
              <a:path w="941704">
                <a:moveTo>
                  <a:pt x="0" y="0"/>
                </a:moveTo>
                <a:lnTo>
                  <a:pt x="9412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0" name="bg object 4450"/>
          <p:cNvSpPr/>
          <p:nvPr/>
        </p:nvSpPr>
        <p:spPr>
          <a:xfrm>
            <a:off x="9389319" y="5430345"/>
            <a:ext cx="941705" cy="0"/>
          </a:xfrm>
          <a:custGeom>
            <a:avLst/>
            <a:gdLst/>
            <a:ahLst/>
            <a:cxnLst/>
            <a:rect l="l" t="t" r="r" b="b"/>
            <a:pathLst>
              <a:path w="941704">
                <a:moveTo>
                  <a:pt x="0" y="0"/>
                </a:moveTo>
                <a:lnTo>
                  <a:pt x="9412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1" name="bg object 4451"/>
          <p:cNvSpPr/>
          <p:nvPr/>
        </p:nvSpPr>
        <p:spPr>
          <a:xfrm>
            <a:off x="6986120" y="3437127"/>
            <a:ext cx="4260850" cy="35560"/>
          </a:xfrm>
          <a:custGeom>
            <a:avLst/>
            <a:gdLst/>
            <a:ahLst/>
            <a:cxnLst/>
            <a:rect l="l" t="t" r="r" b="b"/>
            <a:pathLst>
              <a:path w="4260850" h="35560">
                <a:moveTo>
                  <a:pt x="4260589" y="0"/>
                </a:moveTo>
                <a:lnTo>
                  <a:pt x="0" y="352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2" name="bg object 4452"/>
          <p:cNvSpPr/>
          <p:nvPr/>
        </p:nvSpPr>
        <p:spPr>
          <a:xfrm>
            <a:off x="9034917" y="4160029"/>
            <a:ext cx="0" cy="170180"/>
          </a:xfrm>
          <a:custGeom>
            <a:avLst/>
            <a:gdLst/>
            <a:ahLst/>
            <a:cxnLst/>
            <a:rect l="l" t="t" r="r" b="b"/>
            <a:pathLst>
              <a:path h="170179">
                <a:moveTo>
                  <a:pt x="0" y="1699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3" name="bg object 4453"/>
          <p:cNvSpPr/>
          <p:nvPr/>
        </p:nvSpPr>
        <p:spPr>
          <a:xfrm>
            <a:off x="5874682" y="3500671"/>
            <a:ext cx="0" cy="833755"/>
          </a:xfrm>
          <a:custGeom>
            <a:avLst/>
            <a:gdLst/>
            <a:ahLst/>
            <a:cxnLst/>
            <a:rect l="l" t="t" r="r" b="b"/>
            <a:pathLst>
              <a:path h="833754">
                <a:moveTo>
                  <a:pt x="0" y="0"/>
                </a:moveTo>
                <a:lnTo>
                  <a:pt x="0" y="8334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4" name="bg object 4454"/>
          <p:cNvSpPr/>
          <p:nvPr/>
        </p:nvSpPr>
        <p:spPr>
          <a:xfrm>
            <a:off x="5895714" y="3500671"/>
            <a:ext cx="0" cy="829310"/>
          </a:xfrm>
          <a:custGeom>
            <a:avLst/>
            <a:gdLst/>
            <a:ahLst/>
            <a:cxnLst/>
            <a:rect l="l" t="t" r="r" b="b"/>
            <a:pathLst>
              <a:path h="829310">
                <a:moveTo>
                  <a:pt x="0" y="0"/>
                </a:moveTo>
                <a:lnTo>
                  <a:pt x="0" y="8292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5" name="bg object 4455"/>
          <p:cNvSpPr/>
          <p:nvPr/>
        </p:nvSpPr>
        <p:spPr>
          <a:xfrm>
            <a:off x="6665383" y="3494920"/>
            <a:ext cx="0" cy="835025"/>
          </a:xfrm>
          <a:custGeom>
            <a:avLst/>
            <a:gdLst/>
            <a:ahLst/>
            <a:cxnLst/>
            <a:rect l="l" t="t" r="r" b="b"/>
            <a:pathLst>
              <a:path h="835025">
                <a:moveTo>
                  <a:pt x="0" y="0"/>
                </a:moveTo>
                <a:lnTo>
                  <a:pt x="0" y="8350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6" name="bg object 4456"/>
          <p:cNvSpPr/>
          <p:nvPr/>
        </p:nvSpPr>
        <p:spPr>
          <a:xfrm>
            <a:off x="7569614" y="3488325"/>
            <a:ext cx="0" cy="842010"/>
          </a:xfrm>
          <a:custGeom>
            <a:avLst/>
            <a:gdLst/>
            <a:ahLst/>
            <a:cxnLst/>
            <a:rect l="l" t="t" r="r" b="b"/>
            <a:pathLst>
              <a:path h="842010">
                <a:moveTo>
                  <a:pt x="0" y="0"/>
                </a:moveTo>
                <a:lnTo>
                  <a:pt x="0" y="8416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7" name="bg object 4457"/>
          <p:cNvSpPr/>
          <p:nvPr/>
        </p:nvSpPr>
        <p:spPr>
          <a:xfrm>
            <a:off x="7586436" y="3488206"/>
            <a:ext cx="0" cy="842010"/>
          </a:xfrm>
          <a:custGeom>
            <a:avLst/>
            <a:gdLst/>
            <a:ahLst/>
            <a:cxnLst/>
            <a:rect l="l" t="t" r="r" b="b"/>
            <a:pathLst>
              <a:path h="842010">
                <a:moveTo>
                  <a:pt x="0" y="0"/>
                </a:moveTo>
                <a:lnTo>
                  <a:pt x="0" y="8417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8" name="bg object 4458"/>
          <p:cNvSpPr/>
          <p:nvPr/>
        </p:nvSpPr>
        <p:spPr>
          <a:xfrm>
            <a:off x="7035509" y="3494918"/>
            <a:ext cx="0" cy="835025"/>
          </a:xfrm>
          <a:custGeom>
            <a:avLst/>
            <a:gdLst/>
            <a:ahLst/>
            <a:cxnLst/>
            <a:rect l="l" t="t" r="r" b="b"/>
            <a:pathLst>
              <a:path h="835025">
                <a:moveTo>
                  <a:pt x="0" y="0"/>
                </a:moveTo>
                <a:lnTo>
                  <a:pt x="0" y="8350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9" name="bg object 4459"/>
          <p:cNvSpPr/>
          <p:nvPr/>
        </p:nvSpPr>
        <p:spPr>
          <a:xfrm>
            <a:off x="6603995" y="4160025"/>
            <a:ext cx="0" cy="170180"/>
          </a:xfrm>
          <a:custGeom>
            <a:avLst/>
            <a:gdLst/>
            <a:ahLst/>
            <a:cxnLst/>
            <a:rect l="l" t="t" r="r" b="b"/>
            <a:pathLst>
              <a:path h="170179">
                <a:moveTo>
                  <a:pt x="0" y="1699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0" name="bg object 4460"/>
          <p:cNvSpPr/>
          <p:nvPr/>
        </p:nvSpPr>
        <p:spPr>
          <a:xfrm>
            <a:off x="6682221" y="4010271"/>
            <a:ext cx="0" cy="320040"/>
          </a:xfrm>
          <a:custGeom>
            <a:avLst/>
            <a:gdLst/>
            <a:ahLst/>
            <a:cxnLst/>
            <a:rect l="l" t="t" r="r" b="b"/>
            <a:pathLst>
              <a:path h="320039">
                <a:moveTo>
                  <a:pt x="0" y="0"/>
                </a:moveTo>
                <a:lnTo>
                  <a:pt x="0" y="3196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1" name="bg object 4461"/>
          <p:cNvSpPr/>
          <p:nvPr/>
        </p:nvSpPr>
        <p:spPr>
          <a:xfrm>
            <a:off x="7018670" y="4010269"/>
            <a:ext cx="0" cy="336550"/>
          </a:xfrm>
          <a:custGeom>
            <a:avLst/>
            <a:gdLst/>
            <a:ahLst/>
            <a:cxnLst/>
            <a:rect l="l" t="t" r="r" b="b"/>
            <a:pathLst>
              <a:path h="336550">
                <a:moveTo>
                  <a:pt x="0" y="0"/>
                </a:moveTo>
                <a:lnTo>
                  <a:pt x="0" y="3365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2" name="bg object 4462"/>
          <p:cNvSpPr/>
          <p:nvPr/>
        </p:nvSpPr>
        <p:spPr>
          <a:xfrm>
            <a:off x="7420732" y="4160021"/>
            <a:ext cx="0" cy="170180"/>
          </a:xfrm>
          <a:custGeom>
            <a:avLst/>
            <a:gdLst/>
            <a:ahLst/>
            <a:cxnLst/>
            <a:rect l="l" t="t" r="r" b="b"/>
            <a:pathLst>
              <a:path h="170179">
                <a:moveTo>
                  <a:pt x="0" y="1699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3" name="bg object 4463"/>
          <p:cNvSpPr/>
          <p:nvPr/>
        </p:nvSpPr>
        <p:spPr>
          <a:xfrm>
            <a:off x="8197130" y="4160021"/>
            <a:ext cx="0" cy="170180"/>
          </a:xfrm>
          <a:custGeom>
            <a:avLst/>
            <a:gdLst/>
            <a:ahLst/>
            <a:cxnLst/>
            <a:rect l="l" t="t" r="r" b="b"/>
            <a:pathLst>
              <a:path h="170179">
                <a:moveTo>
                  <a:pt x="0" y="1699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4" name="bg object 4464"/>
          <p:cNvSpPr/>
          <p:nvPr/>
        </p:nvSpPr>
        <p:spPr>
          <a:xfrm>
            <a:off x="7493351" y="4736279"/>
            <a:ext cx="57785" cy="0"/>
          </a:xfrm>
          <a:custGeom>
            <a:avLst/>
            <a:gdLst/>
            <a:ahLst/>
            <a:cxnLst/>
            <a:rect l="l" t="t" r="r" b="b"/>
            <a:pathLst>
              <a:path w="57784">
                <a:moveTo>
                  <a:pt x="572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5" name="bg object 4465"/>
          <p:cNvSpPr/>
          <p:nvPr/>
        </p:nvSpPr>
        <p:spPr>
          <a:xfrm>
            <a:off x="7463900" y="4668962"/>
            <a:ext cx="86995" cy="0"/>
          </a:xfrm>
          <a:custGeom>
            <a:avLst/>
            <a:gdLst/>
            <a:ahLst/>
            <a:cxnLst/>
            <a:rect l="l" t="t" r="r" b="b"/>
            <a:pathLst>
              <a:path w="86995">
                <a:moveTo>
                  <a:pt x="8667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6" name="bg object 4466"/>
          <p:cNvSpPr/>
          <p:nvPr/>
        </p:nvSpPr>
        <p:spPr>
          <a:xfrm>
            <a:off x="7463895" y="4642904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18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7" name="bg object 4467"/>
          <p:cNvSpPr/>
          <p:nvPr/>
        </p:nvSpPr>
        <p:spPr>
          <a:xfrm>
            <a:off x="7420732" y="4346783"/>
            <a:ext cx="607060" cy="0"/>
          </a:xfrm>
          <a:custGeom>
            <a:avLst/>
            <a:gdLst/>
            <a:ahLst/>
            <a:cxnLst/>
            <a:rect l="l" t="t" r="r" b="b"/>
            <a:pathLst>
              <a:path w="607059">
                <a:moveTo>
                  <a:pt x="0" y="0"/>
                </a:moveTo>
                <a:lnTo>
                  <a:pt x="6064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8" name="bg object 4468"/>
          <p:cNvSpPr/>
          <p:nvPr/>
        </p:nvSpPr>
        <p:spPr>
          <a:xfrm>
            <a:off x="7420732" y="4329939"/>
            <a:ext cx="149225" cy="0"/>
          </a:xfrm>
          <a:custGeom>
            <a:avLst/>
            <a:gdLst/>
            <a:ahLst/>
            <a:cxnLst/>
            <a:rect l="l" t="t" r="r" b="b"/>
            <a:pathLst>
              <a:path w="149225">
                <a:moveTo>
                  <a:pt x="0" y="0"/>
                </a:moveTo>
                <a:lnTo>
                  <a:pt x="1488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9" name="bg object 4469"/>
          <p:cNvSpPr/>
          <p:nvPr/>
        </p:nvSpPr>
        <p:spPr>
          <a:xfrm>
            <a:off x="7493351" y="5661687"/>
            <a:ext cx="57785" cy="0"/>
          </a:xfrm>
          <a:custGeom>
            <a:avLst/>
            <a:gdLst/>
            <a:ahLst/>
            <a:cxnLst/>
            <a:rect l="l" t="t" r="r" b="b"/>
            <a:pathLst>
              <a:path w="57784">
                <a:moveTo>
                  <a:pt x="572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0" name="bg object 4470"/>
          <p:cNvSpPr/>
          <p:nvPr/>
        </p:nvSpPr>
        <p:spPr>
          <a:xfrm>
            <a:off x="7493351" y="5728987"/>
            <a:ext cx="57785" cy="0"/>
          </a:xfrm>
          <a:custGeom>
            <a:avLst/>
            <a:gdLst/>
            <a:ahLst/>
            <a:cxnLst/>
            <a:rect l="l" t="t" r="r" b="b"/>
            <a:pathLst>
              <a:path w="57784">
                <a:moveTo>
                  <a:pt x="572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1" name="bg object 4471"/>
          <p:cNvSpPr/>
          <p:nvPr/>
        </p:nvSpPr>
        <p:spPr>
          <a:xfrm>
            <a:off x="7475686" y="5961189"/>
            <a:ext cx="975360" cy="0"/>
          </a:xfrm>
          <a:custGeom>
            <a:avLst/>
            <a:gdLst/>
            <a:ahLst/>
            <a:cxnLst/>
            <a:rect l="l" t="t" r="r" b="b"/>
            <a:pathLst>
              <a:path w="975359">
                <a:moveTo>
                  <a:pt x="97513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2" name="bg object 4472"/>
          <p:cNvSpPr/>
          <p:nvPr/>
        </p:nvSpPr>
        <p:spPr>
          <a:xfrm>
            <a:off x="7475686" y="5413502"/>
            <a:ext cx="746760" cy="0"/>
          </a:xfrm>
          <a:custGeom>
            <a:avLst/>
            <a:gdLst/>
            <a:ahLst/>
            <a:cxnLst/>
            <a:rect l="l" t="t" r="r" b="b"/>
            <a:pathLst>
              <a:path w="746759">
                <a:moveTo>
                  <a:pt x="7466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3" name="bg object 4473"/>
          <p:cNvSpPr/>
          <p:nvPr/>
        </p:nvSpPr>
        <p:spPr>
          <a:xfrm>
            <a:off x="7475686" y="5430327"/>
            <a:ext cx="746760" cy="0"/>
          </a:xfrm>
          <a:custGeom>
            <a:avLst/>
            <a:gdLst/>
            <a:ahLst/>
            <a:cxnLst/>
            <a:rect l="l" t="t" r="r" b="b"/>
            <a:pathLst>
              <a:path w="746759">
                <a:moveTo>
                  <a:pt x="7466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4" name="bg object 4474"/>
          <p:cNvSpPr/>
          <p:nvPr/>
        </p:nvSpPr>
        <p:spPr>
          <a:xfrm>
            <a:off x="7475673" y="5978011"/>
            <a:ext cx="996950" cy="0"/>
          </a:xfrm>
          <a:custGeom>
            <a:avLst/>
            <a:gdLst/>
            <a:ahLst/>
            <a:cxnLst/>
            <a:rect l="l" t="t" r="r" b="b"/>
            <a:pathLst>
              <a:path w="996950">
                <a:moveTo>
                  <a:pt x="996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5" name="bg object 4475"/>
          <p:cNvSpPr/>
          <p:nvPr/>
        </p:nvSpPr>
        <p:spPr>
          <a:xfrm>
            <a:off x="7463895" y="4659722"/>
            <a:ext cx="1206500" cy="0"/>
          </a:xfrm>
          <a:custGeom>
            <a:avLst/>
            <a:gdLst/>
            <a:ahLst/>
            <a:cxnLst/>
            <a:rect l="l" t="t" r="r" b="b"/>
            <a:pathLst>
              <a:path w="1206500">
                <a:moveTo>
                  <a:pt x="0" y="0"/>
                </a:moveTo>
                <a:lnTo>
                  <a:pt x="120646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6" name="bg object 4476"/>
          <p:cNvSpPr/>
          <p:nvPr/>
        </p:nvSpPr>
        <p:spPr>
          <a:xfrm>
            <a:off x="7463895" y="4774132"/>
            <a:ext cx="0" cy="856615"/>
          </a:xfrm>
          <a:custGeom>
            <a:avLst/>
            <a:gdLst/>
            <a:ahLst/>
            <a:cxnLst/>
            <a:rect l="l" t="t" r="r" b="b"/>
            <a:pathLst>
              <a:path h="856614">
                <a:moveTo>
                  <a:pt x="0" y="0"/>
                </a:moveTo>
                <a:lnTo>
                  <a:pt x="0" y="8564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7" name="bg object 4477"/>
          <p:cNvSpPr/>
          <p:nvPr/>
        </p:nvSpPr>
        <p:spPr>
          <a:xfrm>
            <a:off x="7475679" y="4774131"/>
            <a:ext cx="0" cy="856615"/>
          </a:xfrm>
          <a:custGeom>
            <a:avLst/>
            <a:gdLst/>
            <a:ahLst/>
            <a:cxnLst/>
            <a:rect l="l" t="t" r="r" b="b"/>
            <a:pathLst>
              <a:path h="856614">
                <a:moveTo>
                  <a:pt x="0" y="0"/>
                </a:moveTo>
                <a:lnTo>
                  <a:pt x="0" y="8564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8" name="bg object 4478"/>
          <p:cNvSpPr/>
          <p:nvPr/>
        </p:nvSpPr>
        <p:spPr>
          <a:xfrm>
            <a:off x="6079357" y="4774129"/>
            <a:ext cx="0" cy="856615"/>
          </a:xfrm>
          <a:custGeom>
            <a:avLst/>
            <a:gdLst/>
            <a:ahLst/>
            <a:cxnLst/>
            <a:rect l="l" t="t" r="r" b="b"/>
            <a:pathLst>
              <a:path h="856614">
                <a:moveTo>
                  <a:pt x="0" y="0"/>
                </a:moveTo>
                <a:lnTo>
                  <a:pt x="0" y="8564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9" name="bg object 4479"/>
          <p:cNvSpPr/>
          <p:nvPr/>
        </p:nvSpPr>
        <p:spPr>
          <a:xfrm>
            <a:off x="6091141" y="4774129"/>
            <a:ext cx="0" cy="856615"/>
          </a:xfrm>
          <a:custGeom>
            <a:avLst/>
            <a:gdLst/>
            <a:ahLst/>
            <a:cxnLst/>
            <a:rect l="l" t="t" r="r" b="b"/>
            <a:pathLst>
              <a:path h="856614">
                <a:moveTo>
                  <a:pt x="0" y="0"/>
                </a:moveTo>
                <a:lnTo>
                  <a:pt x="0" y="8564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0" name="bg object 4480"/>
          <p:cNvSpPr/>
          <p:nvPr/>
        </p:nvSpPr>
        <p:spPr>
          <a:xfrm>
            <a:off x="6079356" y="6410435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1" name="bg object 4481"/>
          <p:cNvSpPr/>
          <p:nvPr/>
        </p:nvSpPr>
        <p:spPr>
          <a:xfrm>
            <a:off x="6079356" y="6421376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2" name="bg object 4482"/>
          <p:cNvSpPr/>
          <p:nvPr/>
        </p:nvSpPr>
        <p:spPr>
          <a:xfrm>
            <a:off x="6079356" y="6399494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3" name="bg object 4483"/>
          <p:cNvSpPr/>
          <p:nvPr/>
        </p:nvSpPr>
        <p:spPr>
          <a:xfrm>
            <a:off x="6079356" y="6434834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4" name="bg object 4484"/>
          <p:cNvSpPr/>
          <p:nvPr/>
        </p:nvSpPr>
        <p:spPr>
          <a:xfrm>
            <a:off x="6079356" y="6386031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5" name="bg object 4485"/>
          <p:cNvSpPr/>
          <p:nvPr/>
        </p:nvSpPr>
        <p:spPr>
          <a:xfrm>
            <a:off x="6079356" y="6190014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6" name="bg object 4486"/>
          <p:cNvSpPr/>
          <p:nvPr/>
        </p:nvSpPr>
        <p:spPr>
          <a:xfrm>
            <a:off x="6079356" y="6179074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7" name="bg object 4487"/>
          <p:cNvSpPr/>
          <p:nvPr/>
        </p:nvSpPr>
        <p:spPr>
          <a:xfrm>
            <a:off x="6079356" y="6200954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8" name="bg object 4488"/>
          <p:cNvSpPr/>
          <p:nvPr/>
        </p:nvSpPr>
        <p:spPr>
          <a:xfrm>
            <a:off x="6079356" y="6165612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9" name="bg object 4489"/>
          <p:cNvSpPr/>
          <p:nvPr/>
        </p:nvSpPr>
        <p:spPr>
          <a:xfrm>
            <a:off x="6079356" y="6214412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0" name="bg object 4490"/>
          <p:cNvSpPr/>
          <p:nvPr/>
        </p:nvSpPr>
        <p:spPr>
          <a:xfrm>
            <a:off x="6079356" y="5993978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1" name="bg object 4491"/>
          <p:cNvSpPr/>
          <p:nvPr/>
        </p:nvSpPr>
        <p:spPr>
          <a:xfrm>
            <a:off x="6079356" y="5980518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2" name="bg object 4492"/>
          <p:cNvSpPr/>
          <p:nvPr/>
        </p:nvSpPr>
        <p:spPr>
          <a:xfrm>
            <a:off x="5920364" y="5661669"/>
            <a:ext cx="67310" cy="0"/>
          </a:xfrm>
          <a:custGeom>
            <a:avLst/>
            <a:gdLst/>
            <a:ahLst/>
            <a:cxnLst/>
            <a:rect l="l" t="t" r="r" b="b"/>
            <a:pathLst>
              <a:path w="67310">
                <a:moveTo>
                  <a:pt x="0" y="0"/>
                </a:moveTo>
                <a:lnTo>
                  <a:pt x="67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3" name="bg object 4493"/>
          <p:cNvSpPr/>
          <p:nvPr/>
        </p:nvSpPr>
        <p:spPr>
          <a:xfrm>
            <a:off x="5920364" y="5661673"/>
            <a:ext cx="67310" cy="67310"/>
          </a:xfrm>
          <a:custGeom>
            <a:avLst/>
            <a:gdLst/>
            <a:ahLst/>
            <a:cxnLst/>
            <a:rect l="l" t="t" r="r" b="b"/>
            <a:pathLst>
              <a:path w="67310" h="67310">
                <a:moveTo>
                  <a:pt x="0" y="67295"/>
                </a:moveTo>
                <a:lnTo>
                  <a:pt x="67295" y="67295"/>
                </a:lnTo>
              </a:path>
              <a:path w="67310" h="67310">
                <a:moveTo>
                  <a:pt x="0" y="672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4" name="bg object 4494"/>
          <p:cNvSpPr/>
          <p:nvPr/>
        </p:nvSpPr>
        <p:spPr>
          <a:xfrm>
            <a:off x="5987653" y="5661667"/>
            <a:ext cx="74295" cy="0"/>
          </a:xfrm>
          <a:custGeom>
            <a:avLst/>
            <a:gdLst/>
            <a:ahLst/>
            <a:cxnLst/>
            <a:rect l="l" t="t" r="r" b="b"/>
            <a:pathLst>
              <a:path w="74295">
                <a:moveTo>
                  <a:pt x="0" y="0"/>
                </a:moveTo>
                <a:lnTo>
                  <a:pt x="740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5" name="bg object 4495"/>
          <p:cNvSpPr/>
          <p:nvPr/>
        </p:nvSpPr>
        <p:spPr>
          <a:xfrm>
            <a:off x="5987653" y="5728966"/>
            <a:ext cx="74295" cy="0"/>
          </a:xfrm>
          <a:custGeom>
            <a:avLst/>
            <a:gdLst/>
            <a:ahLst/>
            <a:cxnLst/>
            <a:rect l="l" t="t" r="r" b="b"/>
            <a:pathLst>
              <a:path w="74295">
                <a:moveTo>
                  <a:pt x="0" y="0"/>
                </a:moveTo>
                <a:lnTo>
                  <a:pt x="740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6" name="bg object 4496"/>
          <p:cNvSpPr/>
          <p:nvPr/>
        </p:nvSpPr>
        <p:spPr>
          <a:xfrm>
            <a:off x="5987653" y="5661669"/>
            <a:ext cx="0" cy="67310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672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7" name="bg object 4497"/>
          <p:cNvSpPr/>
          <p:nvPr/>
        </p:nvSpPr>
        <p:spPr>
          <a:xfrm>
            <a:off x="6109637" y="5622130"/>
            <a:ext cx="0" cy="146685"/>
          </a:xfrm>
          <a:custGeom>
            <a:avLst/>
            <a:gdLst/>
            <a:ahLst/>
            <a:cxnLst/>
            <a:rect l="l" t="t" r="r" b="b"/>
            <a:pathLst>
              <a:path h="146685">
                <a:moveTo>
                  <a:pt x="0" y="0"/>
                </a:moveTo>
                <a:lnTo>
                  <a:pt x="0" y="1463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8" name="bg object 4498"/>
          <p:cNvSpPr/>
          <p:nvPr/>
        </p:nvSpPr>
        <p:spPr>
          <a:xfrm>
            <a:off x="6107963" y="5623803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30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9" name="bg object 4499"/>
          <p:cNvSpPr/>
          <p:nvPr/>
        </p:nvSpPr>
        <p:spPr>
          <a:xfrm>
            <a:off x="6079356" y="5945187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0" name="bg object 4500"/>
          <p:cNvSpPr/>
          <p:nvPr/>
        </p:nvSpPr>
        <p:spPr>
          <a:xfrm>
            <a:off x="6079356" y="5958645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1" name="bg object 4501"/>
          <p:cNvSpPr/>
          <p:nvPr/>
        </p:nvSpPr>
        <p:spPr>
          <a:xfrm>
            <a:off x="6079356" y="5969585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2" name="bg object 4502"/>
          <p:cNvSpPr/>
          <p:nvPr/>
        </p:nvSpPr>
        <p:spPr>
          <a:xfrm>
            <a:off x="6079356" y="5773552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3" name="bg object 4503"/>
          <p:cNvSpPr/>
          <p:nvPr/>
        </p:nvSpPr>
        <p:spPr>
          <a:xfrm>
            <a:off x="6091146" y="576851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4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4" name="bg object 4504"/>
          <p:cNvSpPr/>
          <p:nvPr/>
        </p:nvSpPr>
        <p:spPr>
          <a:xfrm>
            <a:off x="6061688" y="5630529"/>
            <a:ext cx="29845" cy="31750"/>
          </a:xfrm>
          <a:custGeom>
            <a:avLst/>
            <a:gdLst/>
            <a:ahLst/>
            <a:cxnLst/>
            <a:rect l="l" t="t" r="r" b="b"/>
            <a:pathLst>
              <a:path w="29845" h="31750">
                <a:moveTo>
                  <a:pt x="0" y="0"/>
                </a:moveTo>
                <a:lnTo>
                  <a:pt x="0" y="31126"/>
                </a:lnTo>
              </a:path>
              <a:path w="29845" h="31750">
                <a:moveTo>
                  <a:pt x="0" y="0"/>
                </a:moveTo>
                <a:lnTo>
                  <a:pt x="294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5" name="bg object 4505"/>
          <p:cNvSpPr/>
          <p:nvPr/>
        </p:nvSpPr>
        <p:spPr>
          <a:xfrm>
            <a:off x="6061688" y="5760088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0" y="0"/>
                </a:moveTo>
                <a:lnTo>
                  <a:pt x="294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6" name="bg object 4506"/>
          <p:cNvSpPr/>
          <p:nvPr/>
        </p:nvSpPr>
        <p:spPr>
          <a:xfrm>
            <a:off x="6061688" y="5728958"/>
            <a:ext cx="0" cy="31750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1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7" name="bg object 4507"/>
          <p:cNvSpPr/>
          <p:nvPr/>
        </p:nvSpPr>
        <p:spPr>
          <a:xfrm>
            <a:off x="6091136" y="5766817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8" name="bg object 4508"/>
          <p:cNvSpPr/>
          <p:nvPr/>
        </p:nvSpPr>
        <p:spPr>
          <a:xfrm>
            <a:off x="6079356" y="5446294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9" name="bg object 4509"/>
          <p:cNvSpPr/>
          <p:nvPr/>
        </p:nvSpPr>
        <p:spPr>
          <a:xfrm>
            <a:off x="6079356" y="5410954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0" name="bg object 4510"/>
          <p:cNvSpPr/>
          <p:nvPr/>
        </p:nvSpPr>
        <p:spPr>
          <a:xfrm>
            <a:off x="6079356" y="5432833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1" name="bg object 4511"/>
          <p:cNvSpPr/>
          <p:nvPr/>
        </p:nvSpPr>
        <p:spPr>
          <a:xfrm>
            <a:off x="6079356" y="5421893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2" name="bg object 4512"/>
          <p:cNvSpPr/>
          <p:nvPr/>
        </p:nvSpPr>
        <p:spPr>
          <a:xfrm>
            <a:off x="6079356" y="5617062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3" name="bg object 4513"/>
          <p:cNvSpPr/>
          <p:nvPr/>
        </p:nvSpPr>
        <p:spPr>
          <a:xfrm>
            <a:off x="6091146" y="562211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4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4" name="bg object 4514"/>
          <p:cNvSpPr/>
          <p:nvPr/>
        </p:nvSpPr>
        <p:spPr>
          <a:xfrm>
            <a:off x="6091136" y="5623790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5" name="bg object 4515"/>
          <p:cNvSpPr/>
          <p:nvPr/>
        </p:nvSpPr>
        <p:spPr>
          <a:xfrm>
            <a:off x="7463895" y="6386006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6" name="bg object 4516"/>
          <p:cNvSpPr/>
          <p:nvPr/>
        </p:nvSpPr>
        <p:spPr>
          <a:xfrm>
            <a:off x="7463895" y="6434807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7" name="bg object 4517"/>
          <p:cNvSpPr/>
          <p:nvPr/>
        </p:nvSpPr>
        <p:spPr>
          <a:xfrm>
            <a:off x="7463895" y="6399463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8" name="bg object 4518"/>
          <p:cNvSpPr/>
          <p:nvPr/>
        </p:nvSpPr>
        <p:spPr>
          <a:xfrm>
            <a:off x="7463895" y="6421345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9" name="bg object 4519"/>
          <p:cNvSpPr/>
          <p:nvPr/>
        </p:nvSpPr>
        <p:spPr>
          <a:xfrm>
            <a:off x="7463895" y="6410403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0" name="bg object 4520"/>
          <p:cNvSpPr/>
          <p:nvPr/>
        </p:nvSpPr>
        <p:spPr>
          <a:xfrm>
            <a:off x="7463895" y="5980493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1" name="bg object 4521"/>
          <p:cNvSpPr/>
          <p:nvPr/>
        </p:nvSpPr>
        <p:spPr>
          <a:xfrm>
            <a:off x="7463895" y="5993952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2" name="bg object 4522"/>
          <p:cNvSpPr/>
          <p:nvPr/>
        </p:nvSpPr>
        <p:spPr>
          <a:xfrm>
            <a:off x="7463895" y="6214385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3" name="bg object 4523"/>
          <p:cNvSpPr/>
          <p:nvPr/>
        </p:nvSpPr>
        <p:spPr>
          <a:xfrm>
            <a:off x="7463895" y="6165582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4" name="bg object 4524"/>
          <p:cNvSpPr/>
          <p:nvPr/>
        </p:nvSpPr>
        <p:spPr>
          <a:xfrm>
            <a:off x="7463895" y="6200923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5" name="bg object 4525"/>
          <p:cNvSpPr/>
          <p:nvPr/>
        </p:nvSpPr>
        <p:spPr>
          <a:xfrm>
            <a:off x="7463895" y="6179042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6" name="bg object 4526"/>
          <p:cNvSpPr/>
          <p:nvPr/>
        </p:nvSpPr>
        <p:spPr>
          <a:xfrm>
            <a:off x="7463895" y="6189981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7" name="bg object 4527"/>
          <p:cNvSpPr/>
          <p:nvPr/>
        </p:nvSpPr>
        <p:spPr>
          <a:xfrm>
            <a:off x="7493346" y="5630511"/>
            <a:ext cx="0" cy="31750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1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8" name="bg object 4528"/>
          <p:cNvSpPr/>
          <p:nvPr/>
        </p:nvSpPr>
        <p:spPr>
          <a:xfrm>
            <a:off x="7493346" y="5728940"/>
            <a:ext cx="0" cy="31750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1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9" name="bg object 4529"/>
          <p:cNvSpPr/>
          <p:nvPr/>
        </p:nvSpPr>
        <p:spPr>
          <a:xfrm>
            <a:off x="7445399" y="5622105"/>
            <a:ext cx="0" cy="146685"/>
          </a:xfrm>
          <a:custGeom>
            <a:avLst/>
            <a:gdLst/>
            <a:ahLst/>
            <a:cxnLst/>
            <a:rect l="l" t="t" r="r" b="b"/>
            <a:pathLst>
              <a:path h="146685">
                <a:moveTo>
                  <a:pt x="0" y="0"/>
                </a:moveTo>
                <a:lnTo>
                  <a:pt x="0" y="1463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0" name="bg object 4530"/>
          <p:cNvSpPr/>
          <p:nvPr/>
        </p:nvSpPr>
        <p:spPr>
          <a:xfrm>
            <a:off x="7447073" y="5623778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30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1" name="bg object 4531"/>
          <p:cNvSpPr/>
          <p:nvPr/>
        </p:nvSpPr>
        <p:spPr>
          <a:xfrm>
            <a:off x="7463895" y="5630507"/>
            <a:ext cx="0" cy="13017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0"/>
                </a:moveTo>
                <a:lnTo>
                  <a:pt x="0" y="1295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2" name="bg object 4532"/>
          <p:cNvSpPr/>
          <p:nvPr/>
        </p:nvSpPr>
        <p:spPr>
          <a:xfrm>
            <a:off x="7445399" y="576848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4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3" name="bg object 4533"/>
          <p:cNvSpPr/>
          <p:nvPr/>
        </p:nvSpPr>
        <p:spPr>
          <a:xfrm>
            <a:off x="7447073" y="5766796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4" name="bg object 4534"/>
          <p:cNvSpPr/>
          <p:nvPr/>
        </p:nvSpPr>
        <p:spPr>
          <a:xfrm>
            <a:off x="7445399" y="562210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4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5" name="bg object 4535"/>
          <p:cNvSpPr/>
          <p:nvPr/>
        </p:nvSpPr>
        <p:spPr>
          <a:xfrm>
            <a:off x="7447073" y="5623773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6" name="bg object 4536"/>
          <p:cNvSpPr/>
          <p:nvPr/>
        </p:nvSpPr>
        <p:spPr>
          <a:xfrm>
            <a:off x="7463895" y="5969557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7" name="bg object 4537"/>
          <p:cNvSpPr/>
          <p:nvPr/>
        </p:nvSpPr>
        <p:spPr>
          <a:xfrm>
            <a:off x="7463895" y="5958616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8" name="bg object 4538"/>
          <p:cNvSpPr/>
          <p:nvPr/>
        </p:nvSpPr>
        <p:spPr>
          <a:xfrm>
            <a:off x="7463895" y="5945156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9" name="bg object 4539"/>
          <p:cNvSpPr/>
          <p:nvPr/>
        </p:nvSpPr>
        <p:spPr>
          <a:xfrm>
            <a:off x="7463895" y="5773523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0" name="bg object 4540"/>
          <p:cNvSpPr/>
          <p:nvPr/>
        </p:nvSpPr>
        <p:spPr>
          <a:xfrm>
            <a:off x="7463895" y="5630499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294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1" name="bg object 4541"/>
          <p:cNvSpPr/>
          <p:nvPr/>
        </p:nvSpPr>
        <p:spPr>
          <a:xfrm>
            <a:off x="7463895" y="5760060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294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2" name="bg object 4542"/>
          <p:cNvSpPr/>
          <p:nvPr/>
        </p:nvSpPr>
        <p:spPr>
          <a:xfrm>
            <a:off x="7463895" y="5421869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3" name="bg object 4543"/>
          <p:cNvSpPr/>
          <p:nvPr/>
        </p:nvSpPr>
        <p:spPr>
          <a:xfrm>
            <a:off x="7463895" y="5432807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4" name="bg object 4544"/>
          <p:cNvSpPr/>
          <p:nvPr/>
        </p:nvSpPr>
        <p:spPr>
          <a:xfrm>
            <a:off x="7463895" y="5410926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5" name="bg object 4545"/>
          <p:cNvSpPr/>
          <p:nvPr/>
        </p:nvSpPr>
        <p:spPr>
          <a:xfrm>
            <a:off x="7463895" y="5446265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6" name="bg object 4546"/>
          <p:cNvSpPr/>
          <p:nvPr/>
        </p:nvSpPr>
        <p:spPr>
          <a:xfrm>
            <a:off x="7463895" y="5617035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7" name="bg object 4547"/>
          <p:cNvSpPr/>
          <p:nvPr/>
        </p:nvSpPr>
        <p:spPr>
          <a:xfrm>
            <a:off x="6091136" y="4737043"/>
            <a:ext cx="1372870" cy="0"/>
          </a:xfrm>
          <a:custGeom>
            <a:avLst/>
            <a:gdLst/>
            <a:ahLst/>
            <a:cxnLst/>
            <a:rect l="l" t="t" r="r" b="b"/>
            <a:pathLst>
              <a:path w="1372870">
                <a:moveTo>
                  <a:pt x="137275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8" name="bg object 4548"/>
          <p:cNvSpPr/>
          <p:nvPr/>
        </p:nvSpPr>
        <p:spPr>
          <a:xfrm>
            <a:off x="6091136" y="4748828"/>
            <a:ext cx="1372870" cy="0"/>
          </a:xfrm>
          <a:custGeom>
            <a:avLst/>
            <a:gdLst/>
            <a:ahLst/>
            <a:cxnLst/>
            <a:rect l="l" t="t" r="r" b="b"/>
            <a:pathLst>
              <a:path w="1372870">
                <a:moveTo>
                  <a:pt x="137275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9" name="bg object 4549"/>
          <p:cNvSpPr/>
          <p:nvPr/>
        </p:nvSpPr>
        <p:spPr>
          <a:xfrm>
            <a:off x="6079356" y="5397463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0" name="bg object 4550"/>
          <p:cNvSpPr/>
          <p:nvPr/>
        </p:nvSpPr>
        <p:spPr>
          <a:xfrm>
            <a:off x="6079356" y="4982703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1" name="bg object 4551"/>
          <p:cNvSpPr/>
          <p:nvPr/>
        </p:nvSpPr>
        <p:spPr>
          <a:xfrm>
            <a:off x="6079356" y="4971761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2" name="bg object 4552"/>
          <p:cNvSpPr/>
          <p:nvPr/>
        </p:nvSpPr>
        <p:spPr>
          <a:xfrm>
            <a:off x="6079356" y="4993642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3" name="bg object 4553"/>
          <p:cNvSpPr/>
          <p:nvPr/>
        </p:nvSpPr>
        <p:spPr>
          <a:xfrm>
            <a:off x="6079356" y="4958300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4" name="bg object 4554"/>
          <p:cNvSpPr/>
          <p:nvPr/>
        </p:nvSpPr>
        <p:spPr>
          <a:xfrm>
            <a:off x="6079356" y="5007100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5" name="bg object 4555"/>
          <p:cNvSpPr/>
          <p:nvPr/>
        </p:nvSpPr>
        <p:spPr>
          <a:xfrm>
            <a:off x="6079356" y="5226671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6" name="bg object 4556"/>
          <p:cNvSpPr/>
          <p:nvPr/>
        </p:nvSpPr>
        <p:spPr>
          <a:xfrm>
            <a:off x="6079356" y="5177885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7" name="bg object 4557"/>
          <p:cNvSpPr/>
          <p:nvPr/>
        </p:nvSpPr>
        <p:spPr>
          <a:xfrm>
            <a:off x="6079356" y="5213210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8" name="bg object 4558"/>
          <p:cNvSpPr/>
          <p:nvPr/>
        </p:nvSpPr>
        <p:spPr>
          <a:xfrm>
            <a:off x="6079356" y="5191343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9" name="bg object 4559"/>
          <p:cNvSpPr/>
          <p:nvPr/>
        </p:nvSpPr>
        <p:spPr>
          <a:xfrm>
            <a:off x="6079356" y="5202266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0" name="bg object 4560"/>
          <p:cNvSpPr/>
          <p:nvPr/>
        </p:nvSpPr>
        <p:spPr>
          <a:xfrm>
            <a:off x="5920364" y="4668887"/>
            <a:ext cx="67310" cy="0"/>
          </a:xfrm>
          <a:custGeom>
            <a:avLst/>
            <a:gdLst/>
            <a:ahLst/>
            <a:cxnLst/>
            <a:rect l="l" t="t" r="r" b="b"/>
            <a:pathLst>
              <a:path w="67310">
                <a:moveTo>
                  <a:pt x="0" y="0"/>
                </a:moveTo>
                <a:lnTo>
                  <a:pt x="67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1" name="bg object 4561"/>
          <p:cNvSpPr/>
          <p:nvPr/>
        </p:nvSpPr>
        <p:spPr>
          <a:xfrm>
            <a:off x="5920364" y="4736203"/>
            <a:ext cx="67310" cy="0"/>
          </a:xfrm>
          <a:custGeom>
            <a:avLst/>
            <a:gdLst/>
            <a:ahLst/>
            <a:cxnLst/>
            <a:rect l="l" t="t" r="r" b="b"/>
            <a:pathLst>
              <a:path w="67310">
                <a:moveTo>
                  <a:pt x="0" y="0"/>
                </a:moveTo>
                <a:lnTo>
                  <a:pt x="67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2" name="bg object 4562"/>
          <p:cNvSpPr/>
          <p:nvPr/>
        </p:nvSpPr>
        <p:spPr>
          <a:xfrm>
            <a:off x="5895713" y="4329864"/>
            <a:ext cx="538480" cy="0"/>
          </a:xfrm>
          <a:custGeom>
            <a:avLst/>
            <a:gdLst/>
            <a:ahLst/>
            <a:cxnLst/>
            <a:rect l="l" t="t" r="r" b="b"/>
            <a:pathLst>
              <a:path w="538479">
                <a:moveTo>
                  <a:pt x="0" y="0"/>
                </a:moveTo>
                <a:lnTo>
                  <a:pt x="5383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3" name="bg object 4563"/>
          <p:cNvSpPr/>
          <p:nvPr/>
        </p:nvSpPr>
        <p:spPr>
          <a:xfrm>
            <a:off x="5756919" y="4350900"/>
            <a:ext cx="234950" cy="0"/>
          </a:xfrm>
          <a:custGeom>
            <a:avLst/>
            <a:gdLst/>
            <a:ahLst/>
            <a:cxnLst/>
            <a:rect l="l" t="t" r="r" b="b"/>
            <a:pathLst>
              <a:path w="234950">
                <a:moveTo>
                  <a:pt x="23494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4" name="bg object 4564"/>
          <p:cNvSpPr/>
          <p:nvPr/>
        </p:nvSpPr>
        <p:spPr>
          <a:xfrm>
            <a:off x="5920364" y="4668880"/>
            <a:ext cx="0" cy="67945"/>
          </a:xfrm>
          <a:custGeom>
            <a:avLst/>
            <a:gdLst/>
            <a:ahLst/>
            <a:cxnLst/>
            <a:rect l="l" t="t" r="r" b="b"/>
            <a:pathLst>
              <a:path h="67945">
                <a:moveTo>
                  <a:pt x="0" y="673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5" name="bg object 4565"/>
          <p:cNvSpPr/>
          <p:nvPr/>
        </p:nvSpPr>
        <p:spPr>
          <a:xfrm>
            <a:off x="5498139" y="4350899"/>
            <a:ext cx="88900" cy="0"/>
          </a:xfrm>
          <a:custGeom>
            <a:avLst/>
            <a:gdLst/>
            <a:ahLst/>
            <a:cxnLst/>
            <a:rect l="l" t="t" r="r" b="b"/>
            <a:pathLst>
              <a:path w="88900">
                <a:moveTo>
                  <a:pt x="888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6" name="bg object 4566"/>
          <p:cNvSpPr/>
          <p:nvPr/>
        </p:nvSpPr>
        <p:spPr>
          <a:xfrm>
            <a:off x="5477114" y="4392969"/>
            <a:ext cx="21590" cy="0"/>
          </a:xfrm>
          <a:custGeom>
            <a:avLst/>
            <a:gdLst/>
            <a:ahLst/>
            <a:cxnLst/>
            <a:rect l="l" t="t" r="r" b="b"/>
            <a:pathLst>
              <a:path w="21589">
                <a:moveTo>
                  <a:pt x="2101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7" name="bg object 4567"/>
          <p:cNvSpPr/>
          <p:nvPr/>
        </p:nvSpPr>
        <p:spPr>
          <a:xfrm>
            <a:off x="5756930" y="4334073"/>
            <a:ext cx="118110" cy="0"/>
          </a:xfrm>
          <a:custGeom>
            <a:avLst/>
            <a:gdLst/>
            <a:ahLst/>
            <a:cxnLst/>
            <a:rect l="l" t="t" r="r" b="b"/>
            <a:pathLst>
              <a:path w="118110">
                <a:moveTo>
                  <a:pt x="11775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8" name="bg object 4568"/>
          <p:cNvSpPr/>
          <p:nvPr/>
        </p:nvSpPr>
        <p:spPr>
          <a:xfrm>
            <a:off x="5498138" y="4668881"/>
            <a:ext cx="422275" cy="0"/>
          </a:xfrm>
          <a:custGeom>
            <a:avLst/>
            <a:gdLst/>
            <a:ahLst/>
            <a:cxnLst/>
            <a:rect l="l" t="t" r="r" b="b"/>
            <a:pathLst>
              <a:path w="422275">
                <a:moveTo>
                  <a:pt x="42222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9" name="bg object 4569"/>
          <p:cNvSpPr/>
          <p:nvPr/>
        </p:nvSpPr>
        <p:spPr>
          <a:xfrm>
            <a:off x="5987653" y="4736197"/>
            <a:ext cx="74295" cy="0"/>
          </a:xfrm>
          <a:custGeom>
            <a:avLst/>
            <a:gdLst/>
            <a:ahLst/>
            <a:cxnLst/>
            <a:rect l="l" t="t" r="r" b="b"/>
            <a:pathLst>
              <a:path w="74295">
                <a:moveTo>
                  <a:pt x="0" y="0"/>
                </a:moveTo>
                <a:lnTo>
                  <a:pt x="740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0" name="bg object 4570"/>
          <p:cNvSpPr/>
          <p:nvPr/>
        </p:nvSpPr>
        <p:spPr>
          <a:xfrm>
            <a:off x="5987653" y="4668880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4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1" name="bg object 4571"/>
          <p:cNvSpPr/>
          <p:nvPr/>
        </p:nvSpPr>
        <p:spPr>
          <a:xfrm>
            <a:off x="5987653" y="4668875"/>
            <a:ext cx="0" cy="67945"/>
          </a:xfrm>
          <a:custGeom>
            <a:avLst/>
            <a:gdLst/>
            <a:ahLst/>
            <a:cxnLst/>
            <a:rect l="l" t="t" r="r" b="b"/>
            <a:pathLst>
              <a:path h="67945">
                <a:moveTo>
                  <a:pt x="0" y="673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2" name="bg object 4572"/>
          <p:cNvSpPr/>
          <p:nvPr/>
        </p:nvSpPr>
        <p:spPr>
          <a:xfrm>
            <a:off x="6114692" y="4737024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3" name="bg object 4573"/>
          <p:cNvSpPr/>
          <p:nvPr/>
        </p:nvSpPr>
        <p:spPr>
          <a:xfrm>
            <a:off x="6079356" y="4787515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4" name="bg object 4574"/>
          <p:cNvSpPr/>
          <p:nvPr/>
        </p:nvSpPr>
        <p:spPr>
          <a:xfrm>
            <a:off x="6109637" y="4748808"/>
            <a:ext cx="0" cy="33655"/>
          </a:xfrm>
          <a:custGeom>
            <a:avLst/>
            <a:gdLst/>
            <a:ahLst/>
            <a:cxnLst/>
            <a:rect l="l" t="t" r="r" b="b"/>
            <a:pathLst>
              <a:path h="33654">
                <a:moveTo>
                  <a:pt x="0" y="0"/>
                </a:moveTo>
                <a:lnTo>
                  <a:pt x="0" y="336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5" name="bg object 4575"/>
          <p:cNvSpPr/>
          <p:nvPr/>
        </p:nvSpPr>
        <p:spPr>
          <a:xfrm>
            <a:off x="6091146" y="478245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4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6" name="bg object 4576"/>
          <p:cNvSpPr/>
          <p:nvPr/>
        </p:nvSpPr>
        <p:spPr>
          <a:xfrm>
            <a:off x="6049465" y="4820774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5">
                <a:moveTo>
                  <a:pt x="0" y="0"/>
                </a:moveTo>
                <a:lnTo>
                  <a:pt x="203" y="2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7" name="bg object 4577"/>
          <p:cNvSpPr/>
          <p:nvPr/>
        </p:nvSpPr>
        <p:spPr>
          <a:xfrm>
            <a:off x="6061688" y="4736191"/>
            <a:ext cx="0" cy="38100"/>
          </a:xfrm>
          <a:custGeom>
            <a:avLst/>
            <a:gdLst/>
            <a:ahLst/>
            <a:cxnLst/>
            <a:rect l="l" t="t" r="r" b="b"/>
            <a:pathLst>
              <a:path h="38100">
                <a:moveTo>
                  <a:pt x="0" y="0"/>
                </a:moveTo>
                <a:lnTo>
                  <a:pt x="0" y="378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8" name="bg object 4578"/>
          <p:cNvSpPr/>
          <p:nvPr/>
        </p:nvSpPr>
        <p:spPr>
          <a:xfrm>
            <a:off x="6091141" y="4668874"/>
            <a:ext cx="0" cy="105410"/>
          </a:xfrm>
          <a:custGeom>
            <a:avLst/>
            <a:gdLst/>
            <a:ahLst/>
            <a:cxnLst/>
            <a:rect l="l" t="t" r="r" b="b"/>
            <a:pathLst>
              <a:path h="105410">
                <a:moveTo>
                  <a:pt x="0" y="0"/>
                </a:moveTo>
                <a:lnTo>
                  <a:pt x="0" y="1051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9" name="bg object 4579"/>
          <p:cNvSpPr/>
          <p:nvPr/>
        </p:nvSpPr>
        <p:spPr>
          <a:xfrm>
            <a:off x="6061688" y="4774050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0" y="0"/>
                </a:moveTo>
                <a:lnTo>
                  <a:pt x="294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0" name="bg object 4580"/>
          <p:cNvSpPr/>
          <p:nvPr/>
        </p:nvSpPr>
        <p:spPr>
          <a:xfrm>
            <a:off x="6107963" y="4748804"/>
            <a:ext cx="0" cy="32384"/>
          </a:xfrm>
          <a:custGeom>
            <a:avLst/>
            <a:gdLst/>
            <a:ahLst/>
            <a:cxnLst/>
            <a:rect l="l" t="t" r="r" b="b"/>
            <a:pathLst>
              <a:path h="32385">
                <a:moveTo>
                  <a:pt x="0" y="0"/>
                </a:moveTo>
                <a:lnTo>
                  <a:pt x="0" y="319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1" name="bg object 4581"/>
          <p:cNvSpPr/>
          <p:nvPr/>
        </p:nvSpPr>
        <p:spPr>
          <a:xfrm>
            <a:off x="6091136" y="4780778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2" name="bg object 4582"/>
          <p:cNvSpPr/>
          <p:nvPr/>
        </p:nvSpPr>
        <p:spPr>
          <a:xfrm>
            <a:off x="6091141" y="4626821"/>
            <a:ext cx="0" cy="42545"/>
          </a:xfrm>
          <a:custGeom>
            <a:avLst/>
            <a:gdLst/>
            <a:ahLst/>
            <a:cxnLst/>
            <a:rect l="l" t="t" r="r" b="b"/>
            <a:pathLst>
              <a:path h="42545">
                <a:moveTo>
                  <a:pt x="0" y="420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3" name="bg object 4583"/>
          <p:cNvSpPr/>
          <p:nvPr/>
        </p:nvSpPr>
        <p:spPr>
          <a:xfrm>
            <a:off x="6070108" y="4626821"/>
            <a:ext cx="0" cy="42545"/>
          </a:xfrm>
          <a:custGeom>
            <a:avLst/>
            <a:gdLst/>
            <a:ahLst/>
            <a:cxnLst/>
            <a:rect l="l" t="t" r="r" b="b"/>
            <a:pathLst>
              <a:path h="42545">
                <a:moveTo>
                  <a:pt x="0" y="420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4" name="bg object 4584"/>
          <p:cNvSpPr/>
          <p:nvPr/>
        </p:nvSpPr>
        <p:spPr>
          <a:xfrm>
            <a:off x="6070108" y="4626815"/>
            <a:ext cx="21590" cy="0"/>
          </a:xfrm>
          <a:custGeom>
            <a:avLst/>
            <a:gdLst/>
            <a:ahLst/>
            <a:cxnLst/>
            <a:rect l="l" t="t" r="r" b="b"/>
            <a:pathLst>
              <a:path w="21589">
                <a:moveTo>
                  <a:pt x="0" y="0"/>
                </a:moveTo>
                <a:lnTo>
                  <a:pt x="210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5" name="bg object 4585"/>
          <p:cNvSpPr/>
          <p:nvPr/>
        </p:nvSpPr>
        <p:spPr>
          <a:xfrm>
            <a:off x="6294970" y="4737013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6" name="bg object 4586"/>
          <p:cNvSpPr/>
          <p:nvPr/>
        </p:nvSpPr>
        <p:spPr>
          <a:xfrm>
            <a:off x="6343764" y="4737014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7" name="bg object 4587"/>
          <p:cNvSpPr/>
          <p:nvPr/>
        </p:nvSpPr>
        <p:spPr>
          <a:xfrm>
            <a:off x="6308428" y="4737012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8" name="bg object 4588"/>
          <p:cNvSpPr/>
          <p:nvPr/>
        </p:nvSpPr>
        <p:spPr>
          <a:xfrm>
            <a:off x="6330306" y="4737012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9" name="bg object 4589"/>
          <p:cNvSpPr/>
          <p:nvPr/>
        </p:nvSpPr>
        <p:spPr>
          <a:xfrm>
            <a:off x="6319367" y="4737011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0" name="bg object 4590"/>
          <p:cNvSpPr/>
          <p:nvPr/>
        </p:nvSpPr>
        <p:spPr>
          <a:xfrm>
            <a:off x="5991863" y="4350878"/>
            <a:ext cx="78740" cy="0"/>
          </a:xfrm>
          <a:custGeom>
            <a:avLst/>
            <a:gdLst/>
            <a:ahLst/>
            <a:cxnLst/>
            <a:rect l="l" t="t" r="r" b="b"/>
            <a:pathLst>
              <a:path w="78739">
                <a:moveTo>
                  <a:pt x="0" y="0"/>
                </a:moveTo>
                <a:lnTo>
                  <a:pt x="78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1" name="bg object 4591"/>
          <p:cNvSpPr/>
          <p:nvPr/>
        </p:nvSpPr>
        <p:spPr>
          <a:xfrm>
            <a:off x="6070108" y="4348783"/>
            <a:ext cx="364490" cy="2540"/>
          </a:xfrm>
          <a:custGeom>
            <a:avLst/>
            <a:gdLst/>
            <a:ahLst/>
            <a:cxnLst/>
            <a:rect l="l" t="t" r="r" b="b"/>
            <a:pathLst>
              <a:path w="364489" h="2539">
                <a:moveTo>
                  <a:pt x="0" y="2095"/>
                </a:moveTo>
                <a:lnTo>
                  <a:pt x="3639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2" name="bg object 4592"/>
          <p:cNvSpPr/>
          <p:nvPr/>
        </p:nvSpPr>
        <p:spPr>
          <a:xfrm>
            <a:off x="6434080" y="432984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3" name="bg object 4593"/>
          <p:cNvSpPr/>
          <p:nvPr/>
        </p:nvSpPr>
        <p:spPr>
          <a:xfrm>
            <a:off x="7441511" y="5378058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31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4" name="bg object 4594"/>
          <p:cNvSpPr/>
          <p:nvPr/>
        </p:nvSpPr>
        <p:spPr>
          <a:xfrm>
            <a:off x="7463788" y="5398894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5" name="bg object 4595"/>
          <p:cNvSpPr/>
          <p:nvPr/>
        </p:nvSpPr>
        <p:spPr>
          <a:xfrm>
            <a:off x="7463787" y="5008459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6" name="bg object 4596"/>
          <p:cNvSpPr/>
          <p:nvPr/>
        </p:nvSpPr>
        <p:spPr>
          <a:xfrm>
            <a:off x="7463787" y="4959649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7" name="bg object 4597"/>
          <p:cNvSpPr/>
          <p:nvPr/>
        </p:nvSpPr>
        <p:spPr>
          <a:xfrm>
            <a:off x="7463787" y="4994997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8" name="bg object 4598"/>
          <p:cNvSpPr/>
          <p:nvPr/>
        </p:nvSpPr>
        <p:spPr>
          <a:xfrm>
            <a:off x="7463787" y="4973111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9" name="bg object 4599"/>
          <p:cNvSpPr/>
          <p:nvPr/>
        </p:nvSpPr>
        <p:spPr>
          <a:xfrm>
            <a:off x="7463787" y="4984054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0" name="bg object 4600"/>
          <p:cNvSpPr/>
          <p:nvPr/>
        </p:nvSpPr>
        <p:spPr>
          <a:xfrm>
            <a:off x="7463787" y="5203668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1" name="bg object 4601"/>
          <p:cNvSpPr/>
          <p:nvPr/>
        </p:nvSpPr>
        <p:spPr>
          <a:xfrm>
            <a:off x="7463787" y="5192744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2" name="bg object 4602"/>
          <p:cNvSpPr/>
          <p:nvPr/>
        </p:nvSpPr>
        <p:spPr>
          <a:xfrm>
            <a:off x="7463787" y="5214612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3" name="bg object 4603"/>
          <p:cNvSpPr/>
          <p:nvPr/>
        </p:nvSpPr>
        <p:spPr>
          <a:xfrm>
            <a:off x="7463787" y="5179281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4" name="bg object 4604"/>
          <p:cNvSpPr/>
          <p:nvPr/>
        </p:nvSpPr>
        <p:spPr>
          <a:xfrm>
            <a:off x="7463787" y="5228073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5" name="bg object 4605"/>
          <p:cNvSpPr/>
          <p:nvPr/>
        </p:nvSpPr>
        <p:spPr>
          <a:xfrm>
            <a:off x="6982167" y="4738346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6" name="bg object 4606"/>
          <p:cNvSpPr/>
          <p:nvPr/>
        </p:nvSpPr>
        <p:spPr>
          <a:xfrm>
            <a:off x="6548470" y="4738346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7" name="bg object 4607"/>
          <p:cNvSpPr/>
          <p:nvPr/>
        </p:nvSpPr>
        <p:spPr>
          <a:xfrm>
            <a:off x="6559408" y="4738346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8" name="bg object 4608"/>
          <p:cNvSpPr/>
          <p:nvPr/>
        </p:nvSpPr>
        <p:spPr>
          <a:xfrm>
            <a:off x="6537551" y="4738346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9" name="bg object 4609"/>
          <p:cNvSpPr/>
          <p:nvPr/>
        </p:nvSpPr>
        <p:spPr>
          <a:xfrm>
            <a:off x="6572863" y="4738346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0" name="bg object 4610"/>
          <p:cNvSpPr/>
          <p:nvPr/>
        </p:nvSpPr>
        <p:spPr>
          <a:xfrm>
            <a:off x="6524079" y="4738346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1" name="bg object 4611"/>
          <p:cNvSpPr/>
          <p:nvPr/>
        </p:nvSpPr>
        <p:spPr>
          <a:xfrm>
            <a:off x="6777523" y="4738346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2" name="bg object 4612"/>
          <p:cNvSpPr/>
          <p:nvPr/>
        </p:nvSpPr>
        <p:spPr>
          <a:xfrm>
            <a:off x="6788444" y="4738346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3" name="bg object 4613"/>
          <p:cNvSpPr/>
          <p:nvPr/>
        </p:nvSpPr>
        <p:spPr>
          <a:xfrm>
            <a:off x="6801900" y="4738346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4" name="bg object 4614"/>
          <p:cNvSpPr/>
          <p:nvPr/>
        </p:nvSpPr>
        <p:spPr>
          <a:xfrm>
            <a:off x="6753130" y="4738346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5" name="bg object 4615"/>
          <p:cNvSpPr/>
          <p:nvPr/>
        </p:nvSpPr>
        <p:spPr>
          <a:xfrm>
            <a:off x="6766586" y="4738346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6" name="bg object 4616"/>
          <p:cNvSpPr/>
          <p:nvPr/>
        </p:nvSpPr>
        <p:spPr>
          <a:xfrm>
            <a:off x="6682234" y="4331097"/>
            <a:ext cx="107314" cy="0"/>
          </a:xfrm>
          <a:custGeom>
            <a:avLst/>
            <a:gdLst/>
            <a:ahLst/>
            <a:cxnLst/>
            <a:rect l="l" t="t" r="r" b="b"/>
            <a:pathLst>
              <a:path w="107315">
                <a:moveTo>
                  <a:pt x="0" y="0"/>
                </a:moveTo>
                <a:lnTo>
                  <a:pt x="10680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7" name="bg object 4617"/>
          <p:cNvSpPr/>
          <p:nvPr/>
        </p:nvSpPr>
        <p:spPr>
          <a:xfrm>
            <a:off x="6604018" y="4347942"/>
            <a:ext cx="185420" cy="0"/>
          </a:xfrm>
          <a:custGeom>
            <a:avLst/>
            <a:gdLst/>
            <a:ahLst/>
            <a:cxnLst/>
            <a:rect l="l" t="t" r="r" b="b"/>
            <a:pathLst>
              <a:path w="185420">
                <a:moveTo>
                  <a:pt x="0" y="0"/>
                </a:moveTo>
                <a:lnTo>
                  <a:pt x="1850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8" name="bg object 4618"/>
          <p:cNvSpPr/>
          <p:nvPr/>
        </p:nvSpPr>
        <p:spPr>
          <a:xfrm>
            <a:off x="6604018" y="4331097"/>
            <a:ext cx="61594" cy="17145"/>
          </a:xfrm>
          <a:custGeom>
            <a:avLst/>
            <a:gdLst/>
            <a:ahLst/>
            <a:cxnLst/>
            <a:rect l="l" t="t" r="r" b="b"/>
            <a:pathLst>
              <a:path w="61595" h="17145">
                <a:moveTo>
                  <a:pt x="0" y="0"/>
                </a:moveTo>
                <a:lnTo>
                  <a:pt x="0" y="16839"/>
                </a:lnTo>
              </a:path>
              <a:path w="61595" h="17145">
                <a:moveTo>
                  <a:pt x="0" y="0"/>
                </a:moveTo>
                <a:lnTo>
                  <a:pt x="613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9" name="bg object 4619"/>
          <p:cNvSpPr/>
          <p:nvPr/>
        </p:nvSpPr>
        <p:spPr>
          <a:xfrm>
            <a:off x="6789036" y="433109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0" name="bg object 4620"/>
          <p:cNvSpPr/>
          <p:nvPr/>
        </p:nvSpPr>
        <p:spPr>
          <a:xfrm>
            <a:off x="7488434" y="4818072"/>
            <a:ext cx="635" cy="635"/>
          </a:xfrm>
          <a:custGeom>
            <a:avLst/>
            <a:gdLst/>
            <a:ahLst/>
            <a:cxnLst/>
            <a:rect l="l" t="t" r="r" b="b"/>
            <a:pathLst>
              <a:path w="634" h="635">
                <a:moveTo>
                  <a:pt x="203" y="0"/>
                </a:moveTo>
                <a:lnTo>
                  <a:pt x="0" y="2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1" name="bg object 4621"/>
          <p:cNvSpPr/>
          <p:nvPr/>
        </p:nvSpPr>
        <p:spPr>
          <a:xfrm>
            <a:off x="7488434" y="4715971"/>
            <a:ext cx="635" cy="635"/>
          </a:xfrm>
          <a:custGeom>
            <a:avLst/>
            <a:gdLst/>
            <a:ahLst/>
            <a:cxnLst/>
            <a:rect l="l" t="t" r="r" b="b"/>
            <a:pathLst>
              <a:path w="634" h="635">
                <a:moveTo>
                  <a:pt x="203" y="2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2" name="bg object 4622"/>
          <p:cNvSpPr/>
          <p:nvPr/>
        </p:nvSpPr>
        <p:spPr>
          <a:xfrm>
            <a:off x="7493234" y="4737515"/>
            <a:ext cx="0" cy="38100"/>
          </a:xfrm>
          <a:custGeom>
            <a:avLst/>
            <a:gdLst/>
            <a:ahLst/>
            <a:cxnLst/>
            <a:rect l="l" t="t" r="r" b="b"/>
            <a:pathLst>
              <a:path h="38100">
                <a:moveTo>
                  <a:pt x="0" y="0"/>
                </a:moveTo>
                <a:lnTo>
                  <a:pt x="0" y="378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3" name="bg object 4623"/>
          <p:cNvSpPr/>
          <p:nvPr/>
        </p:nvSpPr>
        <p:spPr>
          <a:xfrm>
            <a:off x="7030953" y="4738346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4" name="bg object 4624"/>
          <p:cNvSpPr/>
          <p:nvPr/>
        </p:nvSpPr>
        <p:spPr>
          <a:xfrm>
            <a:off x="7017497" y="4738346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5" name="bg object 4625"/>
          <p:cNvSpPr/>
          <p:nvPr/>
        </p:nvSpPr>
        <p:spPr>
          <a:xfrm>
            <a:off x="6995623" y="4738346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6" name="bg object 4626"/>
          <p:cNvSpPr/>
          <p:nvPr/>
        </p:nvSpPr>
        <p:spPr>
          <a:xfrm>
            <a:off x="7006561" y="4738346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7" name="bg object 4627"/>
          <p:cNvSpPr/>
          <p:nvPr/>
        </p:nvSpPr>
        <p:spPr>
          <a:xfrm>
            <a:off x="7235595" y="4738346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8" name="bg object 4628"/>
          <p:cNvSpPr/>
          <p:nvPr/>
        </p:nvSpPr>
        <p:spPr>
          <a:xfrm>
            <a:off x="7224660" y="4738346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9" name="bg object 4629"/>
          <p:cNvSpPr/>
          <p:nvPr/>
        </p:nvSpPr>
        <p:spPr>
          <a:xfrm>
            <a:off x="7246532" y="4738346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0" name="bg object 4630"/>
          <p:cNvSpPr/>
          <p:nvPr/>
        </p:nvSpPr>
        <p:spPr>
          <a:xfrm>
            <a:off x="7211202" y="4738346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1" name="bg object 4631"/>
          <p:cNvSpPr/>
          <p:nvPr/>
        </p:nvSpPr>
        <p:spPr>
          <a:xfrm>
            <a:off x="7259989" y="4738346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2" name="bg object 4632"/>
          <p:cNvSpPr/>
          <p:nvPr/>
        </p:nvSpPr>
        <p:spPr>
          <a:xfrm>
            <a:off x="7035465" y="4331097"/>
            <a:ext cx="215900" cy="0"/>
          </a:xfrm>
          <a:custGeom>
            <a:avLst/>
            <a:gdLst/>
            <a:ahLst/>
            <a:cxnLst/>
            <a:rect l="l" t="t" r="r" b="b"/>
            <a:pathLst>
              <a:path w="215900">
                <a:moveTo>
                  <a:pt x="0" y="0"/>
                </a:moveTo>
                <a:lnTo>
                  <a:pt x="2152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3" name="bg object 4633"/>
          <p:cNvSpPr/>
          <p:nvPr/>
        </p:nvSpPr>
        <p:spPr>
          <a:xfrm>
            <a:off x="7018629" y="4347942"/>
            <a:ext cx="232410" cy="0"/>
          </a:xfrm>
          <a:custGeom>
            <a:avLst/>
            <a:gdLst/>
            <a:ahLst/>
            <a:cxnLst/>
            <a:rect l="l" t="t" r="r" b="b"/>
            <a:pathLst>
              <a:path w="232409">
                <a:moveTo>
                  <a:pt x="0" y="0"/>
                </a:moveTo>
                <a:lnTo>
                  <a:pt x="2321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4" name="bg object 4634"/>
          <p:cNvSpPr/>
          <p:nvPr/>
        </p:nvSpPr>
        <p:spPr>
          <a:xfrm>
            <a:off x="7250741" y="433109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5" name="bg object 4635"/>
          <p:cNvSpPr/>
          <p:nvPr/>
        </p:nvSpPr>
        <p:spPr>
          <a:xfrm>
            <a:off x="7463788" y="4670184"/>
            <a:ext cx="0" cy="105410"/>
          </a:xfrm>
          <a:custGeom>
            <a:avLst/>
            <a:gdLst/>
            <a:ahLst/>
            <a:cxnLst/>
            <a:rect l="l" t="t" r="r" b="b"/>
            <a:pathLst>
              <a:path h="105410">
                <a:moveTo>
                  <a:pt x="0" y="0"/>
                </a:moveTo>
                <a:lnTo>
                  <a:pt x="0" y="1052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6" name="bg object 4636"/>
          <p:cNvSpPr/>
          <p:nvPr/>
        </p:nvSpPr>
        <p:spPr>
          <a:xfrm>
            <a:off x="7445294" y="478378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4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7" name="bg object 4637"/>
          <p:cNvSpPr/>
          <p:nvPr/>
        </p:nvSpPr>
        <p:spPr>
          <a:xfrm>
            <a:off x="7445294" y="4750131"/>
            <a:ext cx="0" cy="33655"/>
          </a:xfrm>
          <a:custGeom>
            <a:avLst/>
            <a:gdLst/>
            <a:ahLst/>
            <a:cxnLst/>
            <a:rect l="l" t="t" r="r" b="b"/>
            <a:pathLst>
              <a:path h="33654">
                <a:moveTo>
                  <a:pt x="0" y="0"/>
                </a:moveTo>
                <a:lnTo>
                  <a:pt x="0" y="336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8" name="bg object 4638"/>
          <p:cNvSpPr/>
          <p:nvPr/>
        </p:nvSpPr>
        <p:spPr>
          <a:xfrm>
            <a:off x="7440240" y="4738343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9" name="bg object 4639"/>
          <p:cNvSpPr/>
          <p:nvPr/>
        </p:nvSpPr>
        <p:spPr>
          <a:xfrm>
            <a:off x="7446968" y="4750131"/>
            <a:ext cx="0" cy="32384"/>
          </a:xfrm>
          <a:custGeom>
            <a:avLst/>
            <a:gdLst/>
            <a:ahLst/>
            <a:cxnLst/>
            <a:rect l="l" t="t" r="r" b="b"/>
            <a:pathLst>
              <a:path h="32385">
                <a:moveTo>
                  <a:pt x="0" y="0"/>
                </a:moveTo>
                <a:lnTo>
                  <a:pt x="0" y="319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0" name="bg object 4640"/>
          <p:cNvSpPr/>
          <p:nvPr/>
        </p:nvSpPr>
        <p:spPr>
          <a:xfrm>
            <a:off x="7446968" y="4782114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1" name="bg object 4641"/>
          <p:cNvSpPr/>
          <p:nvPr/>
        </p:nvSpPr>
        <p:spPr>
          <a:xfrm>
            <a:off x="7463788" y="4644120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0"/>
                </a:moveTo>
                <a:lnTo>
                  <a:pt x="0" y="260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2" name="bg object 4642"/>
          <p:cNvSpPr/>
          <p:nvPr/>
        </p:nvSpPr>
        <p:spPr>
          <a:xfrm>
            <a:off x="7420630" y="433109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3" name="bg object 4643"/>
          <p:cNvSpPr/>
          <p:nvPr/>
        </p:nvSpPr>
        <p:spPr>
          <a:xfrm>
            <a:off x="7463783" y="4775383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294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4" name="bg object 4644"/>
          <p:cNvSpPr/>
          <p:nvPr/>
        </p:nvSpPr>
        <p:spPr>
          <a:xfrm>
            <a:off x="7463787" y="4788846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5" name="bg object 4645"/>
          <p:cNvSpPr/>
          <p:nvPr/>
        </p:nvSpPr>
        <p:spPr>
          <a:xfrm>
            <a:off x="9388914" y="5282724"/>
            <a:ext cx="0" cy="132715"/>
          </a:xfrm>
          <a:custGeom>
            <a:avLst/>
            <a:gdLst/>
            <a:ahLst/>
            <a:cxnLst/>
            <a:rect l="l" t="t" r="r" b="b"/>
            <a:pathLst>
              <a:path h="132714">
                <a:moveTo>
                  <a:pt x="0" y="1321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6" name="bg object 4646"/>
          <p:cNvSpPr/>
          <p:nvPr/>
        </p:nvSpPr>
        <p:spPr>
          <a:xfrm>
            <a:off x="9372095" y="5299547"/>
            <a:ext cx="0" cy="355600"/>
          </a:xfrm>
          <a:custGeom>
            <a:avLst/>
            <a:gdLst/>
            <a:ahLst/>
            <a:cxnLst/>
            <a:rect l="l" t="t" r="r" b="b"/>
            <a:pathLst>
              <a:path h="355600">
                <a:moveTo>
                  <a:pt x="0" y="3550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7" name="bg object 4647"/>
          <p:cNvSpPr/>
          <p:nvPr/>
        </p:nvSpPr>
        <p:spPr>
          <a:xfrm>
            <a:off x="8391951" y="5244904"/>
            <a:ext cx="0" cy="170180"/>
          </a:xfrm>
          <a:custGeom>
            <a:avLst/>
            <a:gdLst/>
            <a:ahLst/>
            <a:cxnLst/>
            <a:rect l="l" t="t" r="r" b="b"/>
            <a:pathLst>
              <a:path h="170179">
                <a:moveTo>
                  <a:pt x="0" y="16997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8" name="bg object 4648"/>
          <p:cNvSpPr/>
          <p:nvPr/>
        </p:nvSpPr>
        <p:spPr>
          <a:xfrm>
            <a:off x="8412979" y="5282724"/>
            <a:ext cx="0" cy="132715"/>
          </a:xfrm>
          <a:custGeom>
            <a:avLst/>
            <a:gdLst/>
            <a:ahLst/>
            <a:cxnLst/>
            <a:rect l="l" t="t" r="r" b="b"/>
            <a:pathLst>
              <a:path h="132714">
                <a:moveTo>
                  <a:pt x="0" y="1321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9" name="bg object 4649"/>
          <p:cNvSpPr/>
          <p:nvPr/>
        </p:nvSpPr>
        <p:spPr>
          <a:xfrm>
            <a:off x="8433991" y="5303743"/>
            <a:ext cx="0" cy="365125"/>
          </a:xfrm>
          <a:custGeom>
            <a:avLst/>
            <a:gdLst/>
            <a:ahLst/>
            <a:cxnLst/>
            <a:rect l="l" t="t" r="r" b="b"/>
            <a:pathLst>
              <a:path h="365125">
                <a:moveTo>
                  <a:pt x="0" y="3646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0" name="bg object 4650"/>
          <p:cNvSpPr/>
          <p:nvPr/>
        </p:nvSpPr>
        <p:spPr>
          <a:xfrm>
            <a:off x="8472600" y="6403523"/>
            <a:ext cx="265430" cy="0"/>
          </a:xfrm>
          <a:custGeom>
            <a:avLst/>
            <a:gdLst/>
            <a:ahLst/>
            <a:cxnLst/>
            <a:rect l="l" t="t" r="r" b="b"/>
            <a:pathLst>
              <a:path w="265429">
                <a:moveTo>
                  <a:pt x="0" y="0"/>
                </a:moveTo>
                <a:lnTo>
                  <a:pt x="2653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1" name="bg object 4651"/>
          <p:cNvSpPr/>
          <p:nvPr/>
        </p:nvSpPr>
        <p:spPr>
          <a:xfrm>
            <a:off x="8479566" y="6420351"/>
            <a:ext cx="258445" cy="0"/>
          </a:xfrm>
          <a:custGeom>
            <a:avLst/>
            <a:gdLst/>
            <a:ahLst/>
            <a:cxnLst/>
            <a:rect l="l" t="t" r="r" b="b"/>
            <a:pathLst>
              <a:path w="258445">
                <a:moveTo>
                  <a:pt x="0" y="0"/>
                </a:moveTo>
                <a:lnTo>
                  <a:pt x="2583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2" name="bg object 4652"/>
          <p:cNvSpPr/>
          <p:nvPr/>
        </p:nvSpPr>
        <p:spPr>
          <a:xfrm>
            <a:off x="8472192" y="5979498"/>
            <a:ext cx="191770" cy="0"/>
          </a:xfrm>
          <a:custGeom>
            <a:avLst/>
            <a:gdLst/>
            <a:ahLst/>
            <a:cxnLst/>
            <a:rect l="l" t="t" r="r" b="b"/>
            <a:pathLst>
              <a:path w="191770">
                <a:moveTo>
                  <a:pt x="1915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3" name="bg object 4653"/>
          <p:cNvSpPr/>
          <p:nvPr/>
        </p:nvSpPr>
        <p:spPr>
          <a:xfrm>
            <a:off x="8467564" y="5668080"/>
            <a:ext cx="201295" cy="0"/>
          </a:xfrm>
          <a:custGeom>
            <a:avLst/>
            <a:gdLst/>
            <a:ahLst/>
            <a:cxnLst/>
            <a:rect l="l" t="t" r="r" b="b"/>
            <a:pathLst>
              <a:path w="201295">
                <a:moveTo>
                  <a:pt x="0" y="0"/>
                </a:moveTo>
                <a:lnTo>
                  <a:pt x="20076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4" name="bg object 4654"/>
          <p:cNvSpPr/>
          <p:nvPr/>
        </p:nvSpPr>
        <p:spPr>
          <a:xfrm>
            <a:off x="8467564" y="5689121"/>
            <a:ext cx="209550" cy="0"/>
          </a:xfrm>
          <a:custGeom>
            <a:avLst/>
            <a:gdLst/>
            <a:ahLst/>
            <a:cxnLst/>
            <a:rect l="l" t="t" r="r" b="b"/>
            <a:pathLst>
              <a:path w="209550">
                <a:moveTo>
                  <a:pt x="0" y="0"/>
                </a:moveTo>
                <a:lnTo>
                  <a:pt x="2094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5" name="bg object 4655"/>
          <p:cNvSpPr/>
          <p:nvPr/>
        </p:nvSpPr>
        <p:spPr>
          <a:xfrm>
            <a:off x="8434954" y="5962670"/>
            <a:ext cx="236220" cy="0"/>
          </a:xfrm>
          <a:custGeom>
            <a:avLst/>
            <a:gdLst/>
            <a:ahLst/>
            <a:cxnLst/>
            <a:rect l="l" t="t" r="r" b="b"/>
            <a:pathLst>
              <a:path w="236220">
                <a:moveTo>
                  <a:pt x="0" y="0"/>
                </a:moveTo>
                <a:lnTo>
                  <a:pt x="2357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6" name="bg object 4656"/>
          <p:cNvSpPr/>
          <p:nvPr/>
        </p:nvSpPr>
        <p:spPr>
          <a:xfrm>
            <a:off x="8400505" y="6403518"/>
            <a:ext cx="72390" cy="72390"/>
          </a:xfrm>
          <a:custGeom>
            <a:avLst/>
            <a:gdLst/>
            <a:ahLst/>
            <a:cxnLst/>
            <a:rect l="l" t="t" r="r" b="b"/>
            <a:pathLst>
              <a:path w="72390" h="72389">
                <a:moveTo>
                  <a:pt x="0" y="72121"/>
                </a:moveTo>
                <a:lnTo>
                  <a:pt x="720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7" name="bg object 4657"/>
          <p:cNvSpPr/>
          <p:nvPr/>
        </p:nvSpPr>
        <p:spPr>
          <a:xfrm>
            <a:off x="8417324" y="6420352"/>
            <a:ext cx="62865" cy="62865"/>
          </a:xfrm>
          <a:custGeom>
            <a:avLst/>
            <a:gdLst/>
            <a:ahLst/>
            <a:cxnLst/>
            <a:rect l="l" t="t" r="r" b="b"/>
            <a:pathLst>
              <a:path w="62865" h="62864">
                <a:moveTo>
                  <a:pt x="0" y="62253"/>
                </a:moveTo>
                <a:lnTo>
                  <a:pt x="622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8" name="bg object 4658"/>
          <p:cNvSpPr/>
          <p:nvPr/>
        </p:nvSpPr>
        <p:spPr>
          <a:xfrm>
            <a:off x="7550455" y="566310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28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9" name="bg object 4659"/>
          <p:cNvSpPr/>
          <p:nvPr/>
        </p:nvSpPr>
        <p:spPr>
          <a:xfrm>
            <a:off x="7550455" y="573042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28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0" name="bg object 4660"/>
          <p:cNvSpPr/>
          <p:nvPr/>
        </p:nvSpPr>
        <p:spPr>
          <a:xfrm>
            <a:off x="7617734" y="5663112"/>
            <a:ext cx="0" cy="67310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673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1" name="bg object 4661"/>
          <p:cNvSpPr/>
          <p:nvPr/>
        </p:nvSpPr>
        <p:spPr>
          <a:xfrm>
            <a:off x="7550455" y="5663112"/>
            <a:ext cx="0" cy="67310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673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2" name="bg object 4662"/>
          <p:cNvSpPr/>
          <p:nvPr/>
        </p:nvSpPr>
        <p:spPr>
          <a:xfrm>
            <a:off x="8222063" y="541487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3" name="bg object 4663"/>
          <p:cNvSpPr/>
          <p:nvPr/>
        </p:nvSpPr>
        <p:spPr>
          <a:xfrm>
            <a:off x="8412979" y="5431705"/>
            <a:ext cx="0" cy="236854"/>
          </a:xfrm>
          <a:custGeom>
            <a:avLst/>
            <a:gdLst/>
            <a:ahLst/>
            <a:cxnLst/>
            <a:rect l="l" t="t" r="r" b="b"/>
            <a:pathLst>
              <a:path h="236854">
                <a:moveTo>
                  <a:pt x="0" y="23664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4" name="bg object 4664"/>
          <p:cNvSpPr/>
          <p:nvPr/>
        </p:nvSpPr>
        <p:spPr>
          <a:xfrm>
            <a:off x="8411557" y="5726176"/>
            <a:ext cx="56515" cy="635"/>
          </a:xfrm>
          <a:custGeom>
            <a:avLst/>
            <a:gdLst/>
            <a:ahLst/>
            <a:cxnLst/>
            <a:rect l="l" t="t" r="r" b="b"/>
            <a:pathLst>
              <a:path w="56515" h="635">
                <a:moveTo>
                  <a:pt x="56411" y="0"/>
                </a:moveTo>
                <a:lnTo>
                  <a:pt x="0" y="2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5" name="bg object 4665"/>
          <p:cNvSpPr/>
          <p:nvPr/>
        </p:nvSpPr>
        <p:spPr>
          <a:xfrm>
            <a:off x="8411560" y="5668346"/>
            <a:ext cx="1905" cy="58419"/>
          </a:xfrm>
          <a:custGeom>
            <a:avLst/>
            <a:gdLst/>
            <a:ahLst/>
            <a:cxnLst/>
            <a:rect l="l" t="t" r="r" b="b"/>
            <a:pathLst>
              <a:path w="1904" h="58420">
                <a:moveTo>
                  <a:pt x="0" y="58050"/>
                </a:moveTo>
                <a:lnTo>
                  <a:pt x="14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6" name="bg object 4666"/>
          <p:cNvSpPr/>
          <p:nvPr/>
        </p:nvSpPr>
        <p:spPr>
          <a:xfrm>
            <a:off x="8412979" y="5668084"/>
            <a:ext cx="55244" cy="635"/>
          </a:xfrm>
          <a:custGeom>
            <a:avLst/>
            <a:gdLst/>
            <a:ahLst/>
            <a:cxnLst/>
            <a:rect l="l" t="t" r="r" b="b"/>
            <a:pathLst>
              <a:path w="55245" h="635">
                <a:moveTo>
                  <a:pt x="0" y="266"/>
                </a:moveTo>
                <a:lnTo>
                  <a:pt x="5468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7" name="bg object 4667"/>
          <p:cNvSpPr/>
          <p:nvPr/>
        </p:nvSpPr>
        <p:spPr>
          <a:xfrm>
            <a:off x="8467664" y="5668080"/>
            <a:ext cx="635" cy="58419"/>
          </a:xfrm>
          <a:custGeom>
            <a:avLst/>
            <a:gdLst/>
            <a:ahLst/>
            <a:cxnLst/>
            <a:rect l="l" t="t" r="r" b="b"/>
            <a:pathLst>
              <a:path w="634" h="58420">
                <a:moveTo>
                  <a:pt x="0" y="0"/>
                </a:moveTo>
                <a:lnTo>
                  <a:pt x="304" y="581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8" name="bg object 4668"/>
          <p:cNvSpPr/>
          <p:nvPr/>
        </p:nvSpPr>
        <p:spPr>
          <a:xfrm>
            <a:off x="8467382" y="5962670"/>
            <a:ext cx="5080" cy="0"/>
          </a:xfrm>
          <a:custGeom>
            <a:avLst/>
            <a:gdLst/>
            <a:ahLst/>
            <a:cxnLst/>
            <a:rect l="l" t="t" r="r" b="b"/>
            <a:pathLst>
              <a:path w="5079">
                <a:moveTo>
                  <a:pt x="481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9" name="bg object 4669"/>
          <p:cNvSpPr/>
          <p:nvPr/>
        </p:nvSpPr>
        <p:spPr>
          <a:xfrm>
            <a:off x="8391948" y="5431706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0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0" name="bg object 4670"/>
          <p:cNvSpPr/>
          <p:nvPr/>
        </p:nvSpPr>
        <p:spPr>
          <a:xfrm>
            <a:off x="8391948" y="5414877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0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1" name="bg object 4671"/>
          <p:cNvSpPr/>
          <p:nvPr/>
        </p:nvSpPr>
        <p:spPr>
          <a:xfrm>
            <a:off x="8412979" y="5431710"/>
            <a:ext cx="0" cy="11430"/>
          </a:xfrm>
          <a:custGeom>
            <a:avLst/>
            <a:gdLst/>
            <a:ahLst/>
            <a:cxnLst/>
            <a:rect l="l" t="t" r="r" b="b"/>
            <a:pathLst>
              <a:path h="11429">
                <a:moveTo>
                  <a:pt x="0" y="109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2" name="bg object 4672"/>
          <p:cNvSpPr/>
          <p:nvPr/>
        </p:nvSpPr>
        <p:spPr>
          <a:xfrm>
            <a:off x="8391951" y="541487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3" name="bg object 4673"/>
          <p:cNvSpPr/>
          <p:nvPr/>
        </p:nvSpPr>
        <p:spPr>
          <a:xfrm>
            <a:off x="8670669" y="5962670"/>
            <a:ext cx="69850" cy="69850"/>
          </a:xfrm>
          <a:custGeom>
            <a:avLst/>
            <a:gdLst/>
            <a:ahLst/>
            <a:cxnLst/>
            <a:rect l="l" t="t" r="r" b="b"/>
            <a:pathLst>
              <a:path w="69850" h="69850">
                <a:moveTo>
                  <a:pt x="0" y="0"/>
                </a:moveTo>
                <a:lnTo>
                  <a:pt x="69454" y="694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4" name="bg object 4674"/>
          <p:cNvSpPr/>
          <p:nvPr/>
        </p:nvSpPr>
        <p:spPr>
          <a:xfrm>
            <a:off x="9084938" y="5962670"/>
            <a:ext cx="50165" cy="50165"/>
          </a:xfrm>
          <a:custGeom>
            <a:avLst/>
            <a:gdLst/>
            <a:ahLst/>
            <a:cxnLst/>
            <a:rect l="l" t="t" r="r" b="b"/>
            <a:pathLst>
              <a:path w="50165" h="50164">
                <a:moveTo>
                  <a:pt x="49973" y="0"/>
                </a:moveTo>
                <a:lnTo>
                  <a:pt x="0" y="50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5" name="bg object 4675"/>
          <p:cNvSpPr/>
          <p:nvPr/>
        </p:nvSpPr>
        <p:spPr>
          <a:xfrm>
            <a:off x="9057963" y="6525481"/>
            <a:ext cx="10160" cy="635"/>
          </a:xfrm>
          <a:custGeom>
            <a:avLst/>
            <a:gdLst/>
            <a:ahLst/>
            <a:cxnLst/>
            <a:rect l="l" t="t" r="r" b="b"/>
            <a:pathLst>
              <a:path w="10159" h="634">
                <a:moveTo>
                  <a:pt x="0" y="0"/>
                </a:moveTo>
                <a:lnTo>
                  <a:pt x="9664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6" name="bg object 4676"/>
          <p:cNvSpPr/>
          <p:nvPr/>
        </p:nvSpPr>
        <p:spPr>
          <a:xfrm>
            <a:off x="9057968" y="6361442"/>
            <a:ext cx="10160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96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7" name="bg object 4677"/>
          <p:cNvSpPr/>
          <p:nvPr/>
        </p:nvSpPr>
        <p:spPr>
          <a:xfrm>
            <a:off x="9057968" y="6191468"/>
            <a:ext cx="10160" cy="0"/>
          </a:xfrm>
          <a:custGeom>
            <a:avLst/>
            <a:gdLst/>
            <a:ahLst/>
            <a:cxnLst/>
            <a:rect l="l" t="t" r="r" b="b"/>
            <a:pathLst>
              <a:path w="10159">
                <a:moveTo>
                  <a:pt x="96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8" name="bg object 4678"/>
          <p:cNvSpPr/>
          <p:nvPr/>
        </p:nvSpPr>
        <p:spPr>
          <a:xfrm>
            <a:off x="9057963" y="6361442"/>
            <a:ext cx="0" cy="164465"/>
          </a:xfrm>
          <a:custGeom>
            <a:avLst/>
            <a:gdLst/>
            <a:ahLst/>
            <a:cxnLst/>
            <a:rect l="l" t="t" r="r" b="b"/>
            <a:pathLst>
              <a:path h="164465">
                <a:moveTo>
                  <a:pt x="0" y="0"/>
                </a:moveTo>
                <a:lnTo>
                  <a:pt x="0" y="1640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9" name="bg object 4679"/>
          <p:cNvSpPr/>
          <p:nvPr/>
        </p:nvSpPr>
        <p:spPr>
          <a:xfrm>
            <a:off x="9057963" y="6046811"/>
            <a:ext cx="0" cy="144780"/>
          </a:xfrm>
          <a:custGeom>
            <a:avLst/>
            <a:gdLst/>
            <a:ahLst/>
            <a:cxnLst/>
            <a:rect l="l" t="t" r="r" b="b"/>
            <a:pathLst>
              <a:path h="144779">
                <a:moveTo>
                  <a:pt x="0" y="0"/>
                </a:moveTo>
                <a:lnTo>
                  <a:pt x="0" y="1446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0" name="bg object 4680"/>
          <p:cNvSpPr/>
          <p:nvPr/>
        </p:nvSpPr>
        <p:spPr>
          <a:xfrm>
            <a:off x="8737947" y="6420351"/>
            <a:ext cx="0" cy="105410"/>
          </a:xfrm>
          <a:custGeom>
            <a:avLst/>
            <a:gdLst/>
            <a:ahLst/>
            <a:cxnLst/>
            <a:rect l="l" t="t" r="r" b="b"/>
            <a:pathLst>
              <a:path h="105409">
                <a:moveTo>
                  <a:pt x="0" y="0"/>
                </a:moveTo>
                <a:lnTo>
                  <a:pt x="0" y="1051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1" name="bg object 4681"/>
          <p:cNvSpPr/>
          <p:nvPr/>
        </p:nvSpPr>
        <p:spPr>
          <a:xfrm>
            <a:off x="8589081" y="6525532"/>
            <a:ext cx="165735" cy="0"/>
          </a:xfrm>
          <a:custGeom>
            <a:avLst/>
            <a:gdLst/>
            <a:ahLst/>
            <a:cxnLst/>
            <a:rect l="l" t="t" r="r" b="b"/>
            <a:pathLst>
              <a:path w="165734">
                <a:moveTo>
                  <a:pt x="148865" y="0"/>
                </a:moveTo>
                <a:lnTo>
                  <a:pt x="165680" y="0"/>
                </a:lnTo>
              </a:path>
              <a:path w="165734">
                <a:moveTo>
                  <a:pt x="1488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2" name="bg object 4682"/>
          <p:cNvSpPr/>
          <p:nvPr/>
        </p:nvSpPr>
        <p:spPr>
          <a:xfrm>
            <a:off x="8737948" y="6361442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3" name="bg object 4683"/>
          <p:cNvSpPr/>
          <p:nvPr/>
        </p:nvSpPr>
        <p:spPr>
          <a:xfrm>
            <a:off x="8754768" y="6361442"/>
            <a:ext cx="0" cy="164465"/>
          </a:xfrm>
          <a:custGeom>
            <a:avLst/>
            <a:gdLst/>
            <a:ahLst/>
            <a:cxnLst/>
            <a:rect l="l" t="t" r="r" b="b"/>
            <a:pathLst>
              <a:path h="164465">
                <a:moveTo>
                  <a:pt x="0" y="0"/>
                </a:moveTo>
                <a:lnTo>
                  <a:pt x="0" y="1640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4" name="bg object 4684"/>
          <p:cNvSpPr/>
          <p:nvPr/>
        </p:nvSpPr>
        <p:spPr>
          <a:xfrm>
            <a:off x="8568064" y="6361442"/>
            <a:ext cx="170180" cy="42545"/>
          </a:xfrm>
          <a:custGeom>
            <a:avLst/>
            <a:gdLst/>
            <a:ahLst/>
            <a:cxnLst/>
            <a:rect l="l" t="t" r="r" b="b"/>
            <a:pathLst>
              <a:path w="170179" h="42545">
                <a:moveTo>
                  <a:pt x="169883" y="0"/>
                </a:moveTo>
                <a:lnTo>
                  <a:pt x="169883" y="42074"/>
                </a:lnTo>
              </a:path>
              <a:path w="170179" h="42545">
                <a:moveTo>
                  <a:pt x="16988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5" name="bg object 4685"/>
          <p:cNvSpPr/>
          <p:nvPr/>
        </p:nvSpPr>
        <p:spPr>
          <a:xfrm>
            <a:off x="8737948" y="6053796"/>
            <a:ext cx="0" cy="137795"/>
          </a:xfrm>
          <a:custGeom>
            <a:avLst/>
            <a:gdLst/>
            <a:ahLst/>
            <a:cxnLst/>
            <a:rect l="l" t="t" r="r" b="b"/>
            <a:pathLst>
              <a:path h="137795">
                <a:moveTo>
                  <a:pt x="0" y="0"/>
                </a:moveTo>
                <a:lnTo>
                  <a:pt x="0" y="1376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6" name="bg object 4686"/>
          <p:cNvSpPr/>
          <p:nvPr/>
        </p:nvSpPr>
        <p:spPr>
          <a:xfrm>
            <a:off x="8737948" y="6191367"/>
            <a:ext cx="23495" cy="635"/>
          </a:xfrm>
          <a:custGeom>
            <a:avLst/>
            <a:gdLst/>
            <a:ahLst/>
            <a:cxnLst/>
            <a:rect l="l" t="t" r="r" b="b"/>
            <a:pathLst>
              <a:path w="23495" h="635">
                <a:moveTo>
                  <a:pt x="0" y="101"/>
                </a:moveTo>
                <a:lnTo>
                  <a:pt x="231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7" name="bg object 4687"/>
          <p:cNvSpPr/>
          <p:nvPr/>
        </p:nvSpPr>
        <p:spPr>
          <a:xfrm>
            <a:off x="8663704" y="5979498"/>
            <a:ext cx="74295" cy="74295"/>
          </a:xfrm>
          <a:custGeom>
            <a:avLst/>
            <a:gdLst/>
            <a:ahLst/>
            <a:cxnLst/>
            <a:rect l="l" t="t" r="r" b="b"/>
            <a:pathLst>
              <a:path w="74295" h="74295">
                <a:moveTo>
                  <a:pt x="0" y="0"/>
                </a:moveTo>
                <a:lnTo>
                  <a:pt x="74242" y="742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8" name="bg object 4688"/>
          <p:cNvSpPr/>
          <p:nvPr/>
        </p:nvSpPr>
        <p:spPr>
          <a:xfrm>
            <a:off x="9067636" y="6403523"/>
            <a:ext cx="229870" cy="0"/>
          </a:xfrm>
          <a:custGeom>
            <a:avLst/>
            <a:gdLst/>
            <a:ahLst/>
            <a:cxnLst/>
            <a:rect l="l" t="t" r="r" b="b"/>
            <a:pathLst>
              <a:path w="229870">
                <a:moveTo>
                  <a:pt x="22982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9" name="bg object 4689"/>
          <p:cNvSpPr/>
          <p:nvPr/>
        </p:nvSpPr>
        <p:spPr>
          <a:xfrm>
            <a:off x="9067635" y="6420977"/>
            <a:ext cx="223520" cy="0"/>
          </a:xfrm>
          <a:custGeom>
            <a:avLst/>
            <a:gdLst/>
            <a:ahLst/>
            <a:cxnLst/>
            <a:rect l="l" t="t" r="r" b="b"/>
            <a:pathLst>
              <a:path w="223520">
                <a:moveTo>
                  <a:pt x="22348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0" name="bg object 4690"/>
          <p:cNvSpPr/>
          <p:nvPr/>
        </p:nvSpPr>
        <p:spPr>
          <a:xfrm>
            <a:off x="9067632" y="6420977"/>
            <a:ext cx="0" cy="104775"/>
          </a:xfrm>
          <a:custGeom>
            <a:avLst/>
            <a:gdLst/>
            <a:ahLst/>
            <a:cxnLst/>
            <a:rect l="l" t="t" r="r" b="b"/>
            <a:pathLst>
              <a:path h="104775">
                <a:moveTo>
                  <a:pt x="0" y="0"/>
                </a:moveTo>
                <a:lnTo>
                  <a:pt x="0" y="1045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1" name="bg object 4691"/>
          <p:cNvSpPr/>
          <p:nvPr/>
        </p:nvSpPr>
        <p:spPr>
          <a:xfrm>
            <a:off x="9067632" y="6361442"/>
            <a:ext cx="172085" cy="0"/>
          </a:xfrm>
          <a:custGeom>
            <a:avLst/>
            <a:gdLst/>
            <a:ahLst/>
            <a:cxnLst/>
            <a:rect l="l" t="t" r="r" b="b"/>
            <a:pathLst>
              <a:path w="172084">
                <a:moveTo>
                  <a:pt x="0" y="0"/>
                </a:moveTo>
                <a:lnTo>
                  <a:pt x="1718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2" name="bg object 4692"/>
          <p:cNvSpPr/>
          <p:nvPr/>
        </p:nvSpPr>
        <p:spPr>
          <a:xfrm>
            <a:off x="9067632" y="6525532"/>
            <a:ext cx="149225" cy="0"/>
          </a:xfrm>
          <a:custGeom>
            <a:avLst/>
            <a:gdLst/>
            <a:ahLst/>
            <a:cxnLst/>
            <a:rect l="l" t="t" r="r" b="b"/>
            <a:pathLst>
              <a:path w="149225">
                <a:moveTo>
                  <a:pt x="0" y="0"/>
                </a:moveTo>
                <a:lnTo>
                  <a:pt x="1488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3" name="bg object 4693"/>
          <p:cNvSpPr/>
          <p:nvPr/>
        </p:nvSpPr>
        <p:spPr>
          <a:xfrm>
            <a:off x="9067632" y="6361442"/>
            <a:ext cx="0" cy="42545"/>
          </a:xfrm>
          <a:custGeom>
            <a:avLst/>
            <a:gdLst/>
            <a:ahLst/>
            <a:cxnLst/>
            <a:rect l="l" t="t" r="r" b="b"/>
            <a:pathLst>
              <a:path h="42545">
                <a:moveTo>
                  <a:pt x="0" y="0"/>
                </a:moveTo>
                <a:lnTo>
                  <a:pt x="0" y="420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4" name="bg object 4694"/>
          <p:cNvSpPr/>
          <p:nvPr/>
        </p:nvSpPr>
        <p:spPr>
          <a:xfrm>
            <a:off x="9067632" y="6053796"/>
            <a:ext cx="0" cy="137795"/>
          </a:xfrm>
          <a:custGeom>
            <a:avLst/>
            <a:gdLst/>
            <a:ahLst/>
            <a:cxnLst/>
            <a:rect l="l" t="t" r="r" b="b"/>
            <a:pathLst>
              <a:path h="137795">
                <a:moveTo>
                  <a:pt x="0" y="0"/>
                </a:moveTo>
                <a:lnTo>
                  <a:pt x="0" y="1376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5" name="bg object 4695"/>
          <p:cNvSpPr/>
          <p:nvPr/>
        </p:nvSpPr>
        <p:spPr>
          <a:xfrm>
            <a:off x="9067637" y="5979498"/>
            <a:ext cx="74295" cy="74295"/>
          </a:xfrm>
          <a:custGeom>
            <a:avLst/>
            <a:gdLst/>
            <a:ahLst/>
            <a:cxnLst/>
            <a:rect l="l" t="t" r="r" b="b"/>
            <a:pathLst>
              <a:path w="74295" h="74295">
                <a:moveTo>
                  <a:pt x="74255" y="0"/>
                </a:moveTo>
                <a:lnTo>
                  <a:pt x="0" y="742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6" name="bg object 4696"/>
          <p:cNvSpPr/>
          <p:nvPr/>
        </p:nvSpPr>
        <p:spPr>
          <a:xfrm>
            <a:off x="9297460" y="6403518"/>
            <a:ext cx="72390" cy="72390"/>
          </a:xfrm>
          <a:custGeom>
            <a:avLst/>
            <a:gdLst/>
            <a:ahLst/>
            <a:cxnLst/>
            <a:rect l="l" t="t" r="r" b="b"/>
            <a:pathLst>
              <a:path w="72390" h="72389">
                <a:moveTo>
                  <a:pt x="72083" y="721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7" name="bg object 4697"/>
          <p:cNvSpPr/>
          <p:nvPr/>
        </p:nvSpPr>
        <p:spPr>
          <a:xfrm>
            <a:off x="9291129" y="6420974"/>
            <a:ext cx="61594" cy="62230"/>
          </a:xfrm>
          <a:custGeom>
            <a:avLst/>
            <a:gdLst/>
            <a:ahLst/>
            <a:cxnLst/>
            <a:rect l="l" t="t" r="r" b="b"/>
            <a:pathLst>
              <a:path w="61595" h="62229">
                <a:moveTo>
                  <a:pt x="61593" y="6163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8" name="bg object 4698"/>
          <p:cNvSpPr/>
          <p:nvPr/>
        </p:nvSpPr>
        <p:spPr>
          <a:xfrm>
            <a:off x="8677041" y="5604973"/>
            <a:ext cx="84455" cy="84455"/>
          </a:xfrm>
          <a:custGeom>
            <a:avLst/>
            <a:gdLst/>
            <a:ahLst/>
            <a:cxnLst/>
            <a:rect l="l" t="t" r="r" b="b"/>
            <a:pathLst>
              <a:path w="84454" h="84454">
                <a:moveTo>
                  <a:pt x="0" y="84148"/>
                </a:moveTo>
                <a:lnTo>
                  <a:pt x="840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9" name="bg object 4699"/>
          <p:cNvSpPr/>
          <p:nvPr/>
        </p:nvSpPr>
        <p:spPr>
          <a:xfrm>
            <a:off x="8668335" y="5596251"/>
            <a:ext cx="72390" cy="72390"/>
          </a:xfrm>
          <a:custGeom>
            <a:avLst/>
            <a:gdLst/>
            <a:ahLst/>
            <a:cxnLst/>
            <a:rect l="l" t="t" r="r" b="b"/>
            <a:pathLst>
              <a:path w="72390" h="72389">
                <a:moveTo>
                  <a:pt x="0" y="71829"/>
                </a:moveTo>
                <a:lnTo>
                  <a:pt x="717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0" name="bg object 4700"/>
          <p:cNvSpPr/>
          <p:nvPr/>
        </p:nvSpPr>
        <p:spPr>
          <a:xfrm>
            <a:off x="8761141" y="5473714"/>
            <a:ext cx="0" cy="131445"/>
          </a:xfrm>
          <a:custGeom>
            <a:avLst/>
            <a:gdLst/>
            <a:ahLst/>
            <a:cxnLst/>
            <a:rect l="l" t="t" r="r" b="b"/>
            <a:pathLst>
              <a:path h="131445">
                <a:moveTo>
                  <a:pt x="0" y="1312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1" name="bg object 4701"/>
          <p:cNvSpPr/>
          <p:nvPr/>
        </p:nvSpPr>
        <p:spPr>
          <a:xfrm>
            <a:off x="8740128" y="5473713"/>
            <a:ext cx="0" cy="122555"/>
          </a:xfrm>
          <a:custGeom>
            <a:avLst/>
            <a:gdLst/>
            <a:ahLst/>
            <a:cxnLst/>
            <a:rect l="l" t="t" r="r" b="b"/>
            <a:pathLst>
              <a:path h="122554">
                <a:moveTo>
                  <a:pt x="0" y="1225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2" name="bg object 4702"/>
          <p:cNvSpPr/>
          <p:nvPr/>
        </p:nvSpPr>
        <p:spPr>
          <a:xfrm>
            <a:off x="9134912" y="5962670"/>
            <a:ext cx="170180" cy="0"/>
          </a:xfrm>
          <a:custGeom>
            <a:avLst/>
            <a:gdLst/>
            <a:ahLst/>
            <a:cxnLst/>
            <a:rect l="l" t="t" r="r" b="b"/>
            <a:pathLst>
              <a:path w="170179">
                <a:moveTo>
                  <a:pt x="0" y="0"/>
                </a:moveTo>
                <a:lnTo>
                  <a:pt x="1699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703" name="bg object 4703"/>
          <p:cNvPicPr/>
          <p:nvPr/>
        </p:nvPicPr>
        <p:blipFill>
          <a:blip r:embed="rId135" cstate="print"/>
          <a:stretch>
            <a:fillRect/>
          </a:stretch>
        </p:blipFill>
        <p:spPr>
          <a:xfrm>
            <a:off x="9056901" y="5499976"/>
            <a:ext cx="248405" cy="248405"/>
          </a:xfrm>
          <a:prstGeom prst="rect">
            <a:avLst/>
          </a:prstGeom>
        </p:spPr>
      </p:pic>
      <p:sp>
        <p:nvSpPr>
          <p:cNvPr id="4704" name="bg object 4704"/>
          <p:cNvSpPr/>
          <p:nvPr/>
        </p:nvSpPr>
        <p:spPr>
          <a:xfrm>
            <a:off x="9389417" y="5431335"/>
            <a:ext cx="0" cy="307340"/>
          </a:xfrm>
          <a:custGeom>
            <a:avLst/>
            <a:gdLst/>
            <a:ahLst/>
            <a:cxnLst/>
            <a:rect l="l" t="t" r="r" b="b"/>
            <a:pathLst>
              <a:path h="307339">
                <a:moveTo>
                  <a:pt x="0" y="222790"/>
                </a:moveTo>
                <a:lnTo>
                  <a:pt x="0" y="0"/>
                </a:lnTo>
              </a:path>
              <a:path h="307339">
                <a:moveTo>
                  <a:pt x="0" y="222790"/>
                </a:moveTo>
                <a:lnTo>
                  <a:pt x="0" y="3069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5" name="bg object 4705"/>
          <p:cNvSpPr/>
          <p:nvPr/>
        </p:nvSpPr>
        <p:spPr>
          <a:xfrm>
            <a:off x="8197186" y="4347917"/>
            <a:ext cx="668020" cy="0"/>
          </a:xfrm>
          <a:custGeom>
            <a:avLst/>
            <a:gdLst/>
            <a:ahLst/>
            <a:cxnLst/>
            <a:rect l="l" t="t" r="r" b="b"/>
            <a:pathLst>
              <a:path w="668020">
                <a:moveTo>
                  <a:pt x="0" y="0"/>
                </a:moveTo>
                <a:lnTo>
                  <a:pt x="6679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6" name="bg object 4706"/>
          <p:cNvSpPr/>
          <p:nvPr/>
        </p:nvSpPr>
        <p:spPr>
          <a:xfrm>
            <a:off x="7527111" y="4644002"/>
            <a:ext cx="1150620" cy="0"/>
          </a:xfrm>
          <a:custGeom>
            <a:avLst/>
            <a:gdLst/>
            <a:ahLst/>
            <a:cxnLst/>
            <a:rect l="l" t="t" r="r" b="b"/>
            <a:pathLst>
              <a:path w="1150620">
                <a:moveTo>
                  <a:pt x="0" y="0"/>
                </a:moveTo>
                <a:lnTo>
                  <a:pt x="11502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7" name="bg object 4707"/>
          <p:cNvSpPr/>
          <p:nvPr/>
        </p:nvSpPr>
        <p:spPr>
          <a:xfrm>
            <a:off x="8434314" y="5303413"/>
            <a:ext cx="306705" cy="0"/>
          </a:xfrm>
          <a:custGeom>
            <a:avLst/>
            <a:gdLst/>
            <a:ahLst/>
            <a:cxnLst/>
            <a:rect l="l" t="t" r="r" b="b"/>
            <a:pathLst>
              <a:path w="306704">
                <a:moveTo>
                  <a:pt x="0" y="0"/>
                </a:moveTo>
                <a:lnTo>
                  <a:pt x="3061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8" name="bg object 4708"/>
          <p:cNvSpPr/>
          <p:nvPr/>
        </p:nvSpPr>
        <p:spPr>
          <a:xfrm>
            <a:off x="8413298" y="5282397"/>
            <a:ext cx="331470" cy="0"/>
          </a:xfrm>
          <a:custGeom>
            <a:avLst/>
            <a:gdLst/>
            <a:ahLst/>
            <a:cxnLst/>
            <a:rect l="l" t="t" r="r" b="b"/>
            <a:pathLst>
              <a:path w="331470">
                <a:moveTo>
                  <a:pt x="0" y="0"/>
                </a:moveTo>
                <a:lnTo>
                  <a:pt x="3313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9" name="bg object 4709"/>
          <p:cNvSpPr/>
          <p:nvPr/>
        </p:nvSpPr>
        <p:spPr>
          <a:xfrm>
            <a:off x="8424305" y="4331077"/>
            <a:ext cx="441325" cy="0"/>
          </a:xfrm>
          <a:custGeom>
            <a:avLst/>
            <a:gdLst/>
            <a:ahLst/>
            <a:cxnLst/>
            <a:rect l="l" t="t" r="r" b="b"/>
            <a:pathLst>
              <a:path w="441325">
                <a:moveTo>
                  <a:pt x="0" y="0"/>
                </a:moveTo>
                <a:lnTo>
                  <a:pt x="44078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0" name="bg object 4710"/>
          <p:cNvSpPr/>
          <p:nvPr/>
        </p:nvSpPr>
        <p:spPr>
          <a:xfrm>
            <a:off x="7586473" y="4331077"/>
            <a:ext cx="441325" cy="0"/>
          </a:xfrm>
          <a:custGeom>
            <a:avLst/>
            <a:gdLst/>
            <a:ahLst/>
            <a:cxnLst/>
            <a:rect l="l" t="t" r="r" b="b"/>
            <a:pathLst>
              <a:path w="441325">
                <a:moveTo>
                  <a:pt x="0" y="0"/>
                </a:moveTo>
                <a:lnTo>
                  <a:pt x="4407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1" name="bg object 4711"/>
          <p:cNvSpPr/>
          <p:nvPr/>
        </p:nvSpPr>
        <p:spPr>
          <a:xfrm>
            <a:off x="7550612" y="4670057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2" name="bg object 4712"/>
          <p:cNvSpPr/>
          <p:nvPr/>
        </p:nvSpPr>
        <p:spPr>
          <a:xfrm>
            <a:off x="7550612" y="4737367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3" name="bg object 4713"/>
          <p:cNvSpPr/>
          <p:nvPr/>
        </p:nvSpPr>
        <p:spPr>
          <a:xfrm>
            <a:off x="7617904" y="4670058"/>
            <a:ext cx="0" cy="67310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673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4" name="bg object 4714"/>
          <p:cNvSpPr/>
          <p:nvPr/>
        </p:nvSpPr>
        <p:spPr>
          <a:xfrm>
            <a:off x="7550612" y="4670058"/>
            <a:ext cx="0" cy="67310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673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5" name="bg object 4715"/>
          <p:cNvSpPr/>
          <p:nvPr/>
        </p:nvSpPr>
        <p:spPr>
          <a:xfrm>
            <a:off x="7617904" y="4660824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2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6" name="bg object 4716"/>
          <p:cNvSpPr/>
          <p:nvPr/>
        </p:nvSpPr>
        <p:spPr>
          <a:xfrm>
            <a:off x="8197186" y="4331077"/>
            <a:ext cx="210820" cy="0"/>
          </a:xfrm>
          <a:custGeom>
            <a:avLst/>
            <a:gdLst/>
            <a:ahLst/>
            <a:cxnLst/>
            <a:rect l="l" t="t" r="r" b="b"/>
            <a:pathLst>
              <a:path w="210820">
                <a:moveTo>
                  <a:pt x="0" y="0"/>
                </a:moveTo>
                <a:lnTo>
                  <a:pt x="2102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7" name="bg object 4717"/>
          <p:cNvSpPr/>
          <p:nvPr/>
        </p:nvSpPr>
        <p:spPr>
          <a:xfrm>
            <a:off x="8027268" y="433107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8" name="bg object 4718"/>
          <p:cNvSpPr/>
          <p:nvPr/>
        </p:nvSpPr>
        <p:spPr>
          <a:xfrm>
            <a:off x="8197186" y="433107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9" name="bg object 4719"/>
          <p:cNvSpPr/>
          <p:nvPr/>
        </p:nvSpPr>
        <p:spPr>
          <a:xfrm>
            <a:off x="8482129" y="4660825"/>
            <a:ext cx="0" cy="84455"/>
          </a:xfrm>
          <a:custGeom>
            <a:avLst/>
            <a:gdLst/>
            <a:ahLst/>
            <a:cxnLst/>
            <a:rect l="l" t="t" r="r" b="b"/>
            <a:pathLst>
              <a:path h="84454">
                <a:moveTo>
                  <a:pt x="0" y="0"/>
                </a:moveTo>
                <a:lnTo>
                  <a:pt x="0" y="841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0" name="bg object 4720"/>
          <p:cNvSpPr/>
          <p:nvPr/>
        </p:nvSpPr>
        <p:spPr>
          <a:xfrm>
            <a:off x="8782558" y="4754106"/>
            <a:ext cx="0" cy="191135"/>
          </a:xfrm>
          <a:custGeom>
            <a:avLst/>
            <a:gdLst/>
            <a:ahLst/>
            <a:cxnLst/>
            <a:rect l="l" t="t" r="r" b="b"/>
            <a:pathLst>
              <a:path h="191135">
                <a:moveTo>
                  <a:pt x="0" y="190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1" name="bg object 4721"/>
          <p:cNvSpPr/>
          <p:nvPr/>
        </p:nvSpPr>
        <p:spPr>
          <a:xfrm>
            <a:off x="8744701" y="4735096"/>
            <a:ext cx="0" cy="293370"/>
          </a:xfrm>
          <a:custGeom>
            <a:avLst/>
            <a:gdLst/>
            <a:ahLst/>
            <a:cxnLst/>
            <a:rect l="l" t="t" r="r" b="b"/>
            <a:pathLst>
              <a:path h="293370">
                <a:moveTo>
                  <a:pt x="0" y="2932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2" name="bg object 4722"/>
          <p:cNvSpPr/>
          <p:nvPr/>
        </p:nvSpPr>
        <p:spPr>
          <a:xfrm>
            <a:off x="8761525" y="4728135"/>
            <a:ext cx="0" cy="217170"/>
          </a:xfrm>
          <a:custGeom>
            <a:avLst/>
            <a:gdLst/>
            <a:ahLst/>
            <a:cxnLst/>
            <a:rect l="l" t="t" r="r" b="b"/>
            <a:pathLst>
              <a:path h="217170">
                <a:moveTo>
                  <a:pt x="0" y="2169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3" name="bg object 4723"/>
          <p:cNvSpPr/>
          <p:nvPr/>
        </p:nvSpPr>
        <p:spPr>
          <a:xfrm>
            <a:off x="9064353" y="4728135"/>
            <a:ext cx="0" cy="217170"/>
          </a:xfrm>
          <a:custGeom>
            <a:avLst/>
            <a:gdLst/>
            <a:ahLst/>
            <a:cxnLst/>
            <a:rect l="l" t="t" r="r" b="b"/>
            <a:pathLst>
              <a:path h="217170">
                <a:moveTo>
                  <a:pt x="0" y="0"/>
                </a:moveTo>
                <a:lnTo>
                  <a:pt x="0" y="2169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4" name="bg object 4724"/>
          <p:cNvSpPr/>
          <p:nvPr/>
        </p:nvSpPr>
        <p:spPr>
          <a:xfrm>
            <a:off x="9081177" y="4735101"/>
            <a:ext cx="0" cy="293370"/>
          </a:xfrm>
          <a:custGeom>
            <a:avLst/>
            <a:gdLst/>
            <a:ahLst/>
            <a:cxnLst/>
            <a:rect l="l" t="t" r="r" b="b"/>
            <a:pathLst>
              <a:path h="293370">
                <a:moveTo>
                  <a:pt x="0" y="0"/>
                </a:moveTo>
                <a:lnTo>
                  <a:pt x="0" y="2932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5" name="bg object 4725"/>
          <p:cNvSpPr/>
          <p:nvPr/>
        </p:nvSpPr>
        <p:spPr>
          <a:xfrm>
            <a:off x="9008424" y="4945059"/>
            <a:ext cx="56515" cy="0"/>
          </a:xfrm>
          <a:custGeom>
            <a:avLst/>
            <a:gdLst/>
            <a:ahLst/>
            <a:cxnLst/>
            <a:rect l="l" t="t" r="r" b="b"/>
            <a:pathLst>
              <a:path w="56515">
                <a:moveTo>
                  <a:pt x="559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6" name="bg object 4726"/>
          <p:cNvSpPr/>
          <p:nvPr/>
        </p:nvSpPr>
        <p:spPr>
          <a:xfrm>
            <a:off x="9008424" y="4961882"/>
            <a:ext cx="56515" cy="0"/>
          </a:xfrm>
          <a:custGeom>
            <a:avLst/>
            <a:gdLst/>
            <a:ahLst/>
            <a:cxnLst/>
            <a:rect l="l" t="t" r="r" b="b"/>
            <a:pathLst>
              <a:path w="56515">
                <a:moveTo>
                  <a:pt x="559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7" name="bg object 4727"/>
          <p:cNvSpPr/>
          <p:nvPr/>
        </p:nvSpPr>
        <p:spPr>
          <a:xfrm>
            <a:off x="8973510" y="4961882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08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8" name="bg object 4728"/>
          <p:cNvSpPr/>
          <p:nvPr/>
        </p:nvSpPr>
        <p:spPr>
          <a:xfrm>
            <a:off x="8973510" y="4945059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08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9" name="bg object 4729"/>
          <p:cNvSpPr/>
          <p:nvPr/>
        </p:nvSpPr>
        <p:spPr>
          <a:xfrm>
            <a:off x="8761524" y="5198262"/>
            <a:ext cx="0" cy="126364"/>
          </a:xfrm>
          <a:custGeom>
            <a:avLst/>
            <a:gdLst/>
            <a:ahLst/>
            <a:cxnLst/>
            <a:rect l="l" t="t" r="r" b="b"/>
            <a:pathLst>
              <a:path h="126364">
                <a:moveTo>
                  <a:pt x="0" y="1261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0" name="bg object 4730"/>
          <p:cNvSpPr/>
          <p:nvPr/>
        </p:nvSpPr>
        <p:spPr>
          <a:xfrm>
            <a:off x="8591605" y="5303415"/>
            <a:ext cx="170180" cy="21590"/>
          </a:xfrm>
          <a:custGeom>
            <a:avLst/>
            <a:gdLst/>
            <a:ahLst/>
            <a:cxnLst/>
            <a:rect l="l" t="t" r="r" b="b"/>
            <a:pathLst>
              <a:path w="170179" h="21589">
                <a:moveTo>
                  <a:pt x="148903" y="21030"/>
                </a:moveTo>
                <a:lnTo>
                  <a:pt x="169921" y="21030"/>
                </a:lnTo>
              </a:path>
              <a:path w="170179" h="21589">
                <a:moveTo>
                  <a:pt x="148903" y="21030"/>
                </a:moveTo>
                <a:lnTo>
                  <a:pt x="148903" y="0"/>
                </a:lnTo>
              </a:path>
              <a:path w="170179" h="21589">
                <a:moveTo>
                  <a:pt x="148903" y="21030"/>
                </a:moveTo>
                <a:lnTo>
                  <a:pt x="0" y="210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1" name="bg object 4731"/>
          <p:cNvSpPr/>
          <p:nvPr/>
        </p:nvSpPr>
        <p:spPr>
          <a:xfrm>
            <a:off x="8761527" y="4945058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0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2" name="bg object 4732"/>
          <p:cNvSpPr/>
          <p:nvPr/>
        </p:nvSpPr>
        <p:spPr>
          <a:xfrm>
            <a:off x="8761527" y="4961882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0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3" name="bg object 4733"/>
          <p:cNvSpPr/>
          <p:nvPr/>
        </p:nvSpPr>
        <p:spPr>
          <a:xfrm>
            <a:off x="8761524" y="4945058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0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4" name="bg object 4734"/>
          <p:cNvSpPr/>
          <p:nvPr/>
        </p:nvSpPr>
        <p:spPr>
          <a:xfrm>
            <a:off x="8744701" y="5198262"/>
            <a:ext cx="0" cy="84455"/>
          </a:xfrm>
          <a:custGeom>
            <a:avLst/>
            <a:gdLst/>
            <a:ahLst/>
            <a:cxnLst/>
            <a:rect l="l" t="t" r="r" b="b"/>
            <a:pathLst>
              <a:path h="84454">
                <a:moveTo>
                  <a:pt x="0" y="8413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5" name="bg object 4735"/>
          <p:cNvSpPr/>
          <p:nvPr/>
        </p:nvSpPr>
        <p:spPr>
          <a:xfrm>
            <a:off x="8744701" y="5198265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6" name="bg object 4736"/>
          <p:cNvSpPr/>
          <p:nvPr/>
        </p:nvSpPr>
        <p:spPr>
          <a:xfrm>
            <a:off x="8744701" y="5028344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7" name="bg object 4737"/>
          <p:cNvSpPr/>
          <p:nvPr/>
        </p:nvSpPr>
        <p:spPr>
          <a:xfrm>
            <a:off x="8761525" y="4961887"/>
            <a:ext cx="0" cy="66675"/>
          </a:xfrm>
          <a:custGeom>
            <a:avLst/>
            <a:gdLst/>
            <a:ahLst/>
            <a:cxnLst/>
            <a:rect l="l" t="t" r="r" b="b"/>
            <a:pathLst>
              <a:path h="66675">
                <a:moveTo>
                  <a:pt x="0" y="664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8" name="bg object 4738"/>
          <p:cNvSpPr/>
          <p:nvPr/>
        </p:nvSpPr>
        <p:spPr>
          <a:xfrm>
            <a:off x="8782558" y="494505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9" name="bg object 4739"/>
          <p:cNvSpPr/>
          <p:nvPr/>
        </p:nvSpPr>
        <p:spPr>
          <a:xfrm>
            <a:off x="8973510" y="494505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0" name="bg object 4740"/>
          <p:cNvSpPr/>
          <p:nvPr/>
        </p:nvSpPr>
        <p:spPr>
          <a:xfrm>
            <a:off x="9064353" y="5198264"/>
            <a:ext cx="0" cy="154305"/>
          </a:xfrm>
          <a:custGeom>
            <a:avLst/>
            <a:gdLst/>
            <a:ahLst/>
            <a:cxnLst/>
            <a:rect l="l" t="t" r="r" b="b"/>
            <a:pathLst>
              <a:path h="154304">
                <a:moveTo>
                  <a:pt x="0" y="0"/>
                </a:moveTo>
                <a:lnTo>
                  <a:pt x="0" y="1539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1" name="bg object 4741"/>
          <p:cNvSpPr/>
          <p:nvPr/>
        </p:nvSpPr>
        <p:spPr>
          <a:xfrm>
            <a:off x="9081176" y="5299219"/>
            <a:ext cx="291465" cy="0"/>
          </a:xfrm>
          <a:custGeom>
            <a:avLst/>
            <a:gdLst/>
            <a:ahLst/>
            <a:cxnLst/>
            <a:rect l="l" t="t" r="r" b="b"/>
            <a:pathLst>
              <a:path w="291465">
                <a:moveTo>
                  <a:pt x="0" y="0"/>
                </a:moveTo>
                <a:lnTo>
                  <a:pt x="2914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2" name="bg object 4742"/>
          <p:cNvSpPr/>
          <p:nvPr/>
        </p:nvSpPr>
        <p:spPr>
          <a:xfrm>
            <a:off x="9064353" y="5352192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3" name="bg object 4743"/>
          <p:cNvSpPr/>
          <p:nvPr/>
        </p:nvSpPr>
        <p:spPr>
          <a:xfrm>
            <a:off x="9081176" y="5299222"/>
            <a:ext cx="149225" cy="53340"/>
          </a:xfrm>
          <a:custGeom>
            <a:avLst/>
            <a:gdLst/>
            <a:ahLst/>
            <a:cxnLst/>
            <a:rect l="l" t="t" r="r" b="b"/>
            <a:pathLst>
              <a:path w="149225" h="53339">
                <a:moveTo>
                  <a:pt x="0" y="52970"/>
                </a:moveTo>
                <a:lnTo>
                  <a:pt x="0" y="0"/>
                </a:lnTo>
              </a:path>
              <a:path w="149225" h="53339">
                <a:moveTo>
                  <a:pt x="0" y="52970"/>
                </a:moveTo>
                <a:lnTo>
                  <a:pt x="148891" y="529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4" name="bg object 4744"/>
          <p:cNvSpPr/>
          <p:nvPr/>
        </p:nvSpPr>
        <p:spPr>
          <a:xfrm>
            <a:off x="9081176" y="5282397"/>
            <a:ext cx="308610" cy="0"/>
          </a:xfrm>
          <a:custGeom>
            <a:avLst/>
            <a:gdLst/>
            <a:ahLst/>
            <a:cxnLst/>
            <a:rect l="l" t="t" r="r" b="b"/>
            <a:pathLst>
              <a:path w="308609">
                <a:moveTo>
                  <a:pt x="0" y="0"/>
                </a:moveTo>
                <a:lnTo>
                  <a:pt x="3082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5" name="bg object 4745"/>
          <p:cNvSpPr/>
          <p:nvPr/>
        </p:nvSpPr>
        <p:spPr>
          <a:xfrm>
            <a:off x="9064353" y="4961882"/>
            <a:ext cx="0" cy="66675"/>
          </a:xfrm>
          <a:custGeom>
            <a:avLst/>
            <a:gdLst/>
            <a:ahLst/>
            <a:cxnLst/>
            <a:rect l="l" t="t" r="r" b="b"/>
            <a:pathLst>
              <a:path h="66675">
                <a:moveTo>
                  <a:pt x="0" y="0"/>
                </a:moveTo>
                <a:lnTo>
                  <a:pt x="0" y="664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6" name="bg object 4746"/>
          <p:cNvSpPr/>
          <p:nvPr/>
        </p:nvSpPr>
        <p:spPr>
          <a:xfrm>
            <a:off x="9064353" y="5198264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7" name="bg object 4747"/>
          <p:cNvSpPr/>
          <p:nvPr/>
        </p:nvSpPr>
        <p:spPr>
          <a:xfrm>
            <a:off x="9064353" y="5028344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8" name="bg object 4748"/>
          <p:cNvSpPr/>
          <p:nvPr/>
        </p:nvSpPr>
        <p:spPr>
          <a:xfrm>
            <a:off x="9081176" y="5198265"/>
            <a:ext cx="170180" cy="84455"/>
          </a:xfrm>
          <a:custGeom>
            <a:avLst/>
            <a:gdLst/>
            <a:ahLst/>
            <a:cxnLst/>
            <a:rect l="l" t="t" r="r" b="b"/>
            <a:pathLst>
              <a:path w="170179" h="84454">
                <a:moveTo>
                  <a:pt x="0" y="0"/>
                </a:moveTo>
                <a:lnTo>
                  <a:pt x="0" y="84135"/>
                </a:lnTo>
              </a:path>
              <a:path w="170179" h="84454">
                <a:moveTo>
                  <a:pt x="0" y="0"/>
                </a:moveTo>
                <a:lnTo>
                  <a:pt x="1699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9" name="bg object 4749"/>
          <p:cNvSpPr/>
          <p:nvPr/>
        </p:nvSpPr>
        <p:spPr>
          <a:xfrm>
            <a:off x="9064353" y="5198265"/>
            <a:ext cx="34290" cy="0"/>
          </a:xfrm>
          <a:custGeom>
            <a:avLst/>
            <a:gdLst/>
            <a:ahLst/>
            <a:cxnLst/>
            <a:rect l="l" t="t" r="r" b="b"/>
            <a:pathLst>
              <a:path w="34290">
                <a:moveTo>
                  <a:pt x="0" y="0"/>
                </a:moveTo>
                <a:lnTo>
                  <a:pt x="341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0" name="bg object 4750"/>
          <p:cNvSpPr/>
          <p:nvPr/>
        </p:nvSpPr>
        <p:spPr>
          <a:xfrm>
            <a:off x="9035002" y="4331077"/>
            <a:ext cx="210820" cy="17145"/>
          </a:xfrm>
          <a:custGeom>
            <a:avLst/>
            <a:gdLst/>
            <a:ahLst/>
            <a:cxnLst/>
            <a:rect l="l" t="t" r="r" b="b"/>
            <a:pathLst>
              <a:path w="210820" h="17145">
                <a:moveTo>
                  <a:pt x="0" y="0"/>
                </a:moveTo>
                <a:lnTo>
                  <a:pt x="210293" y="0"/>
                </a:lnTo>
              </a:path>
              <a:path w="210820"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1" name="bg object 4751"/>
          <p:cNvSpPr/>
          <p:nvPr/>
        </p:nvSpPr>
        <p:spPr>
          <a:xfrm>
            <a:off x="8677410" y="4644002"/>
            <a:ext cx="84455" cy="84455"/>
          </a:xfrm>
          <a:custGeom>
            <a:avLst/>
            <a:gdLst/>
            <a:ahLst/>
            <a:cxnLst/>
            <a:rect l="l" t="t" r="r" b="b"/>
            <a:pathLst>
              <a:path w="84454" h="84454">
                <a:moveTo>
                  <a:pt x="0" y="0"/>
                </a:moveTo>
                <a:lnTo>
                  <a:pt x="84109" y="841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2" name="bg object 4752"/>
          <p:cNvSpPr/>
          <p:nvPr/>
        </p:nvSpPr>
        <p:spPr>
          <a:xfrm>
            <a:off x="8670444" y="4660826"/>
            <a:ext cx="74295" cy="74295"/>
          </a:xfrm>
          <a:custGeom>
            <a:avLst/>
            <a:gdLst/>
            <a:ahLst/>
            <a:cxnLst/>
            <a:rect l="l" t="t" r="r" b="b"/>
            <a:pathLst>
              <a:path w="74295" h="74295">
                <a:moveTo>
                  <a:pt x="0" y="0"/>
                </a:moveTo>
                <a:lnTo>
                  <a:pt x="74255" y="742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3" name="bg object 4753"/>
          <p:cNvSpPr/>
          <p:nvPr/>
        </p:nvSpPr>
        <p:spPr>
          <a:xfrm>
            <a:off x="8865082" y="433107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4" name="bg object 4754"/>
          <p:cNvSpPr/>
          <p:nvPr/>
        </p:nvSpPr>
        <p:spPr>
          <a:xfrm>
            <a:off x="9155451" y="4660826"/>
            <a:ext cx="372110" cy="0"/>
          </a:xfrm>
          <a:custGeom>
            <a:avLst/>
            <a:gdLst/>
            <a:ahLst/>
            <a:cxnLst/>
            <a:rect l="l" t="t" r="r" b="b"/>
            <a:pathLst>
              <a:path w="372109">
                <a:moveTo>
                  <a:pt x="0" y="0"/>
                </a:moveTo>
                <a:lnTo>
                  <a:pt x="3714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5" name="bg object 4755"/>
          <p:cNvSpPr/>
          <p:nvPr/>
        </p:nvSpPr>
        <p:spPr>
          <a:xfrm>
            <a:off x="9064359" y="4644002"/>
            <a:ext cx="462915" cy="84455"/>
          </a:xfrm>
          <a:custGeom>
            <a:avLst/>
            <a:gdLst/>
            <a:ahLst/>
            <a:cxnLst/>
            <a:rect l="l" t="t" r="r" b="b"/>
            <a:pathLst>
              <a:path w="462915" h="84454">
                <a:moveTo>
                  <a:pt x="84109" y="0"/>
                </a:moveTo>
                <a:lnTo>
                  <a:pt x="462585" y="0"/>
                </a:lnTo>
              </a:path>
              <a:path w="462915" h="84454">
                <a:moveTo>
                  <a:pt x="84109" y="0"/>
                </a:moveTo>
                <a:lnTo>
                  <a:pt x="0" y="841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6" name="bg object 4756"/>
          <p:cNvSpPr/>
          <p:nvPr/>
        </p:nvSpPr>
        <p:spPr>
          <a:xfrm>
            <a:off x="9081170" y="4660826"/>
            <a:ext cx="74295" cy="74295"/>
          </a:xfrm>
          <a:custGeom>
            <a:avLst/>
            <a:gdLst/>
            <a:ahLst/>
            <a:cxnLst/>
            <a:rect l="l" t="t" r="r" b="b"/>
            <a:pathLst>
              <a:path w="74295" h="74295">
                <a:moveTo>
                  <a:pt x="74280" y="0"/>
                </a:moveTo>
                <a:lnTo>
                  <a:pt x="0" y="742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7" name="bg object 4757"/>
          <p:cNvSpPr/>
          <p:nvPr/>
        </p:nvSpPr>
        <p:spPr>
          <a:xfrm>
            <a:off x="9389417" y="4660826"/>
            <a:ext cx="0" cy="84455"/>
          </a:xfrm>
          <a:custGeom>
            <a:avLst/>
            <a:gdLst/>
            <a:ahLst/>
            <a:cxnLst/>
            <a:rect l="l" t="t" r="r" b="b"/>
            <a:pathLst>
              <a:path h="84454">
                <a:moveTo>
                  <a:pt x="0" y="0"/>
                </a:moveTo>
                <a:lnTo>
                  <a:pt x="0" y="841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8" name="bg object 4758"/>
          <p:cNvSpPr/>
          <p:nvPr/>
        </p:nvSpPr>
        <p:spPr>
          <a:xfrm>
            <a:off x="7321533" y="3488305"/>
            <a:ext cx="421005" cy="3175"/>
          </a:xfrm>
          <a:custGeom>
            <a:avLst/>
            <a:gdLst/>
            <a:ahLst/>
            <a:cxnLst/>
            <a:rect l="l" t="t" r="r" b="b"/>
            <a:pathLst>
              <a:path w="421004" h="3175">
                <a:moveTo>
                  <a:pt x="0" y="3060"/>
                </a:moveTo>
                <a:lnTo>
                  <a:pt x="4206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9" name="bg object 4759"/>
          <p:cNvSpPr/>
          <p:nvPr/>
        </p:nvSpPr>
        <p:spPr>
          <a:xfrm>
            <a:off x="7304844" y="3433474"/>
            <a:ext cx="454659" cy="4445"/>
          </a:xfrm>
          <a:custGeom>
            <a:avLst/>
            <a:gdLst/>
            <a:ahLst/>
            <a:cxnLst/>
            <a:rect l="l" t="t" r="r" b="b"/>
            <a:pathLst>
              <a:path w="454659" h="4445">
                <a:moveTo>
                  <a:pt x="454254" y="0"/>
                </a:moveTo>
                <a:lnTo>
                  <a:pt x="0" y="38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0" name="bg object 4760"/>
          <p:cNvSpPr/>
          <p:nvPr/>
        </p:nvSpPr>
        <p:spPr>
          <a:xfrm>
            <a:off x="6940321" y="3133619"/>
            <a:ext cx="0" cy="307340"/>
          </a:xfrm>
          <a:custGeom>
            <a:avLst/>
            <a:gdLst/>
            <a:ahLst/>
            <a:cxnLst/>
            <a:rect l="l" t="t" r="r" b="b"/>
            <a:pathLst>
              <a:path h="307339">
                <a:moveTo>
                  <a:pt x="0" y="0"/>
                </a:moveTo>
                <a:lnTo>
                  <a:pt x="0" y="3068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1" name="bg object 4761"/>
          <p:cNvSpPr/>
          <p:nvPr/>
        </p:nvSpPr>
        <p:spPr>
          <a:xfrm>
            <a:off x="6982382" y="3105068"/>
            <a:ext cx="3810" cy="368935"/>
          </a:xfrm>
          <a:custGeom>
            <a:avLst/>
            <a:gdLst/>
            <a:ahLst/>
            <a:cxnLst/>
            <a:rect l="l" t="t" r="r" b="b"/>
            <a:pathLst>
              <a:path w="3809" h="368935">
                <a:moveTo>
                  <a:pt x="3759" y="36849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2" name="bg object 4762"/>
          <p:cNvSpPr/>
          <p:nvPr/>
        </p:nvSpPr>
        <p:spPr>
          <a:xfrm>
            <a:off x="7007611" y="3071044"/>
            <a:ext cx="0" cy="139700"/>
          </a:xfrm>
          <a:custGeom>
            <a:avLst/>
            <a:gdLst/>
            <a:ahLst/>
            <a:cxnLst/>
            <a:rect l="l" t="t" r="r" b="b"/>
            <a:pathLst>
              <a:path h="139700">
                <a:moveTo>
                  <a:pt x="0" y="0"/>
                </a:moveTo>
                <a:lnTo>
                  <a:pt x="0" y="1391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3" name="bg object 4763"/>
          <p:cNvSpPr/>
          <p:nvPr/>
        </p:nvSpPr>
        <p:spPr>
          <a:xfrm>
            <a:off x="5635013" y="3121919"/>
            <a:ext cx="0" cy="330200"/>
          </a:xfrm>
          <a:custGeom>
            <a:avLst/>
            <a:gdLst/>
            <a:ahLst/>
            <a:cxnLst/>
            <a:rect l="l" t="t" r="r" b="b"/>
            <a:pathLst>
              <a:path h="330200">
                <a:moveTo>
                  <a:pt x="0" y="32964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4" name="bg object 4764"/>
          <p:cNvSpPr/>
          <p:nvPr/>
        </p:nvSpPr>
        <p:spPr>
          <a:xfrm>
            <a:off x="6463632" y="3442941"/>
            <a:ext cx="185420" cy="1905"/>
          </a:xfrm>
          <a:custGeom>
            <a:avLst/>
            <a:gdLst/>
            <a:ahLst/>
            <a:cxnLst/>
            <a:rect l="l" t="t" r="r" b="b"/>
            <a:pathLst>
              <a:path w="185420" h="1904">
                <a:moveTo>
                  <a:pt x="0" y="1574"/>
                </a:moveTo>
                <a:lnTo>
                  <a:pt x="1850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5" name="bg object 4765"/>
          <p:cNvSpPr/>
          <p:nvPr/>
        </p:nvSpPr>
        <p:spPr>
          <a:xfrm>
            <a:off x="6446690" y="3496152"/>
            <a:ext cx="219075" cy="1905"/>
          </a:xfrm>
          <a:custGeom>
            <a:avLst/>
            <a:gdLst/>
            <a:ahLst/>
            <a:cxnLst/>
            <a:rect l="l" t="t" r="r" b="b"/>
            <a:pathLst>
              <a:path w="219075" h="1904">
                <a:moveTo>
                  <a:pt x="0" y="1587"/>
                </a:moveTo>
                <a:lnTo>
                  <a:pt x="2187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6" name="bg object 4766"/>
          <p:cNvSpPr/>
          <p:nvPr/>
        </p:nvSpPr>
        <p:spPr>
          <a:xfrm>
            <a:off x="5874661" y="3500794"/>
            <a:ext cx="151765" cy="1270"/>
          </a:xfrm>
          <a:custGeom>
            <a:avLst/>
            <a:gdLst/>
            <a:ahLst/>
            <a:cxnLst/>
            <a:rect l="l" t="t" r="r" b="b"/>
            <a:pathLst>
              <a:path w="151764" h="1270">
                <a:moveTo>
                  <a:pt x="0" y="1104"/>
                </a:moveTo>
                <a:lnTo>
                  <a:pt x="1514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7" name="bg object 4767"/>
          <p:cNvSpPr/>
          <p:nvPr/>
        </p:nvSpPr>
        <p:spPr>
          <a:xfrm>
            <a:off x="5857973" y="3448096"/>
            <a:ext cx="185420" cy="1905"/>
          </a:xfrm>
          <a:custGeom>
            <a:avLst/>
            <a:gdLst/>
            <a:ahLst/>
            <a:cxnLst/>
            <a:rect l="l" t="t" r="r" b="b"/>
            <a:pathLst>
              <a:path w="185420" h="1904">
                <a:moveTo>
                  <a:pt x="0" y="1574"/>
                </a:moveTo>
                <a:lnTo>
                  <a:pt x="1850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8" name="bg object 4768"/>
          <p:cNvSpPr/>
          <p:nvPr/>
        </p:nvSpPr>
        <p:spPr>
          <a:xfrm>
            <a:off x="5504539" y="3503486"/>
            <a:ext cx="151765" cy="1270"/>
          </a:xfrm>
          <a:custGeom>
            <a:avLst/>
            <a:gdLst/>
            <a:ahLst/>
            <a:cxnLst/>
            <a:rect l="l" t="t" r="r" b="b"/>
            <a:pathLst>
              <a:path w="151764" h="1270">
                <a:moveTo>
                  <a:pt x="0" y="1117"/>
                </a:moveTo>
                <a:lnTo>
                  <a:pt x="1514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9" name="bg object 4769"/>
          <p:cNvSpPr/>
          <p:nvPr/>
        </p:nvSpPr>
        <p:spPr>
          <a:xfrm>
            <a:off x="5487783" y="3451241"/>
            <a:ext cx="185420" cy="24130"/>
          </a:xfrm>
          <a:custGeom>
            <a:avLst/>
            <a:gdLst/>
            <a:ahLst/>
            <a:cxnLst/>
            <a:rect l="l" t="t" r="r" b="b"/>
            <a:pathLst>
              <a:path w="185420" h="24129">
                <a:moveTo>
                  <a:pt x="50" y="1574"/>
                </a:moveTo>
                <a:lnTo>
                  <a:pt x="185123" y="0"/>
                </a:lnTo>
              </a:path>
              <a:path w="185420" h="24129">
                <a:moveTo>
                  <a:pt x="50" y="1574"/>
                </a:moveTo>
                <a:lnTo>
                  <a:pt x="0" y="240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0" name="bg object 4770"/>
          <p:cNvSpPr/>
          <p:nvPr/>
        </p:nvSpPr>
        <p:spPr>
          <a:xfrm>
            <a:off x="5504543" y="3475152"/>
            <a:ext cx="635" cy="29845"/>
          </a:xfrm>
          <a:custGeom>
            <a:avLst/>
            <a:gdLst/>
            <a:ahLst/>
            <a:cxnLst/>
            <a:rect l="l" t="t" r="r" b="b"/>
            <a:pathLst>
              <a:path w="635" h="29845">
                <a:moveTo>
                  <a:pt x="63" y="0"/>
                </a:moveTo>
                <a:lnTo>
                  <a:pt x="0" y="294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1" name="bg object 4771"/>
          <p:cNvSpPr/>
          <p:nvPr/>
        </p:nvSpPr>
        <p:spPr>
          <a:xfrm>
            <a:off x="5487785" y="3475154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5">
                <a:moveTo>
                  <a:pt x="0" y="114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2" name="bg object 4772"/>
          <p:cNvSpPr/>
          <p:nvPr/>
        </p:nvSpPr>
        <p:spPr>
          <a:xfrm>
            <a:off x="5683419" y="3484011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>
                <a:moveTo>
                  <a:pt x="0" y="0"/>
                </a:moveTo>
                <a:lnTo>
                  <a:pt x="1639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3" name="bg object 4773"/>
          <p:cNvSpPr/>
          <p:nvPr/>
        </p:nvSpPr>
        <p:spPr>
          <a:xfrm>
            <a:off x="5683419" y="3486107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>
                <a:moveTo>
                  <a:pt x="0" y="0"/>
                </a:moveTo>
                <a:lnTo>
                  <a:pt x="1639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4" name="bg object 4774"/>
          <p:cNvSpPr/>
          <p:nvPr/>
        </p:nvSpPr>
        <p:spPr>
          <a:xfrm>
            <a:off x="5683423" y="3491907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>
                <a:moveTo>
                  <a:pt x="16391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5" name="bg object 4775"/>
          <p:cNvSpPr/>
          <p:nvPr/>
        </p:nvSpPr>
        <p:spPr>
          <a:xfrm>
            <a:off x="5655946" y="3502357"/>
            <a:ext cx="219075" cy="1905"/>
          </a:xfrm>
          <a:custGeom>
            <a:avLst/>
            <a:gdLst/>
            <a:ahLst/>
            <a:cxnLst/>
            <a:rect l="l" t="t" r="r" b="b"/>
            <a:pathLst>
              <a:path w="219075" h="1904">
                <a:moveTo>
                  <a:pt x="0" y="1587"/>
                </a:moveTo>
                <a:lnTo>
                  <a:pt x="2187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6" name="bg object 4776"/>
          <p:cNvSpPr/>
          <p:nvPr/>
        </p:nvSpPr>
        <p:spPr>
          <a:xfrm>
            <a:off x="5672904" y="3449656"/>
            <a:ext cx="185420" cy="1905"/>
          </a:xfrm>
          <a:custGeom>
            <a:avLst/>
            <a:gdLst/>
            <a:ahLst/>
            <a:cxnLst/>
            <a:rect l="l" t="t" r="r" b="b"/>
            <a:pathLst>
              <a:path w="185420" h="1904">
                <a:moveTo>
                  <a:pt x="0" y="1587"/>
                </a:moveTo>
                <a:lnTo>
                  <a:pt x="1850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7" name="bg object 4777"/>
          <p:cNvSpPr/>
          <p:nvPr/>
        </p:nvSpPr>
        <p:spPr>
          <a:xfrm>
            <a:off x="5655941" y="3474394"/>
            <a:ext cx="17145" cy="29845"/>
          </a:xfrm>
          <a:custGeom>
            <a:avLst/>
            <a:gdLst/>
            <a:ahLst/>
            <a:cxnLst/>
            <a:rect l="l" t="t" r="r" b="b"/>
            <a:pathLst>
              <a:path w="17145" h="29845">
                <a:moveTo>
                  <a:pt x="88" y="114"/>
                </a:moveTo>
                <a:lnTo>
                  <a:pt x="16915" y="0"/>
                </a:lnTo>
              </a:path>
              <a:path w="17145" h="29845">
                <a:moveTo>
                  <a:pt x="88" y="114"/>
                </a:moveTo>
                <a:lnTo>
                  <a:pt x="0" y="295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8" name="bg object 4778"/>
          <p:cNvSpPr/>
          <p:nvPr/>
        </p:nvSpPr>
        <p:spPr>
          <a:xfrm>
            <a:off x="5672853" y="3451243"/>
            <a:ext cx="635" cy="23495"/>
          </a:xfrm>
          <a:custGeom>
            <a:avLst/>
            <a:gdLst/>
            <a:ahLst/>
            <a:cxnLst/>
            <a:rect l="l" t="t" r="r" b="b"/>
            <a:pathLst>
              <a:path w="635" h="23495">
                <a:moveTo>
                  <a:pt x="50" y="0"/>
                </a:moveTo>
                <a:lnTo>
                  <a:pt x="0" y="231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9" name="bg object 4779"/>
          <p:cNvSpPr/>
          <p:nvPr/>
        </p:nvSpPr>
        <p:spPr>
          <a:xfrm>
            <a:off x="5857904" y="3472923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5">
                <a:moveTo>
                  <a:pt x="0" y="114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0" name="bg object 4780"/>
          <p:cNvSpPr/>
          <p:nvPr/>
        </p:nvSpPr>
        <p:spPr>
          <a:xfrm>
            <a:off x="5874664" y="3472919"/>
            <a:ext cx="635" cy="29845"/>
          </a:xfrm>
          <a:custGeom>
            <a:avLst/>
            <a:gdLst/>
            <a:ahLst/>
            <a:cxnLst/>
            <a:rect l="l" t="t" r="r" b="b"/>
            <a:pathLst>
              <a:path w="635" h="29845">
                <a:moveTo>
                  <a:pt x="63" y="0"/>
                </a:moveTo>
                <a:lnTo>
                  <a:pt x="0" y="294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1" name="bg object 4781"/>
          <p:cNvSpPr/>
          <p:nvPr/>
        </p:nvSpPr>
        <p:spPr>
          <a:xfrm>
            <a:off x="5857909" y="3449671"/>
            <a:ext cx="635" cy="23495"/>
          </a:xfrm>
          <a:custGeom>
            <a:avLst/>
            <a:gdLst/>
            <a:ahLst/>
            <a:cxnLst/>
            <a:rect l="l" t="t" r="r" b="b"/>
            <a:pathLst>
              <a:path w="635" h="23495">
                <a:moveTo>
                  <a:pt x="63" y="0"/>
                </a:moveTo>
                <a:lnTo>
                  <a:pt x="0" y="233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2" name="bg object 4782"/>
          <p:cNvSpPr/>
          <p:nvPr/>
        </p:nvSpPr>
        <p:spPr>
          <a:xfrm>
            <a:off x="6463581" y="3444515"/>
            <a:ext cx="635" cy="24130"/>
          </a:xfrm>
          <a:custGeom>
            <a:avLst/>
            <a:gdLst/>
            <a:ahLst/>
            <a:cxnLst/>
            <a:rect l="l" t="t" r="r" b="b"/>
            <a:pathLst>
              <a:path w="635" h="24129">
                <a:moveTo>
                  <a:pt x="50" y="0"/>
                </a:moveTo>
                <a:lnTo>
                  <a:pt x="0" y="236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3" name="bg object 4783"/>
          <p:cNvSpPr/>
          <p:nvPr/>
        </p:nvSpPr>
        <p:spPr>
          <a:xfrm>
            <a:off x="6446694" y="3468172"/>
            <a:ext cx="17145" cy="29845"/>
          </a:xfrm>
          <a:custGeom>
            <a:avLst/>
            <a:gdLst/>
            <a:ahLst/>
            <a:cxnLst/>
            <a:rect l="l" t="t" r="r" b="b"/>
            <a:pathLst>
              <a:path w="17145" h="29845">
                <a:moveTo>
                  <a:pt x="63" y="114"/>
                </a:moveTo>
                <a:lnTo>
                  <a:pt x="0" y="29564"/>
                </a:lnTo>
              </a:path>
              <a:path w="17145" h="29845">
                <a:moveTo>
                  <a:pt x="63" y="114"/>
                </a:moveTo>
                <a:lnTo>
                  <a:pt x="168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4" name="bg object 4784"/>
          <p:cNvSpPr/>
          <p:nvPr/>
        </p:nvSpPr>
        <p:spPr>
          <a:xfrm>
            <a:off x="6228043" y="3469752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5">
                <a:moveTo>
                  <a:pt x="0" y="139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5" name="bg object 4785"/>
          <p:cNvSpPr/>
          <p:nvPr/>
        </p:nvSpPr>
        <p:spPr>
          <a:xfrm>
            <a:off x="6026084" y="3499213"/>
            <a:ext cx="219075" cy="1905"/>
          </a:xfrm>
          <a:custGeom>
            <a:avLst/>
            <a:gdLst/>
            <a:ahLst/>
            <a:cxnLst/>
            <a:rect l="l" t="t" r="r" b="b"/>
            <a:pathLst>
              <a:path w="219075" h="1904">
                <a:moveTo>
                  <a:pt x="0" y="1587"/>
                </a:moveTo>
                <a:lnTo>
                  <a:pt x="2187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6" name="bg object 4786"/>
          <p:cNvSpPr/>
          <p:nvPr/>
        </p:nvSpPr>
        <p:spPr>
          <a:xfrm>
            <a:off x="6042978" y="3448099"/>
            <a:ext cx="635" cy="23495"/>
          </a:xfrm>
          <a:custGeom>
            <a:avLst/>
            <a:gdLst/>
            <a:ahLst/>
            <a:cxnLst/>
            <a:rect l="l" t="t" r="r" b="b"/>
            <a:pathLst>
              <a:path w="635" h="23495">
                <a:moveTo>
                  <a:pt x="63" y="0"/>
                </a:moveTo>
                <a:lnTo>
                  <a:pt x="0" y="231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7" name="bg object 4787"/>
          <p:cNvSpPr/>
          <p:nvPr/>
        </p:nvSpPr>
        <p:spPr>
          <a:xfrm>
            <a:off x="6228043" y="3446510"/>
            <a:ext cx="635" cy="23495"/>
          </a:xfrm>
          <a:custGeom>
            <a:avLst/>
            <a:gdLst/>
            <a:ahLst/>
            <a:cxnLst/>
            <a:rect l="l" t="t" r="r" b="b"/>
            <a:pathLst>
              <a:path w="635" h="23495">
                <a:moveTo>
                  <a:pt x="50" y="0"/>
                </a:moveTo>
                <a:lnTo>
                  <a:pt x="0" y="233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8" name="bg object 4788"/>
          <p:cNvSpPr/>
          <p:nvPr/>
        </p:nvSpPr>
        <p:spPr>
          <a:xfrm>
            <a:off x="6026089" y="3471224"/>
            <a:ext cx="17145" cy="29845"/>
          </a:xfrm>
          <a:custGeom>
            <a:avLst/>
            <a:gdLst/>
            <a:ahLst/>
            <a:cxnLst/>
            <a:rect l="l" t="t" r="r" b="b"/>
            <a:pathLst>
              <a:path w="17145" h="29845">
                <a:moveTo>
                  <a:pt x="63" y="139"/>
                </a:moveTo>
                <a:lnTo>
                  <a:pt x="0" y="29577"/>
                </a:lnTo>
              </a:path>
              <a:path w="17145" h="29845">
                <a:moveTo>
                  <a:pt x="63" y="139"/>
                </a:moveTo>
                <a:lnTo>
                  <a:pt x="168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9" name="bg object 4789"/>
          <p:cNvSpPr/>
          <p:nvPr/>
        </p:nvSpPr>
        <p:spPr>
          <a:xfrm>
            <a:off x="6043041" y="3446512"/>
            <a:ext cx="185420" cy="1905"/>
          </a:xfrm>
          <a:custGeom>
            <a:avLst/>
            <a:gdLst/>
            <a:ahLst/>
            <a:cxnLst/>
            <a:rect l="l" t="t" r="r" b="b"/>
            <a:pathLst>
              <a:path w="185420" h="1904">
                <a:moveTo>
                  <a:pt x="0" y="1587"/>
                </a:moveTo>
                <a:lnTo>
                  <a:pt x="1850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0" name="bg object 4790"/>
          <p:cNvSpPr/>
          <p:nvPr/>
        </p:nvSpPr>
        <p:spPr>
          <a:xfrm>
            <a:off x="6053536" y="3488744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>
                <a:moveTo>
                  <a:pt x="16394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1" name="bg object 4791"/>
          <p:cNvSpPr/>
          <p:nvPr/>
        </p:nvSpPr>
        <p:spPr>
          <a:xfrm>
            <a:off x="6053542" y="3482962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>
                <a:moveTo>
                  <a:pt x="0" y="0"/>
                </a:moveTo>
                <a:lnTo>
                  <a:pt x="1639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2" name="bg object 4792"/>
          <p:cNvSpPr/>
          <p:nvPr/>
        </p:nvSpPr>
        <p:spPr>
          <a:xfrm>
            <a:off x="6053542" y="3480849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>
                <a:moveTo>
                  <a:pt x="0" y="0"/>
                </a:moveTo>
                <a:lnTo>
                  <a:pt x="1639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3" name="bg object 4793"/>
          <p:cNvSpPr/>
          <p:nvPr/>
        </p:nvSpPr>
        <p:spPr>
          <a:xfrm>
            <a:off x="6244803" y="3469757"/>
            <a:ext cx="635" cy="29845"/>
          </a:xfrm>
          <a:custGeom>
            <a:avLst/>
            <a:gdLst/>
            <a:ahLst/>
            <a:cxnLst/>
            <a:rect l="l" t="t" r="r" b="b"/>
            <a:pathLst>
              <a:path w="635" h="29845">
                <a:moveTo>
                  <a:pt x="63" y="0"/>
                </a:moveTo>
                <a:lnTo>
                  <a:pt x="0" y="294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4" name="bg object 4794"/>
          <p:cNvSpPr/>
          <p:nvPr/>
        </p:nvSpPr>
        <p:spPr>
          <a:xfrm>
            <a:off x="6228091" y="3444515"/>
            <a:ext cx="235585" cy="2540"/>
          </a:xfrm>
          <a:custGeom>
            <a:avLst/>
            <a:gdLst/>
            <a:ahLst/>
            <a:cxnLst/>
            <a:rect l="l" t="t" r="r" b="b"/>
            <a:pathLst>
              <a:path w="235585" h="2539">
                <a:moveTo>
                  <a:pt x="235540" y="0"/>
                </a:moveTo>
                <a:lnTo>
                  <a:pt x="0" y="19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5" name="bg object 4795"/>
          <p:cNvSpPr/>
          <p:nvPr/>
        </p:nvSpPr>
        <p:spPr>
          <a:xfrm>
            <a:off x="6244799" y="3497737"/>
            <a:ext cx="201930" cy="1905"/>
          </a:xfrm>
          <a:custGeom>
            <a:avLst/>
            <a:gdLst/>
            <a:ahLst/>
            <a:cxnLst/>
            <a:rect l="l" t="t" r="r" b="b"/>
            <a:pathLst>
              <a:path w="201929" h="1904">
                <a:moveTo>
                  <a:pt x="0" y="1473"/>
                </a:moveTo>
                <a:lnTo>
                  <a:pt x="20188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6" name="bg object 4796"/>
          <p:cNvSpPr/>
          <p:nvPr/>
        </p:nvSpPr>
        <p:spPr>
          <a:xfrm>
            <a:off x="6682227" y="3496151"/>
            <a:ext cx="0" cy="498475"/>
          </a:xfrm>
          <a:custGeom>
            <a:avLst/>
            <a:gdLst/>
            <a:ahLst/>
            <a:cxnLst/>
            <a:rect l="l" t="t" r="r" b="b"/>
            <a:pathLst>
              <a:path h="498475">
                <a:moveTo>
                  <a:pt x="0" y="0"/>
                </a:moveTo>
                <a:lnTo>
                  <a:pt x="0" y="4984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7" name="bg object 4797"/>
          <p:cNvSpPr/>
          <p:nvPr/>
        </p:nvSpPr>
        <p:spPr>
          <a:xfrm>
            <a:off x="7018687" y="3496151"/>
            <a:ext cx="0" cy="498475"/>
          </a:xfrm>
          <a:custGeom>
            <a:avLst/>
            <a:gdLst/>
            <a:ahLst/>
            <a:cxnLst/>
            <a:rect l="l" t="t" r="r" b="b"/>
            <a:pathLst>
              <a:path h="498475">
                <a:moveTo>
                  <a:pt x="0" y="0"/>
                </a:moveTo>
                <a:lnTo>
                  <a:pt x="0" y="4984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8" name="bg object 4798"/>
          <p:cNvSpPr/>
          <p:nvPr/>
        </p:nvSpPr>
        <p:spPr>
          <a:xfrm>
            <a:off x="6682227" y="4011440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4">
                <a:moveTo>
                  <a:pt x="0" y="0"/>
                </a:moveTo>
                <a:lnTo>
                  <a:pt x="16654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9" name="bg object 4799"/>
          <p:cNvSpPr/>
          <p:nvPr/>
        </p:nvSpPr>
        <p:spPr>
          <a:xfrm>
            <a:off x="6682227" y="3994618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4">
                <a:moveTo>
                  <a:pt x="0" y="0"/>
                </a:moveTo>
                <a:lnTo>
                  <a:pt x="16654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0" name="bg object 4800"/>
          <p:cNvSpPr/>
          <p:nvPr/>
        </p:nvSpPr>
        <p:spPr>
          <a:xfrm>
            <a:off x="6848766" y="399461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1" name="bg object 4801"/>
          <p:cNvSpPr/>
          <p:nvPr/>
        </p:nvSpPr>
        <p:spPr>
          <a:xfrm>
            <a:off x="6997671" y="3845714"/>
            <a:ext cx="21590" cy="165735"/>
          </a:xfrm>
          <a:custGeom>
            <a:avLst/>
            <a:gdLst/>
            <a:ahLst/>
            <a:cxnLst/>
            <a:rect l="l" t="t" r="r" b="b"/>
            <a:pathLst>
              <a:path w="21590" h="165735">
                <a:moveTo>
                  <a:pt x="0" y="148903"/>
                </a:moveTo>
                <a:lnTo>
                  <a:pt x="0" y="0"/>
                </a:lnTo>
              </a:path>
              <a:path w="21590" h="165735">
                <a:moveTo>
                  <a:pt x="0" y="148903"/>
                </a:moveTo>
                <a:lnTo>
                  <a:pt x="0" y="165730"/>
                </a:lnTo>
              </a:path>
              <a:path w="21590" h="165735">
                <a:moveTo>
                  <a:pt x="0" y="148903"/>
                </a:moveTo>
                <a:lnTo>
                  <a:pt x="21017" y="1489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2" name="bg object 4802"/>
          <p:cNvSpPr/>
          <p:nvPr/>
        </p:nvSpPr>
        <p:spPr>
          <a:xfrm>
            <a:off x="6997671" y="4011440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0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3" name="bg object 4803"/>
          <p:cNvSpPr/>
          <p:nvPr/>
        </p:nvSpPr>
        <p:spPr>
          <a:xfrm>
            <a:off x="6665388" y="3493077"/>
            <a:ext cx="421005" cy="3175"/>
          </a:xfrm>
          <a:custGeom>
            <a:avLst/>
            <a:gdLst/>
            <a:ahLst/>
            <a:cxnLst/>
            <a:rect l="l" t="t" r="r" b="b"/>
            <a:pathLst>
              <a:path w="421004" h="3175">
                <a:moveTo>
                  <a:pt x="0" y="3073"/>
                </a:moveTo>
                <a:lnTo>
                  <a:pt x="4206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4" name="bg object 4804"/>
          <p:cNvSpPr/>
          <p:nvPr/>
        </p:nvSpPr>
        <p:spPr>
          <a:xfrm>
            <a:off x="6648699" y="3439069"/>
            <a:ext cx="454659" cy="4445"/>
          </a:xfrm>
          <a:custGeom>
            <a:avLst/>
            <a:gdLst/>
            <a:ahLst/>
            <a:cxnLst/>
            <a:rect l="l" t="t" r="r" b="b"/>
            <a:pathLst>
              <a:path w="454659" h="4445">
                <a:moveTo>
                  <a:pt x="454254" y="0"/>
                </a:moveTo>
                <a:lnTo>
                  <a:pt x="0" y="38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5" name="bg object 4805"/>
          <p:cNvSpPr/>
          <p:nvPr/>
        </p:nvSpPr>
        <p:spPr>
          <a:xfrm>
            <a:off x="6648651" y="3442942"/>
            <a:ext cx="635" cy="24130"/>
          </a:xfrm>
          <a:custGeom>
            <a:avLst/>
            <a:gdLst/>
            <a:ahLst/>
            <a:cxnLst/>
            <a:rect l="l" t="t" r="r" b="b"/>
            <a:pathLst>
              <a:path w="634" h="24129">
                <a:moveTo>
                  <a:pt x="50" y="0"/>
                </a:moveTo>
                <a:lnTo>
                  <a:pt x="0" y="238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6" name="bg object 4806"/>
          <p:cNvSpPr/>
          <p:nvPr/>
        </p:nvSpPr>
        <p:spPr>
          <a:xfrm>
            <a:off x="6665384" y="3466698"/>
            <a:ext cx="635" cy="29845"/>
          </a:xfrm>
          <a:custGeom>
            <a:avLst/>
            <a:gdLst/>
            <a:ahLst/>
            <a:cxnLst/>
            <a:rect l="l" t="t" r="r" b="b"/>
            <a:pathLst>
              <a:path w="634" h="29845">
                <a:moveTo>
                  <a:pt x="88" y="0"/>
                </a:moveTo>
                <a:lnTo>
                  <a:pt x="0" y="294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7" name="bg object 4807"/>
          <p:cNvSpPr/>
          <p:nvPr/>
        </p:nvSpPr>
        <p:spPr>
          <a:xfrm>
            <a:off x="6648651" y="3466701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5">
                <a:moveTo>
                  <a:pt x="0" y="114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8" name="bg object 4808"/>
          <p:cNvSpPr/>
          <p:nvPr/>
        </p:nvSpPr>
        <p:spPr>
          <a:xfrm>
            <a:off x="6474149" y="3477788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5">
                <a:moveTo>
                  <a:pt x="0" y="0"/>
                </a:moveTo>
                <a:lnTo>
                  <a:pt x="1639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9" name="bg object 4809"/>
          <p:cNvSpPr/>
          <p:nvPr/>
        </p:nvSpPr>
        <p:spPr>
          <a:xfrm>
            <a:off x="6474149" y="3479885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5">
                <a:moveTo>
                  <a:pt x="0" y="0"/>
                </a:moveTo>
                <a:lnTo>
                  <a:pt x="1639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0" name="bg object 4810"/>
          <p:cNvSpPr/>
          <p:nvPr/>
        </p:nvSpPr>
        <p:spPr>
          <a:xfrm>
            <a:off x="6474143" y="3485685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5">
                <a:moveTo>
                  <a:pt x="16394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1" name="bg object 4811"/>
          <p:cNvSpPr/>
          <p:nvPr/>
        </p:nvSpPr>
        <p:spPr>
          <a:xfrm>
            <a:off x="7007611" y="3210193"/>
            <a:ext cx="0" cy="168275"/>
          </a:xfrm>
          <a:custGeom>
            <a:avLst/>
            <a:gdLst/>
            <a:ahLst/>
            <a:cxnLst/>
            <a:rect l="l" t="t" r="r" b="b"/>
            <a:pathLst>
              <a:path h="168275">
                <a:moveTo>
                  <a:pt x="0" y="0"/>
                </a:moveTo>
                <a:lnTo>
                  <a:pt x="0" y="1682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2" name="bg object 4812"/>
          <p:cNvSpPr/>
          <p:nvPr/>
        </p:nvSpPr>
        <p:spPr>
          <a:xfrm>
            <a:off x="7102954" y="3437342"/>
            <a:ext cx="201930" cy="1905"/>
          </a:xfrm>
          <a:custGeom>
            <a:avLst/>
            <a:gdLst/>
            <a:ahLst/>
            <a:cxnLst/>
            <a:rect l="l" t="t" r="r" b="b"/>
            <a:pathLst>
              <a:path w="201929" h="1904">
                <a:moveTo>
                  <a:pt x="0" y="1727"/>
                </a:moveTo>
                <a:lnTo>
                  <a:pt x="20188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3" name="bg object 4813"/>
          <p:cNvSpPr/>
          <p:nvPr/>
        </p:nvSpPr>
        <p:spPr>
          <a:xfrm>
            <a:off x="7102903" y="3462046"/>
            <a:ext cx="201930" cy="1905"/>
          </a:xfrm>
          <a:custGeom>
            <a:avLst/>
            <a:gdLst/>
            <a:ahLst/>
            <a:cxnLst/>
            <a:rect l="l" t="t" r="r" b="b"/>
            <a:pathLst>
              <a:path w="201929" h="1904">
                <a:moveTo>
                  <a:pt x="0" y="1473"/>
                </a:moveTo>
                <a:lnTo>
                  <a:pt x="2018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4" name="bg object 4814"/>
          <p:cNvSpPr/>
          <p:nvPr/>
        </p:nvSpPr>
        <p:spPr>
          <a:xfrm>
            <a:off x="7085996" y="3491372"/>
            <a:ext cx="235585" cy="1905"/>
          </a:xfrm>
          <a:custGeom>
            <a:avLst/>
            <a:gdLst/>
            <a:ahLst/>
            <a:cxnLst/>
            <a:rect l="l" t="t" r="r" b="b"/>
            <a:pathLst>
              <a:path w="235584" h="1904">
                <a:moveTo>
                  <a:pt x="0" y="1701"/>
                </a:moveTo>
                <a:lnTo>
                  <a:pt x="2355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5" name="bg object 4815"/>
          <p:cNvSpPr/>
          <p:nvPr/>
        </p:nvSpPr>
        <p:spPr>
          <a:xfrm>
            <a:off x="7113469" y="3481036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>
                <a:moveTo>
                  <a:pt x="18074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6" name="bg object 4816"/>
          <p:cNvSpPr/>
          <p:nvPr/>
        </p:nvSpPr>
        <p:spPr>
          <a:xfrm>
            <a:off x="7113469" y="3475236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>
                <a:moveTo>
                  <a:pt x="0" y="0"/>
                </a:moveTo>
                <a:lnTo>
                  <a:pt x="1807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7" name="bg object 4817"/>
          <p:cNvSpPr/>
          <p:nvPr/>
        </p:nvSpPr>
        <p:spPr>
          <a:xfrm>
            <a:off x="7113469" y="3473139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>
                <a:moveTo>
                  <a:pt x="0" y="0"/>
                </a:moveTo>
                <a:lnTo>
                  <a:pt x="1807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8" name="bg object 4818"/>
          <p:cNvSpPr/>
          <p:nvPr/>
        </p:nvSpPr>
        <p:spPr>
          <a:xfrm>
            <a:off x="7102903" y="3439070"/>
            <a:ext cx="635" cy="24765"/>
          </a:xfrm>
          <a:custGeom>
            <a:avLst/>
            <a:gdLst/>
            <a:ahLst/>
            <a:cxnLst/>
            <a:rect l="l" t="t" r="r" b="b"/>
            <a:pathLst>
              <a:path w="634" h="24764">
                <a:moveTo>
                  <a:pt x="50" y="0"/>
                </a:moveTo>
                <a:lnTo>
                  <a:pt x="0" y="24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9" name="bg object 4819"/>
          <p:cNvSpPr/>
          <p:nvPr/>
        </p:nvSpPr>
        <p:spPr>
          <a:xfrm>
            <a:off x="7085991" y="3463523"/>
            <a:ext cx="17145" cy="29845"/>
          </a:xfrm>
          <a:custGeom>
            <a:avLst/>
            <a:gdLst/>
            <a:ahLst/>
            <a:cxnLst/>
            <a:rect l="l" t="t" r="r" b="b"/>
            <a:pathLst>
              <a:path w="17145" h="29845">
                <a:moveTo>
                  <a:pt x="88" y="114"/>
                </a:moveTo>
                <a:lnTo>
                  <a:pt x="0" y="29552"/>
                </a:lnTo>
              </a:path>
              <a:path w="17145" h="29845">
                <a:moveTo>
                  <a:pt x="88" y="114"/>
                </a:moveTo>
                <a:lnTo>
                  <a:pt x="169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0" name="bg object 4820"/>
          <p:cNvSpPr/>
          <p:nvPr/>
        </p:nvSpPr>
        <p:spPr>
          <a:xfrm>
            <a:off x="7007611" y="3378440"/>
            <a:ext cx="0" cy="61594"/>
          </a:xfrm>
          <a:custGeom>
            <a:avLst/>
            <a:gdLst/>
            <a:ahLst/>
            <a:cxnLst/>
            <a:rect l="l" t="t" r="r" b="b"/>
            <a:pathLst>
              <a:path h="61595">
                <a:moveTo>
                  <a:pt x="0" y="0"/>
                </a:moveTo>
                <a:lnTo>
                  <a:pt x="0" y="614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1" name="bg object 4821"/>
          <p:cNvSpPr/>
          <p:nvPr/>
        </p:nvSpPr>
        <p:spPr>
          <a:xfrm>
            <a:off x="7304782" y="3437345"/>
            <a:ext cx="635" cy="24765"/>
          </a:xfrm>
          <a:custGeom>
            <a:avLst/>
            <a:gdLst/>
            <a:ahLst/>
            <a:cxnLst/>
            <a:rect l="l" t="t" r="r" b="b"/>
            <a:pathLst>
              <a:path w="634" h="24764">
                <a:moveTo>
                  <a:pt x="63" y="0"/>
                </a:moveTo>
                <a:lnTo>
                  <a:pt x="0" y="247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2" name="bg object 4822"/>
          <p:cNvSpPr/>
          <p:nvPr/>
        </p:nvSpPr>
        <p:spPr>
          <a:xfrm>
            <a:off x="7321537" y="3461929"/>
            <a:ext cx="635" cy="29845"/>
          </a:xfrm>
          <a:custGeom>
            <a:avLst/>
            <a:gdLst/>
            <a:ahLst/>
            <a:cxnLst/>
            <a:rect l="l" t="t" r="r" b="b"/>
            <a:pathLst>
              <a:path w="634" h="29845">
                <a:moveTo>
                  <a:pt x="63" y="0"/>
                </a:moveTo>
                <a:lnTo>
                  <a:pt x="0" y="294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3" name="bg object 4823"/>
          <p:cNvSpPr/>
          <p:nvPr/>
        </p:nvSpPr>
        <p:spPr>
          <a:xfrm>
            <a:off x="7304777" y="3461934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5">
                <a:moveTo>
                  <a:pt x="0" y="114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4" name="bg object 4824"/>
          <p:cNvSpPr/>
          <p:nvPr/>
        </p:nvSpPr>
        <p:spPr>
          <a:xfrm>
            <a:off x="5690966" y="3104065"/>
            <a:ext cx="855344" cy="17145"/>
          </a:xfrm>
          <a:custGeom>
            <a:avLst/>
            <a:gdLst/>
            <a:ahLst/>
            <a:cxnLst/>
            <a:rect l="l" t="t" r="r" b="b"/>
            <a:pathLst>
              <a:path w="855345" h="17144">
                <a:moveTo>
                  <a:pt x="854853" y="0"/>
                </a:moveTo>
                <a:lnTo>
                  <a:pt x="0" y="167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5" name="bg object 4825"/>
          <p:cNvSpPr/>
          <p:nvPr/>
        </p:nvSpPr>
        <p:spPr>
          <a:xfrm>
            <a:off x="5689639" y="3036722"/>
            <a:ext cx="858519" cy="17145"/>
          </a:xfrm>
          <a:custGeom>
            <a:avLst/>
            <a:gdLst/>
            <a:ahLst/>
            <a:cxnLst/>
            <a:rect l="l" t="t" r="r" b="b"/>
            <a:pathLst>
              <a:path w="858520" h="17144">
                <a:moveTo>
                  <a:pt x="858041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6" name="bg object 4826"/>
          <p:cNvSpPr/>
          <p:nvPr/>
        </p:nvSpPr>
        <p:spPr>
          <a:xfrm>
            <a:off x="5635014" y="3120837"/>
            <a:ext cx="56515" cy="1270"/>
          </a:xfrm>
          <a:custGeom>
            <a:avLst/>
            <a:gdLst/>
            <a:ahLst/>
            <a:cxnLst/>
            <a:rect l="l" t="t" r="r" b="b"/>
            <a:pathLst>
              <a:path w="56514" h="1269">
                <a:moveTo>
                  <a:pt x="55929" y="0"/>
                </a:moveTo>
                <a:lnTo>
                  <a:pt x="0" y="10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7" name="bg object 4827"/>
          <p:cNvSpPr/>
          <p:nvPr/>
        </p:nvSpPr>
        <p:spPr>
          <a:xfrm>
            <a:off x="6547681" y="3036720"/>
            <a:ext cx="443230" cy="33655"/>
          </a:xfrm>
          <a:custGeom>
            <a:avLst/>
            <a:gdLst/>
            <a:ahLst/>
            <a:cxnLst/>
            <a:rect l="l" t="t" r="r" b="b"/>
            <a:pathLst>
              <a:path w="443229" h="33655">
                <a:moveTo>
                  <a:pt x="442685" y="331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8" name="bg object 4828"/>
          <p:cNvSpPr/>
          <p:nvPr/>
        </p:nvSpPr>
        <p:spPr>
          <a:xfrm>
            <a:off x="6545818" y="3104067"/>
            <a:ext cx="394970" cy="29845"/>
          </a:xfrm>
          <a:custGeom>
            <a:avLst/>
            <a:gdLst/>
            <a:ahLst/>
            <a:cxnLst/>
            <a:rect l="l" t="t" r="r" b="b"/>
            <a:pathLst>
              <a:path w="394970" h="29844">
                <a:moveTo>
                  <a:pt x="394502" y="295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9" name="bg object 4829"/>
          <p:cNvSpPr/>
          <p:nvPr/>
        </p:nvSpPr>
        <p:spPr>
          <a:xfrm>
            <a:off x="6522456" y="3070621"/>
            <a:ext cx="460375" cy="34925"/>
          </a:xfrm>
          <a:custGeom>
            <a:avLst/>
            <a:gdLst/>
            <a:ahLst/>
            <a:cxnLst/>
            <a:rect l="l" t="t" r="r" b="b"/>
            <a:pathLst>
              <a:path w="460375" h="34925">
                <a:moveTo>
                  <a:pt x="459931" y="344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0" name="bg object 4830"/>
          <p:cNvSpPr/>
          <p:nvPr/>
        </p:nvSpPr>
        <p:spPr>
          <a:xfrm>
            <a:off x="6990366" y="3069878"/>
            <a:ext cx="17780" cy="1270"/>
          </a:xfrm>
          <a:custGeom>
            <a:avLst/>
            <a:gdLst/>
            <a:ahLst/>
            <a:cxnLst/>
            <a:rect l="l" t="t" r="r" b="b"/>
            <a:pathLst>
              <a:path w="17779" h="1269">
                <a:moveTo>
                  <a:pt x="0" y="0"/>
                </a:moveTo>
                <a:lnTo>
                  <a:pt x="17246" y="11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1" name="bg object 4831"/>
          <p:cNvSpPr/>
          <p:nvPr/>
        </p:nvSpPr>
        <p:spPr>
          <a:xfrm>
            <a:off x="8319225" y="3426171"/>
            <a:ext cx="298450" cy="2540"/>
          </a:xfrm>
          <a:custGeom>
            <a:avLst/>
            <a:gdLst/>
            <a:ahLst/>
            <a:cxnLst/>
            <a:rect l="l" t="t" r="r" b="b"/>
            <a:pathLst>
              <a:path w="298450" h="2539">
                <a:moveTo>
                  <a:pt x="297909" y="0"/>
                </a:moveTo>
                <a:lnTo>
                  <a:pt x="0" y="25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2" name="bg object 4832"/>
          <p:cNvSpPr/>
          <p:nvPr/>
        </p:nvSpPr>
        <p:spPr>
          <a:xfrm>
            <a:off x="8335912" y="3482047"/>
            <a:ext cx="264795" cy="2540"/>
          </a:xfrm>
          <a:custGeom>
            <a:avLst/>
            <a:gdLst/>
            <a:ahLst/>
            <a:cxnLst/>
            <a:rect l="l" t="t" r="r" b="b"/>
            <a:pathLst>
              <a:path w="264795" h="2539">
                <a:moveTo>
                  <a:pt x="0" y="1930"/>
                </a:moveTo>
                <a:lnTo>
                  <a:pt x="2642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3" name="bg object 4833"/>
          <p:cNvSpPr/>
          <p:nvPr/>
        </p:nvSpPr>
        <p:spPr>
          <a:xfrm>
            <a:off x="7960855" y="3485700"/>
            <a:ext cx="139700" cy="1270"/>
          </a:xfrm>
          <a:custGeom>
            <a:avLst/>
            <a:gdLst/>
            <a:ahLst/>
            <a:cxnLst/>
            <a:rect l="l" t="t" r="r" b="b"/>
            <a:pathLst>
              <a:path w="139700" h="1270">
                <a:moveTo>
                  <a:pt x="0" y="1015"/>
                </a:moveTo>
                <a:lnTo>
                  <a:pt x="1395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4" name="bg object 4834"/>
          <p:cNvSpPr/>
          <p:nvPr/>
        </p:nvSpPr>
        <p:spPr>
          <a:xfrm>
            <a:off x="7944160" y="3430430"/>
            <a:ext cx="173355" cy="1905"/>
          </a:xfrm>
          <a:custGeom>
            <a:avLst/>
            <a:gdLst/>
            <a:ahLst/>
            <a:cxnLst/>
            <a:rect l="l" t="t" r="r" b="b"/>
            <a:pathLst>
              <a:path w="173354" h="1904">
                <a:moveTo>
                  <a:pt x="173172" y="0"/>
                </a:moveTo>
                <a:lnTo>
                  <a:pt x="0" y="14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5" name="bg object 4835"/>
          <p:cNvSpPr/>
          <p:nvPr/>
        </p:nvSpPr>
        <p:spPr>
          <a:xfrm>
            <a:off x="7759098" y="3431899"/>
            <a:ext cx="185420" cy="1905"/>
          </a:xfrm>
          <a:custGeom>
            <a:avLst/>
            <a:gdLst/>
            <a:ahLst/>
            <a:cxnLst/>
            <a:rect l="l" t="t" r="r" b="b"/>
            <a:pathLst>
              <a:path w="185420" h="1904">
                <a:moveTo>
                  <a:pt x="0" y="1574"/>
                </a:moveTo>
                <a:lnTo>
                  <a:pt x="1850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6" name="bg object 4836"/>
          <p:cNvSpPr/>
          <p:nvPr/>
        </p:nvSpPr>
        <p:spPr>
          <a:xfrm>
            <a:off x="7742140" y="3486717"/>
            <a:ext cx="219075" cy="1905"/>
          </a:xfrm>
          <a:custGeom>
            <a:avLst/>
            <a:gdLst/>
            <a:ahLst/>
            <a:cxnLst/>
            <a:rect l="l" t="t" r="r" b="b"/>
            <a:pathLst>
              <a:path w="219075" h="1904">
                <a:moveTo>
                  <a:pt x="0" y="1587"/>
                </a:moveTo>
                <a:lnTo>
                  <a:pt x="2187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7" name="bg object 4837"/>
          <p:cNvSpPr/>
          <p:nvPr/>
        </p:nvSpPr>
        <p:spPr>
          <a:xfrm>
            <a:off x="7769598" y="3468355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5">
                <a:moveTo>
                  <a:pt x="0" y="0"/>
                </a:moveTo>
                <a:lnTo>
                  <a:pt x="1639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8" name="bg object 4838"/>
          <p:cNvSpPr/>
          <p:nvPr/>
        </p:nvSpPr>
        <p:spPr>
          <a:xfrm>
            <a:off x="7769598" y="3470467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5">
                <a:moveTo>
                  <a:pt x="0" y="0"/>
                </a:moveTo>
                <a:lnTo>
                  <a:pt x="1639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9" name="bg object 4839"/>
          <p:cNvSpPr/>
          <p:nvPr/>
        </p:nvSpPr>
        <p:spPr>
          <a:xfrm>
            <a:off x="7769592" y="3476250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5">
                <a:moveTo>
                  <a:pt x="16394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0" name="bg object 4840"/>
          <p:cNvSpPr/>
          <p:nvPr/>
        </p:nvSpPr>
        <p:spPr>
          <a:xfrm>
            <a:off x="7759034" y="3433474"/>
            <a:ext cx="635" cy="25400"/>
          </a:xfrm>
          <a:custGeom>
            <a:avLst/>
            <a:gdLst/>
            <a:ahLst/>
            <a:cxnLst/>
            <a:rect l="l" t="t" r="r" b="b"/>
            <a:pathLst>
              <a:path w="634" h="25400">
                <a:moveTo>
                  <a:pt x="63" y="0"/>
                </a:moveTo>
                <a:lnTo>
                  <a:pt x="0" y="252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1" name="bg object 4841"/>
          <p:cNvSpPr/>
          <p:nvPr/>
        </p:nvSpPr>
        <p:spPr>
          <a:xfrm>
            <a:off x="7742144" y="3458737"/>
            <a:ext cx="17145" cy="29845"/>
          </a:xfrm>
          <a:custGeom>
            <a:avLst/>
            <a:gdLst/>
            <a:ahLst/>
            <a:cxnLst/>
            <a:rect l="l" t="t" r="r" b="b"/>
            <a:pathLst>
              <a:path w="17145" h="29845">
                <a:moveTo>
                  <a:pt x="63" y="114"/>
                </a:moveTo>
                <a:lnTo>
                  <a:pt x="0" y="29564"/>
                </a:lnTo>
              </a:path>
              <a:path w="17145" h="29845">
                <a:moveTo>
                  <a:pt x="63" y="114"/>
                </a:moveTo>
                <a:lnTo>
                  <a:pt x="168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2" name="bg object 4842"/>
          <p:cNvSpPr/>
          <p:nvPr/>
        </p:nvSpPr>
        <p:spPr>
          <a:xfrm>
            <a:off x="7944103" y="3431902"/>
            <a:ext cx="635" cy="26034"/>
          </a:xfrm>
          <a:custGeom>
            <a:avLst/>
            <a:gdLst/>
            <a:ahLst/>
            <a:cxnLst/>
            <a:rect l="l" t="t" r="r" b="b"/>
            <a:pathLst>
              <a:path w="634" h="26035">
                <a:moveTo>
                  <a:pt x="63" y="0"/>
                </a:moveTo>
                <a:lnTo>
                  <a:pt x="0" y="254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3" name="bg object 4843"/>
          <p:cNvSpPr/>
          <p:nvPr/>
        </p:nvSpPr>
        <p:spPr>
          <a:xfrm>
            <a:off x="7960859" y="3457263"/>
            <a:ext cx="635" cy="29845"/>
          </a:xfrm>
          <a:custGeom>
            <a:avLst/>
            <a:gdLst/>
            <a:ahLst/>
            <a:cxnLst/>
            <a:rect l="l" t="t" r="r" b="b"/>
            <a:pathLst>
              <a:path w="634" h="29845">
                <a:moveTo>
                  <a:pt x="63" y="0"/>
                </a:moveTo>
                <a:lnTo>
                  <a:pt x="0" y="294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4" name="bg object 4844"/>
          <p:cNvSpPr/>
          <p:nvPr/>
        </p:nvSpPr>
        <p:spPr>
          <a:xfrm>
            <a:off x="7944099" y="3457267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5">
                <a:moveTo>
                  <a:pt x="0" y="114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5" name="bg object 4845"/>
          <p:cNvSpPr/>
          <p:nvPr/>
        </p:nvSpPr>
        <p:spPr>
          <a:xfrm>
            <a:off x="8319158" y="3455152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5">
                <a:moveTo>
                  <a:pt x="0" y="114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6" name="bg object 4846"/>
          <p:cNvSpPr/>
          <p:nvPr/>
        </p:nvSpPr>
        <p:spPr>
          <a:xfrm>
            <a:off x="8100376" y="3483974"/>
            <a:ext cx="235585" cy="1905"/>
          </a:xfrm>
          <a:custGeom>
            <a:avLst/>
            <a:gdLst/>
            <a:ahLst/>
            <a:cxnLst/>
            <a:rect l="l" t="t" r="r" b="b"/>
            <a:pathLst>
              <a:path w="235584" h="1904">
                <a:moveTo>
                  <a:pt x="0" y="1727"/>
                </a:moveTo>
                <a:lnTo>
                  <a:pt x="2355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7" name="bg object 4847"/>
          <p:cNvSpPr/>
          <p:nvPr/>
        </p:nvSpPr>
        <p:spPr>
          <a:xfrm>
            <a:off x="8127834" y="3466359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>
                <a:moveTo>
                  <a:pt x="0" y="0"/>
                </a:moveTo>
                <a:lnTo>
                  <a:pt x="1807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8" name="bg object 4848"/>
          <p:cNvSpPr/>
          <p:nvPr/>
        </p:nvSpPr>
        <p:spPr>
          <a:xfrm>
            <a:off x="8127834" y="3468473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>
                <a:moveTo>
                  <a:pt x="0" y="0"/>
                </a:moveTo>
                <a:lnTo>
                  <a:pt x="1807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9" name="bg object 4849"/>
          <p:cNvSpPr/>
          <p:nvPr/>
        </p:nvSpPr>
        <p:spPr>
          <a:xfrm>
            <a:off x="8127836" y="3474255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>
                <a:moveTo>
                  <a:pt x="18075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0" name="bg object 4850"/>
          <p:cNvSpPr/>
          <p:nvPr/>
        </p:nvSpPr>
        <p:spPr>
          <a:xfrm>
            <a:off x="8319162" y="3428705"/>
            <a:ext cx="635" cy="26670"/>
          </a:xfrm>
          <a:custGeom>
            <a:avLst/>
            <a:gdLst/>
            <a:ahLst/>
            <a:cxnLst/>
            <a:rect l="l" t="t" r="r" b="b"/>
            <a:pathLst>
              <a:path w="634" h="26670">
                <a:moveTo>
                  <a:pt x="63" y="0"/>
                </a:moveTo>
                <a:lnTo>
                  <a:pt x="0" y="265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1" name="bg object 4851"/>
          <p:cNvSpPr/>
          <p:nvPr/>
        </p:nvSpPr>
        <p:spPr>
          <a:xfrm>
            <a:off x="8100379" y="3456735"/>
            <a:ext cx="17145" cy="29845"/>
          </a:xfrm>
          <a:custGeom>
            <a:avLst/>
            <a:gdLst/>
            <a:ahLst/>
            <a:cxnLst/>
            <a:rect l="l" t="t" r="r" b="b"/>
            <a:pathLst>
              <a:path w="17145" h="29845">
                <a:moveTo>
                  <a:pt x="63" y="139"/>
                </a:moveTo>
                <a:lnTo>
                  <a:pt x="16890" y="0"/>
                </a:lnTo>
              </a:path>
              <a:path w="17145" h="29845">
                <a:moveTo>
                  <a:pt x="63" y="139"/>
                </a:moveTo>
                <a:lnTo>
                  <a:pt x="0" y="295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2" name="bg object 4852"/>
          <p:cNvSpPr/>
          <p:nvPr/>
        </p:nvSpPr>
        <p:spPr>
          <a:xfrm>
            <a:off x="8117270" y="3430430"/>
            <a:ext cx="635" cy="26670"/>
          </a:xfrm>
          <a:custGeom>
            <a:avLst/>
            <a:gdLst/>
            <a:ahLst/>
            <a:cxnLst/>
            <a:rect l="l" t="t" r="r" b="b"/>
            <a:pathLst>
              <a:path w="634" h="26670">
                <a:moveTo>
                  <a:pt x="63" y="0"/>
                </a:moveTo>
                <a:lnTo>
                  <a:pt x="0" y="263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3" name="bg object 4853"/>
          <p:cNvSpPr/>
          <p:nvPr/>
        </p:nvSpPr>
        <p:spPr>
          <a:xfrm>
            <a:off x="8117339" y="3428705"/>
            <a:ext cx="201930" cy="1905"/>
          </a:xfrm>
          <a:custGeom>
            <a:avLst/>
            <a:gdLst/>
            <a:ahLst/>
            <a:cxnLst/>
            <a:rect l="l" t="t" r="r" b="b"/>
            <a:pathLst>
              <a:path w="201929" h="1904">
                <a:moveTo>
                  <a:pt x="201886" y="0"/>
                </a:moveTo>
                <a:lnTo>
                  <a:pt x="0" y="17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4" name="bg object 4854"/>
          <p:cNvSpPr/>
          <p:nvPr/>
        </p:nvSpPr>
        <p:spPr>
          <a:xfrm>
            <a:off x="8335918" y="3455150"/>
            <a:ext cx="635" cy="29845"/>
          </a:xfrm>
          <a:custGeom>
            <a:avLst/>
            <a:gdLst/>
            <a:ahLst/>
            <a:cxnLst/>
            <a:rect l="l" t="t" r="r" b="b"/>
            <a:pathLst>
              <a:path w="634" h="29845">
                <a:moveTo>
                  <a:pt x="63" y="0"/>
                </a:moveTo>
                <a:lnTo>
                  <a:pt x="0" y="294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5" name="bg object 4855"/>
          <p:cNvSpPr/>
          <p:nvPr/>
        </p:nvSpPr>
        <p:spPr>
          <a:xfrm>
            <a:off x="8953610" y="3421862"/>
            <a:ext cx="168275" cy="1905"/>
          </a:xfrm>
          <a:custGeom>
            <a:avLst/>
            <a:gdLst/>
            <a:ahLst/>
            <a:cxnLst/>
            <a:rect l="l" t="t" r="r" b="b"/>
            <a:pathLst>
              <a:path w="168275" h="1904">
                <a:moveTo>
                  <a:pt x="0" y="1435"/>
                </a:moveTo>
                <a:lnTo>
                  <a:pt x="1682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6" name="bg object 4856"/>
          <p:cNvSpPr/>
          <p:nvPr/>
        </p:nvSpPr>
        <p:spPr>
          <a:xfrm>
            <a:off x="8953542" y="3448812"/>
            <a:ext cx="168275" cy="1270"/>
          </a:xfrm>
          <a:custGeom>
            <a:avLst/>
            <a:gdLst/>
            <a:ahLst/>
            <a:cxnLst/>
            <a:rect l="l" t="t" r="r" b="b"/>
            <a:pathLst>
              <a:path w="168275" h="1270">
                <a:moveTo>
                  <a:pt x="0" y="1231"/>
                </a:moveTo>
                <a:lnTo>
                  <a:pt x="1682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7" name="bg object 4857"/>
          <p:cNvSpPr/>
          <p:nvPr/>
        </p:nvSpPr>
        <p:spPr>
          <a:xfrm>
            <a:off x="8936652" y="3478125"/>
            <a:ext cx="201930" cy="1905"/>
          </a:xfrm>
          <a:custGeom>
            <a:avLst/>
            <a:gdLst/>
            <a:ahLst/>
            <a:cxnLst/>
            <a:rect l="l" t="t" r="r" b="b"/>
            <a:pathLst>
              <a:path w="201929" h="1904">
                <a:moveTo>
                  <a:pt x="0" y="1473"/>
                </a:moveTo>
                <a:lnTo>
                  <a:pt x="20188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8" name="bg object 4858"/>
          <p:cNvSpPr/>
          <p:nvPr/>
        </p:nvSpPr>
        <p:spPr>
          <a:xfrm>
            <a:off x="8964110" y="3459665"/>
            <a:ext cx="147320" cy="0"/>
          </a:xfrm>
          <a:custGeom>
            <a:avLst/>
            <a:gdLst/>
            <a:ahLst/>
            <a:cxnLst/>
            <a:rect l="l" t="t" r="r" b="b"/>
            <a:pathLst>
              <a:path w="147320">
                <a:moveTo>
                  <a:pt x="0" y="0"/>
                </a:moveTo>
                <a:lnTo>
                  <a:pt x="1471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9" name="bg object 4859"/>
          <p:cNvSpPr/>
          <p:nvPr/>
        </p:nvSpPr>
        <p:spPr>
          <a:xfrm>
            <a:off x="8964110" y="3461760"/>
            <a:ext cx="147320" cy="0"/>
          </a:xfrm>
          <a:custGeom>
            <a:avLst/>
            <a:gdLst/>
            <a:ahLst/>
            <a:cxnLst/>
            <a:rect l="l" t="t" r="r" b="b"/>
            <a:pathLst>
              <a:path w="147320">
                <a:moveTo>
                  <a:pt x="0" y="0"/>
                </a:moveTo>
                <a:lnTo>
                  <a:pt x="1471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0" name="bg object 4860"/>
          <p:cNvSpPr/>
          <p:nvPr/>
        </p:nvSpPr>
        <p:spPr>
          <a:xfrm>
            <a:off x="8964107" y="3467560"/>
            <a:ext cx="147320" cy="0"/>
          </a:xfrm>
          <a:custGeom>
            <a:avLst/>
            <a:gdLst/>
            <a:ahLst/>
            <a:cxnLst/>
            <a:rect l="l" t="t" r="r" b="b"/>
            <a:pathLst>
              <a:path w="147320">
                <a:moveTo>
                  <a:pt x="14711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1" name="bg object 4861"/>
          <p:cNvSpPr/>
          <p:nvPr/>
        </p:nvSpPr>
        <p:spPr>
          <a:xfrm>
            <a:off x="8617134" y="3424443"/>
            <a:ext cx="201930" cy="1905"/>
          </a:xfrm>
          <a:custGeom>
            <a:avLst/>
            <a:gdLst/>
            <a:ahLst/>
            <a:cxnLst/>
            <a:rect l="l" t="t" r="r" b="b"/>
            <a:pathLst>
              <a:path w="201929" h="1904">
                <a:moveTo>
                  <a:pt x="0" y="1727"/>
                </a:moveTo>
                <a:lnTo>
                  <a:pt x="20188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2" name="bg object 4862"/>
          <p:cNvSpPr/>
          <p:nvPr/>
        </p:nvSpPr>
        <p:spPr>
          <a:xfrm>
            <a:off x="8600159" y="3480347"/>
            <a:ext cx="235585" cy="1905"/>
          </a:xfrm>
          <a:custGeom>
            <a:avLst/>
            <a:gdLst/>
            <a:ahLst/>
            <a:cxnLst/>
            <a:rect l="l" t="t" r="r" b="b"/>
            <a:pathLst>
              <a:path w="235584" h="1904">
                <a:moveTo>
                  <a:pt x="0" y="1701"/>
                </a:moveTo>
                <a:lnTo>
                  <a:pt x="2355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3" name="bg object 4863"/>
          <p:cNvSpPr/>
          <p:nvPr/>
        </p:nvSpPr>
        <p:spPr>
          <a:xfrm>
            <a:off x="8627633" y="3469994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>
                <a:moveTo>
                  <a:pt x="18074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4" name="bg object 4864"/>
          <p:cNvSpPr/>
          <p:nvPr/>
        </p:nvSpPr>
        <p:spPr>
          <a:xfrm>
            <a:off x="8627634" y="3464212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>
                <a:moveTo>
                  <a:pt x="0" y="0"/>
                </a:moveTo>
                <a:lnTo>
                  <a:pt x="1807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5" name="bg object 4865"/>
          <p:cNvSpPr/>
          <p:nvPr/>
        </p:nvSpPr>
        <p:spPr>
          <a:xfrm>
            <a:off x="8627634" y="3462115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>
                <a:moveTo>
                  <a:pt x="0" y="0"/>
                </a:moveTo>
                <a:lnTo>
                  <a:pt x="1807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6" name="bg object 4866"/>
          <p:cNvSpPr/>
          <p:nvPr/>
        </p:nvSpPr>
        <p:spPr>
          <a:xfrm>
            <a:off x="8617070" y="3426170"/>
            <a:ext cx="635" cy="26670"/>
          </a:xfrm>
          <a:custGeom>
            <a:avLst/>
            <a:gdLst/>
            <a:ahLst/>
            <a:cxnLst/>
            <a:rect l="l" t="t" r="r" b="b"/>
            <a:pathLst>
              <a:path w="634" h="26670">
                <a:moveTo>
                  <a:pt x="63" y="0"/>
                </a:moveTo>
                <a:lnTo>
                  <a:pt x="0" y="263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7" name="bg object 4867"/>
          <p:cNvSpPr/>
          <p:nvPr/>
        </p:nvSpPr>
        <p:spPr>
          <a:xfrm>
            <a:off x="8600154" y="3452499"/>
            <a:ext cx="17145" cy="29845"/>
          </a:xfrm>
          <a:custGeom>
            <a:avLst/>
            <a:gdLst/>
            <a:ahLst/>
            <a:cxnLst/>
            <a:rect l="l" t="t" r="r" b="b"/>
            <a:pathLst>
              <a:path w="17145" h="29845">
                <a:moveTo>
                  <a:pt x="88" y="114"/>
                </a:moveTo>
                <a:lnTo>
                  <a:pt x="0" y="29552"/>
                </a:lnTo>
              </a:path>
              <a:path w="17145" h="29845">
                <a:moveTo>
                  <a:pt x="88" y="114"/>
                </a:moveTo>
                <a:lnTo>
                  <a:pt x="169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8" name="bg object 4868"/>
          <p:cNvSpPr/>
          <p:nvPr/>
        </p:nvSpPr>
        <p:spPr>
          <a:xfrm>
            <a:off x="8818963" y="3424444"/>
            <a:ext cx="635" cy="26670"/>
          </a:xfrm>
          <a:custGeom>
            <a:avLst/>
            <a:gdLst/>
            <a:ahLst/>
            <a:cxnLst/>
            <a:rect l="l" t="t" r="r" b="b"/>
            <a:pathLst>
              <a:path w="634" h="26670">
                <a:moveTo>
                  <a:pt x="63" y="0"/>
                </a:moveTo>
                <a:lnTo>
                  <a:pt x="0" y="265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9" name="bg object 4869"/>
          <p:cNvSpPr/>
          <p:nvPr/>
        </p:nvSpPr>
        <p:spPr>
          <a:xfrm>
            <a:off x="8835693" y="3450888"/>
            <a:ext cx="635" cy="29845"/>
          </a:xfrm>
          <a:custGeom>
            <a:avLst/>
            <a:gdLst/>
            <a:ahLst/>
            <a:cxnLst/>
            <a:rect l="l" t="t" r="r" b="b"/>
            <a:pathLst>
              <a:path w="634" h="29845">
                <a:moveTo>
                  <a:pt x="88" y="0"/>
                </a:moveTo>
                <a:lnTo>
                  <a:pt x="0" y="294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0" name="bg object 4870"/>
          <p:cNvSpPr/>
          <p:nvPr/>
        </p:nvSpPr>
        <p:spPr>
          <a:xfrm>
            <a:off x="8818958" y="3450884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5">
                <a:moveTo>
                  <a:pt x="0" y="139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1" name="bg object 4871"/>
          <p:cNvSpPr/>
          <p:nvPr/>
        </p:nvSpPr>
        <p:spPr>
          <a:xfrm>
            <a:off x="8835697" y="3479593"/>
            <a:ext cx="100965" cy="1270"/>
          </a:xfrm>
          <a:custGeom>
            <a:avLst/>
            <a:gdLst/>
            <a:ahLst/>
            <a:cxnLst/>
            <a:rect l="l" t="t" r="r" b="b"/>
            <a:pathLst>
              <a:path w="100965" h="1270">
                <a:moveTo>
                  <a:pt x="0" y="749"/>
                </a:moveTo>
                <a:lnTo>
                  <a:pt x="10094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2" name="bg object 4872"/>
          <p:cNvSpPr/>
          <p:nvPr/>
        </p:nvSpPr>
        <p:spPr>
          <a:xfrm>
            <a:off x="8953546" y="3423296"/>
            <a:ext cx="635" cy="27305"/>
          </a:xfrm>
          <a:custGeom>
            <a:avLst/>
            <a:gdLst/>
            <a:ahLst/>
            <a:cxnLst/>
            <a:rect l="l" t="t" r="r" b="b"/>
            <a:pathLst>
              <a:path w="634" h="27304">
                <a:moveTo>
                  <a:pt x="63" y="0"/>
                </a:moveTo>
                <a:lnTo>
                  <a:pt x="0" y="267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3" name="bg object 4873"/>
          <p:cNvSpPr/>
          <p:nvPr/>
        </p:nvSpPr>
        <p:spPr>
          <a:xfrm>
            <a:off x="8936655" y="3450048"/>
            <a:ext cx="17145" cy="29845"/>
          </a:xfrm>
          <a:custGeom>
            <a:avLst/>
            <a:gdLst/>
            <a:ahLst/>
            <a:cxnLst/>
            <a:rect l="l" t="t" r="r" b="b"/>
            <a:pathLst>
              <a:path w="17145" h="29845">
                <a:moveTo>
                  <a:pt x="63" y="114"/>
                </a:moveTo>
                <a:lnTo>
                  <a:pt x="0" y="29552"/>
                </a:lnTo>
              </a:path>
              <a:path w="17145" h="29845">
                <a:moveTo>
                  <a:pt x="63" y="114"/>
                </a:moveTo>
                <a:lnTo>
                  <a:pt x="168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4" name="bg object 4874"/>
          <p:cNvSpPr/>
          <p:nvPr/>
        </p:nvSpPr>
        <p:spPr>
          <a:xfrm>
            <a:off x="8819031" y="3423296"/>
            <a:ext cx="134620" cy="1270"/>
          </a:xfrm>
          <a:custGeom>
            <a:avLst/>
            <a:gdLst/>
            <a:ahLst/>
            <a:cxnLst/>
            <a:rect l="l" t="t" r="r" b="b"/>
            <a:pathLst>
              <a:path w="134620" h="1270">
                <a:moveTo>
                  <a:pt x="134578" y="0"/>
                </a:moveTo>
                <a:lnTo>
                  <a:pt x="0" y="11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5" name="bg object 4875"/>
          <p:cNvSpPr/>
          <p:nvPr/>
        </p:nvSpPr>
        <p:spPr>
          <a:xfrm>
            <a:off x="9138543" y="3476171"/>
            <a:ext cx="269240" cy="2540"/>
          </a:xfrm>
          <a:custGeom>
            <a:avLst/>
            <a:gdLst/>
            <a:ahLst/>
            <a:cxnLst/>
            <a:rect l="l" t="t" r="r" b="b"/>
            <a:pathLst>
              <a:path w="269240" h="2539">
                <a:moveTo>
                  <a:pt x="0" y="1955"/>
                </a:moveTo>
                <a:lnTo>
                  <a:pt x="26918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6" name="bg object 4876"/>
          <p:cNvSpPr/>
          <p:nvPr/>
        </p:nvSpPr>
        <p:spPr>
          <a:xfrm>
            <a:off x="9121862" y="3419288"/>
            <a:ext cx="302895" cy="3175"/>
          </a:xfrm>
          <a:custGeom>
            <a:avLst/>
            <a:gdLst/>
            <a:ahLst/>
            <a:cxnLst/>
            <a:rect l="l" t="t" r="r" b="b"/>
            <a:pathLst>
              <a:path w="302895" h="3175">
                <a:moveTo>
                  <a:pt x="302823" y="0"/>
                </a:moveTo>
                <a:lnTo>
                  <a:pt x="0" y="25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7" name="bg object 4877"/>
          <p:cNvSpPr/>
          <p:nvPr/>
        </p:nvSpPr>
        <p:spPr>
          <a:xfrm>
            <a:off x="9121793" y="3421859"/>
            <a:ext cx="635" cy="27305"/>
          </a:xfrm>
          <a:custGeom>
            <a:avLst/>
            <a:gdLst/>
            <a:ahLst/>
            <a:cxnLst/>
            <a:rect l="l" t="t" r="r" b="b"/>
            <a:pathLst>
              <a:path w="634" h="27304">
                <a:moveTo>
                  <a:pt x="63" y="0"/>
                </a:moveTo>
                <a:lnTo>
                  <a:pt x="0" y="269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8" name="bg object 4878"/>
          <p:cNvSpPr/>
          <p:nvPr/>
        </p:nvSpPr>
        <p:spPr>
          <a:xfrm>
            <a:off x="9138548" y="3448691"/>
            <a:ext cx="635" cy="29845"/>
          </a:xfrm>
          <a:custGeom>
            <a:avLst/>
            <a:gdLst/>
            <a:ahLst/>
            <a:cxnLst/>
            <a:rect l="l" t="t" r="r" b="b"/>
            <a:pathLst>
              <a:path w="634" h="29845">
                <a:moveTo>
                  <a:pt x="63" y="0"/>
                </a:moveTo>
                <a:lnTo>
                  <a:pt x="0" y="294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9" name="bg object 4879"/>
          <p:cNvSpPr/>
          <p:nvPr/>
        </p:nvSpPr>
        <p:spPr>
          <a:xfrm>
            <a:off x="9121788" y="3448695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5">
                <a:moveTo>
                  <a:pt x="0" y="114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0" name="bg object 4880"/>
          <p:cNvSpPr/>
          <p:nvPr/>
        </p:nvSpPr>
        <p:spPr>
          <a:xfrm>
            <a:off x="9424622" y="3419288"/>
            <a:ext cx="635" cy="27940"/>
          </a:xfrm>
          <a:custGeom>
            <a:avLst/>
            <a:gdLst/>
            <a:ahLst/>
            <a:cxnLst/>
            <a:rect l="l" t="t" r="r" b="b"/>
            <a:pathLst>
              <a:path w="634" h="27939">
                <a:moveTo>
                  <a:pt x="63" y="0"/>
                </a:moveTo>
                <a:lnTo>
                  <a:pt x="0" y="273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1" name="bg object 4881"/>
          <p:cNvSpPr/>
          <p:nvPr/>
        </p:nvSpPr>
        <p:spPr>
          <a:xfrm>
            <a:off x="9407731" y="3446616"/>
            <a:ext cx="17145" cy="29845"/>
          </a:xfrm>
          <a:custGeom>
            <a:avLst/>
            <a:gdLst/>
            <a:ahLst/>
            <a:cxnLst/>
            <a:rect l="l" t="t" r="r" b="b"/>
            <a:pathLst>
              <a:path w="17145" h="29845">
                <a:moveTo>
                  <a:pt x="63" y="114"/>
                </a:moveTo>
                <a:lnTo>
                  <a:pt x="0" y="29552"/>
                </a:lnTo>
              </a:path>
              <a:path w="17145" h="29845">
                <a:moveTo>
                  <a:pt x="63" y="114"/>
                </a:moveTo>
                <a:lnTo>
                  <a:pt x="168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2" name="bg object 4882"/>
          <p:cNvSpPr/>
          <p:nvPr/>
        </p:nvSpPr>
        <p:spPr>
          <a:xfrm>
            <a:off x="10069654" y="3471346"/>
            <a:ext cx="0" cy="859790"/>
          </a:xfrm>
          <a:custGeom>
            <a:avLst/>
            <a:gdLst/>
            <a:ahLst/>
            <a:cxnLst/>
            <a:rect l="l" t="t" r="r" b="b"/>
            <a:pathLst>
              <a:path h="859789">
                <a:moveTo>
                  <a:pt x="0" y="0"/>
                </a:moveTo>
                <a:lnTo>
                  <a:pt x="0" y="859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3" name="bg object 4883"/>
          <p:cNvSpPr/>
          <p:nvPr/>
        </p:nvSpPr>
        <p:spPr>
          <a:xfrm>
            <a:off x="10086477" y="3471229"/>
            <a:ext cx="0" cy="860425"/>
          </a:xfrm>
          <a:custGeom>
            <a:avLst/>
            <a:gdLst/>
            <a:ahLst/>
            <a:cxnLst/>
            <a:rect l="l" t="t" r="r" b="b"/>
            <a:pathLst>
              <a:path h="860425">
                <a:moveTo>
                  <a:pt x="0" y="0"/>
                </a:moveTo>
                <a:lnTo>
                  <a:pt x="0" y="8598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4" name="bg object 4884"/>
          <p:cNvSpPr/>
          <p:nvPr/>
        </p:nvSpPr>
        <p:spPr>
          <a:xfrm>
            <a:off x="10568577" y="3467594"/>
            <a:ext cx="0" cy="863600"/>
          </a:xfrm>
          <a:custGeom>
            <a:avLst/>
            <a:gdLst/>
            <a:ahLst/>
            <a:cxnLst/>
            <a:rect l="l" t="t" r="r" b="b"/>
            <a:pathLst>
              <a:path h="863600">
                <a:moveTo>
                  <a:pt x="0" y="0"/>
                </a:moveTo>
                <a:lnTo>
                  <a:pt x="0" y="8634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5" name="bg object 4885"/>
          <p:cNvSpPr/>
          <p:nvPr/>
        </p:nvSpPr>
        <p:spPr>
          <a:xfrm>
            <a:off x="9768516" y="4161168"/>
            <a:ext cx="0" cy="170180"/>
          </a:xfrm>
          <a:custGeom>
            <a:avLst/>
            <a:gdLst/>
            <a:ahLst/>
            <a:cxnLst/>
            <a:rect l="l" t="t" r="r" b="b"/>
            <a:pathLst>
              <a:path h="170179">
                <a:moveTo>
                  <a:pt x="0" y="1699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6" name="bg object 4886"/>
          <p:cNvSpPr/>
          <p:nvPr/>
        </p:nvSpPr>
        <p:spPr>
          <a:xfrm>
            <a:off x="10638641" y="4182186"/>
            <a:ext cx="0" cy="149225"/>
          </a:xfrm>
          <a:custGeom>
            <a:avLst/>
            <a:gdLst/>
            <a:ahLst/>
            <a:cxnLst/>
            <a:rect l="l" t="t" r="r" b="b"/>
            <a:pathLst>
              <a:path h="149225">
                <a:moveTo>
                  <a:pt x="0" y="1488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7" name="bg object 4887"/>
          <p:cNvSpPr/>
          <p:nvPr/>
        </p:nvSpPr>
        <p:spPr>
          <a:xfrm>
            <a:off x="10419688" y="4182186"/>
            <a:ext cx="0" cy="149225"/>
          </a:xfrm>
          <a:custGeom>
            <a:avLst/>
            <a:gdLst/>
            <a:ahLst/>
            <a:cxnLst/>
            <a:rect l="l" t="t" r="r" b="b"/>
            <a:pathLst>
              <a:path h="149225">
                <a:moveTo>
                  <a:pt x="0" y="1488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8" name="bg object 4888"/>
          <p:cNvSpPr/>
          <p:nvPr/>
        </p:nvSpPr>
        <p:spPr>
          <a:xfrm>
            <a:off x="10585400" y="4046051"/>
            <a:ext cx="0" cy="285115"/>
          </a:xfrm>
          <a:custGeom>
            <a:avLst/>
            <a:gdLst/>
            <a:ahLst/>
            <a:cxnLst/>
            <a:rect l="l" t="t" r="r" b="b"/>
            <a:pathLst>
              <a:path h="285114">
                <a:moveTo>
                  <a:pt x="0" y="0"/>
                </a:moveTo>
                <a:lnTo>
                  <a:pt x="0" y="2850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9" name="bg object 4889"/>
          <p:cNvSpPr/>
          <p:nvPr/>
        </p:nvSpPr>
        <p:spPr>
          <a:xfrm>
            <a:off x="11048056" y="4046051"/>
            <a:ext cx="0" cy="285115"/>
          </a:xfrm>
          <a:custGeom>
            <a:avLst/>
            <a:gdLst/>
            <a:ahLst/>
            <a:cxnLst/>
            <a:rect l="l" t="t" r="r" b="b"/>
            <a:pathLst>
              <a:path h="285114">
                <a:moveTo>
                  <a:pt x="0" y="0"/>
                </a:moveTo>
                <a:lnTo>
                  <a:pt x="0" y="2850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0" name="bg object 4890"/>
          <p:cNvSpPr/>
          <p:nvPr/>
        </p:nvSpPr>
        <p:spPr>
          <a:xfrm>
            <a:off x="11098523" y="4046051"/>
            <a:ext cx="0" cy="285115"/>
          </a:xfrm>
          <a:custGeom>
            <a:avLst/>
            <a:gdLst/>
            <a:ahLst/>
            <a:cxnLst/>
            <a:rect l="l" t="t" r="r" b="b"/>
            <a:pathLst>
              <a:path h="285114">
                <a:moveTo>
                  <a:pt x="0" y="0"/>
                </a:moveTo>
                <a:lnTo>
                  <a:pt x="0" y="2850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1" name="bg object 4891"/>
          <p:cNvSpPr/>
          <p:nvPr/>
        </p:nvSpPr>
        <p:spPr>
          <a:xfrm>
            <a:off x="11513903" y="4263787"/>
            <a:ext cx="84455" cy="84455"/>
          </a:xfrm>
          <a:custGeom>
            <a:avLst/>
            <a:gdLst/>
            <a:ahLst/>
            <a:cxnLst/>
            <a:rect l="l" t="t" r="r" b="b"/>
            <a:pathLst>
              <a:path w="84454" h="84454">
                <a:moveTo>
                  <a:pt x="84135" y="0"/>
                </a:moveTo>
                <a:lnTo>
                  <a:pt x="0" y="841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2" name="bg object 4892"/>
          <p:cNvSpPr/>
          <p:nvPr/>
        </p:nvSpPr>
        <p:spPr>
          <a:xfrm>
            <a:off x="11485906" y="4182186"/>
            <a:ext cx="0" cy="149225"/>
          </a:xfrm>
          <a:custGeom>
            <a:avLst/>
            <a:gdLst/>
            <a:ahLst/>
            <a:cxnLst/>
            <a:rect l="l" t="t" r="r" b="b"/>
            <a:pathLst>
              <a:path h="149225">
                <a:moveTo>
                  <a:pt x="0" y="1488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3" name="bg object 4893"/>
          <p:cNvSpPr/>
          <p:nvPr/>
        </p:nvSpPr>
        <p:spPr>
          <a:xfrm>
            <a:off x="11506934" y="4256820"/>
            <a:ext cx="74295" cy="74295"/>
          </a:xfrm>
          <a:custGeom>
            <a:avLst/>
            <a:gdLst/>
            <a:ahLst/>
            <a:cxnLst/>
            <a:rect l="l" t="t" r="r" b="b"/>
            <a:pathLst>
              <a:path w="74295" h="74295">
                <a:moveTo>
                  <a:pt x="74280" y="0"/>
                </a:moveTo>
                <a:lnTo>
                  <a:pt x="0" y="742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4" name="bg object 4894"/>
          <p:cNvSpPr/>
          <p:nvPr/>
        </p:nvSpPr>
        <p:spPr>
          <a:xfrm>
            <a:off x="10342466" y="4738195"/>
            <a:ext cx="1379855" cy="0"/>
          </a:xfrm>
          <a:custGeom>
            <a:avLst/>
            <a:gdLst/>
            <a:ahLst/>
            <a:cxnLst/>
            <a:rect l="l" t="t" r="r" b="b"/>
            <a:pathLst>
              <a:path w="1379854">
                <a:moveTo>
                  <a:pt x="13795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5" name="bg object 4895"/>
          <p:cNvSpPr/>
          <p:nvPr/>
        </p:nvSpPr>
        <p:spPr>
          <a:xfrm>
            <a:off x="10330705" y="4775222"/>
            <a:ext cx="0" cy="856615"/>
          </a:xfrm>
          <a:custGeom>
            <a:avLst/>
            <a:gdLst/>
            <a:ahLst/>
            <a:cxnLst/>
            <a:rect l="l" t="t" r="r" b="b"/>
            <a:pathLst>
              <a:path h="856614">
                <a:moveTo>
                  <a:pt x="0" y="0"/>
                </a:moveTo>
                <a:lnTo>
                  <a:pt x="0" y="8563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6" name="bg object 4896"/>
          <p:cNvSpPr/>
          <p:nvPr/>
        </p:nvSpPr>
        <p:spPr>
          <a:xfrm>
            <a:off x="10342472" y="4775222"/>
            <a:ext cx="0" cy="856615"/>
          </a:xfrm>
          <a:custGeom>
            <a:avLst/>
            <a:gdLst/>
            <a:ahLst/>
            <a:cxnLst/>
            <a:rect l="l" t="t" r="r" b="b"/>
            <a:pathLst>
              <a:path h="856614">
                <a:moveTo>
                  <a:pt x="0" y="0"/>
                </a:moveTo>
                <a:lnTo>
                  <a:pt x="0" y="8563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7" name="bg object 4897"/>
          <p:cNvSpPr/>
          <p:nvPr/>
        </p:nvSpPr>
        <p:spPr>
          <a:xfrm>
            <a:off x="10330699" y="6386932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8" name="bg object 4898"/>
          <p:cNvSpPr/>
          <p:nvPr/>
        </p:nvSpPr>
        <p:spPr>
          <a:xfrm>
            <a:off x="10330699" y="6435727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9" name="bg object 4899"/>
          <p:cNvSpPr/>
          <p:nvPr/>
        </p:nvSpPr>
        <p:spPr>
          <a:xfrm>
            <a:off x="10330699" y="6400391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0" name="bg object 4900"/>
          <p:cNvSpPr/>
          <p:nvPr/>
        </p:nvSpPr>
        <p:spPr>
          <a:xfrm>
            <a:off x="10330699" y="6422268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1" name="bg object 4901"/>
          <p:cNvSpPr/>
          <p:nvPr/>
        </p:nvSpPr>
        <p:spPr>
          <a:xfrm>
            <a:off x="10330699" y="6411330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2" name="bg object 4902"/>
          <p:cNvSpPr/>
          <p:nvPr/>
        </p:nvSpPr>
        <p:spPr>
          <a:xfrm>
            <a:off x="10330699" y="6215337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3" name="bg object 4903"/>
          <p:cNvSpPr/>
          <p:nvPr/>
        </p:nvSpPr>
        <p:spPr>
          <a:xfrm>
            <a:off x="10330699" y="6166541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4" name="bg object 4904"/>
          <p:cNvSpPr/>
          <p:nvPr/>
        </p:nvSpPr>
        <p:spPr>
          <a:xfrm>
            <a:off x="10330699" y="6201879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5" name="bg object 4905"/>
          <p:cNvSpPr/>
          <p:nvPr/>
        </p:nvSpPr>
        <p:spPr>
          <a:xfrm>
            <a:off x="10330699" y="6180000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6" name="bg object 4906"/>
          <p:cNvSpPr/>
          <p:nvPr/>
        </p:nvSpPr>
        <p:spPr>
          <a:xfrm>
            <a:off x="10330699" y="6190940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7" name="bg object 4907"/>
          <p:cNvSpPr/>
          <p:nvPr/>
        </p:nvSpPr>
        <p:spPr>
          <a:xfrm>
            <a:off x="10330699" y="5981473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8" name="bg object 4908"/>
          <p:cNvSpPr/>
          <p:nvPr/>
        </p:nvSpPr>
        <p:spPr>
          <a:xfrm>
            <a:off x="10330699" y="5994932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9" name="bg object 4909"/>
          <p:cNvSpPr/>
          <p:nvPr/>
        </p:nvSpPr>
        <p:spPr>
          <a:xfrm>
            <a:off x="10360987" y="5623133"/>
            <a:ext cx="0" cy="146685"/>
          </a:xfrm>
          <a:custGeom>
            <a:avLst/>
            <a:gdLst/>
            <a:ahLst/>
            <a:cxnLst/>
            <a:rect l="l" t="t" r="r" b="b"/>
            <a:pathLst>
              <a:path h="146685">
                <a:moveTo>
                  <a:pt x="0" y="0"/>
                </a:moveTo>
                <a:lnTo>
                  <a:pt x="0" y="1463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0" name="bg object 4910"/>
          <p:cNvSpPr/>
          <p:nvPr/>
        </p:nvSpPr>
        <p:spPr>
          <a:xfrm>
            <a:off x="10359297" y="5624808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2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1" name="bg object 4911"/>
          <p:cNvSpPr/>
          <p:nvPr/>
        </p:nvSpPr>
        <p:spPr>
          <a:xfrm>
            <a:off x="10204525" y="5662664"/>
            <a:ext cx="0" cy="67310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2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2" name="bg object 4912"/>
          <p:cNvSpPr/>
          <p:nvPr/>
        </p:nvSpPr>
        <p:spPr>
          <a:xfrm>
            <a:off x="10204522" y="5662664"/>
            <a:ext cx="67310" cy="67310"/>
          </a:xfrm>
          <a:custGeom>
            <a:avLst/>
            <a:gdLst/>
            <a:ahLst/>
            <a:cxnLst/>
            <a:rect l="l" t="t" r="r" b="b"/>
            <a:pathLst>
              <a:path w="67309" h="67310">
                <a:moveTo>
                  <a:pt x="67295" y="0"/>
                </a:moveTo>
                <a:lnTo>
                  <a:pt x="67295" y="67295"/>
                </a:lnTo>
              </a:path>
              <a:path w="67309" h="67310">
                <a:moveTo>
                  <a:pt x="672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3" name="bg object 4913"/>
          <p:cNvSpPr/>
          <p:nvPr/>
        </p:nvSpPr>
        <p:spPr>
          <a:xfrm>
            <a:off x="10204522" y="5729956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2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4" name="bg object 4914"/>
          <p:cNvSpPr/>
          <p:nvPr/>
        </p:nvSpPr>
        <p:spPr>
          <a:xfrm>
            <a:off x="10313034" y="5761084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294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5" name="bg object 4915"/>
          <p:cNvSpPr/>
          <p:nvPr/>
        </p:nvSpPr>
        <p:spPr>
          <a:xfrm>
            <a:off x="10313034" y="5631537"/>
            <a:ext cx="29845" cy="130175"/>
          </a:xfrm>
          <a:custGeom>
            <a:avLst/>
            <a:gdLst/>
            <a:ahLst/>
            <a:cxnLst/>
            <a:rect l="l" t="t" r="r" b="b"/>
            <a:pathLst>
              <a:path w="29845" h="130175">
                <a:moveTo>
                  <a:pt x="29437" y="0"/>
                </a:moveTo>
                <a:lnTo>
                  <a:pt x="0" y="0"/>
                </a:lnTo>
              </a:path>
              <a:path w="29845" h="130175">
                <a:moveTo>
                  <a:pt x="29437" y="0"/>
                </a:moveTo>
                <a:lnTo>
                  <a:pt x="29437" y="1295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6" name="bg object 4916"/>
          <p:cNvSpPr/>
          <p:nvPr/>
        </p:nvSpPr>
        <p:spPr>
          <a:xfrm>
            <a:off x="10313037" y="5631537"/>
            <a:ext cx="0" cy="31750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1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7" name="bg object 4917"/>
          <p:cNvSpPr/>
          <p:nvPr/>
        </p:nvSpPr>
        <p:spPr>
          <a:xfrm>
            <a:off x="10271817" y="5662664"/>
            <a:ext cx="41275" cy="0"/>
          </a:xfrm>
          <a:custGeom>
            <a:avLst/>
            <a:gdLst/>
            <a:ahLst/>
            <a:cxnLst/>
            <a:rect l="l" t="t" r="r" b="b"/>
            <a:pathLst>
              <a:path w="41275">
                <a:moveTo>
                  <a:pt x="0" y="0"/>
                </a:moveTo>
                <a:lnTo>
                  <a:pt x="412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8" name="bg object 4918"/>
          <p:cNvSpPr/>
          <p:nvPr/>
        </p:nvSpPr>
        <p:spPr>
          <a:xfrm>
            <a:off x="10271817" y="5729956"/>
            <a:ext cx="41275" cy="0"/>
          </a:xfrm>
          <a:custGeom>
            <a:avLst/>
            <a:gdLst/>
            <a:ahLst/>
            <a:cxnLst/>
            <a:rect l="l" t="t" r="r" b="b"/>
            <a:pathLst>
              <a:path w="41275">
                <a:moveTo>
                  <a:pt x="0" y="0"/>
                </a:moveTo>
                <a:lnTo>
                  <a:pt x="412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9" name="bg object 4919"/>
          <p:cNvSpPr/>
          <p:nvPr/>
        </p:nvSpPr>
        <p:spPr>
          <a:xfrm>
            <a:off x="10313037" y="5729956"/>
            <a:ext cx="0" cy="31750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1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0" name="bg object 4920"/>
          <p:cNvSpPr/>
          <p:nvPr/>
        </p:nvSpPr>
        <p:spPr>
          <a:xfrm>
            <a:off x="10330699" y="5970551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1" name="bg object 4921"/>
          <p:cNvSpPr/>
          <p:nvPr/>
        </p:nvSpPr>
        <p:spPr>
          <a:xfrm>
            <a:off x="10330699" y="5959612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2" name="bg object 4922"/>
          <p:cNvSpPr/>
          <p:nvPr/>
        </p:nvSpPr>
        <p:spPr>
          <a:xfrm>
            <a:off x="10330699" y="5946152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3" name="bg object 4923"/>
          <p:cNvSpPr/>
          <p:nvPr/>
        </p:nvSpPr>
        <p:spPr>
          <a:xfrm>
            <a:off x="10342470" y="576950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51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4" name="bg object 4924"/>
          <p:cNvSpPr/>
          <p:nvPr/>
        </p:nvSpPr>
        <p:spPr>
          <a:xfrm>
            <a:off x="10330699" y="5774542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5" name="bg object 4925"/>
          <p:cNvSpPr/>
          <p:nvPr/>
        </p:nvSpPr>
        <p:spPr>
          <a:xfrm>
            <a:off x="10342469" y="5767812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6" name="bg object 4926"/>
          <p:cNvSpPr/>
          <p:nvPr/>
        </p:nvSpPr>
        <p:spPr>
          <a:xfrm>
            <a:off x="10342470" y="562313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51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7" name="bg object 4927"/>
          <p:cNvSpPr/>
          <p:nvPr/>
        </p:nvSpPr>
        <p:spPr>
          <a:xfrm>
            <a:off x="10330699" y="5618079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8" name="bg object 4928"/>
          <p:cNvSpPr/>
          <p:nvPr/>
        </p:nvSpPr>
        <p:spPr>
          <a:xfrm>
            <a:off x="10342469" y="5624809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9" name="bg object 4929"/>
          <p:cNvSpPr/>
          <p:nvPr/>
        </p:nvSpPr>
        <p:spPr>
          <a:xfrm>
            <a:off x="10419688" y="4347917"/>
            <a:ext cx="219075" cy="0"/>
          </a:xfrm>
          <a:custGeom>
            <a:avLst/>
            <a:gdLst/>
            <a:ahLst/>
            <a:cxnLst/>
            <a:rect l="l" t="t" r="r" b="b"/>
            <a:pathLst>
              <a:path w="219075">
                <a:moveTo>
                  <a:pt x="0" y="0"/>
                </a:moveTo>
                <a:lnTo>
                  <a:pt x="2189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0" name="bg object 4930"/>
          <p:cNvSpPr/>
          <p:nvPr/>
        </p:nvSpPr>
        <p:spPr>
          <a:xfrm>
            <a:off x="10585400" y="4331077"/>
            <a:ext cx="53340" cy="0"/>
          </a:xfrm>
          <a:custGeom>
            <a:avLst/>
            <a:gdLst/>
            <a:ahLst/>
            <a:cxnLst/>
            <a:rect l="l" t="t" r="r" b="b"/>
            <a:pathLst>
              <a:path w="53340">
                <a:moveTo>
                  <a:pt x="0" y="0"/>
                </a:moveTo>
                <a:lnTo>
                  <a:pt x="532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1" name="bg object 4931"/>
          <p:cNvSpPr/>
          <p:nvPr/>
        </p:nvSpPr>
        <p:spPr>
          <a:xfrm>
            <a:off x="10086477" y="4331077"/>
            <a:ext cx="184785" cy="0"/>
          </a:xfrm>
          <a:custGeom>
            <a:avLst/>
            <a:gdLst/>
            <a:ahLst/>
            <a:cxnLst/>
            <a:rect l="l" t="t" r="r" b="b"/>
            <a:pathLst>
              <a:path w="184784">
                <a:moveTo>
                  <a:pt x="0" y="0"/>
                </a:moveTo>
                <a:lnTo>
                  <a:pt x="1843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2" name="bg object 4932"/>
          <p:cNvSpPr/>
          <p:nvPr/>
        </p:nvSpPr>
        <p:spPr>
          <a:xfrm>
            <a:off x="9768516" y="4347917"/>
            <a:ext cx="502284" cy="0"/>
          </a:xfrm>
          <a:custGeom>
            <a:avLst/>
            <a:gdLst/>
            <a:ahLst/>
            <a:cxnLst/>
            <a:rect l="l" t="t" r="r" b="b"/>
            <a:pathLst>
              <a:path w="502284">
                <a:moveTo>
                  <a:pt x="0" y="0"/>
                </a:moveTo>
                <a:lnTo>
                  <a:pt x="5022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3" name="bg object 4933"/>
          <p:cNvSpPr/>
          <p:nvPr/>
        </p:nvSpPr>
        <p:spPr>
          <a:xfrm>
            <a:off x="9598596" y="433107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4" name="bg object 4934"/>
          <p:cNvSpPr/>
          <p:nvPr/>
        </p:nvSpPr>
        <p:spPr>
          <a:xfrm>
            <a:off x="9768516" y="4331077"/>
            <a:ext cx="301625" cy="17145"/>
          </a:xfrm>
          <a:custGeom>
            <a:avLst/>
            <a:gdLst/>
            <a:ahLst/>
            <a:cxnLst/>
            <a:rect l="l" t="t" r="r" b="b"/>
            <a:pathLst>
              <a:path w="301625" h="17145">
                <a:moveTo>
                  <a:pt x="0" y="0"/>
                </a:moveTo>
                <a:lnTo>
                  <a:pt x="0" y="16839"/>
                </a:lnTo>
              </a:path>
              <a:path w="301625" h="17145">
                <a:moveTo>
                  <a:pt x="0" y="0"/>
                </a:moveTo>
                <a:lnTo>
                  <a:pt x="3011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5" name="bg object 4935"/>
          <p:cNvSpPr/>
          <p:nvPr/>
        </p:nvSpPr>
        <p:spPr>
          <a:xfrm>
            <a:off x="10596237" y="4738193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6" name="bg object 4936"/>
          <p:cNvSpPr/>
          <p:nvPr/>
        </p:nvSpPr>
        <p:spPr>
          <a:xfrm>
            <a:off x="10204525" y="4670057"/>
            <a:ext cx="0" cy="67310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3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7" name="bg object 4937"/>
          <p:cNvSpPr/>
          <p:nvPr/>
        </p:nvSpPr>
        <p:spPr>
          <a:xfrm>
            <a:off x="10271817" y="4670057"/>
            <a:ext cx="0" cy="67310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3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8" name="bg object 4938"/>
          <p:cNvSpPr/>
          <p:nvPr/>
        </p:nvSpPr>
        <p:spPr>
          <a:xfrm>
            <a:off x="10204525" y="4670057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9" name="bg object 4939"/>
          <p:cNvSpPr/>
          <p:nvPr/>
        </p:nvSpPr>
        <p:spPr>
          <a:xfrm>
            <a:off x="10204525" y="4737366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0" name="bg object 4940"/>
          <p:cNvSpPr/>
          <p:nvPr/>
        </p:nvSpPr>
        <p:spPr>
          <a:xfrm>
            <a:off x="10313034" y="4775222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294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1" name="bg object 4941"/>
          <p:cNvSpPr/>
          <p:nvPr/>
        </p:nvSpPr>
        <p:spPr>
          <a:xfrm>
            <a:off x="10342472" y="4670057"/>
            <a:ext cx="0" cy="105410"/>
          </a:xfrm>
          <a:custGeom>
            <a:avLst/>
            <a:gdLst/>
            <a:ahLst/>
            <a:cxnLst/>
            <a:rect l="l" t="t" r="r" b="b"/>
            <a:pathLst>
              <a:path h="105410">
                <a:moveTo>
                  <a:pt x="0" y="0"/>
                </a:moveTo>
                <a:lnTo>
                  <a:pt x="0" y="1051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2" name="bg object 4942"/>
          <p:cNvSpPr/>
          <p:nvPr/>
        </p:nvSpPr>
        <p:spPr>
          <a:xfrm>
            <a:off x="10360987" y="4749978"/>
            <a:ext cx="0" cy="33655"/>
          </a:xfrm>
          <a:custGeom>
            <a:avLst/>
            <a:gdLst/>
            <a:ahLst/>
            <a:cxnLst/>
            <a:rect l="l" t="t" r="r" b="b"/>
            <a:pathLst>
              <a:path h="33654">
                <a:moveTo>
                  <a:pt x="0" y="0"/>
                </a:moveTo>
                <a:lnTo>
                  <a:pt x="0" y="336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3" name="bg object 4943"/>
          <p:cNvSpPr/>
          <p:nvPr/>
        </p:nvSpPr>
        <p:spPr>
          <a:xfrm>
            <a:off x="10366025" y="4738194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4" name="bg object 4944"/>
          <p:cNvSpPr/>
          <p:nvPr/>
        </p:nvSpPr>
        <p:spPr>
          <a:xfrm>
            <a:off x="10342471" y="478362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51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5" name="bg object 4945"/>
          <p:cNvSpPr/>
          <p:nvPr/>
        </p:nvSpPr>
        <p:spPr>
          <a:xfrm>
            <a:off x="10330699" y="4788681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6" name="bg object 4946"/>
          <p:cNvSpPr/>
          <p:nvPr/>
        </p:nvSpPr>
        <p:spPr>
          <a:xfrm>
            <a:off x="10313037" y="4737366"/>
            <a:ext cx="0" cy="38100"/>
          </a:xfrm>
          <a:custGeom>
            <a:avLst/>
            <a:gdLst/>
            <a:ahLst/>
            <a:cxnLst/>
            <a:rect l="l" t="t" r="r" b="b"/>
            <a:pathLst>
              <a:path h="38100">
                <a:moveTo>
                  <a:pt x="0" y="0"/>
                </a:moveTo>
                <a:lnTo>
                  <a:pt x="0" y="378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7" name="bg object 4947"/>
          <p:cNvSpPr/>
          <p:nvPr/>
        </p:nvSpPr>
        <p:spPr>
          <a:xfrm>
            <a:off x="10271817" y="4670057"/>
            <a:ext cx="71120" cy="0"/>
          </a:xfrm>
          <a:custGeom>
            <a:avLst/>
            <a:gdLst/>
            <a:ahLst/>
            <a:cxnLst/>
            <a:rect l="l" t="t" r="r" b="b"/>
            <a:pathLst>
              <a:path w="71120">
                <a:moveTo>
                  <a:pt x="0" y="0"/>
                </a:moveTo>
                <a:lnTo>
                  <a:pt x="70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8" name="bg object 4948"/>
          <p:cNvSpPr/>
          <p:nvPr/>
        </p:nvSpPr>
        <p:spPr>
          <a:xfrm>
            <a:off x="10271817" y="4737366"/>
            <a:ext cx="41275" cy="0"/>
          </a:xfrm>
          <a:custGeom>
            <a:avLst/>
            <a:gdLst/>
            <a:ahLst/>
            <a:cxnLst/>
            <a:rect l="l" t="t" r="r" b="b"/>
            <a:pathLst>
              <a:path w="41275">
                <a:moveTo>
                  <a:pt x="0" y="0"/>
                </a:moveTo>
                <a:lnTo>
                  <a:pt x="412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9" name="bg object 4949"/>
          <p:cNvSpPr/>
          <p:nvPr/>
        </p:nvSpPr>
        <p:spPr>
          <a:xfrm>
            <a:off x="10359296" y="4749978"/>
            <a:ext cx="0" cy="32384"/>
          </a:xfrm>
          <a:custGeom>
            <a:avLst/>
            <a:gdLst/>
            <a:ahLst/>
            <a:cxnLst/>
            <a:rect l="l" t="t" r="r" b="b"/>
            <a:pathLst>
              <a:path h="32385">
                <a:moveTo>
                  <a:pt x="0" y="0"/>
                </a:moveTo>
                <a:lnTo>
                  <a:pt x="0" y="319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0" name="bg object 4950"/>
          <p:cNvSpPr/>
          <p:nvPr/>
        </p:nvSpPr>
        <p:spPr>
          <a:xfrm>
            <a:off x="10342469" y="4781951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1" name="bg object 4951"/>
          <p:cNvSpPr/>
          <p:nvPr/>
        </p:nvSpPr>
        <p:spPr>
          <a:xfrm>
            <a:off x="10342472" y="4643997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0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2" name="bg object 4952"/>
          <p:cNvSpPr/>
          <p:nvPr/>
        </p:nvSpPr>
        <p:spPr>
          <a:xfrm>
            <a:off x="10204525" y="4660824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2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3" name="bg object 4953"/>
          <p:cNvSpPr/>
          <p:nvPr/>
        </p:nvSpPr>
        <p:spPr>
          <a:xfrm>
            <a:off x="10571840" y="4738193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4" name="bg object 4954"/>
          <p:cNvSpPr/>
          <p:nvPr/>
        </p:nvSpPr>
        <p:spPr>
          <a:xfrm>
            <a:off x="10582779" y="4738193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5" name="bg object 4955"/>
          <p:cNvSpPr/>
          <p:nvPr/>
        </p:nvSpPr>
        <p:spPr>
          <a:xfrm>
            <a:off x="10560900" y="4738193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6" name="bg object 4956"/>
          <p:cNvSpPr/>
          <p:nvPr/>
        </p:nvSpPr>
        <p:spPr>
          <a:xfrm>
            <a:off x="10547442" y="4738193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7" name="bg object 4957"/>
          <p:cNvSpPr/>
          <p:nvPr/>
        </p:nvSpPr>
        <p:spPr>
          <a:xfrm>
            <a:off x="10419688" y="4331077"/>
            <a:ext cx="149225" cy="17145"/>
          </a:xfrm>
          <a:custGeom>
            <a:avLst/>
            <a:gdLst/>
            <a:ahLst/>
            <a:cxnLst/>
            <a:rect l="l" t="t" r="r" b="b"/>
            <a:pathLst>
              <a:path w="149225" h="17145">
                <a:moveTo>
                  <a:pt x="0" y="0"/>
                </a:moveTo>
                <a:lnTo>
                  <a:pt x="148891" y="0"/>
                </a:lnTo>
              </a:path>
              <a:path w="149225"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8" name="bg object 4958"/>
          <p:cNvSpPr/>
          <p:nvPr/>
        </p:nvSpPr>
        <p:spPr>
          <a:xfrm>
            <a:off x="10270803" y="433107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9" name="bg object 4959"/>
          <p:cNvSpPr/>
          <p:nvPr/>
        </p:nvSpPr>
        <p:spPr>
          <a:xfrm>
            <a:off x="10787527" y="4331077"/>
            <a:ext cx="549910" cy="0"/>
          </a:xfrm>
          <a:custGeom>
            <a:avLst/>
            <a:gdLst/>
            <a:ahLst/>
            <a:cxnLst/>
            <a:rect l="l" t="t" r="r" b="b"/>
            <a:pathLst>
              <a:path w="549909">
                <a:moveTo>
                  <a:pt x="0" y="0"/>
                </a:moveTo>
                <a:lnTo>
                  <a:pt x="5494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0" name="bg object 4960"/>
          <p:cNvSpPr/>
          <p:nvPr/>
        </p:nvSpPr>
        <p:spPr>
          <a:xfrm>
            <a:off x="10787527" y="4347917"/>
            <a:ext cx="549910" cy="0"/>
          </a:xfrm>
          <a:custGeom>
            <a:avLst/>
            <a:gdLst/>
            <a:ahLst/>
            <a:cxnLst/>
            <a:rect l="l" t="t" r="r" b="b"/>
            <a:pathLst>
              <a:path w="549909">
                <a:moveTo>
                  <a:pt x="0" y="0"/>
                </a:moveTo>
                <a:lnTo>
                  <a:pt x="5494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1" name="bg object 4961"/>
          <p:cNvSpPr/>
          <p:nvPr/>
        </p:nvSpPr>
        <p:spPr>
          <a:xfrm>
            <a:off x="10802051" y="4738193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2" name="bg object 4962"/>
          <p:cNvSpPr/>
          <p:nvPr/>
        </p:nvSpPr>
        <p:spPr>
          <a:xfrm>
            <a:off x="10812973" y="4738193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3" name="bg object 4963"/>
          <p:cNvSpPr/>
          <p:nvPr/>
        </p:nvSpPr>
        <p:spPr>
          <a:xfrm>
            <a:off x="10791113" y="4738193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4" name="bg object 4964"/>
          <p:cNvSpPr/>
          <p:nvPr/>
        </p:nvSpPr>
        <p:spPr>
          <a:xfrm>
            <a:off x="10826432" y="4738193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5" name="bg object 4965"/>
          <p:cNvSpPr/>
          <p:nvPr/>
        </p:nvSpPr>
        <p:spPr>
          <a:xfrm>
            <a:off x="10777654" y="4738193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6" name="bg object 4966"/>
          <p:cNvSpPr/>
          <p:nvPr/>
        </p:nvSpPr>
        <p:spPr>
          <a:xfrm>
            <a:off x="11032247" y="4738193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7" name="bg object 4967"/>
          <p:cNvSpPr/>
          <p:nvPr/>
        </p:nvSpPr>
        <p:spPr>
          <a:xfrm>
            <a:off x="11043185" y="4738193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8" name="bg object 4968"/>
          <p:cNvSpPr/>
          <p:nvPr/>
        </p:nvSpPr>
        <p:spPr>
          <a:xfrm>
            <a:off x="11021306" y="4738193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9" name="bg object 4969"/>
          <p:cNvSpPr/>
          <p:nvPr/>
        </p:nvSpPr>
        <p:spPr>
          <a:xfrm>
            <a:off x="11056643" y="4738193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0" name="bg object 4970"/>
          <p:cNvSpPr/>
          <p:nvPr/>
        </p:nvSpPr>
        <p:spPr>
          <a:xfrm>
            <a:off x="11007848" y="4738193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1" name="bg object 4971"/>
          <p:cNvSpPr/>
          <p:nvPr/>
        </p:nvSpPr>
        <p:spPr>
          <a:xfrm>
            <a:off x="10638641" y="433107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2" name="bg object 4972"/>
          <p:cNvSpPr/>
          <p:nvPr/>
        </p:nvSpPr>
        <p:spPr>
          <a:xfrm>
            <a:off x="10787527" y="433107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3" name="bg object 4973"/>
          <p:cNvSpPr/>
          <p:nvPr/>
        </p:nvSpPr>
        <p:spPr>
          <a:xfrm>
            <a:off x="11286839" y="4738193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4" name="bg object 4974"/>
          <p:cNvSpPr/>
          <p:nvPr/>
        </p:nvSpPr>
        <p:spPr>
          <a:xfrm>
            <a:off x="11238062" y="4738193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5" name="bg object 4975"/>
          <p:cNvSpPr/>
          <p:nvPr/>
        </p:nvSpPr>
        <p:spPr>
          <a:xfrm>
            <a:off x="11273381" y="4738193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6" name="bg object 4976"/>
          <p:cNvSpPr/>
          <p:nvPr/>
        </p:nvSpPr>
        <p:spPr>
          <a:xfrm>
            <a:off x="11251520" y="4738193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7" name="bg object 4977"/>
          <p:cNvSpPr/>
          <p:nvPr/>
        </p:nvSpPr>
        <p:spPr>
          <a:xfrm>
            <a:off x="11262458" y="4738193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117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8" name="bg object 4978"/>
          <p:cNvSpPr/>
          <p:nvPr/>
        </p:nvSpPr>
        <p:spPr>
          <a:xfrm>
            <a:off x="11337021" y="433107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9" name="bg object 4979"/>
          <p:cNvSpPr/>
          <p:nvPr/>
        </p:nvSpPr>
        <p:spPr>
          <a:xfrm>
            <a:off x="11485906" y="433107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0" name="bg object 4980"/>
          <p:cNvSpPr/>
          <p:nvPr/>
        </p:nvSpPr>
        <p:spPr>
          <a:xfrm>
            <a:off x="11485906" y="4347917"/>
            <a:ext cx="28575" cy="0"/>
          </a:xfrm>
          <a:custGeom>
            <a:avLst/>
            <a:gdLst/>
            <a:ahLst/>
            <a:cxnLst/>
            <a:rect l="l" t="t" r="r" b="b"/>
            <a:pathLst>
              <a:path w="28575">
                <a:moveTo>
                  <a:pt x="0" y="0"/>
                </a:moveTo>
                <a:lnTo>
                  <a:pt x="280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1" name="bg object 4981"/>
          <p:cNvSpPr/>
          <p:nvPr/>
        </p:nvSpPr>
        <p:spPr>
          <a:xfrm>
            <a:off x="11485906" y="4331077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0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2" name="bg object 4982"/>
          <p:cNvSpPr/>
          <p:nvPr/>
        </p:nvSpPr>
        <p:spPr>
          <a:xfrm>
            <a:off x="11733806" y="4775222"/>
            <a:ext cx="0" cy="856615"/>
          </a:xfrm>
          <a:custGeom>
            <a:avLst/>
            <a:gdLst/>
            <a:ahLst/>
            <a:cxnLst/>
            <a:rect l="l" t="t" r="r" b="b"/>
            <a:pathLst>
              <a:path h="856614">
                <a:moveTo>
                  <a:pt x="0" y="0"/>
                </a:moveTo>
                <a:lnTo>
                  <a:pt x="0" y="8563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3" name="bg object 4983"/>
          <p:cNvSpPr/>
          <p:nvPr/>
        </p:nvSpPr>
        <p:spPr>
          <a:xfrm>
            <a:off x="11722020" y="4775222"/>
            <a:ext cx="0" cy="856615"/>
          </a:xfrm>
          <a:custGeom>
            <a:avLst/>
            <a:gdLst/>
            <a:ahLst/>
            <a:cxnLst/>
            <a:rect l="l" t="t" r="r" b="b"/>
            <a:pathLst>
              <a:path h="856614">
                <a:moveTo>
                  <a:pt x="0" y="0"/>
                </a:moveTo>
                <a:lnTo>
                  <a:pt x="0" y="8563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4" name="bg object 4984"/>
          <p:cNvSpPr/>
          <p:nvPr/>
        </p:nvSpPr>
        <p:spPr>
          <a:xfrm>
            <a:off x="11722020" y="6411330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5" name="bg object 4985"/>
          <p:cNvSpPr/>
          <p:nvPr/>
        </p:nvSpPr>
        <p:spPr>
          <a:xfrm>
            <a:off x="11722020" y="6422269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6" name="bg object 4986"/>
          <p:cNvSpPr/>
          <p:nvPr/>
        </p:nvSpPr>
        <p:spPr>
          <a:xfrm>
            <a:off x="11722020" y="6400391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7" name="bg object 4987"/>
          <p:cNvSpPr/>
          <p:nvPr/>
        </p:nvSpPr>
        <p:spPr>
          <a:xfrm>
            <a:off x="11722020" y="6435728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8" name="bg object 4988"/>
          <p:cNvSpPr/>
          <p:nvPr/>
        </p:nvSpPr>
        <p:spPr>
          <a:xfrm>
            <a:off x="11722020" y="6386932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9" name="bg object 4989"/>
          <p:cNvSpPr/>
          <p:nvPr/>
        </p:nvSpPr>
        <p:spPr>
          <a:xfrm>
            <a:off x="11722020" y="5994932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0" name="bg object 4990"/>
          <p:cNvSpPr/>
          <p:nvPr/>
        </p:nvSpPr>
        <p:spPr>
          <a:xfrm>
            <a:off x="11722020" y="5981473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1" name="bg object 4991"/>
          <p:cNvSpPr/>
          <p:nvPr/>
        </p:nvSpPr>
        <p:spPr>
          <a:xfrm>
            <a:off x="11722020" y="6190940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2" name="bg object 4992"/>
          <p:cNvSpPr/>
          <p:nvPr/>
        </p:nvSpPr>
        <p:spPr>
          <a:xfrm>
            <a:off x="11722020" y="6180000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3" name="bg object 4993"/>
          <p:cNvSpPr/>
          <p:nvPr/>
        </p:nvSpPr>
        <p:spPr>
          <a:xfrm>
            <a:off x="11722020" y="6201879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4" name="bg object 4994"/>
          <p:cNvSpPr/>
          <p:nvPr/>
        </p:nvSpPr>
        <p:spPr>
          <a:xfrm>
            <a:off x="11722020" y="6166541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5" name="bg object 4995"/>
          <p:cNvSpPr/>
          <p:nvPr/>
        </p:nvSpPr>
        <p:spPr>
          <a:xfrm>
            <a:off x="11722020" y="6215337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6" name="bg object 4996"/>
          <p:cNvSpPr/>
          <p:nvPr/>
        </p:nvSpPr>
        <p:spPr>
          <a:xfrm>
            <a:off x="11703507" y="5623133"/>
            <a:ext cx="0" cy="146685"/>
          </a:xfrm>
          <a:custGeom>
            <a:avLst/>
            <a:gdLst/>
            <a:ahLst/>
            <a:cxnLst/>
            <a:rect l="l" t="t" r="r" b="b"/>
            <a:pathLst>
              <a:path h="146685">
                <a:moveTo>
                  <a:pt x="0" y="0"/>
                </a:moveTo>
                <a:lnTo>
                  <a:pt x="0" y="1463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7" name="bg object 4997"/>
          <p:cNvSpPr/>
          <p:nvPr/>
        </p:nvSpPr>
        <p:spPr>
          <a:xfrm>
            <a:off x="11705197" y="5624808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2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8" name="bg object 4998"/>
          <p:cNvSpPr/>
          <p:nvPr/>
        </p:nvSpPr>
        <p:spPr>
          <a:xfrm>
            <a:off x="11804461" y="566266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3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9" name="bg object 4999"/>
          <p:cNvSpPr/>
          <p:nvPr/>
        </p:nvSpPr>
        <p:spPr>
          <a:xfrm>
            <a:off x="11804461" y="5729956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3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0" name="bg object 5000"/>
          <p:cNvSpPr/>
          <p:nvPr/>
        </p:nvSpPr>
        <p:spPr>
          <a:xfrm>
            <a:off x="11804461" y="5662664"/>
            <a:ext cx="0" cy="67310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2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1" name="bg object 5001"/>
          <p:cNvSpPr/>
          <p:nvPr/>
        </p:nvSpPr>
        <p:spPr>
          <a:xfrm>
            <a:off x="11722019" y="5761084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294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2" name="bg object 5002"/>
          <p:cNvSpPr/>
          <p:nvPr/>
        </p:nvSpPr>
        <p:spPr>
          <a:xfrm>
            <a:off x="11722020" y="5631537"/>
            <a:ext cx="0" cy="13017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0"/>
                </a:moveTo>
                <a:lnTo>
                  <a:pt x="0" y="1295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3" name="bg object 5003"/>
          <p:cNvSpPr/>
          <p:nvPr/>
        </p:nvSpPr>
        <p:spPr>
          <a:xfrm>
            <a:off x="11722019" y="5631537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294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4" name="bg object 5004"/>
          <p:cNvSpPr/>
          <p:nvPr/>
        </p:nvSpPr>
        <p:spPr>
          <a:xfrm>
            <a:off x="11722020" y="5946152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5" name="bg object 5005"/>
          <p:cNvSpPr/>
          <p:nvPr/>
        </p:nvSpPr>
        <p:spPr>
          <a:xfrm>
            <a:off x="11722020" y="5959612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6" name="bg object 5006"/>
          <p:cNvSpPr/>
          <p:nvPr/>
        </p:nvSpPr>
        <p:spPr>
          <a:xfrm>
            <a:off x="11722020" y="5970551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7" name="bg object 5007"/>
          <p:cNvSpPr/>
          <p:nvPr/>
        </p:nvSpPr>
        <p:spPr>
          <a:xfrm>
            <a:off x="11722020" y="5774542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8" name="bg object 5008"/>
          <p:cNvSpPr/>
          <p:nvPr/>
        </p:nvSpPr>
        <p:spPr>
          <a:xfrm>
            <a:off x="11703507" y="576950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5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9" name="bg object 5009"/>
          <p:cNvSpPr/>
          <p:nvPr/>
        </p:nvSpPr>
        <p:spPr>
          <a:xfrm>
            <a:off x="11751457" y="5631537"/>
            <a:ext cx="0" cy="31750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1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0" name="bg object 5010"/>
          <p:cNvSpPr/>
          <p:nvPr/>
        </p:nvSpPr>
        <p:spPr>
          <a:xfrm>
            <a:off x="11751453" y="5662664"/>
            <a:ext cx="53340" cy="0"/>
          </a:xfrm>
          <a:custGeom>
            <a:avLst/>
            <a:gdLst/>
            <a:ahLst/>
            <a:cxnLst/>
            <a:rect l="l" t="t" r="r" b="b"/>
            <a:pathLst>
              <a:path w="53340">
                <a:moveTo>
                  <a:pt x="530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1" name="bg object 5011"/>
          <p:cNvSpPr/>
          <p:nvPr/>
        </p:nvSpPr>
        <p:spPr>
          <a:xfrm>
            <a:off x="11751453" y="5729956"/>
            <a:ext cx="53340" cy="0"/>
          </a:xfrm>
          <a:custGeom>
            <a:avLst/>
            <a:gdLst/>
            <a:ahLst/>
            <a:cxnLst/>
            <a:rect l="l" t="t" r="r" b="b"/>
            <a:pathLst>
              <a:path w="53340">
                <a:moveTo>
                  <a:pt x="530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2" name="bg object 5012"/>
          <p:cNvSpPr/>
          <p:nvPr/>
        </p:nvSpPr>
        <p:spPr>
          <a:xfrm>
            <a:off x="11751457" y="5729956"/>
            <a:ext cx="0" cy="31750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1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3" name="bg object 5013"/>
          <p:cNvSpPr/>
          <p:nvPr/>
        </p:nvSpPr>
        <p:spPr>
          <a:xfrm>
            <a:off x="11705197" y="5767812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4" name="bg object 5014"/>
          <p:cNvSpPr/>
          <p:nvPr/>
        </p:nvSpPr>
        <p:spPr>
          <a:xfrm>
            <a:off x="11871769" y="5662664"/>
            <a:ext cx="0" cy="67310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2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5" name="bg object 5015"/>
          <p:cNvSpPr/>
          <p:nvPr/>
        </p:nvSpPr>
        <p:spPr>
          <a:xfrm>
            <a:off x="11722020" y="5618079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6" name="bg object 5016"/>
          <p:cNvSpPr/>
          <p:nvPr/>
        </p:nvSpPr>
        <p:spPr>
          <a:xfrm>
            <a:off x="11703507" y="562313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5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7" name="bg object 5017"/>
          <p:cNvSpPr/>
          <p:nvPr/>
        </p:nvSpPr>
        <p:spPr>
          <a:xfrm>
            <a:off x="11722020" y="5447330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8" name="bg object 5018"/>
          <p:cNvSpPr/>
          <p:nvPr/>
        </p:nvSpPr>
        <p:spPr>
          <a:xfrm>
            <a:off x="11722020" y="5411994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9" name="bg object 5019"/>
          <p:cNvSpPr/>
          <p:nvPr/>
        </p:nvSpPr>
        <p:spPr>
          <a:xfrm>
            <a:off x="11722020" y="5433872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0" name="bg object 5020"/>
          <p:cNvSpPr/>
          <p:nvPr/>
        </p:nvSpPr>
        <p:spPr>
          <a:xfrm>
            <a:off x="11722020" y="5422933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1" name="bg object 5021"/>
          <p:cNvSpPr/>
          <p:nvPr/>
        </p:nvSpPr>
        <p:spPr>
          <a:xfrm>
            <a:off x="11705197" y="5624808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2" name="bg object 5022"/>
          <p:cNvSpPr/>
          <p:nvPr/>
        </p:nvSpPr>
        <p:spPr>
          <a:xfrm>
            <a:off x="11722020" y="5398535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3" name="bg object 5023"/>
          <p:cNvSpPr/>
          <p:nvPr/>
        </p:nvSpPr>
        <p:spPr>
          <a:xfrm>
            <a:off x="11722020" y="4983827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4" name="bg object 5024"/>
          <p:cNvSpPr/>
          <p:nvPr/>
        </p:nvSpPr>
        <p:spPr>
          <a:xfrm>
            <a:off x="11722020" y="4972887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5" name="bg object 5025"/>
          <p:cNvSpPr/>
          <p:nvPr/>
        </p:nvSpPr>
        <p:spPr>
          <a:xfrm>
            <a:off x="11722020" y="4994766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6" name="bg object 5026"/>
          <p:cNvSpPr/>
          <p:nvPr/>
        </p:nvSpPr>
        <p:spPr>
          <a:xfrm>
            <a:off x="11722020" y="4959429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7" name="bg object 5027"/>
          <p:cNvSpPr/>
          <p:nvPr/>
        </p:nvSpPr>
        <p:spPr>
          <a:xfrm>
            <a:off x="11722020" y="5008224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8" name="bg object 5028"/>
          <p:cNvSpPr/>
          <p:nvPr/>
        </p:nvSpPr>
        <p:spPr>
          <a:xfrm>
            <a:off x="11722020" y="5227768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9" name="bg object 5029"/>
          <p:cNvSpPr/>
          <p:nvPr/>
        </p:nvSpPr>
        <p:spPr>
          <a:xfrm>
            <a:off x="11722020" y="5178990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0" name="bg object 5030"/>
          <p:cNvSpPr/>
          <p:nvPr/>
        </p:nvSpPr>
        <p:spPr>
          <a:xfrm>
            <a:off x="11722020" y="5214311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1" name="bg object 5031"/>
          <p:cNvSpPr/>
          <p:nvPr/>
        </p:nvSpPr>
        <p:spPr>
          <a:xfrm>
            <a:off x="11722020" y="5192449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2" name="bg object 5032"/>
          <p:cNvSpPr/>
          <p:nvPr/>
        </p:nvSpPr>
        <p:spPr>
          <a:xfrm>
            <a:off x="11722020" y="5203370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3" name="bg object 5033"/>
          <p:cNvSpPr/>
          <p:nvPr/>
        </p:nvSpPr>
        <p:spPr>
          <a:xfrm>
            <a:off x="11871768" y="4736584"/>
            <a:ext cx="749300" cy="635"/>
          </a:xfrm>
          <a:custGeom>
            <a:avLst/>
            <a:gdLst/>
            <a:ahLst/>
            <a:cxnLst/>
            <a:rect l="l" t="t" r="r" b="b"/>
            <a:pathLst>
              <a:path w="749300" h="635">
                <a:moveTo>
                  <a:pt x="748798" y="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4" name="bg object 5034"/>
          <p:cNvSpPr/>
          <p:nvPr/>
        </p:nvSpPr>
        <p:spPr>
          <a:xfrm>
            <a:off x="11871768" y="4719866"/>
            <a:ext cx="749300" cy="0"/>
          </a:xfrm>
          <a:custGeom>
            <a:avLst/>
            <a:gdLst/>
            <a:ahLst/>
            <a:cxnLst/>
            <a:rect l="l" t="t" r="r" b="b"/>
            <a:pathLst>
              <a:path w="749300">
                <a:moveTo>
                  <a:pt x="7487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5" name="bg object 5035"/>
          <p:cNvSpPr/>
          <p:nvPr/>
        </p:nvSpPr>
        <p:spPr>
          <a:xfrm>
            <a:off x="11804461" y="4737367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3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6" name="bg object 5036"/>
          <p:cNvSpPr/>
          <p:nvPr/>
        </p:nvSpPr>
        <p:spPr>
          <a:xfrm>
            <a:off x="11804461" y="4670057"/>
            <a:ext cx="67310" cy="67310"/>
          </a:xfrm>
          <a:custGeom>
            <a:avLst/>
            <a:gdLst/>
            <a:ahLst/>
            <a:cxnLst/>
            <a:rect l="l" t="t" r="r" b="b"/>
            <a:pathLst>
              <a:path w="67309" h="67310">
                <a:moveTo>
                  <a:pt x="0" y="0"/>
                </a:moveTo>
                <a:lnTo>
                  <a:pt x="67308" y="0"/>
                </a:lnTo>
              </a:path>
              <a:path w="67309" h="67310">
                <a:moveTo>
                  <a:pt x="0" y="0"/>
                </a:moveTo>
                <a:lnTo>
                  <a:pt x="0" y="673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7" name="bg object 5037"/>
          <p:cNvSpPr/>
          <p:nvPr/>
        </p:nvSpPr>
        <p:spPr>
          <a:xfrm>
            <a:off x="11722020" y="4670057"/>
            <a:ext cx="0" cy="105410"/>
          </a:xfrm>
          <a:custGeom>
            <a:avLst/>
            <a:gdLst/>
            <a:ahLst/>
            <a:cxnLst/>
            <a:rect l="l" t="t" r="r" b="b"/>
            <a:pathLst>
              <a:path h="105410">
                <a:moveTo>
                  <a:pt x="0" y="0"/>
                </a:moveTo>
                <a:lnTo>
                  <a:pt x="0" y="1051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8" name="bg object 5038"/>
          <p:cNvSpPr/>
          <p:nvPr/>
        </p:nvSpPr>
        <p:spPr>
          <a:xfrm>
            <a:off x="11722019" y="4775222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294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9" name="bg object 5039"/>
          <p:cNvSpPr/>
          <p:nvPr/>
        </p:nvSpPr>
        <p:spPr>
          <a:xfrm>
            <a:off x="11703506" y="4749979"/>
            <a:ext cx="0" cy="33655"/>
          </a:xfrm>
          <a:custGeom>
            <a:avLst/>
            <a:gdLst/>
            <a:ahLst/>
            <a:cxnLst/>
            <a:rect l="l" t="t" r="r" b="b"/>
            <a:pathLst>
              <a:path h="33654">
                <a:moveTo>
                  <a:pt x="0" y="0"/>
                </a:moveTo>
                <a:lnTo>
                  <a:pt x="0" y="336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0" name="bg object 5040"/>
          <p:cNvSpPr/>
          <p:nvPr/>
        </p:nvSpPr>
        <p:spPr>
          <a:xfrm>
            <a:off x="11698468" y="4738195"/>
            <a:ext cx="0" cy="12065"/>
          </a:xfrm>
          <a:custGeom>
            <a:avLst/>
            <a:gdLst/>
            <a:ahLst/>
            <a:cxnLst/>
            <a:rect l="l" t="t" r="r" b="b"/>
            <a:pathLst>
              <a:path h="12064">
                <a:moveTo>
                  <a:pt x="0" y="0"/>
                </a:moveTo>
                <a:lnTo>
                  <a:pt x="0" y="11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1" name="bg object 5041"/>
          <p:cNvSpPr/>
          <p:nvPr/>
        </p:nvSpPr>
        <p:spPr>
          <a:xfrm>
            <a:off x="11722020" y="4788681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2" name="bg object 5042"/>
          <p:cNvSpPr/>
          <p:nvPr/>
        </p:nvSpPr>
        <p:spPr>
          <a:xfrm>
            <a:off x="11703506" y="478362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5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3" name="bg object 5043"/>
          <p:cNvSpPr/>
          <p:nvPr/>
        </p:nvSpPr>
        <p:spPr>
          <a:xfrm>
            <a:off x="11751456" y="4737367"/>
            <a:ext cx="0" cy="38100"/>
          </a:xfrm>
          <a:custGeom>
            <a:avLst/>
            <a:gdLst/>
            <a:ahLst/>
            <a:cxnLst/>
            <a:rect l="l" t="t" r="r" b="b"/>
            <a:pathLst>
              <a:path h="38100">
                <a:moveTo>
                  <a:pt x="0" y="0"/>
                </a:moveTo>
                <a:lnTo>
                  <a:pt x="0" y="378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4" name="bg object 5044"/>
          <p:cNvSpPr/>
          <p:nvPr/>
        </p:nvSpPr>
        <p:spPr>
          <a:xfrm>
            <a:off x="11722015" y="4670057"/>
            <a:ext cx="82550" cy="0"/>
          </a:xfrm>
          <a:custGeom>
            <a:avLst/>
            <a:gdLst/>
            <a:ahLst/>
            <a:cxnLst/>
            <a:rect l="l" t="t" r="r" b="b"/>
            <a:pathLst>
              <a:path w="82550">
                <a:moveTo>
                  <a:pt x="824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5" name="bg object 5045"/>
          <p:cNvSpPr/>
          <p:nvPr/>
        </p:nvSpPr>
        <p:spPr>
          <a:xfrm>
            <a:off x="11751453" y="4737367"/>
            <a:ext cx="53340" cy="0"/>
          </a:xfrm>
          <a:custGeom>
            <a:avLst/>
            <a:gdLst/>
            <a:ahLst/>
            <a:cxnLst/>
            <a:rect l="l" t="t" r="r" b="b"/>
            <a:pathLst>
              <a:path w="53340">
                <a:moveTo>
                  <a:pt x="530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6" name="bg object 5046"/>
          <p:cNvSpPr/>
          <p:nvPr/>
        </p:nvSpPr>
        <p:spPr>
          <a:xfrm>
            <a:off x="11705197" y="4749979"/>
            <a:ext cx="0" cy="32384"/>
          </a:xfrm>
          <a:custGeom>
            <a:avLst/>
            <a:gdLst/>
            <a:ahLst/>
            <a:cxnLst/>
            <a:rect l="l" t="t" r="r" b="b"/>
            <a:pathLst>
              <a:path h="32385">
                <a:moveTo>
                  <a:pt x="0" y="0"/>
                </a:moveTo>
                <a:lnTo>
                  <a:pt x="0" y="319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7" name="bg object 5047"/>
          <p:cNvSpPr/>
          <p:nvPr/>
        </p:nvSpPr>
        <p:spPr>
          <a:xfrm>
            <a:off x="11705197" y="4781951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8" name="bg object 5048"/>
          <p:cNvSpPr/>
          <p:nvPr/>
        </p:nvSpPr>
        <p:spPr>
          <a:xfrm>
            <a:off x="11871769" y="4670057"/>
            <a:ext cx="0" cy="67310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3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9" name="bg object 5049"/>
          <p:cNvSpPr/>
          <p:nvPr/>
        </p:nvSpPr>
        <p:spPr>
          <a:xfrm>
            <a:off x="12620567" y="471986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0" name="bg object 5050"/>
          <p:cNvSpPr/>
          <p:nvPr/>
        </p:nvSpPr>
        <p:spPr>
          <a:xfrm>
            <a:off x="12620549" y="472008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1" name="bg object 5051"/>
          <p:cNvSpPr/>
          <p:nvPr/>
        </p:nvSpPr>
        <p:spPr>
          <a:xfrm>
            <a:off x="13707660" y="4682315"/>
            <a:ext cx="1270" cy="56515"/>
          </a:xfrm>
          <a:custGeom>
            <a:avLst/>
            <a:gdLst/>
            <a:ahLst/>
            <a:cxnLst/>
            <a:rect l="l" t="t" r="r" b="b"/>
            <a:pathLst>
              <a:path w="1269" h="56514">
                <a:moveTo>
                  <a:pt x="850" y="5633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2" name="bg object 5052"/>
          <p:cNvSpPr/>
          <p:nvPr/>
        </p:nvSpPr>
        <p:spPr>
          <a:xfrm>
            <a:off x="13597413" y="4558688"/>
            <a:ext cx="0" cy="86360"/>
          </a:xfrm>
          <a:custGeom>
            <a:avLst/>
            <a:gdLst/>
            <a:ahLst/>
            <a:cxnLst/>
            <a:rect l="l" t="t" r="r" b="b"/>
            <a:pathLst>
              <a:path h="86360">
                <a:moveTo>
                  <a:pt x="0" y="860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3" name="bg object 5053"/>
          <p:cNvSpPr/>
          <p:nvPr/>
        </p:nvSpPr>
        <p:spPr>
          <a:xfrm>
            <a:off x="13540046" y="4517432"/>
            <a:ext cx="1270" cy="219710"/>
          </a:xfrm>
          <a:custGeom>
            <a:avLst/>
            <a:gdLst/>
            <a:ahLst/>
            <a:cxnLst/>
            <a:rect l="l" t="t" r="r" b="b"/>
            <a:pathLst>
              <a:path w="1269" h="219710">
                <a:moveTo>
                  <a:pt x="0" y="0"/>
                </a:moveTo>
                <a:lnTo>
                  <a:pt x="939" y="2193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4" name="bg object 5054"/>
          <p:cNvSpPr/>
          <p:nvPr/>
        </p:nvSpPr>
        <p:spPr>
          <a:xfrm>
            <a:off x="13569480" y="4349202"/>
            <a:ext cx="0" cy="168275"/>
          </a:xfrm>
          <a:custGeom>
            <a:avLst/>
            <a:gdLst/>
            <a:ahLst/>
            <a:cxnLst/>
            <a:rect l="l" t="t" r="r" b="b"/>
            <a:pathLst>
              <a:path h="168275">
                <a:moveTo>
                  <a:pt x="0" y="0"/>
                </a:moveTo>
                <a:lnTo>
                  <a:pt x="0" y="1682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5" name="bg object 5055"/>
          <p:cNvSpPr/>
          <p:nvPr/>
        </p:nvSpPr>
        <p:spPr>
          <a:xfrm>
            <a:off x="13540046" y="4349202"/>
            <a:ext cx="29845" cy="168275"/>
          </a:xfrm>
          <a:custGeom>
            <a:avLst/>
            <a:gdLst/>
            <a:ahLst/>
            <a:cxnLst/>
            <a:rect l="l" t="t" r="r" b="b"/>
            <a:pathLst>
              <a:path w="29844" h="168275">
                <a:moveTo>
                  <a:pt x="0" y="0"/>
                </a:moveTo>
                <a:lnTo>
                  <a:pt x="0" y="168232"/>
                </a:lnTo>
              </a:path>
              <a:path w="29844" h="168275">
                <a:moveTo>
                  <a:pt x="0" y="0"/>
                </a:moveTo>
                <a:lnTo>
                  <a:pt x="294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6" name="bg object 5056"/>
          <p:cNvSpPr/>
          <p:nvPr/>
        </p:nvSpPr>
        <p:spPr>
          <a:xfrm>
            <a:off x="13540991" y="4736791"/>
            <a:ext cx="167640" cy="1905"/>
          </a:xfrm>
          <a:custGeom>
            <a:avLst/>
            <a:gdLst/>
            <a:ahLst/>
            <a:cxnLst/>
            <a:rect l="l" t="t" r="r" b="b"/>
            <a:pathLst>
              <a:path w="167640" h="1904">
                <a:moveTo>
                  <a:pt x="0" y="0"/>
                </a:moveTo>
                <a:lnTo>
                  <a:pt x="167521" y="18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7" name="bg object 5057"/>
          <p:cNvSpPr/>
          <p:nvPr/>
        </p:nvSpPr>
        <p:spPr>
          <a:xfrm>
            <a:off x="11598042" y="4238458"/>
            <a:ext cx="86995" cy="0"/>
          </a:xfrm>
          <a:custGeom>
            <a:avLst/>
            <a:gdLst/>
            <a:ahLst/>
            <a:cxnLst/>
            <a:rect l="l" t="t" r="r" b="b"/>
            <a:pathLst>
              <a:path w="86995">
                <a:moveTo>
                  <a:pt x="869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8" name="bg object 5058"/>
          <p:cNvSpPr/>
          <p:nvPr/>
        </p:nvSpPr>
        <p:spPr>
          <a:xfrm>
            <a:off x="11598042" y="4221635"/>
            <a:ext cx="86995" cy="0"/>
          </a:xfrm>
          <a:custGeom>
            <a:avLst/>
            <a:gdLst/>
            <a:ahLst/>
            <a:cxnLst/>
            <a:rect l="l" t="t" r="r" b="b"/>
            <a:pathLst>
              <a:path w="86995">
                <a:moveTo>
                  <a:pt x="869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9" name="bg object 5059"/>
          <p:cNvSpPr/>
          <p:nvPr/>
        </p:nvSpPr>
        <p:spPr>
          <a:xfrm>
            <a:off x="11388786" y="3320920"/>
            <a:ext cx="374650" cy="0"/>
          </a:xfrm>
          <a:custGeom>
            <a:avLst/>
            <a:gdLst/>
            <a:ahLst/>
            <a:cxnLst/>
            <a:rect l="l" t="t" r="r" b="b"/>
            <a:pathLst>
              <a:path w="374650">
                <a:moveTo>
                  <a:pt x="3740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0" name="bg object 5060"/>
          <p:cNvSpPr/>
          <p:nvPr/>
        </p:nvSpPr>
        <p:spPr>
          <a:xfrm>
            <a:off x="11388792" y="3719499"/>
            <a:ext cx="374650" cy="0"/>
          </a:xfrm>
          <a:custGeom>
            <a:avLst/>
            <a:gdLst/>
            <a:ahLst/>
            <a:cxnLst/>
            <a:rect l="l" t="t" r="r" b="b"/>
            <a:pathLst>
              <a:path w="374650">
                <a:moveTo>
                  <a:pt x="0" y="0"/>
                </a:moveTo>
                <a:lnTo>
                  <a:pt x="3740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1" name="bg object 5061"/>
          <p:cNvSpPr/>
          <p:nvPr/>
        </p:nvSpPr>
        <p:spPr>
          <a:xfrm>
            <a:off x="11388786" y="3734801"/>
            <a:ext cx="374650" cy="0"/>
          </a:xfrm>
          <a:custGeom>
            <a:avLst/>
            <a:gdLst/>
            <a:ahLst/>
            <a:cxnLst/>
            <a:rect l="l" t="t" r="r" b="b"/>
            <a:pathLst>
              <a:path w="374650">
                <a:moveTo>
                  <a:pt x="3740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2" name="bg object 5062"/>
          <p:cNvSpPr/>
          <p:nvPr/>
        </p:nvSpPr>
        <p:spPr>
          <a:xfrm>
            <a:off x="11394132" y="3320921"/>
            <a:ext cx="368935" cy="0"/>
          </a:xfrm>
          <a:custGeom>
            <a:avLst/>
            <a:gdLst/>
            <a:ahLst/>
            <a:cxnLst/>
            <a:rect l="l" t="t" r="r" b="b"/>
            <a:pathLst>
              <a:path w="368934">
                <a:moveTo>
                  <a:pt x="36868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3" name="bg object 5063"/>
          <p:cNvSpPr/>
          <p:nvPr/>
        </p:nvSpPr>
        <p:spPr>
          <a:xfrm>
            <a:off x="11332036" y="3280545"/>
            <a:ext cx="346710" cy="0"/>
          </a:xfrm>
          <a:custGeom>
            <a:avLst/>
            <a:gdLst/>
            <a:ahLst/>
            <a:cxnLst/>
            <a:rect l="l" t="t" r="r" b="b"/>
            <a:pathLst>
              <a:path w="346709">
                <a:moveTo>
                  <a:pt x="3466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4" name="bg object 5064"/>
          <p:cNvSpPr/>
          <p:nvPr/>
        </p:nvSpPr>
        <p:spPr>
          <a:xfrm>
            <a:off x="10602374" y="3407672"/>
            <a:ext cx="185420" cy="1905"/>
          </a:xfrm>
          <a:custGeom>
            <a:avLst/>
            <a:gdLst/>
            <a:ahLst/>
            <a:cxnLst/>
            <a:rect l="l" t="t" r="r" b="b"/>
            <a:pathLst>
              <a:path w="185420" h="1904">
                <a:moveTo>
                  <a:pt x="0" y="1574"/>
                </a:moveTo>
                <a:lnTo>
                  <a:pt x="1850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5" name="bg object 5065"/>
          <p:cNvSpPr/>
          <p:nvPr/>
        </p:nvSpPr>
        <p:spPr>
          <a:xfrm>
            <a:off x="10612873" y="3447660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5">
                <a:moveTo>
                  <a:pt x="0" y="0"/>
                </a:moveTo>
                <a:lnTo>
                  <a:pt x="1639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6" name="bg object 5066"/>
          <p:cNvSpPr/>
          <p:nvPr/>
        </p:nvSpPr>
        <p:spPr>
          <a:xfrm>
            <a:off x="10612873" y="3449756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5">
                <a:moveTo>
                  <a:pt x="0" y="0"/>
                </a:moveTo>
                <a:lnTo>
                  <a:pt x="1639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7" name="bg object 5067"/>
          <p:cNvSpPr/>
          <p:nvPr/>
        </p:nvSpPr>
        <p:spPr>
          <a:xfrm>
            <a:off x="10612868" y="3455538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5">
                <a:moveTo>
                  <a:pt x="16394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8" name="bg object 5068"/>
          <p:cNvSpPr/>
          <p:nvPr/>
        </p:nvSpPr>
        <p:spPr>
          <a:xfrm>
            <a:off x="10585400" y="3466007"/>
            <a:ext cx="219075" cy="563245"/>
          </a:xfrm>
          <a:custGeom>
            <a:avLst/>
            <a:gdLst/>
            <a:ahLst/>
            <a:cxnLst/>
            <a:rect l="l" t="t" r="r" b="b"/>
            <a:pathLst>
              <a:path w="219075" h="563245">
                <a:moveTo>
                  <a:pt x="0" y="1587"/>
                </a:moveTo>
                <a:lnTo>
                  <a:pt x="218713" y="0"/>
                </a:lnTo>
              </a:path>
              <a:path w="219075" h="563245">
                <a:moveTo>
                  <a:pt x="0" y="1587"/>
                </a:moveTo>
                <a:lnTo>
                  <a:pt x="0" y="5632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9" name="bg object 5069"/>
          <p:cNvSpPr/>
          <p:nvPr/>
        </p:nvSpPr>
        <p:spPr>
          <a:xfrm>
            <a:off x="10606432" y="3901356"/>
            <a:ext cx="0" cy="128270"/>
          </a:xfrm>
          <a:custGeom>
            <a:avLst/>
            <a:gdLst/>
            <a:ahLst/>
            <a:cxnLst/>
            <a:rect l="l" t="t" r="r" b="b"/>
            <a:pathLst>
              <a:path h="128270">
                <a:moveTo>
                  <a:pt x="0" y="0"/>
                </a:moveTo>
                <a:lnTo>
                  <a:pt x="0" y="1278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0" name="bg object 5070"/>
          <p:cNvSpPr/>
          <p:nvPr/>
        </p:nvSpPr>
        <p:spPr>
          <a:xfrm>
            <a:off x="10606432" y="402921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1" name="bg object 5071"/>
          <p:cNvSpPr/>
          <p:nvPr/>
        </p:nvSpPr>
        <p:spPr>
          <a:xfrm>
            <a:off x="10585400" y="4029211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0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2" name="bg object 5072"/>
          <p:cNvSpPr/>
          <p:nvPr/>
        </p:nvSpPr>
        <p:spPr>
          <a:xfrm>
            <a:off x="10585400" y="4046051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0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3" name="bg object 5073"/>
          <p:cNvSpPr/>
          <p:nvPr/>
        </p:nvSpPr>
        <p:spPr>
          <a:xfrm>
            <a:off x="9979741" y="3470050"/>
            <a:ext cx="269240" cy="2540"/>
          </a:xfrm>
          <a:custGeom>
            <a:avLst/>
            <a:gdLst/>
            <a:ahLst/>
            <a:cxnLst/>
            <a:rect l="l" t="t" r="r" b="b"/>
            <a:pathLst>
              <a:path w="269240" h="2539">
                <a:moveTo>
                  <a:pt x="0" y="1955"/>
                </a:moveTo>
                <a:lnTo>
                  <a:pt x="26918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4" name="bg object 5074"/>
          <p:cNvSpPr/>
          <p:nvPr/>
        </p:nvSpPr>
        <p:spPr>
          <a:xfrm>
            <a:off x="9963050" y="3412120"/>
            <a:ext cx="302895" cy="3175"/>
          </a:xfrm>
          <a:custGeom>
            <a:avLst/>
            <a:gdLst/>
            <a:ahLst/>
            <a:cxnLst/>
            <a:rect l="l" t="t" r="r" b="b"/>
            <a:pathLst>
              <a:path w="302895" h="3175">
                <a:moveTo>
                  <a:pt x="302849" y="0"/>
                </a:moveTo>
                <a:lnTo>
                  <a:pt x="0" y="25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5" name="bg object 5075"/>
          <p:cNvSpPr/>
          <p:nvPr/>
        </p:nvSpPr>
        <p:spPr>
          <a:xfrm>
            <a:off x="9643266" y="3473709"/>
            <a:ext cx="100965" cy="1270"/>
          </a:xfrm>
          <a:custGeom>
            <a:avLst/>
            <a:gdLst/>
            <a:ahLst/>
            <a:cxnLst/>
            <a:rect l="l" t="t" r="r" b="b"/>
            <a:pathLst>
              <a:path w="100965" h="1270">
                <a:moveTo>
                  <a:pt x="0" y="749"/>
                </a:moveTo>
                <a:lnTo>
                  <a:pt x="1009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6" name="bg object 5076"/>
          <p:cNvSpPr/>
          <p:nvPr/>
        </p:nvSpPr>
        <p:spPr>
          <a:xfrm>
            <a:off x="9626573" y="3416414"/>
            <a:ext cx="134620" cy="1270"/>
          </a:xfrm>
          <a:custGeom>
            <a:avLst/>
            <a:gdLst/>
            <a:ahLst/>
            <a:cxnLst/>
            <a:rect l="l" t="t" r="r" b="b"/>
            <a:pathLst>
              <a:path w="134620" h="1270">
                <a:moveTo>
                  <a:pt x="134603" y="0"/>
                </a:moveTo>
                <a:lnTo>
                  <a:pt x="0" y="11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7" name="bg object 5077"/>
          <p:cNvSpPr/>
          <p:nvPr/>
        </p:nvSpPr>
        <p:spPr>
          <a:xfrm>
            <a:off x="9626515" y="3417565"/>
            <a:ext cx="635" cy="27940"/>
          </a:xfrm>
          <a:custGeom>
            <a:avLst/>
            <a:gdLst/>
            <a:ahLst/>
            <a:cxnLst/>
            <a:rect l="l" t="t" r="r" b="b"/>
            <a:pathLst>
              <a:path w="634" h="27939">
                <a:moveTo>
                  <a:pt x="63" y="0"/>
                </a:moveTo>
                <a:lnTo>
                  <a:pt x="0" y="275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8" name="bg object 5078"/>
          <p:cNvSpPr/>
          <p:nvPr/>
        </p:nvSpPr>
        <p:spPr>
          <a:xfrm>
            <a:off x="9643270" y="3445022"/>
            <a:ext cx="635" cy="29845"/>
          </a:xfrm>
          <a:custGeom>
            <a:avLst/>
            <a:gdLst/>
            <a:ahLst/>
            <a:cxnLst/>
            <a:rect l="l" t="t" r="r" b="b"/>
            <a:pathLst>
              <a:path w="634" h="29845">
                <a:moveTo>
                  <a:pt x="63" y="0"/>
                </a:moveTo>
                <a:lnTo>
                  <a:pt x="0" y="294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9" name="bg object 5079"/>
          <p:cNvSpPr/>
          <p:nvPr/>
        </p:nvSpPr>
        <p:spPr>
          <a:xfrm>
            <a:off x="9626510" y="3445026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5">
                <a:moveTo>
                  <a:pt x="0" y="114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0" name="bg object 5080"/>
          <p:cNvSpPr/>
          <p:nvPr/>
        </p:nvSpPr>
        <p:spPr>
          <a:xfrm>
            <a:off x="9761177" y="3414700"/>
            <a:ext cx="201930" cy="1905"/>
          </a:xfrm>
          <a:custGeom>
            <a:avLst/>
            <a:gdLst/>
            <a:ahLst/>
            <a:cxnLst/>
            <a:rect l="l" t="t" r="r" b="b"/>
            <a:pathLst>
              <a:path w="201929" h="1904">
                <a:moveTo>
                  <a:pt x="0" y="1714"/>
                </a:moveTo>
                <a:lnTo>
                  <a:pt x="2018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1" name="bg object 5081"/>
          <p:cNvSpPr/>
          <p:nvPr/>
        </p:nvSpPr>
        <p:spPr>
          <a:xfrm>
            <a:off x="9761093" y="3442687"/>
            <a:ext cx="201930" cy="1905"/>
          </a:xfrm>
          <a:custGeom>
            <a:avLst/>
            <a:gdLst/>
            <a:ahLst/>
            <a:cxnLst/>
            <a:rect l="l" t="t" r="r" b="b"/>
            <a:pathLst>
              <a:path w="201929" h="1904">
                <a:moveTo>
                  <a:pt x="0" y="1473"/>
                </a:moveTo>
                <a:lnTo>
                  <a:pt x="20188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2" name="bg object 5082"/>
          <p:cNvSpPr/>
          <p:nvPr/>
        </p:nvSpPr>
        <p:spPr>
          <a:xfrm>
            <a:off x="9744203" y="3472012"/>
            <a:ext cx="235585" cy="1905"/>
          </a:xfrm>
          <a:custGeom>
            <a:avLst/>
            <a:gdLst/>
            <a:ahLst/>
            <a:cxnLst/>
            <a:rect l="l" t="t" r="r" b="b"/>
            <a:pathLst>
              <a:path w="235584" h="1904">
                <a:moveTo>
                  <a:pt x="0" y="1701"/>
                </a:moveTo>
                <a:lnTo>
                  <a:pt x="2355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3" name="bg object 5083"/>
          <p:cNvSpPr/>
          <p:nvPr/>
        </p:nvSpPr>
        <p:spPr>
          <a:xfrm>
            <a:off x="9761088" y="3416414"/>
            <a:ext cx="635" cy="27940"/>
          </a:xfrm>
          <a:custGeom>
            <a:avLst/>
            <a:gdLst/>
            <a:ahLst/>
            <a:cxnLst/>
            <a:rect l="l" t="t" r="r" b="b"/>
            <a:pathLst>
              <a:path w="634" h="27939">
                <a:moveTo>
                  <a:pt x="88" y="0"/>
                </a:moveTo>
                <a:lnTo>
                  <a:pt x="0" y="277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4" name="bg object 5084"/>
          <p:cNvSpPr/>
          <p:nvPr/>
        </p:nvSpPr>
        <p:spPr>
          <a:xfrm>
            <a:off x="9744208" y="3444163"/>
            <a:ext cx="17145" cy="29845"/>
          </a:xfrm>
          <a:custGeom>
            <a:avLst/>
            <a:gdLst/>
            <a:ahLst/>
            <a:cxnLst/>
            <a:rect l="l" t="t" r="r" b="b"/>
            <a:pathLst>
              <a:path w="17145" h="29845">
                <a:moveTo>
                  <a:pt x="63" y="114"/>
                </a:moveTo>
                <a:lnTo>
                  <a:pt x="0" y="29552"/>
                </a:lnTo>
              </a:path>
              <a:path w="17145" h="29845">
                <a:moveTo>
                  <a:pt x="63" y="114"/>
                </a:moveTo>
                <a:lnTo>
                  <a:pt x="168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5" name="bg object 5085"/>
          <p:cNvSpPr/>
          <p:nvPr/>
        </p:nvSpPr>
        <p:spPr>
          <a:xfrm>
            <a:off x="9771677" y="3453779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>
                <a:moveTo>
                  <a:pt x="0" y="0"/>
                </a:moveTo>
                <a:lnTo>
                  <a:pt x="1807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6" name="bg object 5086"/>
          <p:cNvSpPr/>
          <p:nvPr/>
        </p:nvSpPr>
        <p:spPr>
          <a:xfrm>
            <a:off x="9771677" y="3455876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>
                <a:moveTo>
                  <a:pt x="0" y="0"/>
                </a:moveTo>
                <a:lnTo>
                  <a:pt x="1807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7" name="bg object 5087"/>
          <p:cNvSpPr/>
          <p:nvPr/>
        </p:nvSpPr>
        <p:spPr>
          <a:xfrm>
            <a:off x="9771676" y="3461676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>
                <a:moveTo>
                  <a:pt x="18074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8" name="bg object 5088"/>
          <p:cNvSpPr/>
          <p:nvPr/>
        </p:nvSpPr>
        <p:spPr>
          <a:xfrm>
            <a:off x="9962989" y="3414706"/>
            <a:ext cx="635" cy="28575"/>
          </a:xfrm>
          <a:custGeom>
            <a:avLst/>
            <a:gdLst/>
            <a:ahLst/>
            <a:cxnLst/>
            <a:rect l="l" t="t" r="r" b="b"/>
            <a:pathLst>
              <a:path w="634" h="28575">
                <a:moveTo>
                  <a:pt x="63" y="0"/>
                </a:moveTo>
                <a:lnTo>
                  <a:pt x="0" y="279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9" name="bg object 5089"/>
          <p:cNvSpPr/>
          <p:nvPr/>
        </p:nvSpPr>
        <p:spPr>
          <a:xfrm>
            <a:off x="9979745" y="3442571"/>
            <a:ext cx="635" cy="29845"/>
          </a:xfrm>
          <a:custGeom>
            <a:avLst/>
            <a:gdLst/>
            <a:ahLst/>
            <a:cxnLst/>
            <a:rect l="l" t="t" r="r" b="b"/>
            <a:pathLst>
              <a:path w="634" h="29845">
                <a:moveTo>
                  <a:pt x="63" y="0"/>
                </a:moveTo>
                <a:lnTo>
                  <a:pt x="0" y="294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0" name="bg object 5090"/>
          <p:cNvSpPr/>
          <p:nvPr/>
        </p:nvSpPr>
        <p:spPr>
          <a:xfrm>
            <a:off x="9962987" y="3442574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5">
                <a:moveTo>
                  <a:pt x="0" y="114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1" name="bg object 5091"/>
          <p:cNvSpPr/>
          <p:nvPr/>
        </p:nvSpPr>
        <p:spPr>
          <a:xfrm>
            <a:off x="10602311" y="3409247"/>
            <a:ext cx="635" cy="29209"/>
          </a:xfrm>
          <a:custGeom>
            <a:avLst/>
            <a:gdLst/>
            <a:ahLst/>
            <a:cxnLst/>
            <a:rect l="l" t="t" r="r" b="b"/>
            <a:pathLst>
              <a:path w="634" h="29210">
                <a:moveTo>
                  <a:pt x="63" y="0"/>
                </a:moveTo>
                <a:lnTo>
                  <a:pt x="0" y="287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2" name="bg object 5092"/>
          <p:cNvSpPr/>
          <p:nvPr/>
        </p:nvSpPr>
        <p:spPr>
          <a:xfrm>
            <a:off x="10265899" y="3410392"/>
            <a:ext cx="201930" cy="1905"/>
          </a:xfrm>
          <a:custGeom>
            <a:avLst/>
            <a:gdLst/>
            <a:ahLst/>
            <a:cxnLst/>
            <a:rect l="l" t="t" r="r" b="b"/>
            <a:pathLst>
              <a:path w="201929" h="1904">
                <a:moveTo>
                  <a:pt x="0" y="1727"/>
                </a:moveTo>
                <a:lnTo>
                  <a:pt x="20188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3" name="bg object 5093"/>
          <p:cNvSpPr/>
          <p:nvPr/>
        </p:nvSpPr>
        <p:spPr>
          <a:xfrm>
            <a:off x="10265831" y="3439001"/>
            <a:ext cx="201930" cy="1905"/>
          </a:xfrm>
          <a:custGeom>
            <a:avLst/>
            <a:gdLst/>
            <a:ahLst/>
            <a:cxnLst/>
            <a:rect l="l" t="t" r="r" b="b"/>
            <a:pathLst>
              <a:path w="201929" h="1904">
                <a:moveTo>
                  <a:pt x="0" y="1473"/>
                </a:moveTo>
                <a:lnTo>
                  <a:pt x="2018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4" name="bg object 5094"/>
          <p:cNvSpPr/>
          <p:nvPr/>
        </p:nvSpPr>
        <p:spPr>
          <a:xfrm>
            <a:off x="10248923" y="3468343"/>
            <a:ext cx="235585" cy="1905"/>
          </a:xfrm>
          <a:custGeom>
            <a:avLst/>
            <a:gdLst/>
            <a:ahLst/>
            <a:cxnLst/>
            <a:rect l="l" t="t" r="r" b="b"/>
            <a:pathLst>
              <a:path w="235584" h="1904">
                <a:moveTo>
                  <a:pt x="0" y="1701"/>
                </a:moveTo>
                <a:lnTo>
                  <a:pt x="2355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5" name="bg object 5095"/>
          <p:cNvSpPr/>
          <p:nvPr/>
        </p:nvSpPr>
        <p:spPr>
          <a:xfrm>
            <a:off x="10276397" y="3457991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>
                <a:moveTo>
                  <a:pt x="18074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6" name="bg object 5096"/>
          <p:cNvSpPr/>
          <p:nvPr/>
        </p:nvSpPr>
        <p:spPr>
          <a:xfrm>
            <a:off x="10276399" y="3452207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>
                <a:moveTo>
                  <a:pt x="0" y="0"/>
                </a:moveTo>
                <a:lnTo>
                  <a:pt x="1807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7" name="bg object 5097"/>
          <p:cNvSpPr/>
          <p:nvPr/>
        </p:nvSpPr>
        <p:spPr>
          <a:xfrm>
            <a:off x="10276399" y="3450094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>
                <a:moveTo>
                  <a:pt x="0" y="0"/>
                </a:moveTo>
                <a:lnTo>
                  <a:pt x="1807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8" name="bg object 5098"/>
          <p:cNvSpPr/>
          <p:nvPr/>
        </p:nvSpPr>
        <p:spPr>
          <a:xfrm>
            <a:off x="10265836" y="3412119"/>
            <a:ext cx="635" cy="28575"/>
          </a:xfrm>
          <a:custGeom>
            <a:avLst/>
            <a:gdLst/>
            <a:ahLst/>
            <a:cxnLst/>
            <a:rect l="l" t="t" r="r" b="b"/>
            <a:pathLst>
              <a:path w="634" h="28575">
                <a:moveTo>
                  <a:pt x="63" y="0"/>
                </a:moveTo>
                <a:lnTo>
                  <a:pt x="0" y="283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9" name="bg object 5099"/>
          <p:cNvSpPr/>
          <p:nvPr/>
        </p:nvSpPr>
        <p:spPr>
          <a:xfrm>
            <a:off x="10248929" y="3440470"/>
            <a:ext cx="17145" cy="29845"/>
          </a:xfrm>
          <a:custGeom>
            <a:avLst/>
            <a:gdLst/>
            <a:ahLst/>
            <a:cxnLst/>
            <a:rect l="l" t="t" r="r" b="b"/>
            <a:pathLst>
              <a:path w="17145" h="29845">
                <a:moveTo>
                  <a:pt x="63" y="139"/>
                </a:moveTo>
                <a:lnTo>
                  <a:pt x="0" y="29577"/>
                </a:lnTo>
              </a:path>
              <a:path w="17145" h="29845">
                <a:moveTo>
                  <a:pt x="63" y="139"/>
                </a:moveTo>
                <a:lnTo>
                  <a:pt x="169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0" name="bg object 5100"/>
          <p:cNvSpPr/>
          <p:nvPr/>
        </p:nvSpPr>
        <p:spPr>
          <a:xfrm>
            <a:off x="10467701" y="3410395"/>
            <a:ext cx="635" cy="29209"/>
          </a:xfrm>
          <a:custGeom>
            <a:avLst/>
            <a:gdLst/>
            <a:ahLst/>
            <a:cxnLst/>
            <a:rect l="l" t="t" r="r" b="b"/>
            <a:pathLst>
              <a:path w="634" h="29210">
                <a:moveTo>
                  <a:pt x="88" y="0"/>
                </a:moveTo>
                <a:lnTo>
                  <a:pt x="0" y="286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1" name="bg object 5101"/>
          <p:cNvSpPr/>
          <p:nvPr/>
        </p:nvSpPr>
        <p:spPr>
          <a:xfrm>
            <a:off x="10484467" y="3438884"/>
            <a:ext cx="635" cy="29845"/>
          </a:xfrm>
          <a:custGeom>
            <a:avLst/>
            <a:gdLst/>
            <a:ahLst/>
            <a:cxnLst/>
            <a:rect l="l" t="t" r="r" b="b"/>
            <a:pathLst>
              <a:path w="634" h="29845">
                <a:moveTo>
                  <a:pt x="63" y="0"/>
                </a:moveTo>
                <a:lnTo>
                  <a:pt x="0" y="294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2" name="bg object 5102"/>
          <p:cNvSpPr/>
          <p:nvPr/>
        </p:nvSpPr>
        <p:spPr>
          <a:xfrm>
            <a:off x="10467707" y="3438888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5">
                <a:moveTo>
                  <a:pt x="0" y="114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3" name="bg object 5103"/>
          <p:cNvSpPr/>
          <p:nvPr/>
        </p:nvSpPr>
        <p:spPr>
          <a:xfrm>
            <a:off x="10484462" y="3467589"/>
            <a:ext cx="100965" cy="1270"/>
          </a:xfrm>
          <a:custGeom>
            <a:avLst/>
            <a:gdLst/>
            <a:ahLst/>
            <a:cxnLst/>
            <a:rect l="l" t="t" r="r" b="b"/>
            <a:pathLst>
              <a:path w="100965" h="1270">
                <a:moveTo>
                  <a:pt x="0" y="749"/>
                </a:moveTo>
                <a:lnTo>
                  <a:pt x="1009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4" name="bg object 5104"/>
          <p:cNvSpPr/>
          <p:nvPr/>
        </p:nvSpPr>
        <p:spPr>
          <a:xfrm>
            <a:off x="10585395" y="3438042"/>
            <a:ext cx="17145" cy="29845"/>
          </a:xfrm>
          <a:custGeom>
            <a:avLst/>
            <a:gdLst/>
            <a:ahLst/>
            <a:cxnLst/>
            <a:rect l="l" t="t" r="r" b="b"/>
            <a:pathLst>
              <a:path w="17145" h="29845">
                <a:moveTo>
                  <a:pt x="88" y="114"/>
                </a:moveTo>
                <a:lnTo>
                  <a:pt x="0" y="29552"/>
                </a:lnTo>
              </a:path>
              <a:path w="17145" h="29845">
                <a:moveTo>
                  <a:pt x="88" y="114"/>
                </a:moveTo>
                <a:lnTo>
                  <a:pt x="169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5" name="bg object 5105"/>
          <p:cNvSpPr/>
          <p:nvPr/>
        </p:nvSpPr>
        <p:spPr>
          <a:xfrm>
            <a:off x="10467796" y="3409247"/>
            <a:ext cx="134620" cy="1270"/>
          </a:xfrm>
          <a:custGeom>
            <a:avLst/>
            <a:gdLst/>
            <a:ahLst/>
            <a:cxnLst/>
            <a:rect l="l" t="t" r="r" b="b"/>
            <a:pathLst>
              <a:path w="134620" h="1270">
                <a:moveTo>
                  <a:pt x="134578" y="0"/>
                </a:moveTo>
                <a:lnTo>
                  <a:pt x="0" y="11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6" name="bg object 5106"/>
          <p:cNvSpPr/>
          <p:nvPr/>
        </p:nvSpPr>
        <p:spPr>
          <a:xfrm>
            <a:off x="10959003" y="3464872"/>
            <a:ext cx="0" cy="270510"/>
          </a:xfrm>
          <a:custGeom>
            <a:avLst/>
            <a:gdLst/>
            <a:ahLst/>
            <a:cxnLst/>
            <a:rect l="l" t="t" r="r" b="b"/>
            <a:pathLst>
              <a:path h="270510">
                <a:moveTo>
                  <a:pt x="0" y="0"/>
                </a:moveTo>
                <a:lnTo>
                  <a:pt x="0" y="2699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7" name="bg object 5107"/>
          <p:cNvSpPr/>
          <p:nvPr/>
        </p:nvSpPr>
        <p:spPr>
          <a:xfrm>
            <a:off x="10999396" y="3464585"/>
            <a:ext cx="0" cy="251460"/>
          </a:xfrm>
          <a:custGeom>
            <a:avLst/>
            <a:gdLst/>
            <a:ahLst/>
            <a:cxnLst/>
            <a:rect l="l" t="t" r="r" b="b"/>
            <a:pathLst>
              <a:path h="251460">
                <a:moveTo>
                  <a:pt x="0" y="0"/>
                </a:moveTo>
                <a:lnTo>
                  <a:pt x="0" y="2508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8" name="bg object 5108"/>
          <p:cNvSpPr/>
          <p:nvPr/>
        </p:nvSpPr>
        <p:spPr>
          <a:xfrm>
            <a:off x="11388792" y="3320918"/>
            <a:ext cx="0" cy="414020"/>
          </a:xfrm>
          <a:custGeom>
            <a:avLst/>
            <a:gdLst/>
            <a:ahLst/>
            <a:cxnLst/>
            <a:rect l="l" t="t" r="r" b="b"/>
            <a:pathLst>
              <a:path h="414020">
                <a:moveTo>
                  <a:pt x="0" y="4138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9" name="bg object 5109"/>
          <p:cNvSpPr/>
          <p:nvPr/>
        </p:nvSpPr>
        <p:spPr>
          <a:xfrm>
            <a:off x="11335567" y="3462132"/>
            <a:ext cx="0" cy="258445"/>
          </a:xfrm>
          <a:custGeom>
            <a:avLst/>
            <a:gdLst/>
            <a:ahLst/>
            <a:cxnLst/>
            <a:rect l="l" t="t" r="r" b="b"/>
            <a:pathLst>
              <a:path h="258445">
                <a:moveTo>
                  <a:pt x="0" y="0"/>
                </a:moveTo>
                <a:lnTo>
                  <a:pt x="0" y="2579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0" name="bg object 5110"/>
          <p:cNvSpPr/>
          <p:nvPr/>
        </p:nvSpPr>
        <p:spPr>
          <a:xfrm>
            <a:off x="11098523" y="4046051"/>
            <a:ext cx="334010" cy="0"/>
          </a:xfrm>
          <a:custGeom>
            <a:avLst/>
            <a:gdLst/>
            <a:ahLst/>
            <a:cxnLst/>
            <a:rect l="l" t="t" r="r" b="b"/>
            <a:pathLst>
              <a:path w="334009">
                <a:moveTo>
                  <a:pt x="0" y="0"/>
                </a:moveTo>
                <a:lnTo>
                  <a:pt x="3337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1" name="bg object 5111"/>
          <p:cNvSpPr/>
          <p:nvPr/>
        </p:nvSpPr>
        <p:spPr>
          <a:xfrm>
            <a:off x="11098523" y="4029211"/>
            <a:ext cx="227329" cy="0"/>
          </a:xfrm>
          <a:custGeom>
            <a:avLst/>
            <a:gdLst/>
            <a:ahLst/>
            <a:cxnLst/>
            <a:rect l="l" t="t" r="r" b="b"/>
            <a:pathLst>
              <a:path w="227329">
                <a:moveTo>
                  <a:pt x="0" y="0"/>
                </a:moveTo>
                <a:lnTo>
                  <a:pt x="2271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2" name="bg object 5112"/>
          <p:cNvSpPr/>
          <p:nvPr/>
        </p:nvSpPr>
        <p:spPr>
          <a:xfrm>
            <a:off x="10959008" y="3734801"/>
            <a:ext cx="376555" cy="0"/>
          </a:xfrm>
          <a:custGeom>
            <a:avLst/>
            <a:gdLst/>
            <a:ahLst/>
            <a:cxnLst/>
            <a:rect l="l" t="t" r="r" b="b"/>
            <a:pathLst>
              <a:path w="376554">
                <a:moveTo>
                  <a:pt x="37655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3" name="bg object 5113"/>
          <p:cNvSpPr/>
          <p:nvPr/>
        </p:nvSpPr>
        <p:spPr>
          <a:xfrm>
            <a:off x="10999393" y="3715459"/>
            <a:ext cx="336550" cy="0"/>
          </a:xfrm>
          <a:custGeom>
            <a:avLst/>
            <a:gdLst/>
            <a:ahLst/>
            <a:cxnLst/>
            <a:rect l="l" t="t" r="r" b="b"/>
            <a:pathLst>
              <a:path w="336550">
                <a:moveTo>
                  <a:pt x="33617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4" name="bg object 5114"/>
          <p:cNvSpPr/>
          <p:nvPr/>
        </p:nvSpPr>
        <p:spPr>
          <a:xfrm>
            <a:off x="11098523" y="3886224"/>
            <a:ext cx="227329" cy="0"/>
          </a:xfrm>
          <a:custGeom>
            <a:avLst/>
            <a:gdLst/>
            <a:ahLst/>
            <a:cxnLst/>
            <a:rect l="l" t="t" r="r" b="b"/>
            <a:pathLst>
              <a:path w="227329">
                <a:moveTo>
                  <a:pt x="0" y="0"/>
                </a:moveTo>
                <a:lnTo>
                  <a:pt x="2271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5" name="bg object 5115"/>
          <p:cNvSpPr/>
          <p:nvPr/>
        </p:nvSpPr>
        <p:spPr>
          <a:xfrm>
            <a:off x="11098523" y="3877804"/>
            <a:ext cx="227329" cy="0"/>
          </a:xfrm>
          <a:custGeom>
            <a:avLst/>
            <a:gdLst/>
            <a:ahLst/>
            <a:cxnLst/>
            <a:rect l="l" t="t" r="r" b="b"/>
            <a:pathLst>
              <a:path w="227329">
                <a:moveTo>
                  <a:pt x="0" y="0"/>
                </a:moveTo>
                <a:lnTo>
                  <a:pt x="2271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6" name="bg object 5116"/>
          <p:cNvSpPr/>
          <p:nvPr/>
        </p:nvSpPr>
        <p:spPr>
          <a:xfrm>
            <a:off x="11048056" y="3886224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29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7" name="bg object 5117"/>
          <p:cNvSpPr/>
          <p:nvPr/>
        </p:nvSpPr>
        <p:spPr>
          <a:xfrm>
            <a:off x="10787291" y="3859710"/>
            <a:ext cx="0" cy="45085"/>
          </a:xfrm>
          <a:custGeom>
            <a:avLst/>
            <a:gdLst/>
            <a:ahLst/>
            <a:cxnLst/>
            <a:rect l="l" t="t" r="r" b="b"/>
            <a:pathLst>
              <a:path h="45085">
                <a:moveTo>
                  <a:pt x="0" y="445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8" name="bg object 5118"/>
          <p:cNvSpPr/>
          <p:nvPr/>
        </p:nvSpPr>
        <p:spPr>
          <a:xfrm>
            <a:off x="10795711" y="3886224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80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9" name="bg object 5119"/>
          <p:cNvSpPr/>
          <p:nvPr/>
        </p:nvSpPr>
        <p:spPr>
          <a:xfrm>
            <a:off x="11098523" y="3886224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29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0" name="bg object 5120"/>
          <p:cNvSpPr/>
          <p:nvPr/>
        </p:nvSpPr>
        <p:spPr>
          <a:xfrm>
            <a:off x="10734302" y="4046051"/>
            <a:ext cx="314325" cy="0"/>
          </a:xfrm>
          <a:custGeom>
            <a:avLst/>
            <a:gdLst/>
            <a:ahLst/>
            <a:cxnLst/>
            <a:rect l="l" t="t" r="r" b="b"/>
            <a:pathLst>
              <a:path w="314325">
                <a:moveTo>
                  <a:pt x="0" y="0"/>
                </a:moveTo>
                <a:lnTo>
                  <a:pt x="3137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1" name="bg object 5121"/>
          <p:cNvSpPr/>
          <p:nvPr/>
        </p:nvSpPr>
        <p:spPr>
          <a:xfrm>
            <a:off x="10795710" y="4011137"/>
            <a:ext cx="107314" cy="0"/>
          </a:xfrm>
          <a:custGeom>
            <a:avLst/>
            <a:gdLst/>
            <a:ahLst/>
            <a:cxnLst/>
            <a:rect l="l" t="t" r="r" b="b"/>
            <a:pathLst>
              <a:path w="107315">
                <a:moveTo>
                  <a:pt x="0" y="0"/>
                </a:moveTo>
                <a:lnTo>
                  <a:pt x="1068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2" name="bg object 5122"/>
          <p:cNvSpPr/>
          <p:nvPr/>
        </p:nvSpPr>
        <p:spPr>
          <a:xfrm>
            <a:off x="10795710" y="4029211"/>
            <a:ext cx="252729" cy="0"/>
          </a:xfrm>
          <a:custGeom>
            <a:avLst/>
            <a:gdLst/>
            <a:ahLst/>
            <a:cxnLst/>
            <a:rect l="l" t="t" r="r" b="b"/>
            <a:pathLst>
              <a:path w="252729">
                <a:moveTo>
                  <a:pt x="0" y="0"/>
                </a:moveTo>
                <a:lnTo>
                  <a:pt x="2523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3" name="bg object 5123"/>
          <p:cNvSpPr/>
          <p:nvPr/>
        </p:nvSpPr>
        <p:spPr>
          <a:xfrm>
            <a:off x="10734302" y="4029211"/>
            <a:ext cx="53340" cy="0"/>
          </a:xfrm>
          <a:custGeom>
            <a:avLst/>
            <a:gdLst/>
            <a:ahLst/>
            <a:cxnLst/>
            <a:rect l="l" t="t" r="r" b="b"/>
            <a:pathLst>
              <a:path w="53340">
                <a:moveTo>
                  <a:pt x="0" y="0"/>
                </a:moveTo>
                <a:lnTo>
                  <a:pt x="5298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4" name="bg object 5124"/>
          <p:cNvSpPr/>
          <p:nvPr/>
        </p:nvSpPr>
        <p:spPr>
          <a:xfrm>
            <a:off x="10795710" y="4011137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80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5" name="bg object 5125"/>
          <p:cNvSpPr/>
          <p:nvPr/>
        </p:nvSpPr>
        <p:spPr>
          <a:xfrm>
            <a:off x="10787291" y="4011137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80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6" name="bg object 5126"/>
          <p:cNvSpPr/>
          <p:nvPr/>
        </p:nvSpPr>
        <p:spPr>
          <a:xfrm>
            <a:off x="10787291" y="3904298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841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7" name="bg object 5127"/>
          <p:cNvSpPr/>
          <p:nvPr/>
        </p:nvSpPr>
        <p:spPr>
          <a:xfrm>
            <a:off x="10787291" y="4011137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841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8" name="bg object 5128"/>
          <p:cNvSpPr/>
          <p:nvPr/>
        </p:nvSpPr>
        <p:spPr>
          <a:xfrm>
            <a:off x="10734302" y="402921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9" name="bg object 5129"/>
          <p:cNvSpPr/>
          <p:nvPr/>
        </p:nvSpPr>
        <p:spPr>
          <a:xfrm>
            <a:off x="10795710" y="3859713"/>
            <a:ext cx="107314" cy="0"/>
          </a:xfrm>
          <a:custGeom>
            <a:avLst/>
            <a:gdLst/>
            <a:ahLst/>
            <a:cxnLst/>
            <a:rect l="l" t="t" r="r" b="b"/>
            <a:pathLst>
              <a:path w="107315">
                <a:moveTo>
                  <a:pt x="0" y="0"/>
                </a:moveTo>
                <a:lnTo>
                  <a:pt x="1068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0" name="bg object 5130"/>
          <p:cNvSpPr/>
          <p:nvPr/>
        </p:nvSpPr>
        <p:spPr>
          <a:xfrm>
            <a:off x="10795710" y="3886224"/>
            <a:ext cx="252729" cy="0"/>
          </a:xfrm>
          <a:custGeom>
            <a:avLst/>
            <a:gdLst/>
            <a:ahLst/>
            <a:cxnLst/>
            <a:rect l="l" t="t" r="r" b="b"/>
            <a:pathLst>
              <a:path w="252729">
                <a:moveTo>
                  <a:pt x="0" y="0"/>
                </a:moveTo>
                <a:lnTo>
                  <a:pt x="2523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1" name="bg object 5131"/>
          <p:cNvSpPr/>
          <p:nvPr/>
        </p:nvSpPr>
        <p:spPr>
          <a:xfrm>
            <a:off x="10795710" y="3877804"/>
            <a:ext cx="252729" cy="0"/>
          </a:xfrm>
          <a:custGeom>
            <a:avLst/>
            <a:gdLst/>
            <a:ahLst/>
            <a:cxnLst/>
            <a:rect l="l" t="t" r="r" b="b"/>
            <a:pathLst>
              <a:path w="252729">
                <a:moveTo>
                  <a:pt x="0" y="0"/>
                </a:moveTo>
                <a:lnTo>
                  <a:pt x="2523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2" name="bg object 5132"/>
          <p:cNvSpPr/>
          <p:nvPr/>
        </p:nvSpPr>
        <p:spPr>
          <a:xfrm>
            <a:off x="10795711" y="3734801"/>
            <a:ext cx="163830" cy="0"/>
          </a:xfrm>
          <a:custGeom>
            <a:avLst/>
            <a:gdLst/>
            <a:ahLst/>
            <a:cxnLst/>
            <a:rect l="l" t="t" r="r" b="b"/>
            <a:pathLst>
              <a:path w="163829">
                <a:moveTo>
                  <a:pt x="16329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3" name="bg object 5133"/>
          <p:cNvSpPr/>
          <p:nvPr/>
        </p:nvSpPr>
        <p:spPr>
          <a:xfrm>
            <a:off x="10787291" y="3726396"/>
            <a:ext cx="172085" cy="0"/>
          </a:xfrm>
          <a:custGeom>
            <a:avLst/>
            <a:gdLst/>
            <a:ahLst/>
            <a:cxnLst/>
            <a:rect l="l" t="t" r="r" b="b"/>
            <a:pathLst>
              <a:path w="172084">
                <a:moveTo>
                  <a:pt x="17171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4" name="bg object 5134"/>
          <p:cNvSpPr/>
          <p:nvPr/>
        </p:nvSpPr>
        <p:spPr>
          <a:xfrm>
            <a:off x="10787291" y="3859713"/>
            <a:ext cx="8890" cy="18415"/>
          </a:xfrm>
          <a:custGeom>
            <a:avLst/>
            <a:gdLst/>
            <a:ahLst/>
            <a:cxnLst/>
            <a:rect l="l" t="t" r="r" b="b"/>
            <a:pathLst>
              <a:path w="8890" h="18414">
                <a:moveTo>
                  <a:pt x="8419" y="0"/>
                </a:moveTo>
                <a:lnTo>
                  <a:pt x="0" y="0"/>
                </a:lnTo>
              </a:path>
              <a:path w="8890" h="18414">
                <a:moveTo>
                  <a:pt x="8419" y="0"/>
                </a:moveTo>
                <a:lnTo>
                  <a:pt x="8419" y="180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5" name="bg object 5135"/>
          <p:cNvSpPr/>
          <p:nvPr/>
        </p:nvSpPr>
        <p:spPr>
          <a:xfrm>
            <a:off x="10787291" y="3726400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4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6" name="bg object 5136"/>
          <p:cNvSpPr/>
          <p:nvPr/>
        </p:nvSpPr>
        <p:spPr>
          <a:xfrm>
            <a:off x="10795711" y="3734800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80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7" name="bg object 5137"/>
          <p:cNvSpPr/>
          <p:nvPr/>
        </p:nvSpPr>
        <p:spPr>
          <a:xfrm>
            <a:off x="10787291" y="3752891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4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8" name="bg object 5138"/>
          <p:cNvSpPr/>
          <p:nvPr/>
        </p:nvSpPr>
        <p:spPr>
          <a:xfrm>
            <a:off x="11098523" y="3734801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2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9" name="bg object 5139"/>
          <p:cNvSpPr/>
          <p:nvPr/>
        </p:nvSpPr>
        <p:spPr>
          <a:xfrm>
            <a:off x="11048056" y="3734801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2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0" name="bg object 5140"/>
          <p:cNvSpPr/>
          <p:nvPr/>
        </p:nvSpPr>
        <p:spPr>
          <a:xfrm>
            <a:off x="11560181" y="3901356"/>
            <a:ext cx="635" cy="128270"/>
          </a:xfrm>
          <a:custGeom>
            <a:avLst/>
            <a:gdLst/>
            <a:ahLst/>
            <a:cxnLst/>
            <a:rect l="l" t="t" r="r" b="b"/>
            <a:pathLst>
              <a:path w="634" h="128270">
                <a:moveTo>
                  <a:pt x="253" y="0"/>
                </a:moveTo>
                <a:lnTo>
                  <a:pt x="0" y="1278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1" name="bg object 5141"/>
          <p:cNvSpPr/>
          <p:nvPr/>
        </p:nvSpPr>
        <p:spPr>
          <a:xfrm>
            <a:off x="11325658" y="3886224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80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2" name="bg object 5142"/>
          <p:cNvSpPr/>
          <p:nvPr/>
        </p:nvSpPr>
        <p:spPr>
          <a:xfrm>
            <a:off x="11334061" y="3859713"/>
            <a:ext cx="0" cy="45085"/>
          </a:xfrm>
          <a:custGeom>
            <a:avLst/>
            <a:gdLst/>
            <a:ahLst/>
            <a:cxnLst/>
            <a:rect l="l" t="t" r="r" b="b"/>
            <a:pathLst>
              <a:path h="45085">
                <a:moveTo>
                  <a:pt x="0" y="0"/>
                </a:moveTo>
                <a:lnTo>
                  <a:pt x="0" y="445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3" name="bg object 5143"/>
          <p:cNvSpPr/>
          <p:nvPr/>
        </p:nvSpPr>
        <p:spPr>
          <a:xfrm>
            <a:off x="11581215" y="3734794"/>
            <a:ext cx="0" cy="294640"/>
          </a:xfrm>
          <a:custGeom>
            <a:avLst/>
            <a:gdLst/>
            <a:ahLst/>
            <a:cxnLst/>
            <a:rect l="l" t="t" r="r" b="b"/>
            <a:pathLst>
              <a:path h="294639">
                <a:moveTo>
                  <a:pt x="0" y="29441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4" name="bg object 5144"/>
          <p:cNvSpPr/>
          <p:nvPr/>
        </p:nvSpPr>
        <p:spPr>
          <a:xfrm>
            <a:off x="11598038" y="3734805"/>
            <a:ext cx="0" cy="487045"/>
          </a:xfrm>
          <a:custGeom>
            <a:avLst/>
            <a:gdLst/>
            <a:ahLst/>
            <a:cxnLst/>
            <a:rect l="l" t="t" r="r" b="b"/>
            <a:pathLst>
              <a:path h="487045">
                <a:moveTo>
                  <a:pt x="0" y="48682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5" name="bg object 5145"/>
          <p:cNvSpPr/>
          <p:nvPr/>
        </p:nvSpPr>
        <p:spPr>
          <a:xfrm>
            <a:off x="11581215" y="4046056"/>
            <a:ext cx="0" cy="210820"/>
          </a:xfrm>
          <a:custGeom>
            <a:avLst/>
            <a:gdLst/>
            <a:ahLst/>
            <a:cxnLst/>
            <a:rect l="l" t="t" r="r" b="b"/>
            <a:pathLst>
              <a:path h="210820">
                <a:moveTo>
                  <a:pt x="0" y="2107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6" name="bg object 5146"/>
          <p:cNvSpPr/>
          <p:nvPr/>
        </p:nvSpPr>
        <p:spPr>
          <a:xfrm>
            <a:off x="11334061" y="4029211"/>
            <a:ext cx="98425" cy="0"/>
          </a:xfrm>
          <a:custGeom>
            <a:avLst/>
            <a:gdLst/>
            <a:ahLst/>
            <a:cxnLst/>
            <a:rect l="l" t="t" r="r" b="b"/>
            <a:pathLst>
              <a:path w="98425">
                <a:moveTo>
                  <a:pt x="0" y="0"/>
                </a:moveTo>
                <a:lnTo>
                  <a:pt x="9824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7" name="bg object 5147"/>
          <p:cNvSpPr/>
          <p:nvPr/>
        </p:nvSpPr>
        <p:spPr>
          <a:xfrm>
            <a:off x="11334061" y="4011137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80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8" name="bg object 5148"/>
          <p:cNvSpPr/>
          <p:nvPr/>
        </p:nvSpPr>
        <p:spPr>
          <a:xfrm>
            <a:off x="11325658" y="4011137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4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9" name="bg object 5149"/>
          <p:cNvSpPr/>
          <p:nvPr/>
        </p:nvSpPr>
        <p:spPr>
          <a:xfrm>
            <a:off x="11325658" y="3904298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4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0" name="bg object 5150"/>
          <p:cNvSpPr/>
          <p:nvPr/>
        </p:nvSpPr>
        <p:spPr>
          <a:xfrm>
            <a:off x="11218815" y="4011137"/>
            <a:ext cx="107314" cy="18415"/>
          </a:xfrm>
          <a:custGeom>
            <a:avLst/>
            <a:gdLst/>
            <a:ahLst/>
            <a:cxnLst/>
            <a:rect l="l" t="t" r="r" b="b"/>
            <a:pathLst>
              <a:path w="107315" h="18414">
                <a:moveTo>
                  <a:pt x="106842" y="0"/>
                </a:moveTo>
                <a:lnTo>
                  <a:pt x="0" y="0"/>
                </a:lnTo>
              </a:path>
              <a:path w="107315" h="18414">
                <a:moveTo>
                  <a:pt x="106842" y="0"/>
                </a:moveTo>
                <a:lnTo>
                  <a:pt x="106842" y="180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1" name="bg object 5151"/>
          <p:cNvSpPr/>
          <p:nvPr/>
        </p:nvSpPr>
        <p:spPr>
          <a:xfrm>
            <a:off x="11432311" y="402895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70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2" name="bg object 5152"/>
          <p:cNvSpPr/>
          <p:nvPr/>
        </p:nvSpPr>
        <p:spPr>
          <a:xfrm>
            <a:off x="11560182" y="402921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3" name="bg object 5153"/>
          <p:cNvSpPr/>
          <p:nvPr/>
        </p:nvSpPr>
        <p:spPr>
          <a:xfrm>
            <a:off x="11560182" y="4046051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0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4" name="bg object 5154"/>
          <p:cNvSpPr/>
          <p:nvPr/>
        </p:nvSpPr>
        <p:spPr>
          <a:xfrm>
            <a:off x="11560182" y="4029211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0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5" name="bg object 5155"/>
          <p:cNvSpPr/>
          <p:nvPr/>
        </p:nvSpPr>
        <p:spPr>
          <a:xfrm>
            <a:off x="11598038" y="4238463"/>
            <a:ext cx="0" cy="25400"/>
          </a:xfrm>
          <a:custGeom>
            <a:avLst/>
            <a:gdLst/>
            <a:ahLst/>
            <a:cxnLst/>
            <a:rect l="l" t="t" r="r" b="b"/>
            <a:pathLst>
              <a:path h="25400">
                <a:moveTo>
                  <a:pt x="0" y="253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6" name="bg object 5156"/>
          <p:cNvSpPr/>
          <p:nvPr/>
        </p:nvSpPr>
        <p:spPr>
          <a:xfrm>
            <a:off x="11335568" y="3734801"/>
            <a:ext cx="53340" cy="0"/>
          </a:xfrm>
          <a:custGeom>
            <a:avLst/>
            <a:gdLst/>
            <a:ahLst/>
            <a:cxnLst/>
            <a:rect l="l" t="t" r="r" b="b"/>
            <a:pathLst>
              <a:path w="53340">
                <a:moveTo>
                  <a:pt x="532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7" name="bg object 5157"/>
          <p:cNvSpPr/>
          <p:nvPr/>
        </p:nvSpPr>
        <p:spPr>
          <a:xfrm>
            <a:off x="11335566" y="3720074"/>
            <a:ext cx="0" cy="15240"/>
          </a:xfrm>
          <a:custGeom>
            <a:avLst/>
            <a:gdLst/>
            <a:ahLst/>
            <a:cxnLst/>
            <a:rect l="l" t="t" r="r" b="b"/>
            <a:pathLst>
              <a:path h="15239">
                <a:moveTo>
                  <a:pt x="0" y="0"/>
                </a:moveTo>
                <a:lnTo>
                  <a:pt x="0" y="147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8" name="bg object 5158"/>
          <p:cNvSpPr/>
          <p:nvPr/>
        </p:nvSpPr>
        <p:spPr>
          <a:xfrm>
            <a:off x="11218815" y="3859713"/>
            <a:ext cx="115570" cy="18415"/>
          </a:xfrm>
          <a:custGeom>
            <a:avLst/>
            <a:gdLst/>
            <a:ahLst/>
            <a:cxnLst/>
            <a:rect l="l" t="t" r="r" b="b"/>
            <a:pathLst>
              <a:path w="115570" h="18414">
                <a:moveTo>
                  <a:pt x="106842" y="0"/>
                </a:moveTo>
                <a:lnTo>
                  <a:pt x="0" y="0"/>
                </a:lnTo>
              </a:path>
              <a:path w="115570" h="18414">
                <a:moveTo>
                  <a:pt x="106842" y="0"/>
                </a:moveTo>
                <a:lnTo>
                  <a:pt x="115249" y="0"/>
                </a:lnTo>
              </a:path>
              <a:path w="115570" h="18414">
                <a:moveTo>
                  <a:pt x="106842" y="0"/>
                </a:moveTo>
                <a:lnTo>
                  <a:pt x="106842" y="180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9" name="bg object 5159"/>
          <p:cNvSpPr/>
          <p:nvPr/>
        </p:nvSpPr>
        <p:spPr>
          <a:xfrm>
            <a:off x="11325658" y="3734801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80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0" name="bg object 5160"/>
          <p:cNvSpPr/>
          <p:nvPr/>
        </p:nvSpPr>
        <p:spPr>
          <a:xfrm>
            <a:off x="11334061" y="3734801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80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1" name="bg object 5161"/>
          <p:cNvSpPr/>
          <p:nvPr/>
        </p:nvSpPr>
        <p:spPr>
          <a:xfrm>
            <a:off x="10804113" y="3462131"/>
            <a:ext cx="532130" cy="4445"/>
          </a:xfrm>
          <a:custGeom>
            <a:avLst/>
            <a:gdLst/>
            <a:ahLst/>
            <a:cxnLst/>
            <a:rect l="l" t="t" r="r" b="b"/>
            <a:pathLst>
              <a:path w="532129" h="4445">
                <a:moveTo>
                  <a:pt x="0" y="3873"/>
                </a:moveTo>
                <a:lnTo>
                  <a:pt x="5318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2" name="bg object 5162"/>
          <p:cNvSpPr/>
          <p:nvPr/>
        </p:nvSpPr>
        <p:spPr>
          <a:xfrm>
            <a:off x="10787442" y="3403818"/>
            <a:ext cx="453390" cy="4445"/>
          </a:xfrm>
          <a:custGeom>
            <a:avLst/>
            <a:gdLst/>
            <a:ahLst/>
            <a:cxnLst/>
            <a:rect l="l" t="t" r="r" b="b"/>
            <a:pathLst>
              <a:path w="453390" h="4445">
                <a:moveTo>
                  <a:pt x="453289" y="0"/>
                </a:moveTo>
                <a:lnTo>
                  <a:pt x="0" y="38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3" name="bg object 5163"/>
          <p:cNvSpPr/>
          <p:nvPr/>
        </p:nvSpPr>
        <p:spPr>
          <a:xfrm>
            <a:off x="10926149" y="3545267"/>
            <a:ext cx="2540" cy="14604"/>
          </a:xfrm>
          <a:custGeom>
            <a:avLst/>
            <a:gdLst/>
            <a:ahLst/>
            <a:cxnLst/>
            <a:rect l="l" t="t" r="r" b="b"/>
            <a:pathLst>
              <a:path w="2540" h="14604">
                <a:moveTo>
                  <a:pt x="1930" y="0"/>
                </a:moveTo>
                <a:lnTo>
                  <a:pt x="0" y="143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4" name="bg object 5164"/>
          <p:cNvSpPr/>
          <p:nvPr/>
        </p:nvSpPr>
        <p:spPr>
          <a:xfrm>
            <a:off x="10926149" y="3521037"/>
            <a:ext cx="2540" cy="14604"/>
          </a:xfrm>
          <a:custGeom>
            <a:avLst/>
            <a:gdLst/>
            <a:ahLst/>
            <a:cxnLst/>
            <a:rect l="l" t="t" r="r" b="b"/>
            <a:pathLst>
              <a:path w="2540" h="14604">
                <a:moveTo>
                  <a:pt x="1930" y="143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5" name="bg object 5165"/>
          <p:cNvSpPr/>
          <p:nvPr/>
        </p:nvSpPr>
        <p:spPr>
          <a:xfrm>
            <a:off x="10933776" y="3515527"/>
            <a:ext cx="0" cy="50165"/>
          </a:xfrm>
          <a:custGeom>
            <a:avLst/>
            <a:gdLst/>
            <a:ahLst/>
            <a:cxnLst/>
            <a:rect l="l" t="t" r="r" b="b"/>
            <a:pathLst>
              <a:path h="50164">
                <a:moveTo>
                  <a:pt x="0" y="0"/>
                </a:moveTo>
                <a:lnTo>
                  <a:pt x="0" y="496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6" name="bg object 5166"/>
          <p:cNvSpPr/>
          <p:nvPr/>
        </p:nvSpPr>
        <p:spPr>
          <a:xfrm>
            <a:off x="10910187" y="3535426"/>
            <a:ext cx="8255" cy="0"/>
          </a:xfrm>
          <a:custGeom>
            <a:avLst/>
            <a:gdLst/>
            <a:ahLst/>
            <a:cxnLst/>
            <a:rect l="l" t="t" r="r" b="b"/>
            <a:pathLst>
              <a:path w="8254">
                <a:moveTo>
                  <a:pt x="81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7" name="bg object 5167"/>
          <p:cNvSpPr/>
          <p:nvPr/>
        </p:nvSpPr>
        <p:spPr>
          <a:xfrm>
            <a:off x="10910187" y="3545267"/>
            <a:ext cx="8255" cy="0"/>
          </a:xfrm>
          <a:custGeom>
            <a:avLst/>
            <a:gdLst/>
            <a:ahLst/>
            <a:cxnLst/>
            <a:rect l="l" t="t" r="r" b="b"/>
            <a:pathLst>
              <a:path w="8254">
                <a:moveTo>
                  <a:pt x="81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8" name="bg object 5168"/>
          <p:cNvSpPr/>
          <p:nvPr/>
        </p:nvSpPr>
        <p:spPr>
          <a:xfrm>
            <a:off x="10908517" y="3537118"/>
            <a:ext cx="0" cy="6985"/>
          </a:xfrm>
          <a:custGeom>
            <a:avLst/>
            <a:gdLst/>
            <a:ahLst/>
            <a:cxnLst/>
            <a:rect l="l" t="t" r="r" b="b"/>
            <a:pathLst>
              <a:path h="6985">
                <a:moveTo>
                  <a:pt x="0" y="0"/>
                </a:moveTo>
                <a:lnTo>
                  <a:pt x="0" y="64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9" name="bg object 5169"/>
          <p:cNvSpPr/>
          <p:nvPr/>
        </p:nvSpPr>
        <p:spPr>
          <a:xfrm>
            <a:off x="10933776" y="3465057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0"/>
                </a:moveTo>
                <a:lnTo>
                  <a:pt x="0" y="2283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0" name="bg object 5170"/>
          <p:cNvSpPr/>
          <p:nvPr/>
        </p:nvSpPr>
        <p:spPr>
          <a:xfrm>
            <a:off x="10926149" y="3646205"/>
            <a:ext cx="2540" cy="14604"/>
          </a:xfrm>
          <a:custGeom>
            <a:avLst/>
            <a:gdLst/>
            <a:ahLst/>
            <a:cxnLst/>
            <a:rect l="l" t="t" r="r" b="b"/>
            <a:pathLst>
              <a:path w="2540" h="14604">
                <a:moveTo>
                  <a:pt x="1930" y="0"/>
                </a:moveTo>
                <a:lnTo>
                  <a:pt x="0" y="143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1" name="bg object 5171"/>
          <p:cNvSpPr/>
          <p:nvPr/>
        </p:nvSpPr>
        <p:spPr>
          <a:xfrm>
            <a:off x="10926149" y="3621981"/>
            <a:ext cx="2540" cy="14604"/>
          </a:xfrm>
          <a:custGeom>
            <a:avLst/>
            <a:gdLst/>
            <a:ahLst/>
            <a:cxnLst/>
            <a:rect l="l" t="t" r="r" b="b"/>
            <a:pathLst>
              <a:path w="2540" h="14604">
                <a:moveTo>
                  <a:pt x="1930" y="144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2" name="bg object 5172"/>
          <p:cNvSpPr/>
          <p:nvPr/>
        </p:nvSpPr>
        <p:spPr>
          <a:xfrm>
            <a:off x="10933776" y="3616482"/>
            <a:ext cx="0" cy="50165"/>
          </a:xfrm>
          <a:custGeom>
            <a:avLst/>
            <a:gdLst/>
            <a:ahLst/>
            <a:cxnLst/>
            <a:rect l="l" t="t" r="r" b="b"/>
            <a:pathLst>
              <a:path h="50164">
                <a:moveTo>
                  <a:pt x="0" y="0"/>
                </a:moveTo>
                <a:lnTo>
                  <a:pt x="0" y="496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3" name="bg object 5173"/>
          <p:cNvSpPr/>
          <p:nvPr/>
        </p:nvSpPr>
        <p:spPr>
          <a:xfrm>
            <a:off x="10910187" y="3636382"/>
            <a:ext cx="8255" cy="0"/>
          </a:xfrm>
          <a:custGeom>
            <a:avLst/>
            <a:gdLst/>
            <a:ahLst/>
            <a:cxnLst/>
            <a:rect l="l" t="t" r="r" b="b"/>
            <a:pathLst>
              <a:path w="8254">
                <a:moveTo>
                  <a:pt x="81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4" name="bg object 5174"/>
          <p:cNvSpPr/>
          <p:nvPr/>
        </p:nvSpPr>
        <p:spPr>
          <a:xfrm>
            <a:off x="10910187" y="3646205"/>
            <a:ext cx="8255" cy="0"/>
          </a:xfrm>
          <a:custGeom>
            <a:avLst/>
            <a:gdLst/>
            <a:ahLst/>
            <a:cxnLst/>
            <a:rect l="l" t="t" r="r" b="b"/>
            <a:pathLst>
              <a:path w="8254">
                <a:moveTo>
                  <a:pt x="81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5" name="bg object 5175"/>
          <p:cNvSpPr/>
          <p:nvPr/>
        </p:nvSpPr>
        <p:spPr>
          <a:xfrm>
            <a:off x="10908517" y="3638056"/>
            <a:ext cx="0" cy="6985"/>
          </a:xfrm>
          <a:custGeom>
            <a:avLst/>
            <a:gdLst/>
            <a:ahLst/>
            <a:cxnLst/>
            <a:rect l="l" t="t" r="r" b="b"/>
            <a:pathLst>
              <a:path h="6985">
                <a:moveTo>
                  <a:pt x="0" y="0"/>
                </a:moveTo>
                <a:lnTo>
                  <a:pt x="0" y="64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6" name="bg object 5176"/>
          <p:cNvSpPr/>
          <p:nvPr/>
        </p:nvSpPr>
        <p:spPr>
          <a:xfrm>
            <a:off x="10933776" y="3693393"/>
            <a:ext cx="25400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0" y="0"/>
                </a:moveTo>
                <a:lnTo>
                  <a:pt x="252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7" name="bg object 5177"/>
          <p:cNvSpPr/>
          <p:nvPr/>
        </p:nvSpPr>
        <p:spPr>
          <a:xfrm>
            <a:off x="10804109" y="3436569"/>
            <a:ext cx="635" cy="29845"/>
          </a:xfrm>
          <a:custGeom>
            <a:avLst/>
            <a:gdLst/>
            <a:ahLst/>
            <a:cxnLst/>
            <a:rect l="l" t="t" r="r" b="b"/>
            <a:pathLst>
              <a:path w="634" h="29845">
                <a:moveTo>
                  <a:pt x="88" y="0"/>
                </a:moveTo>
                <a:lnTo>
                  <a:pt x="0" y="294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8" name="bg object 5178"/>
          <p:cNvSpPr/>
          <p:nvPr/>
        </p:nvSpPr>
        <p:spPr>
          <a:xfrm>
            <a:off x="10787380" y="3407673"/>
            <a:ext cx="635" cy="29209"/>
          </a:xfrm>
          <a:custGeom>
            <a:avLst/>
            <a:gdLst/>
            <a:ahLst/>
            <a:cxnLst/>
            <a:rect l="l" t="t" r="r" b="b"/>
            <a:pathLst>
              <a:path w="634" h="29210">
                <a:moveTo>
                  <a:pt x="63" y="0"/>
                </a:moveTo>
                <a:lnTo>
                  <a:pt x="0" y="290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9" name="bg object 5179"/>
          <p:cNvSpPr/>
          <p:nvPr/>
        </p:nvSpPr>
        <p:spPr>
          <a:xfrm>
            <a:off x="10787375" y="3436573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5">
                <a:moveTo>
                  <a:pt x="0" y="114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0" name="bg object 5180"/>
          <p:cNvSpPr/>
          <p:nvPr/>
        </p:nvSpPr>
        <p:spPr>
          <a:xfrm>
            <a:off x="11533739" y="3280545"/>
            <a:ext cx="84455" cy="40640"/>
          </a:xfrm>
          <a:custGeom>
            <a:avLst/>
            <a:gdLst/>
            <a:ahLst/>
            <a:cxnLst/>
            <a:rect l="l" t="t" r="r" b="b"/>
            <a:pathLst>
              <a:path w="84454" h="40639">
                <a:moveTo>
                  <a:pt x="0" y="0"/>
                </a:moveTo>
                <a:lnTo>
                  <a:pt x="84109" y="403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1" name="bg object 5181"/>
          <p:cNvSpPr/>
          <p:nvPr/>
        </p:nvSpPr>
        <p:spPr>
          <a:xfrm>
            <a:off x="11533739" y="3280548"/>
            <a:ext cx="84455" cy="40640"/>
          </a:xfrm>
          <a:custGeom>
            <a:avLst/>
            <a:gdLst/>
            <a:ahLst/>
            <a:cxnLst/>
            <a:rect l="l" t="t" r="r" b="b"/>
            <a:pathLst>
              <a:path w="84454" h="40639">
                <a:moveTo>
                  <a:pt x="0" y="40372"/>
                </a:moveTo>
                <a:lnTo>
                  <a:pt x="841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2" name="bg object 5182"/>
          <p:cNvSpPr/>
          <p:nvPr/>
        </p:nvSpPr>
        <p:spPr>
          <a:xfrm>
            <a:off x="11240586" y="3301834"/>
            <a:ext cx="92075" cy="102870"/>
          </a:xfrm>
          <a:custGeom>
            <a:avLst/>
            <a:gdLst/>
            <a:ahLst/>
            <a:cxnLst/>
            <a:rect l="l" t="t" r="r" b="b"/>
            <a:pathLst>
              <a:path w="92075" h="102870">
                <a:moveTo>
                  <a:pt x="37883" y="7099"/>
                </a:moveTo>
                <a:lnTo>
                  <a:pt x="91907" y="0"/>
                </a:lnTo>
              </a:path>
              <a:path w="92075" h="102870">
                <a:moveTo>
                  <a:pt x="37883" y="7099"/>
                </a:moveTo>
                <a:lnTo>
                  <a:pt x="0" y="1023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3" name="bg object 5183"/>
          <p:cNvSpPr/>
          <p:nvPr/>
        </p:nvSpPr>
        <p:spPr>
          <a:xfrm>
            <a:off x="11240581" y="3403373"/>
            <a:ext cx="94615" cy="1270"/>
          </a:xfrm>
          <a:custGeom>
            <a:avLst/>
            <a:gdLst/>
            <a:ahLst/>
            <a:cxnLst/>
            <a:rect l="l" t="t" r="r" b="b"/>
            <a:pathLst>
              <a:path w="94615" h="1270">
                <a:moveTo>
                  <a:pt x="0" y="850"/>
                </a:moveTo>
                <a:lnTo>
                  <a:pt x="9410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4" name="bg object 5184"/>
          <p:cNvSpPr/>
          <p:nvPr/>
        </p:nvSpPr>
        <p:spPr>
          <a:xfrm>
            <a:off x="11332032" y="3280545"/>
            <a:ext cx="2540" cy="88900"/>
          </a:xfrm>
          <a:custGeom>
            <a:avLst/>
            <a:gdLst/>
            <a:ahLst/>
            <a:cxnLst/>
            <a:rect l="l" t="t" r="r" b="b"/>
            <a:pathLst>
              <a:path w="2540" h="88900">
                <a:moveTo>
                  <a:pt x="0" y="0"/>
                </a:moveTo>
                <a:lnTo>
                  <a:pt x="1930" y="886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5" name="bg object 5185"/>
          <p:cNvSpPr/>
          <p:nvPr/>
        </p:nvSpPr>
        <p:spPr>
          <a:xfrm>
            <a:off x="11333960" y="3369158"/>
            <a:ext cx="1270" cy="34290"/>
          </a:xfrm>
          <a:custGeom>
            <a:avLst/>
            <a:gdLst/>
            <a:ahLst/>
            <a:cxnLst/>
            <a:rect l="l" t="t" r="r" b="b"/>
            <a:pathLst>
              <a:path w="1270" h="34289">
                <a:moveTo>
                  <a:pt x="0" y="0"/>
                </a:moveTo>
                <a:lnTo>
                  <a:pt x="723" y="342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6" name="bg object 5186"/>
          <p:cNvSpPr/>
          <p:nvPr/>
        </p:nvSpPr>
        <p:spPr>
          <a:xfrm>
            <a:off x="11533739" y="3280548"/>
            <a:ext cx="0" cy="40640"/>
          </a:xfrm>
          <a:custGeom>
            <a:avLst/>
            <a:gdLst/>
            <a:ahLst/>
            <a:cxnLst/>
            <a:rect l="l" t="t" r="r" b="b"/>
            <a:pathLst>
              <a:path h="40639">
                <a:moveTo>
                  <a:pt x="0" y="4037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7" name="bg object 5187"/>
          <p:cNvSpPr/>
          <p:nvPr/>
        </p:nvSpPr>
        <p:spPr>
          <a:xfrm>
            <a:off x="11617852" y="3280548"/>
            <a:ext cx="0" cy="40640"/>
          </a:xfrm>
          <a:custGeom>
            <a:avLst/>
            <a:gdLst/>
            <a:ahLst/>
            <a:cxnLst/>
            <a:rect l="l" t="t" r="r" b="b"/>
            <a:pathLst>
              <a:path h="40639">
                <a:moveTo>
                  <a:pt x="0" y="4037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8" name="bg object 5188"/>
          <p:cNvSpPr/>
          <p:nvPr/>
        </p:nvSpPr>
        <p:spPr>
          <a:xfrm>
            <a:off x="12715095" y="2624753"/>
            <a:ext cx="0" cy="1107440"/>
          </a:xfrm>
          <a:custGeom>
            <a:avLst/>
            <a:gdLst/>
            <a:ahLst/>
            <a:cxnLst/>
            <a:rect l="l" t="t" r="r" b="b"/>
            <a:pathLst>
              <a:path h="1107439">
                <a:moveTo>
                  <a:pt x="0" y="0"/>
                </a:moveTo>
                <a:lnTo>
                  <a:pt x="0" y="11073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9" name="bg object 5189"/>
          <p:cNvSpPr/>
          <p:nvPr/>
        </p:nvSpPr>
        <p:spPr>
          <a:xfrm>
            <a:off x="13102042" y="3030871"/>
            <a:ext cx="0" cy="295275"/>
          </a:xfrm>
          <a:custGeom>
            <a:avLst/>
            <a:gdLst/>
            <a:ahLst/>
            <a:cxnLst/>
            <a:rect l="l" t="t" r="r" b="b"/>
            <a:pathLst>
              <a:path h="295275">
                <a:moveTo>
                  <a:pt x="0" y="0"/>
                </a:moveTo>
                <a:lnTo>
                  <a:pt x="0" y="2950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0" name="bg object 5190"/>
          <p:cNvSpPr/>
          <p:nvPr/>
        </p:nvSpPr>
        <p:spPr>
          <a:xfrm>
            <a:off x="13142416" y="3030871"/>
            <a:ext cx="0" cy="295275"/>
          </a:xfrm>
          <a:custGeom>
            <a:avLst/>
            <a:gdLst/>
            <a:ahLst/>
            <a:cxnLst/>
            <a:rect l="l" t="t" r="r" b="b"/>
            <a:pathLst>
              <a:path h="295275">
                <a:moveTo>
                  <a:pt x="0" y="0"/>
                </a:moveTo>
                <a:lnTo>
                  <a:pt x="0" y="2950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1" name="bg object 5191"/>
          <p:cNvSpPr/>
          <p:nvPr/>
        </p:nvSpPr>
        <p:spPr>
          <a:xfrm>
            <a:off x="11762816" y="2211155"/>
            <a:ext cx="0" cy="951865"/>
          </a:xfrm>
          <a:custGeom>
            <a:avLst/>
            <a:gdLst/>
            <a:ahLst/>
            <a:cxnLst/>
            <a:rect l="l" t="t" r="r" b="b"/>
            <a:pathLst>
              <a:path h="951864">
                <a:moveTo>
                  <a:pt x="0" y="9516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2" name="bg object 5192"/>
          <p:cNvSpPr/>
          <p:nvPr/>
        </p:nvSpPr>
        <p:spPr>
          <a:xfrm>
            <a:off x="12011371" y="2490924"/>
            <a:ext cx="2540" cy="715010"/>
          </a:xfrm>
          <a:custGeom>
            <a:avLst/>
            <a:gdLst/>
            <a:ahLst/>
            <a:cxnLst/>
            <a:rect l="l" t="t" r="r" b="b"/>
            <a:pathLst>
              <a:path w="2540" h="715010">
                <a:moveTo>
                  <a:pt x="2235" y="714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3" name="bg object 5193"/>
          <p:cNvSpPr/>
          <p:nvPr/>
        </p:nvSpPr>
        <p:spPr>
          <a:xfrm>
            <a:off x="11834708" y="2283514"/>
            <a:ext cx="0" cy="1417955"/>
          </a:xfrm>
          <a:custGeom>
            <a:avLst/>
            <a:gdLst/>
            <a:ahLst/>
            <a:cxnLst/>
            <a:rect l="l" t="t" r="r" b="b"/>
            <a:pathLst>
              <a:path h="1417954">
                <a:moveTo>
                  <a:pt x="0" y="14176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4" name="bg object 5194"/>
          <p:cNvSpPr/>
          <p:nvPr/>
        </p:nvSpPr>
        <p:spPr>
          <a:xfrm>
            <a:off x="12658963" y="2283508"/>
            <a:ext cx="0" cy="1415415"/>
          </a:xfrm>
          <a:custGeom>
            <a:avLst/>
            <a:gdLst/>
            <a:ahLst/>
            <a:cxnLst/>
            <a:rect l="l" t="t" r="r" b="b"/>
            <a:pathLst>
              <a:path h="1415414">
                <a:moveTo>
                  <a:pt x="0" y="0"/>
                </a:moveTo>
                <a:lnTo>
                  <a:pt x="0" y="14151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5" name="bg object 5195"/>
          <p:cNvSpPr/>
          <p:nvPr/>
        </p:nvSpPr>
        <p:spPr>
          <a:xfrm>
            <a:off x="12479115" y="2489474"/>
            <a:ext cx="2540" cy="715645"/>
          </a:xfrm>
          <a:custGeom>
            <a:avLst/>
            <a:gdLst/>
            <a:ahLst/>
            <a:cxnLst/>
            <a:rect l="l" t="t" r="r" b="b"/>
            <a:pathLst>
              <a:path w="2540" h="715644">
                <a:moveTo>
                  <a:pt x="2235" y="7150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6" name="bg object 5196"/>
          <p:cNvSpPr/>
          <p:nvPr/>
        </p:nvSpPr>
        <p:spPr>
          <a:xfrm>
            <a:off x="12188667" y="2698988"/>
            <a:ext cx="1905" cy="506730"/>
          </a:xfrm>
          <a:custGeom>
            <a:avLst/>
            <a:gdLst/>
            <a:ahLst/>
            <a:cxnLst/>
            <a:rect l="l" t="t" r="r" b="b"/>
            <a:pathLst>
              <a:path w="1904" h="506730">
                <a:moveTo>
                  <a:pt x="1587" y="5063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7" name="bg object 5197"/>
          <p:cNvSpPr/>
          <p:nvPr/>
        </p:nvSpPr>
        <p:spPr>
          <a:xfrm>
            <a:off x="12303146" y="2698639"/>
            <a:ext cx="1905" cy="506730"/>
          </a:xfrm>
          <a:custGeom>
            <a:avLst/>
            <a:gdLst/>
            <a:ahLst/>
            <a:cxnLst/>
            <a:rect l="l" t="t" r="r" b="b"/>
            <a:pathLst>
              <a:path w="1904" h="506730">
                <a:moveTo>
                  <a:pt x="0" y="0"/>
                </a:moveTo>
                <a:lnTo>
                  <a:pt x="1523" y="5063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8" name="bg object 5198"/>
          <p:cNvSpPr/>
          <p:nvPr/>
        </p:nvSpPr>
        <p:spPr>
          <a:xfrm>
            <a:off x="12673034" y="3777510"/>
            <a:ext cx="42545" cy="635"/>
          </a:xfrm>
          <a:custGeom>
            <a:avLst/>
            <a:gdLst/>
            <a:ahLst/>
            <a:cxnLst/>
            <a:rect l="l" t="t" r="r" b="b"/>
            <a:pathLst>
              <a:path w="42545" h="635">
                <a:moveTo>
                  <a:pt x="42061" y="0"/>
                </a:moveTo>
                <a:lnTo>
                  <a:pt x="0" y="1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9" name="bg object 5199"/>
          <p:cNvSpPr/>
          <p:nvPr/>
        </p:nvSpPr>
        <p:spPr>
          <a:xfrm>
            <a:off x="12659636" y="3732078"/>
            <a:ext cx="55880" cy="635"/>
          </a:xfrm>
          <a:custGeom>
            <a:avLst/>
            <a:gdLst/>
            <a:ahLst/>
            <a:cxnLst/>
            <a:rect l="l" t="t" r="r" b="b"/>
            <a:pathLst>
              <a:path w="55879" h="635">
                <a:moveTo>
                  <a:pt x="55459" y="0"/>
                </a:moveTo>
                <a:lnTo>
                  <a:pt x="0" y="1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0" name="bg object 5200"/>
          <p:cNvSpPr/>
          <p:nvPr/>
        </p:nvSpPr>
        <p:spPr>
          <a:xfrm>
            <a:off x="11762816" y="3320918"/>
            <a:ext cx="0" cy="414020"/>
          </a:xfrm>
          <a:custGeom>
            <a:avLst/>
            <a:gdLst/>
            <a:ahLst/>
            <a:cxnLst/>
            <a:rect l="l" t="t" r="r" b="b"/>
            <a:pathLst>
              <a:path h="414020">
                <a:moveTo>
                  <a:pt x="0" y="4138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1" name="bg object 5201"/>
          <p:cNvSpPr/>
          <p:nvPr/>
        </p:nvSpPr>
        <p:spPr>
          <a:xfrm>
            <a:off x="12117706" y="3700224"/>
            <a:ext cx="635" cy="34290"/>
          </a:xfrm>
          <a:custGeom>
            <a:avLst/>
            <a:gdLst/>
            <a:ahLst/>
            <a:cxnLst/>
            <a:rect l="l" t="t" r="r" b="b"/>
            <a:pathLst>
              <a:path w="634" h="34289">
                <a:moveTo>
                  <a:pt x="0" y="0"/>
                </a:moveTo>
                <a:lnTo>
                  <a:pt x="139" y="337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2" name="bg object 5202"/>
          <p:cNvSpPr/>
          <p:nvPr/>
        </p:nvSpPr>
        <p:spPr>
          <a:xfrm>
            <a:off x="12371740" y="3699446"/>
            <a:ext cx="635" cy="33655"/>
          </a:xfrm>
          <a:custGeom>
            <a:avLst/>
            <a:gdLst/>
            <a:ahLst/>
            <a:cxnLst/>
            <a:rect l="l" t="t" r="r" b="b"/>
            <a:pathLst>
              <a:path w="634" h="33654">
                <a:moveTo>
                  <a:pt x="0" y="0"/>
                </a:moveTo>
                <a:lnTo>
                  <a:pt x="63" y="336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3" name="bg object 5203"/>
          <p:cNvSpPr/>
          <p:nvPr/>
        </p:nvSpPr>
        <p:spPr>
          <a:xfrm>
            <a:off x="11807549" y="3734006"/>
            <a:ext cx="310515" cy="1270"/>
          </a:xfrm>
          <a:custGeom>
            <a:avLst/>
            <a:gdLst/>
            <a:ahLst/>
            <a:cxnLst/>
            <a:rect l="l" t="t" r="r" b="b"/>
            <a:pathLst>
              <a:path w="310515" h="1270">
                <a:moveTo>
                  <a:pt x="310291" y="0"/>
                </a:moveTo>
                <a:lnTo>
                  <a:pt x="0" y="8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4" name="bg object 5204"/>
          <p:cNvSpPr/>
          <p:nvPr/>
        </p:nvSpPr>
        <p:spPr>
          <a:xfrm>
            <a:off x="11685010" y="422163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5" name="bg object 5205"/>
          <p:cNvSpPr/>
          <p:nvPr/>
        </p:nvSpPr>
        <p:spPr>
          <a:xfrm>
            <a:off x="11833916" y="4238459"/>
            <a:ext cx="151130" cy="0"/>
          </a:xfrm>
          <a:custGeom>
            <a:avLst/>
            <a:gdLst/>
            <a:ahLst/>
            <a:cxnLst/>
            <a:rect l="l" t="t" r="r" b="b"/>
            <a:pathLst>
              <a:path w="151129">
                <a:moveTo>
                  <a:pt x="15069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6" name="bg object 5206"/>
          <p:cNvSpPr/>
          <p:nvPr/>
        </p:nvSpPr>
        <p:spPr>
          <a:xfrm>
            <a:off x="11833916" y="4221635"/>
            <a:ext cx="151130" cy="0"/>
          </a:xfrm>
          <a:custGeom>
            <a:avLst/>
            <a:gdLst/>
            <a:ahLst/>
            <a:cxnLst/>
            <a:rect l="l" t="t" r="r" b="b"/>
            <a:pathLst>
              <a:path w="151129">
                <a:moveTo>
                  <a:pt x="15069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7" name="bg object 5207"/>
          <p:cNvSpPr/>
          <p:nvPr/>
        </p:nvSpPr>
        <p:spPr>
          <a:xfrm>
            <a:off x="11833914" y="4072732"/>
            <a:ext cx="0" cy="165735"/>
          </a:xfrm>
          <a:custGeom>
            <a:avLst/>
            <a:gdLst/>
            <a:ahLst/>
            <a:cxnLst/>
            <a:rect l="l" t="t" r="r" b="b"/>
            <a:pathLst>
              <a:path h="165735">
                <a:moveTo>
                  <a:pt x="0" y="148903"/>
                </a:moveTo>
                <a:lnTo>
                  <a:pt x="0" y="0"/>
                </a:lnTo>
              </a:path>
              <a:path h="165735">
                <a:moveTo>
                  <a:pt x="0" y="148903"/>
                </a:moveTo>
                <a:lnTo>
                  <a:pt x="0" y="165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8" name="bg object 5208"/>
          <p:cNvSpPr/>
          <p:nvPr/>
        </p:nvSpPr>
        <p:spPr>
          <a:xfrm>
            <a:off x="11762814" y="3734801"/>
            <a:ext cx="45085" cy="0"/>
          </a:xfrm>
          <a:custGeom>
            <a:avLst/>
            <a:gdLst/>
            <a:ahLst/>
            <a:cxnLst/>
            <a:rect l="l" t="t" r="r" b="b"/>
            <a:pathLst>
              <a:path w="45084">
                <a:moveTo>
                  <a:pt x="4474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9" name="bg object 5209"/>
          <p:cNvSpPr/>
          <p:nvPr/>
        </p:nvSpPr>
        <p:spPr>
          <a:xfrm>
            <a:off x="12371803" y="3732214"/>
            <a:ext cx="288290" cy="1270"/>
          </a:xfrm>
          <a:custGeom>
            <a:avLst/>
            <a:gdLst/>
            <a:ahLst/>
            <a:cxnLst/>
            <a:rect l="l" t="t" r="r" b="b"/>
            <a:pathLst>
              <a:path w="288290" h="1270">
                <a:moveTo>
                  <a:pt x="287838" y="0"/>
                </a:moveTo>
                <a:lnTo>
                  <a:pt x="0" y="8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0" name="bg object 5210"/>
          <p:cNvSpPr/>
          <p:nvPr/>
        </p:nvSpPr>
        <p:spPr>
          <a:xfrm>
            <a:off x="12476193" y="3732771"/>
            <a:ext cx="0" cy="45085"/>
          </a:xfrm>
          <a:custGeom>
            <a:avLst/>
            <a:gdLst/>
            <a:ahLst/>
            <a:cxnLst/>
            <a:rect l="l" t="t" r="r" b="b"/>
            <a:pathLst>
              <a:path h="45085">
                <a:moveTo>
                  <a:pt x="0" y="0"/>
                </a:moveTo>
                <a:lnTo>
                  <a:pt x="0" y="448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1" name="bg object 5211"/>
          <p:cNvSpPr/>
          <p:nvPr/>
        </p:nvSpPr>
        <p:spPr>
          <a:xfrm>
            <a:off x="12456852" y="3732822"/>
            <a:ext cx="0" cy="45085"/>
          </a:xfrm>
          <a:custGeom>
            <a:avLst/>
            <a:gdLst/>
            <a:ahLst/>
            <a:cxnLst/>
            <a:rect l="l" t="t" r="r" b="b"/>
            <a:pathLst>
              <a:path h="45085">
                <a:moveTo>
                  <a:pt x="0" y="0"/>
                </a:moveTo>
                <a:lnTo>
                  <a:pt x="0" y="447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2" name="bg object 5212"/>
          <p:cNvSpPr/>
          <p:nvPr/>
        </p:nvSpPr>
        <p:spPr>
          <a:xfrm>
            <a:off x="12456852" y="3777610"/>
            <a:ext cx="19685" cy="0"/>
          </a:xfrm>
          <a:custGeom>
            <a:avLst/>
            <a:gdLst/>
            <a:ahLst/>
            <a:cxnLst/>
            <a:rect l="l" t="t" r="r" b="b"/>
            <a:pathLst>
              <a:path w="19684">
                <a:moveTo>
                  <a:pt x="0" y="0"/>
                </a:moveTo>
                <a:lnTo>
                  <a:pt x="193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3" name="bg object 5213"/>
          <p:cNvSpPr/>
          <p:nvPr/>
        </p:nvSpPr>
        <p:spPr>
          <a:xfrm>
            <a:off x="12476198" y="3774228"/>
            <a:ext cx="196850" cy="0"/>
          </a:xfrm>
          <a:custGeom>
            <a:avLst/>
            <a:gdLst/>
            <a:ahLst/>
            <a:cxnLst/>
            <a:rect l="l" t="t" r="r" b="b"/>
            <a:pathLst>
              <a:path w="196850">
                <a:moveTo>
                  <a:pt x="19683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4" name="bg object 5214"/>
          <p:cNvSpPr/>
          <p:nvPr/>
        </p:nvSpPr>
        <p:spPr>
          <a:xfrm>
            <a:off x="12476193" y="3732771"/>
            <a:ext cx="196850" cy="41910"/>
          </a:xfrm>
          <a:custGeom>
            <a:avLst/>
            <a:gdLst/>
            <a:ahLst/>
            <a:cxnLst/>
            <a:rect l="l" t="t" r="r" b="b"/>
            <a:pathLst>
              <a:path w="196850" h="41910">
                <a:moveTo>
                  <a:pt x="0" y="0"/>
                </a:moveTo>
                <a:lnTo>
                  <a:pt x="196832" y="414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5" name="bg object 5215"/>
          <p:cNvSpPr/>
          <p:nvPr/>
        </p:nvSpPr>
        <p:spPr>
          <a:xfrm>
            <a:off x="12476193" y="3732179"/>
            <a:ext cx="196850" cy="42545"/>
          </a:xfrm>
          <a:custGeom>
            <a:avLst/>
            <a:gdLst/>
            <a:ahLst/>
            <a:cxnLst/>
            <a:rect l="l" t="t" r="r" b="b"/>
            <a:pathLst>
              <a:path w="196850" h="42545">
                <a:moveTo>
                  <a:pt x="0" y="42048"/>
                </a:moveTo>
                <a:lnTo>
                  <a:pt x="1968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6" name="bg object 5216"/>
          <p:cNvSpPr/>
          <p:nvPr/>
        </p:nvSpPr>
        <p:spPr>
          <a:xfrm>
            <a:off x="11836956" y="3205323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965"/>
                </a:moveTo>
                <a:lnTo>
                  <a:pt x="353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7" name="bg object 5217"/>
          <p:cNvSpPr/>
          <p:nvPr/>
        </p:nvSpPr>
        <p:spPr>
          <a:xfrm>
            <a:off x="11836641" y="3154804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444" y="0"/>
                </a:moveTo>
                <a:lnTo>
                  <a:pt x="0" y="1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8" name="bg object 5218"/>
          <p:cNvSpPr/>
          <p:nvPr/>
        </p:nvSpPr>
        <p:spPr>
          <a:xfrm>
            <a:off x="11836805" y="3158163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04"/>
                </a:moveTo>
                <a:lnTo>
                  <a:pt x="353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9" name="bg object 5219"/>
          <p:cNvSpPr/>
          <p:nvPr/>
        </p:nvSpPr>
        <p:spPr>
          <a:xfrm>
            <a:off x="11836956" y="3208695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092"/>
                </a:moveTo>
                <a:lnTo>
                  <a:pt x="353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0" name="bg object 5220"/>
          <p:cNvSpPr/>
          <p:nvPr/>
        </p:nvSpPr>
        <p:spPr>
          <a:xfrm>
            <a:off x="11836956" y="3204040"/>
            <a:ext cx="821690" cy="2540"/>
          </a:xfrm>
          <a:custGeom>
            <a:avLst/>
            <a:gdLst/>
            <a:ahLst/>
            <a:cxnLst/>
            <a:rect l="l" t="t" r="r" b="b"/>
            <a:pathLst>
              <a:path w="821690" h="2539">
                <a:moveTo>
                  <a:pt x="0" y="2247"/>
                </a:moveTo>
                <a:lnTo>
                  <a:pt x="8211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1" name="bg object 5221"/>
          <p:cNvSpPr/>
          <p:nvPr/>
        </p:nvSpPr>
        <p:spPr>
          <a:xfrm>
            <a:off x="11836641" y="3154804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444" y="0"/>
                </a:moveTo>
                <a:lnTo>
                  <a:pt x="0" y="1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2" name="bg object 5222"/>
          <p:cNvSpPr/>
          <p:nvPr/>
        </p:nvSpPr>
        <p:spPr>
          <a:xfrm>
            <a:off x="11836805" y="3158163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04"/>
                </a:moveTo>
                <a:lnTo>
                  <a:pt x="353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3" name="bg object 5223"/>
          <p:cNvSpPr/>
          <p:nvPr/>
        </p:nvSpPr>
        <p:spPr>
          <a:xfrm>
            <a:off x="11836956" y="3208695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092"/>
                </a:moveTo>
                <a:lnTo>
                  <a:pt x="353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4" name="bg object 5224"/>
          <p:cNvSpPr/>
          <p:nvPr/>
        </p:nvSpPr>
        <p:spPr>
          <a:xfrm>
            <a:off x="11834708" y="3700227"/>
            <a:ext cx="283210" cy="1270"/>
          </a:xfrm>
          <a:custGeom>
            <a:avLst/>
            <a:gdLst/>
            <a:ahLst/>
            <a:cxnLst/>
            <a:rect l="l" t="t" r="r" b="b"/>
            <a:pathLst>
              <a:path w="283209" h="1270">
                <a:moveTo>
                  <a:pt x="0" y="927"/>
                </a:moveTo>
                <a:lnTo>
                  <a:pt x="2829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5" name="bg object 5225"/>
          <p:cNvSpPr/>
          <p:nvPr/>
        </p:nvSpPr>
        <p:spPr>
          <a:xfrm>
            <a:off x="11762816" y="3182122"/>
            <a:ext cx="0" cy="98425"/>
          </a:xfrm>
          <a:custGeom>
            <a:avLst/>
            <a:gdLst/>
            <a:ahLst/>
            <a:cxnLst/>
            <a:rect l="l" t="t" r="r" b="b"/>
            <a:pathLst>
              <a:path h="98425">
                <a:moveTo>
                  <a:pt x="0" y="9842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6" name="bg object 5226"/>
          <p:cNvSpPr/>
          <p:nvPr/>
        </p:nvSpPr>
        <p:spPr>
          <a:xfrm>
            <a:off x="11698041" y="3182126"/>
            <a:ext cx="635" cy="98425"/>
          </a:xfrm>
          <a:custGeom>
            <a:avLst/>
            <a:gdLst/>
            <a:ahLst/>
            <a:cxnLst/>
            <a:rect l="l" t="t" r="r" b="b"/>
            <a:pathLst>
              <a:path w="634" h="98425">
                <a:moveTo>
                  <a:pt x="190" y="0"/>
                </a:moveTo>
                <a:lnTo>
                  <a:pt x="0" y="984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7" name="bg object 5227"/>
          <p:cNvSpPr/>
          <p:nvPr/>
        </p:nvSpPr>
        <p:spPr>
          <a:xfrm>
            <a:off x="11678681" y="3162768"/>
            <a:ext cx="635" cy="118110"/>
          </a:xfrm>
          <a:custGeom>
            <a:avLst/>
            <a:gdLst/>
            <a:ahLst/>
            <a:cxnLst/>
            <a:rect l="l" t="t" r="r" b="b"/>
            <a:pathLst>
              <a:path w="634" h="118110">
                <a:moveTo>
                  <a:pt x="241" y="0"/>
                </a:moveTo>
                <a:lnTo>
                  <a:pt x="0" y="1177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8" name="bg object 5228"/>
          <p:cNvSpPr/>
          <p:nvPr/>
        </p:nvSpPr>
        <p:spPr>
          <a:xfrm>
            <a:off x="11935663" y="3689532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11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9" name="bg object 5229"/>
          <p:cNvSpPr/>
          <p:nvPr/>
        </p:nvSpPr>
        <p:spPr>
          <a:xfrm>
            <a:off x="11925568" y="3692165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752"/>
                </a:moveTo>
                <a:lnTo>
                  <a:pt x="17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0" name="bg object 5230"/>
          <p:cNvSpPr/>
          <p:nvPr/>
        </p:nvSpPr>
        <p:spPr>
          <a:xfrm>
            <a:off x="11698048" y="3280545"/>
            <a:ext cx="64769" cy="0"/>
          </a:xfrm>
          <a:custGeom>
            <a:avLst/>
            <a:gdLst/>
            <a:ahLst/>
            <a:cxnLst/>
            <a:rect l="l" t="t" r="r" b="b"/>
            <a:pathLst>
              <a:path w="64770">
                <a:moveTo>
                  <a:pt x="6476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1" name="bg object 5231"/>
          <p:cNvSpPr/>
          <p:nvPr/>
        </p:nvSpPr>
        <p:spPr>
          <a:xfrm>
            <a:off x="11678922" y="3162768"/>
            <a:ext cx="84455" cy="0"/>
          </a:xfrm>
          <a:custGeom>
            <a:avLst/>
            <a:gdLst/>
            <a:ahLst/>
            <a:cxnLst/>
            <a:rect l="l" t="t" r="r" b="b"/>
            <a:pathLst>
              <a:path w="84454">
                <a:moveTo>
                  <a:pt x="8389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2" name="bg object 5232"/>
          <p:cNvSpPr/>
          <p:nvPr/>
        </p:nvSpPr>
        <p:spPr>
          <a:xfrm>
            <a:off x="11698226" y="3182126"/>
            <a:ext cx="64769" cy="0"/>
          </a:xfrm>
          <a:custGeom>
            <a:avLst/>
            <a:gdLst/>
            <a:ahLst/>
            <a:cxnLst/>
            <a:rect l="l" t="t" r="r" b="b"/>
            <a:pathLst>
              <a:path w="64770">
                <a:moveTo>
                  <a:pt x="645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3" name="bg object 5233"/>
          <p:cNvSpPr/>
          <p:nvPr/>
        </p:nvSpPr>
        <p:spPr>
          <a:xfrm>
            <a:off x="12371740" y="3446193"/>
            <a:ext cx="0" cy="254635"/>
          </a:xfrm>
          <a:custGeom>
            <a:avLst/>
            <a:gdLst/>
            <a:ahLst/>
            <a:cxnLst/>
            <a:rect l="l" t="t" r="r" b="b"/>
            <a:pathLst>
              <a:path h="254635">
                <a:moveTo>
                  <a:pt x="0" y="25403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4" name="bg object 5234"/>
          <p:cNvSpPr/>
          <p:nvPr/>
        </p:nvSpPr>
        <p:spPr>
          <a:xfrm>
            <a:off x="12371740" y="3698658"/>
            <a:ext cx="288290" cy="1270"/>
          </a:xfrm>
          <a:custGeom>
            <a:avLst/>
            <a:gdLst/>
            <a:ahLst/>
            <a:cxnLst/>
            <a:rect l="l" t="t" r="r" b="b"/>
            <a:pathLst>
              <a:path w="288290" h="1270">
                <a:moveTo>
                  <a:pt x="0" y="787"/>
                </a:moveTo>
                <a:lnTo>
                  <a:pt x="2876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5" name="bg object 5235"/>
          <p:cNvSpPr/>
          <p:nvPr/>
        </p:nvSpPr>
        <p:spPr>
          <a:xfrm>
            <a:off x="12304510" y="3156715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305" y="0"/>
                </a:moveTo>
                <a:lnTo>
                  <a:pt x="0" y="1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6" name="bg object 5236"/>
          <p:cNvSpPr/>
          <p:nvPr/>
        </p:nvSpPr>
        <p:spPr>
          <a:xfrm>
            <a:off x="12304685" y="3207178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04"/>
                </a:moveTo>
                <a:lnTo>
                  <a:pt x="353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7" name="bg object 5237"/>
          <p:cNvSpPr/>
          <p:nvPr/>
        </p:nvSpPr>
        <p:spPr>
          <a:xfrm>
            <a:off x="12304510" y="3153350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305" y="0"/>
                </a:moveTo>
                <a:lnTo>
                  <a:pt x="0" y="1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8" name="bg object 5238"/>
          <p:cNvSpPr/>
          <p:nvPr/>
        </p:nvSpPr>
        <p:spPr>
          <a:xfrm>
            <a:off x="12304515" y="3156709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04"/>
                </a:moveTo>
                <a:lnTo>
                  <a:pt x="3533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9" name="bg object 5239"/>
          <p:cNvSpPr/>
          <p:nvPr/>
        </p:nvSpPr>
        <p:spPr>
          <a:xfrm>
            <a:off x="13102041" y="3608585"/>
            <a:ext cx="0" cy="123825"/>
          </a:xfrm>
          <a:custGeom>
            <a:avLst/>
            <a:gdLst/>
            <a:ahLst/>
            <a:cxnLst/>
            <a:rect l="l" t="t" r="r" b="b"/>
            <a:pathLst>
              <a:path h="123825">
                <a:moveTo>
                  <a:pt x="0" y="0"/>
                </a:moveTo>
                <a:lnTo>
                  <a:pt x="0" y="1234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0" name="bg object 5240"/>
          <p:cNvSpPr/>
          <p:nvPr/>
        </p:nvSpPr>
        <p:spPr>
          <a:xfrm>
            <a:off x="13142416" y="3608585"/>
            <a:ext cx="0" cy="164465"/>
          </a:xfrm>
          <a:custGeom>
            <a:avLst/>
            <a:gdLst/>
            <a:ahLst/>
            <a:cxnLst/>
            <a:rect l="l" t="t" r="r" b="b"/>
            <a:pathLst>
              <a:path h="164464">
                <a:moveTo>
                  <a:pt x="0" y="0"/>
                </a:moveTo>
                <a:lnTo>
                  <a:pt x="0" y="1638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1" name="bg object 5241"/>
          <p:cNvSpPr/>
          <p:nvPr/>
        </p:nvSpPr>
        <p:spPr>
          <a:xfrm>
            <a:off x="12715095" y="3732078"/>
            <a:ext cx="387350" cy="0"/>
          </a:xfrm>
          <a:custGeom>
            <a:avLst/>
            <a:gdLst/>
            <a:ahLst/>
            <a:cxnLst/>
            <a:rect l="l" t="t" r="r" b="b"/>
            <a:pathLst>
              <a:path w="387350">
                <a:moveTo>
                  <a:pt x="0" y="0"/>
                </a:moveTo>
                <a:lnTo>
                  <a:pt x="3869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2" name="bg object 5242"/>
          <p:cNvSpPr/>
          <p:nvPr/>
        </p:nvSpPr>
        <p:spPr>
          <a:xfrm>
            <a:off x="12715095" y="3772452"/>
            <a:ext cx="427355" cy="0"/>
          </a:xfrm>
          <a:custGeom>
            <a:avLst/>
            <a:gdLst/>
            <a:ahLst/>
            <a:cxnLst/>
            <a:rect l="l" t="t" r="r" b="b"/>
            <a:pathLst>
              <a:path w="427355">
                <a:moveTo>
                  <a:pt x="0" y="0"/>
                </a:moveTo>
                <a:lnTo>
                  <a:pt x="4273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3" name="bg object 5243"/>
          <p:cNvSpPr/>
          <p:nvPr/>
        </p:nvSpPr>
        <p:spPr>
          <a:xfrm>
            <a:off x="12715095" y="3777509"/>
            <a:ext cx="427355" cy="0"/>
          </a:xfrm>
          <a:custGeom>
            <a:avLst/>
            <a:gdLst/>
            <a:ahLst/>
            <a:cxnLst/>
            <a:rect l="l" t="t" r="r" b="b"/>
            <a:pathLst>
              <a:path w="427355">
                <a:moveTo>
                  <a:pt x="0" y="0"/>
                </a:moveTo>
                <a:lnTo>
                  <a:pt x="4273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4" name="bg object 5244"/>
          <p:cNvSpPr/>
          <p:nvPr/>
        </p:nvSpPr>
        <p:spPr>
          <a:xfrm>
            <a:off x="12715095" y="3732078"/>
            <a:ext cx="0" cy="45720"/>
          </a:xfrm>
          <a:custGeom>
            <a:avLst/>
            <a:gdLst/>
            <a:ahLst/>
            <a:cxnLst/>
            <a:rect l="l" t="t" r="r" b="b"/>
            <a:pathLst>
              <a:path h="45720">
                <a:moveTo>
                  <a:pt x="0" y="0"/>
                </a:moveTo>
                <a:lnTo>
                  <a:pt x="0" y="454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5" name="bg object 5245"/>
          <p:cNvSpPr/>
          <p:nvPr/>
        </p:nvSpPr>
        <p:spPr>
          <a:xfrm>
            <a:off x="13142416" y="3772452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0"/>
                </a:moveTo>
                <a:lnTo>
                  <a:pt x="0" y="50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6" name="bg object 5246"/>
          <p:cNvSpPr/>
          <p:nvPr/>
        </p:nvSpPr>
        <p:spPr>
          <a:xfrm>
            <a:off x="13540046" y="3731401"/>
            <a:ext cx="0" cy="448309"/>
          </a:xfrm>
          <a:custGeom>
            <a:avLst/>
            <a:gdLst/>
            <a:ahLst/>
            <a:cxnLst/>
            <a:rect l="l" t="t" r="r" b="b"/>
            <a:pathLst>
              <a:path h="448310">
                <a:moveTo>
                  <a:pt x="0" y="0"/>
                </a:moveTo>
                <a:lnTo>
                  <a:pt x="0" y="4478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7" name="bg object 5247"/>
          <p:cNvSpPr/>
          <p:nvPr/>
        </p:nvSpPr>
        <p:spPr>
          <a:xfrm>
            <a:off x="13569480" y="3760837"/>
            <a:ext cx="0" cy="418465"/>
          </a:xfrm>
          <a:custGeom>
            <a:avLst/>
            <a:gdLst/>
            <a:ahLst/>
            <a:cxnLst/>
            <a:rect l="l" t="t" r="r" b="b"/>
            <a:pathLst>
              <a:path h="418464">
                <a:moveTo>
                  <a:pt x="0" y="0"/>
                </a:moveTo>
                <a:lnTo>
                  <a:pt x="0" y="4184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8" name="bg object 5248"/>
          <p:cNvSpPr/>
          <p:nvPr/>
        </p:nvSpPr>
        <p:spPr>
          <a:xfrm>
            <a:off x="13370124" y="4179282"/>
            <a:ext cx="199390" cy="0"/>
          </a:xfrm>
          <a:custGeom>
            <a:avLst/>
            <a:gdLst/>
            <a:ahLst/>
            <a:cxnLst/>
            <a:rect l="l" t="t" r="r" b="b"/>
            <a:pathLst>
              <a:path w="199390">
                <a:moveTo>
                  <a:pt x="169921" y="0"/>
                </a:moveTo>
                <a:lnTo>
                  <a:pt x="0" y="0"/>
                </a:lnTo>
              </a:path>
              <a:path w="199390">
                <a:moveTo>
                  <a:pt x="169921" y="0"/>
                </a:moveTo>
                <a:lnTo>
                  <a:pt x="1993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9" name="bg object 5249"/>
          <p:cNvSpPr/>
          <p:nvPr/>
        </p:nvSpPr>
        <p:spPr>
          <a:xfrm>
            <a:off x="12715095" y="3157373"/>
            <a:ext cx="387350" cy="0"/>
          </a:xfrm>
          <a:custGeom>
            <a:avLst/>
            <a:gdLst/>
            <a:ahLst/>
            <a:cxnLst/>
            <a:rect l="l" t="t" r="r" b="b"/>
            <a:pathLst>
              <a:path w="387350">
                <a:moveTo>
                  <a:pt x="3869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0" name="bg object 5250"/>
          <p:cNvSpPr/>
          <p:nvPr/>
        </p:nvSpPr>
        <p:spPr>
          <a:xfrm>
            <a:off x="12715095" y="3199441"/>
            <a:ext cx="387350" cy="0"/>
          </a:xfrm>
          <a:custGeom>
            <a:avLst/>
            <a:gdLst/>
            <a:ahLst/>
            <a:cxnLst/>
            <a:rect l="l" t="t" r="r" b="b"/>
            <a:pathLst>
              <a:path w="387350">
                <a:moveTo>
                  <a:pt x="3869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1" name="bg object 5251"/>
          <p:cNvSpPr/>
          <p:nvPr/>
        </p:nvSpPr>
        <p:spPr>
          <a:xfrm>
            <a:off x="13102042" y="3325953"/>
            <a:ext cx="0" cy="283210"/>
          </a:xfrm>
          <a:custGeom>
            <a:avLst/>
            <a:gdLst/>
            <a:ahLst/>
            <a:cxnLst/>
            <a:rect l="l" t="t" r="r" b="b"/>
            <a:pathLst>
              <a:path h="283210">
                <a:moveTo>
                  <a:pt x="0" y="28263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2" name="bg object 5252"/>
          <p:cNvSpPr/>
          <p:nvPr/>
        </p:nvSpPr>
        <p:spPr>
          <a:xfrm>
            <a:off x="13142416" y="3325960"/>
            <a:ext cx="0" cy="283210"/>
          </a:xfrm>
          <a:custGeom>
            <a:avLst/>
            <a:gdLst/>
            <a:ahLst/>
            <a:cxnLst/>
            <a:rect l="l" t="t" r="r" b="b"/>
            <a:pathLst>
              <a:path h="283210">
                <a:moveTo>
                  <a:pt x="0" y="0"/>
                </a:moveTo>
                <a:lnTo>
                  <a:pt x="0" y="2826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3" name="bg object 5253"/>
          <p:cNvSpPr/>
          <p:nvPr/>
        </p:nvSpPr>
        <p:spPr>
          <a:xfrm>
            <a:off x="13102044" y="3608585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403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4" name="bg object 5254"/>
          <p:cNvSpPr/>
          <p:nvPr/>
        </p:nvSpPr>
        <p:spPr>
          <a:xfrm>
            <a:off x="13102044" y="3325960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403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5" name="bg object 5255"/>
          <p:cNvSpPr/>
          <p:nvPr/>
        </p:nvSpPr>
        <p:spPr>
          <a:xfrm>
            <a:off x="12591858" y="2211162"/>
            <a:ext cx="380365" cy="0"/>
          </a:xfrm>
          <a:custGeom>
            <a:avLst/>
            <a:gdLst/>
            <a:ahLst/>
            <a:cxnLst/>
            <a:rect l="l" t="t" r="r" b="b"/>
            <a:pathLst>
              <a:path w="380365">
                <a:moveTo>
                  <a:pt x="0" y="0"/>
                </a:moveTo>
                <a:lnTo>
                  <a:pt x="3797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6" name="bg object 5256"/>
          <p:cNvSpPr/>
          <p:nvPr/>
        </p:nvSpPr>
        <p:spPr>
          <a:xfrm>
            <a:off x="11836501" y="3104150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432" y="0"/>
                </a:moveTo>
                <a:lnTo>
                  <a:pt x="0" y="11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7" name="bg object 5257"/>
          <p:cNvSpPr/>
          <p:nvPr/>
        </p:nvSpPr>
        <p:spPr>
          <a:xfrm>
            <a:off x="11836363" y="3053511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419" y="0"/>
                </a:moveTo>
                <a:lnTo>
                  <a:pt x="0" y="1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8" name="bg object 5258"/>
          <p:cNvSpPr/>
          <p:nvPr/>
        </p:nvSpPr>
        <p:spPr>
          <a:xfrm>
            <a:off x="11836232" y="3002874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381" y="0"/>
                </a:moveTo>
                <a:lnTo>
                  <a:pt x="0" y="10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9" name="bg object 5259"/>
          <p:cNvSpPr/>
          <p:nvPr/>
        </p:nvSpPr>
        <p:spPr>
          <a:xfrm>
            <a:off x="11836079" y="2952218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381" y="0"/>
                </a:moveTo>
                <a:lnTo>
                  <a:pt x="0" y="10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0" name="bg object 5260"/>
          <p:cNvSpPr/>
          <p:nvPr/>
        </p:nvSpPr>
        <p:spPr>
          <a:xfrm>
            <a:off x="11835940" y="2901580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368" y="0"/>
                </a:moveTo>
                <a:lnTo>
                  <a:pt x="0" y="10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1" name="bg object 5261"/>
          <p:cNvSpPr/>
          <p:nvPr/>
        </p:nvSpPr>
        <p:spPr>
          <a:xfrm>
            <a:off x="11835810" y="2850926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330" y="0"/>
                </a:moveTo>
                <a:lnTo>
                  <a:pt x="0" y="1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2" name="bg object 5262"/>
          <p:cNvSpPr/>
          <p:nvPr/>
        </p:nvSpPr>
        <p:spPr>
          <a:xfrm>
            <a:off x="11835669" y="2800287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317" y="0"/>
                </a:moveTo>
                <a:lnTo>
                  <a:pt x="0" y="1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3" name="bg object 5263"/>
          <p:cNvSpPr/>
          <p:nvPr/>
        </p:nvSpPr>
        <p:spPr>
          <a:xfrm>
            <a:off x="11835538" y="2749632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279" y="0"/>
                </a:moveTo>
                <a:lnTo>
                  <a:pt x="0" y="1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4" name="bg object 5264"/>
          <p:cNvSpPr/>
          <p:nvPr/>
        </p:nvSpPr>
        <p:spPr>
          <a:xfrm>
            <a:off x="11835385" y="2702352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04"/>
                </a:moveTo>
                <a:lnTo>
                  <a:pt x="353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5" name="bg object 5265"/>
          <p:cNvSpPr/>
          <p:nvPr/>
        </p:nvSpPr>
        <p:spPr>
          <a:xfrm>
            <a:off x="11835536" y="2752995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17"/>
                </a:moveTo>
                <a:lnTo>
                  <a:pt x="3533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6" name="bg object 5266"/>
          <p:cNvSpPr/>
          <p:nvPr/>
        </p:nvSpPr>
        <p:spPr>
          <a:xfrm>
            <a:off x="11835705" y="2803646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04"/>
                </a:moveTo>
                <a:lnTo>
                  <a:pt x="3532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7" name="bg object 5267"/>
          <p:cNvSpPr/>
          <p:nvPr/>
        </p:nvSpPr>
        <p:spPr>
          <a:xfrm>
            <a:off x="11835858" y="2854284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04"/>
                </a:moveTo>
                <a:lnTo>
                  <a:pt x="3533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8" name="bg object 5268"/>
          <p:cNvSpPr/>
          <p:nvPr/>
        </p:nvSpPr>
        <p:spPr>
          <a:xfrm>
            <a:off x="11836010" y="2904951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092"/>
                </a:moveTo>
                <a:lnTo>
                  <a:pt x="353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9" name="bg object 5269"/>
          <p:cNvSpPr/>
          <p:nvPr/>
        </p:nvSpPr>
        <p:spPr>
          <a:xfrm>
            <a:off x="11836179" y="2955589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092"/>
                </a:moveTo>
                <a:lnTo>
                  <a:pt x="3532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0" name="bg object 5270"/>
          <p:cNvSpPr/>
          <p:nvPr/>
        </p:nvSpPr>
        <p:spPr>
          <a:xfrm>
            <a:off x="11836331" y="3006231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04"/>
                </a:moveTo>
                <a:lnTo>
                  <a:pt x="3533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1" name="bg object 5271"/>
          <p:cNvSpPr/>
          <p:nvPr/>
        </p:nvSpPr>
        <p:spPr>
          <a:xfrm>
            <a:off x="11836484" y="3056870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04"/>
                </a:moveTo>
                <a:lnTo>
                  <a:pt x="353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2" name="bg object 5272"/>
          <p:cNvSpPr/>
          <p:nvPr/>
        </p:nvSpPr>
        <p:spPr>
          <a:xfrm>
            <a:off x="11836652" y="3107513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17"/>
                </a:moveTo>
                <a:lnTo>
                  <a:pt x="3532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3" name="bg object 5273"/>
          <p:cNvSpPr/>
          <p:nvPr/>
        </p:nvSpPr>
        <p:spPr>
          <a:xfrm>
            <a:off x="11835385" y="2702521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04"/>
                </a:moveTo>
                <a:lnTo>
                  <a:pt x="353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4" name="bg object 5274"/>
          <p:cNvSpPr/>
          <p:nvPr/>
        </p:nvSpPr>
        <p:spPr>
          <a:xfrm>
            <a:off x="11834708" y="2698632"/>
            <a:ext cx="468630" cy="1905"/>
          </a:xfrm>
          <a:custGeom>
            <a:avLst/>
            <a:gdLst/>
            <a:ahLst/>
            <a:cxnLst/>
            <a:rect l="l" t="t" r="r" b="b"/>
            <a:pathLst>
              <a:path w="468629" h="1905">
                <a:moveTo>
                  <a:pt x="0" y="1460"/>
                </a:moveTo>
                <a:lnTo>
                  <a:pt x="4684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5" name="bg object 5275"/>
          <p:cNvSpPr/>
          <p:nvPr/>
        </p:nvSpPr>
        <p:spPr>
          <a:xfrm>
            <a:off x="11836501" y="3104150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432" y="0"/>
                </a:moveTo>
                <a:lnTo>
                  <a:pt x="0" y="11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6" name="bg object 5276"/>
          <p:cNvSpPr/>
          <p:nvPr/>
        </p:nvSpPr>
        <p:spPr>
          <a:xfrm>
            <a:off x="11836363" y="3053511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419" y="0"/>
                </a:moveTo>
                <a:lnTo>
                  <a:pt x="0" y="1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7" name="bg object 5277"/>
          <p:cNvSpPr/>
          <p:nvPr/>
        </p:nvSpPr>
        <p:spPr>
          <a:xfrm>
            <a:off x="11836232" y="3002874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381" y="0"/>
                </a:moveTo>
                <a:lnTo>
                  <a:pt x="0" y="10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8" name="bg object 5278"/>
          <p:cNvSpPr/>
          <p:nvPr/>
        </p:nvSpPr>
        <p:spPr>
          <a:xfrm>
            <a:off x="11836079" y="2952218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381" y="0"/>
                </a:moveTo>
                <a:lnTo>
                  <a:pt x="0" y="10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9" name="bg object 5279"/>
          <p:cNvSpPr/>
          <p:nvPr/>
        </p:nvSpPr>
        <p:spPr>
          <a:xfrm>
            <a:off x="11835940" y="2901580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368" y="0"/>
                </a:moveTo>
                <a:lnTo>
                  <a:pt x="0" y="10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0" name="bg object 5280"/>
          <p:cNvSpPr/>
          <p:nvPr/>
        </p:nvSpPr>
        <p:spPr>
          <a:xfrm>
            <a:off x="11835810" y="2850926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330" y="0"/>
                </a:moveTo>
                <a:lnTo>
                  <a:pt x="0" y="1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1" name="bg object 5281"/>
          <p:cNvSpPr/>
          <p:nvPr/>
        </p:nvSpPr>
        <p:spPr>
          <a:xfrm>
            <a:off x="11835669" y="2800287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317" y="0"/>
                </a:moveTo>
                <a:lnTo>
                  <a:pt x="0" y="1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2" name="bg object 5282"/>
          <p:cNvSpPr/>
          <p:nvPr/>
        </p:nvSpPr>
        <p:spPr>
          <a:xfrm>
            <a:off x="11834714" y="2749632"/>
            <a:ext cx="354330" cy="1270"/>
          </a:xfrm>
          <a:custGeom>
            <a:avLst/>
            <a:gdLst/>
            <a:ahLst/>
            <a:cxnLst/>
            <a:rect l="l" t="t" r="r" b="b"/>
            <a:pathLst>
              <a:path w="354329" h="1269">
                <a:moveTo>
                  <a:pt x="354105" y="0"/>
                </a:moveTo>
                <a:lnTo>
                  <a:pt x="0" y="11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3" name="bg object 5283"/>
          <p:cNvSpPr/>
          <p:nvPr/>
        </p:nvSpPr>
        <p:spPr>
          <a:xfrm>
            <a:off x="11835536" y="2752995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17"/>
                </a:moveTo>
                <a:lnTo>
                  <a:pt x="3533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4" name="bg object 5284"/>
          <p:cNvSpPr/>
          <p:nvPr/>
        </p:nvSpPr>
        <p:spPr>
          <a:xfrm>
            <a:off x="11835705" y="2803646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04"/>
                </a:moveTo>
                <a:lnTo>
                  <a:pt x="3532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5" name="bg object 5285"/>
          <p:cNvSpPr/>
          <p:nvPr/>
        </p:nvSpPr>
        <p:spPr>
          <a:xfrm>
            <a:off x="11835858" y="2854284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04"/>
                </a:moveTo>
                <a:lnTo>
                  <a:pt x="3533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6" name="bg object 5286"/>
          <p:cNvSpPr/>
          <p:nvPr/>
        </p:nvSpPr>
        <p:spPr>
          <a:xfrm>
            <a:off x="11836010" y="2904951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092"/>
                </a:moveTo>
                <a:lnTo>
                  <a:pt x="353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7" name="bg object 5287"/>
          <p:cNvSpPr/>
          <p:nvPr/>
        </p:nvSpPr>
        <p:spPr>
          <a:xfrm>
            <a:off x="11836179" y="2955589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092"/>
                </a:moveTo>
                <a:lnTo>
                  <a:pt x="3532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8" name="bg object 5288"/>
          <p:cNvSpPr/>
          <p:nvPr/>
        </p:nvSpPr>
        <p:spPr>
          <a:xfrm>
            <a:off x="11836331" y="3006231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04"/>
                </a:moveTo>
                <a:lnTo>
                  <a:pt x="3533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9" name="bg object 5289"/>
          <p:cNvSpPr/>
          <p:nvPr/>
        </p:nvSpPr>
        <p:spPr>
          <a:xfrm>
            <a:off x="11836484" y="3056870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04"/>
                </a:moveTo>
                <a:lnTo>
                  <a:pt x="353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0" name="bg object 5290"/>
          <p:cNvSpPr/>
          <p:nvPr/>
        </p:nvSpPr>
        <p:spPr>
          <a:xfrm>
            <a:off x="11836652" y="3107513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17"/>
                </a:moveTo>
                <a:lnTo>
                  <a:pt x="3532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1" name="bg object 5291"/>
          <p:cNvSpPr/>
          <p:nvPr/>
        </p:nvSpPr>
        <p:spPr>
          <a:xfrm>
            <a:off x="12303890" y="2955020"/>
            <a:ext cx="291465" cy="1270"/>
          </a:xfrm>
          <a:custGeom>
            <a:avLst/>
            <a:gdLst/>
            <a:ahLst/>
            <a:cxnLst/>
            <a:rect l="l" t="t" r="r" b="b"/>
            <a:pathLst>
              <a:path w="291465" h="1269">
                <a:moveTo>
                  <a:pt x="0" y="901"/>
                </a:moveTo>
                <a:lnTo>
                  <a:pt x="2908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2" name="bg object 5292"/>
          <p:cNvSpPr/>
          <p:nvPr/>
        </p:nvSpPr>
        <p:spPr>
          <a:xfrm>
            <a:off x="12411777" y="3055420"/>
            <a:ext cx="245745" cy="1270"/>
          </a:xfrm>
          <a:custGeom>
            <a:avLst/>
            <a:gdLst/>
            <a:ahLst/>
            <a:cxnLst/>
            <a:rect l="l" t="t" r="r" b="b"/>
            <a:pathLst>
              <a:path w="245745" h="1269">
                <a:moveTo>
                  <a:pt x="0" y="761"/>
                </a:moveTo>
                <a:lnTo>
                  <a:pt x="2457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3" name="bg object 5293"/>
          <p:cNvSpPr/>
          <p:nvPr/>
        </p:nvSpPr>
        <p:spPr>
          <a:xfrm>
            <a:off x="12303305" y="2748178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292" y="0"/>
                </a:moveTo>
                <a:lnTo>
                  <a:pt x="0" y="1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4" name="bg object 5294"/>
          <p:cNvSpPr/>
          <p:nvPr/>
        </p:nvSpPr>
        <p:spPr>
          <a:xfrm>
            <a:off x="12303164" y="2700911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092"/>
                </a:moveTo>
                <a:lnTo>
                  <a:pt x="353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5" name="bg object 5295"/>
          <p:cNvSpPr/>
          <p:nvPr/>
        </p:nvSpPr>
        <p:spPr>
          <a:xfrm>
            <a:off x="12303316" y="2751549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092"/>
                </a:moveTo>
                <a:lnTo>
                  <a:pt x="353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6" name="bg object 5296"/>
          <p:cNvSpPr/>
          <p:nvPr/>
        </p:nvSpPr>
        <p:spPr>
          <a:xfrm>
            <a:off x="12303152" y="2697709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292" y="0"/>
                </a:moveTo>
                <a:lnTo>
                  <a:pt x="0" y="10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7" name="bg object 5297"/>
          <p:cNvSpPr/>
          <p:nvPr/>
        </p:nvSpPr>
        <p:spPr>
          <a:xfrm>
            <a:off x="12303467" y="2802005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04"/>
                </a:moveTo>
                <a:lnTo>
                  <a:pt x="353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8" name="bg object 5298"/>
          <p:cNvSpPr/>
          <p:nvPr/>
        </p:nvSpPr>
        <p:spPr>
          <a:xfrm>
            <a:off x="12303305" y="2748178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292" y="0"/>
                </a:moveTo>
                <a:lnTo>
                  <a:pt x="0" y="1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9" name="bg object 5299"/>
          <p:cNvSpPr/>
          <p:nvPr/>
        </p:nvSpPr>
        <p:spPr>
          <a:xfrm>
            <a:off x="12303456" y="2798816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292" y="0"/>
                </a:moveTo>
                <a:lnTo>
                  <a:pt x="0" y="11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0" name="bg object 5300"/>
          <p:cNvSpPr/>
          <p:nvPr/>
        </p:nvSpPr>
        <p:spPr>
          <a:xfrm>
            <a:off x="12303608" y="2849470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292" y="0"/>
                </a:moveTo>
                <a:lnTo>
                  <a:pt x="0" y="1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1" name="bg object 5301"/>
          <p:cNvSpPr/>
          <p:nvPr/>
        </p:nvSpPr>
        <p:spPr>
          <a:xfrm>
            <a:off x="12303761" y="2900109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292" y="0"/>
                </a:moveTo>
                <a:lnTo>
                  <a:pt x="0" y="11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2" name="bg object 5302"/>
          <p:cNvSpPr/>
          <p:nvPr/>
        </p:nvSpPr>
        <p:spPr>
          <a:xfrm>
            <a:off x="12303913" y="2950764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292" y="0"/>
                </a:moveTo>
                <a:lnTo>
                  <a:pt x="0" y="1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3" name="bg object 5303"/>
          <p:cNvSpPr/>
          <p:nvPr/>
        </p:nvSpPr>
        <p:spPr>
          <a:xfrm>
            <a:off x="12304064" y="3001403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292" y="0"/>
                </a:moveTo>
                <a:lnTo>
                  <a:pt x="0" y="1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4" name="bg object 5304"/>
          <p:cNvSpPr/>
          <p:nvPr/>
        </p:nvSpPr>
        <p:spPr>
          <a:xfrm>
            <a:off x="12304217" y="3052058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292" y="0"/>
                </a:moveTo>
                <a:lnTo>
                  <a:pt x="0" y="10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5" name="bg object 5305"/>
          <p:cNvSpPr/>
          <p:nvPr/>
        </p:nvSpPr>
        <p:spPr>
          <a:xfrm>
            <a:off x="12304369" y="3102694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353292" y="0"/>
                </a:moveTo>
                <a:lnTo>
                  <a:pt x="0" y="1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6" name="bg object 5306"/>
          <p:cNvSpPr/>
          <p:nvPr/>
        </p:nvSpPr>
        <p:spPr>
          <a:xfrm>
            <a:off x="12303164" y="2700911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092"/>
                </a:moveTo>
                <a:lnTo>
                  <a:pt x="353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7" name="bg object 5307"/>
          <p:cNvSpPr/>
          <p:nvPr/>
        </p:nvSpPr>
        <p:spPr>
          <a:xfrm>
            <a:off x="12303316" y="2751550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092"/>
                </a:moveTo>
                <a:lnTo>
                  <a:pt x="353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8" name="bg object 5308"/>
          <p:cNvSpPr/>
          <p:nvPr/>
        </p:nvSpPr>
        <p:spPr>
          <a:xfrm>
            <a:off x="12303620" y="2852829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04"/>
                </a:moveTo>
                <a:lnTo>
                  <a:pt x="353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9" name="bg object 5309"/>
          <p:cNvSpPr/>
          <p:nvPr/>
        </p:nvSpPr>
        <p:spPr>
          <a:xfrm>
            <a:off x="12303771" y="2903472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17"/>
                </a:moveTo>
                <a:lnTo>
                  <a:pt x="3533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0" name="bg object 5310"/>
          <p:cNvSpPr/>
          <p:nvPr/>
        </p:nvSpPr>
        <p:spPr>
          <a:xfrm>
            <a:off x="12303924" y="2954123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04"/>
                </a:moveTo>
                <a:lnTo>
                  <a:pt x="3532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1" name="bg object 5311"/>
          <p:cNvSpPr/>
          <p:nvPr/>
        </p:nvSpPr>
        <p:spPr>
          <a:xfrm>
            <a:off x="12304059" y="3004766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17"/>
                </a:moveTo>
                <a:lnTo>
                  <a:pt x="353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2" name="bg object 5312"/>
          <p:cNvSpPr/>
          <p:nvPr/>
        </p:nvSpPr>
        <p:spPr>
          <a:xfrm>
            <a:off x="12304211" y="3055415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04"/>
                </a:moveTo>
                <a:lnTo>
                  <a:pt x="353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3" name="bg object 5313"/>
          <p:cNvSpPr/>
          <p:nvPr/>
        </p:nvSpPr>
        <p:spPr>
          <a:xfrm>
            <a:off x="12304364" y="3106054"/>
            <a:ext cx="353695" cy="1270"/>
          </a:xfrm>
          <a:custGeom>
            <a:avLst/>
            <a:gdLst/>
            <a:ahLst/>
            <a:cxnLst/>
            <a:rect l="l" t="t" r="r" b="b"/>
            <a:pathLst>
              <a:path w="353695" h="1269">
                <a:moveTo>
                  <a:pt x="0" y="1104"/>
                </a:moveTo>
                <a:lnTo>
                  <a:pt x="353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4" name="bg object 5314"/>
          <p:cNvSpPr/>
          <p:nvPr/>
        </p:nvSpPr>
        <p:spPr>
          <a:xfrm>
            <a:off x="12304059" y="3005325"/>
            <a:ext cx="177800" cy="635"/>
          </a:xfrm>
          <a:custGeom>
            <a:avLst/>
            <a:gdLst/>
            <a:ahLst/>
            <a:cxnLst/>
            <a:rect l="l" t="t" r="r" b="b"/>
            <a:pathLst>
              <a:path w="177800" h="635">
                <a:moveTo>
                  <a:pt x="0" y="558"/>
                </a:moveTo>
                <a:lnTo>
                  <a:pt x="1772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5" name="bg object 5315"/>
          <p:cNvSpPr/>
          <p:nvPr/>
        </p:nvSpPr>
        <p:spPr>
          <a:xfrm>
            <a:off x="12304211" y="3056316"/>
            <a:ext cx="62230" cy="635"/>
          </a:xfrm>
          <a:custGeom>
            <a:avLst/>
            <a:gdLst/>
            <a:ahLst/>
            <a:cxnLst/>
            <a:rect l="l" t="t" r="r" b="b"/>
            <a:pathLst>
              <a:path w="62229" h="635">
                <a:moveTo>
                  <a:pt x="0" y="203"/>
                </a:moveTo>
                <a:lnTo>
                  <a:pt x="619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6" name="bg object 5316"/>
          <p:cNvSpPr/>
          <p:nvPr/>
        </p:nvSpPr>
        <p:spPr>
          <a:xfrm>
            <a:off x="12526832" y="3004766"/>
            <a:ext cx="130810" cy="635"/>
          </a:xfrm>
          <a:custGeom>
            <a:avLst/>
            <a:gdLst/>
            <a:ahLst/>
            <a:cxnLst/>
            <a:rect l="l" t="t" r="r" b="b"/>
            <a:pathLst>
              <a:path w="130809" h="635">
                <a:moveTo>
                  <a:pt x="0" y="406"/>
                </a:moveTo>
                <a:lnTo>
                  <a:pt x="1305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7" name="bg object 5317"/>
          <p:cNvSpPr/>
          <p:nvPr/>
        </p:nvSpPr>
        <p:spPr>
          <a:xfrm>
            <a:off x="12171167" y="2211162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4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8" name="bg object 5318"/>
          <p:cNvSpPr/>
          <p:nvPr/>
        </p:nvSpPr>
        <p:spPr>
          <a:xfrm>
            <a:off x="12171217" y="2230503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0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9" name="bg object 5319"/>
          <p:cNvSpPr/>
          <p:nvPr/>
        </p:nvSpPr>
        <p:spPr>
          <a:xfrm>
            <a:off x="11876132" y="2283508"/>
            <a:ext cx="316865" cy="0"/>
          </a:xfrm>
          <a:custGeom>
            <a:avLst/>
            <a:gdLst/>
            <a:ahLst/>
            <a:cxnLst/>
            <a:rect l="l" t="t" r="r" b="b"/>
            <a:pathLst>
              <a:path w="316865">
                <a:moveTo>
                  <a:pt x="0" y="0"/>
                </a:moveTo>
                <a:lnTo>
                  <a:pt x="3162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0" name="bg object 5320"/>
          <p:cNvSpPr/>
          <p:nvPr/>
        </p:nvSpPr>
        <p:spPr>
          <a:xfrm>
            <a:off x="12171031" y="2229320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0" y="0"/>
                </a:moveTo>
                <a:lnTo>
                  <a:pt x="38" y="104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1" name="bg object 5321"/>
          <p:cNvSpPr/>
          <p:nvPr/>
        </p:nvSpPr>
        <p:spPr>
          <a:xfrm>
            <a:off x="11897536" y="2230284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0" y="0"/>
                </a:moveTo>
                <a:lnTo>
                  <a:pt x="38" y="104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2" name="bg object 5322"/>
          <p:cNvSpPr/>
          <p:nvPr/>
        </p:nvSpPr>
        <p:spPr>
          <a:xfrm>
            <a:off x="12011375" y="2489470"/>
            <a:ext cx="467995" cy="1905"/>
          </a:xfrm>
          <a:custGeom>
            <a:avLst/>
            <a:gdLst/>
            <a:ahLst/>
            <a:cxnLst/>
            <a:rect l="l" t="t" r="r" b="b"/>
            <a:pathLst>
              <a:path w="467995" h="1905">
                <a:moveTo>
                  <a:pt x="0" y="1460"/>
                </a:moveTo>
                <a:lnTo>
                  <a:pt x="4677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3" name="bg object 5323"/>
          <p:cNvSpPr/>
          <p:nvPr/>
        </p:nvSpPr>
        <p:spPr>
          <a:xfrm>
            <a:off x="11876132" y="2283508"/>
            <a:ext cx="316865" cy="0"/>
          </a:xfrm>
          <a:custGeom>
            <a:avLst/>
            <a:gdLst/>
            <a:ahLst/>
            <a:cxnLst/>
            <a:rect l="l" t="t" r="r" b="b"/>
            <a:pathLst>
              <a:path w="316865">
                <a:moveTo>
                  <a:pt x="0" y="0"/>
                </a:moveTo>
                <a:lnTo>
                  <a:pt x="3162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4" name="bg object 5324"/>
          <p:cNvSpPr/>
          <p:nvPr/>
        </p:nvSpPr>
        <p:spPr>
          <a:xfrm>
            <a:off x="12171166" y="2211162"/>
            <a:ext cx="635" cy="19685"/>
          </a:xfrm>
          <a:custGeom>
            <a:avLst/>
            <a:gdLst/>
            <a:ahLst/>
            <a:cxnLst/>
            <a:rect l="l" t="t" r="r" b="b"/>
            <a:pathLst>
              <a:path w="634" h="19685">
                <a:moveTo>
                  <a:pt x="50" y="193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5" name="bg object 5325"/>
          <p:cNvSpPr/>
          <p:nvPr/>
        </p:nvSpPr>
        <p:spPr>
          <a:xfrm>
            <a:off x="12171150" y="2208223"/>
            <a:ext cx="0" cy="635"/>
          </a:xfrm>
          <a:custGeom>
            <a:avLst/>
            <a:gdLst/>
            <a:ahLst/>
            <a:cxnLst/>
            <a:rect l="l" t="t" r="r" b="b"/>
            <a:pathLst>
              <a:path h="635">
                <a:moveTo>
                  <a:pt x="0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6" name="bg object 5326"/>
          <p:cNvSpPr/>
          <p:nvPr/>
        </p:nvSpPr>
        <p:spPr>
          <a:xfrm>
            <a:off x="11762816" y="2211162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7" name="bg object 5327"/>
          <p:cNvSpPr/>
          <p:nvPr/>
        </p:nvSpPr>
        <p:spPr>
          <a:xfrm>
            <a:off x="11875967" y="2228620"/>
            <a:ext cx="635" cy="55244"/>
          </a:xfrm>
          <a:custGeom>
            <a:avLst/>
            <a:gdLst/>
            <a:ahLst/>
            <a:cxnLst/>
            <a:rect l="l" t="t" r="r" b="b"/>
            <a:pathLst>
              <a:path w="634" h="55244">
                <a:moveTo>
                  <a:pt x="165" y="548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8" name="bg object 5328"/>
          <p:cNvSpPr/>
          <p:nvPr/>
        </p:nvSpPr>
        <p:spPr>
          <a:xfrm>
            <a:off x="11875963" y="2228537"/>
            <a:ext cx="21590" cy="635"/>
          </a:xfrm>
          <a:custGeom>
            <a:avLst/>
            <a:gdLst/>
            <a:ahLst/>
            <a:cxnLst/>
            <a:rect l="l" t="t" r="r" b="b"/>
            <a:pathLst>
              <a:path w="21590" h="635">
                <a:moveTo>
                  <a:pt x="0" y="88"/>
                </a:moveTo>
                <a:lnTo>
                  <a:pt x="210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9" name="bg object 5329"/>
          <p:cNvSpPr/>
          <p:nvPr/>
        </p:nvSpPr>
        <p:spPr>
          <a:xfrm>
            <a:off x="11896944" y="2211155"/>
            <a:ext cx="635" cy="17780"/>
          </a:xfrm>
          <a:custGeom>
            <a:avLst/>
            <a:gdLst/>
            <a:ahLst/>
            <a:cxnLst/>
            <a:rect l="l" t="t" r="r" b="b"/>
            <a:pathLst>
              <a:path w="634" h="17780">
                <a:moveTo>
                  <a:pt x="50" y="173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0" name="bg object 5330"/>
          <p:cNvSpPr/>
          <p:nvPr/>
        </p:nvSpPr>
        <p:spPr>
          <a:xfrm>
            <a:off x="11834708" y="2283508"/>
            <a:ext cx="41910" cy="0"/>
          </a:xfrm>
          <a:custGeom>
            <a:avLst/>
            <a:gdLst/>
            <a:ahLst/>
            <a:cxnLst/>
            <a:rect l="l" t="t" r="r" b="b"/>
            <a:pathLst>
              <a:path w="41909">
                <a:moveTo>
                  <a:pt x="0" y="0"/>
                </a:moveTo>
                <a:lnTo>
                  <a:pt x="414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1" name="bg object 5331"/>
          <p:cNvSpPr/>
          <p:nvPr/>
        </p:nvSpPr>
        <p:spPr>
          <a:xfrm>
            <a:off x="11896944" y="2211162"/>
            <a:ext cx="274320" cy="0"/>
          </a:xfrm>
          <a:custGeom>
            <a:avLst/>
            <a:gdLst/>
            <a:ahLst/>
            <a:cxnLst/>
            <a:rect l="l" t="t" r="r" b="b"/>
            <a:pathLst>
              <a:path w="274320">
                <a:moveTo>
                  <a:pt x="0" y="0"/>
                </a:moveTo>
                <a:lnTo>
                  <a:pt x="274224" y="0"/>
                </a:lnTo>
              </a:path>
              <a:path w="274320">
                <a:moveTo>
                  <a:pt x="0" y="0"/>
                </a:moveTo>
                <a:lnTo>
                  <a:pt x="2742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2" name="bg object 5332"/>
          <p:cNvSpPr/>
          <p:nvPr/>
        </p:nvSpPr>
        <p:spPr>
          <a:xfrm>
            <a:off x="12592111" y="2231940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0" y="0"/>
                </a:moveTo>
                <a:lnTo>
                  <a:pt x="38" y="104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3" name="bg object 5333"/>
          <p:cNvSpPr/>
          <p:nvPr/>
        </p:nvSpPr>
        <p:spPr>
          <a:xfrm>
            <a:off x="12318617" y="2232905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0" y="0"/>
                </a:moveTo>
                <a:lnTo>
                  <a:pt x="38" y="104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4" name="bg object 5334"/>
          <p:cNvSpPr/>
          <p:nvPr/>
        </p:nvSpPr>
        <p:spPr>
          <a:xfrm>
            <a:off x="12296654" y="2283508"/>
            <a:ext cx="316865" cy="0"/>
          </a:xfrm>
          <a:custGeom>
            <a:avLst/>
            <a:gdLst/>
            <a:ahLst/>
            <a:cxnLst/>
            <a:rect l="l" t="t" r="r" b="b"/>
            <a:pathLst>
              <a:path w="316865">
                <a:moveTo>
                  <a:pt x="0" y="0"/>
                </a:moveTo>
                <a:lnTo>
                  <a:pt x="3164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5" name="bg object 5335"/>
          <p:cNvSpPr/>
          <p:nvPr/>
        </p:nvSpPr>
        <p:spPr>
          <a:xfrm>
            <a:off x="12592111" y="2231940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0" y="0"/>
                </a:moveTo>
                <a:lnTo>
                  <a:pt x="38" y="104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6" name="bg object 5336"/>
          <p:cNvSpPr/>
          <p:nvPr/>
        </p:nvSpPr>
        <p:spPr>
          <a:xfrm>
            <a:off x="12318617" y="2232905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0" y="0"/>
                </a:moveTo>
                <a:lnTo>
                  <a:pt x="38" y="104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7" name="bg object 5337"/>
          <p:cNvSpPr/>
          <p:nvPr/>
        </p:nvSpPr>
        <p:spPr>
          <a:xfrm>
            <a:off x="12317635" y="2211162"/>
            <a:ext cx="274320" cy="0"/>
          </a:xfrm>
          <a:custGeom>
            <a:avLst/>
            <a:gdLst/>
            <a:ahLst/>
            <a:cxnLst/>
            <a:rect l="l" t="t" r="r" b="b"/>
            <a:pathLst>
              <a:path w="274320">
                <a:moveTo>
                  <a:pt x="0" y="0"/>
                </a:moveTo>
                <a:lnTo>
                  <a:pt x="2742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8" name="bg object 5338"/>
          <p:cNvSpPr/>
          <p:nvPr/>
        </p:nvSpPr>
        <p:spPr>
          <a:xfrm>
            <a:off x="12296654" y="2283508"/>
            <a:ext cx="316865" cy="0"/>
          </a:xfrm>
          <a:custGeom>
            <a:avLst/>
            <a:gdLst/>
            <a:ahLst/>
            <a:cxnLst/>
            <a:rect l="l" t="t" r="r" b="b"/>
            <a:pathLst>
              <a:path w="316865">
                <a:moveTo>
                  <a:pt x="0" y="0"/>
                </a:moveTo>
                <a:lnTo>
                  <a:pt x="3164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9" name="bg object 5339"/>
          <p:cNvSpPr/>
          <p:nvPr/>
        </p:nvSpPr>
        <p:spPr>
          <a:xfrm>
            <a:off x="12192254" y="2230499"/>
            <a:ext cx="104775" cy="53340"/>
          </a:xfrm>
          <a:custGeom>
            <a:avLst/>
            <a:gdLst/>
            <a:ahLst/>
            <a:cxnLst/>
            <a:rect l="l" t="t" r="r" b="b"/>
            <a:pathLst>
              <a:path w="104775" h="53339">
                <a:moveTo>
                  <a:pt x="165" y="53008"/>
                </a:moveTo>
                <a:lnTo>
                  <a:pt x="104404" y="53008"/>
                </a:lnTo>
              </a:path>
              <a:path w="104775" h="53339">
                <a:moveTo>
                  <a:pt x="165" y="530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0" name="bg object 5340"/>
          <p:cNvSpPr/>
          <p:nvPr/>
        </p:nvSpPr>
        <p:spPr>
          <a:xfrm>
            <a:off x="12317635" y="2211162"/>
            <a:ext cx="635" cy="19685"/>
          </a:xfrm>
          <a:custGeom>
            <a:avLst/>
            <a:gdLst/>
            <a:ahLst/>
            <a:cxnLst/>
            <a:rect l="l" t="t" r="r" b="b"/>
            <a:pathLst>
              <a:path w="634" h="19685">
                <a:moveTo>
                  <a:pt x="0" y="0"/>
                </a:moveTo>
                <a:lnTo>
                  <a:pt x="50" y="193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1" name="bg object 5341"/>
          <p:cNvSpPr/>
          <p:nvPr/>
        </p:nvSpPr>
        <p:spPr>
          <a:xfrm>
            <a:off x="12296654" y="2230503"/>
            <a:ext cx="21590" cy="53340"/>
          </a:xfrm>
          <a:custGeom>
            <a:avLst/>
            <a:gdLst/>
            <a:ahLst/>
            <a:cxnLst/>
            <a:rect l="l" t="t" r="r" b="b"/>
            <a:pathLst>
              <a:path w="21590" h="53339">
                <a:moveTo>
                  <a:pt x="0" y="0"/>
                </a:moveTo>
                <a:lnTo>
                  <a:pt x="21030" y="0"/>
                </a:lnTo>
              </a:path>
              <a:path w="21590" h="53339">
                <a:moveTo>
                  <a:pt x="0" y="0"/>
                </a:moveTo>
                <a:lnTo>
                  <a:pt x="0" y="530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2" name="bg object 5342"/>
          <p:cNvSpPr/>
          <p:nvPr/>
        </p:nvSpPr>
        <p:spPr>
          <a:xfrm>
            <a:off x="12591908" y="2211162"/>
            <a:ext cx="0" cy="19685"/>
          </a:xfrm>
          <a:custGeom>
            <a:avLst/>
            <a:gdLst/>
            <a:ahLst/>
            <a:cxnLst/>
            <a:rect l="l" t="t" r="r" b="b"/>
            <a:pathLst>
              <a:path h="19685">
                <a:moveTo>
                  <a:pt x="0" y="193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3" name="bg object 5343"/>
          <p:cNvSpPr/>
          <p:nvPr/>
        </p:nvSpPr>
        <p:spPr>
          <a:xfrm>
            <a:off x="12613111" y="2283508"/>
            <a:ext cx="46355" cy="0"/>
          </a:xfrm>
          <a:custGeom>
            <a:avLst/>
            <a:gdLst/>
            <a:ahLst/>
            <a:cxnLst/>
            <a:rect l="l" t="t" r="r" b="b"/>
            <a:pathLst>
              <a:path w="46354">
                <a:moveTo>
                  <a:pt x="0" y="0"/>
                </a:moveTo>
                <a:lnTo>
                  <a:pt x="458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4" name="bg object 5344"/>
          <p:cNvSpPr/>
          <p:nvPr/>
        </p:nvSpPr>
        <p:spPr>
          <a:xfrm>
            <a:off x="12591908" y="2230503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0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5" name="bg object 5345"/>
          <p:cNvSpPr/>
          <p:nvPr/>
        </p:nvSpPr>
        <p:spPr>
          <a:xfrm>
            <a:off x="12612942" y="2230503"/>
            <a:ext cx="0" cy="53340"/>
          </a:xfrm>
          <a:custGeom>
            <a:avLst/>
            <a:gdLst/>
            <a:ahLst/>
            <a:cxnLst/>
            <a:rect l="l" t="t" r="r" b="b"/>
            <a:pathLst>
              <a:path h="53339">
                <a:moveTo>
                  <a:pt x="0" y="0"/>
                </a:moveTo>
                <a:lnTo>
                  <a:pt x="0" y="530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6" name="bg object 5346"/>
          <p:cNvSpPr/>
          <p:nvPr/>
        </p:nvSpPr>
        <p:spPr>
          <a:xfrm>
            <a:off x="13695240" y="2363918"/>
            <a:ext cx="0" cy="227329"/>
          </a:xfrm>
          <a:custGeom>
            <a:avLst/>
            <a:gdLst/>
            <a:ahLst/>
            <a:cxnLst/>
            <a:rect l="l" t="t" r="r" b="b"/>
            <a:pathLst>
              <a:path h="227330">
                <a:moveTo>
                  <a:pt x="0" y="2271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7" name="bg object 5347"/>
          <p:cNvSpPr/>
          <p:nvPr/>
        </p:nvSpPr>
        <p:spPr>
          <a:xfrm>
            <a:off x="12715095" y="2305708"/>
            <a:ext cx="1905" cy="319405"/>
          </a:xfrm>
          <a:custGeom>
            <a:avLst/>
            <a:gdLst/>
            <a:ahLst/>
            <a:cxnLst/>
            <a:rect l="l" t="t" r="r" b="b"/>
            <a:pathLst>
              <a:path w="1904" h="319405">
                <a:moveTo>
                  <a:pt x="0" y="0"/>
                </a:moveTo>
                <a:lnTo>
                  <a:pt x="1638" y="3190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8" name="bg object 5348"/>
          <p:cNvSpPr/>
          <p:nvPr/>
        </p:nvSpPr>
        <p:spPr>
          <a:xfrm>
            <a:off x="12716735" y="2624753"/>
            <a:ext cx="426084" cy="0"/>
          </a:xfrm>
          <a:custGeom>
            <a:avLst/>
            <a:gdLst/>
            <a:ahLst/>
            <a:cxnLst/>
            <a:rect l="l" t="t" r="r" b="b"/>
            <a:pathLst>
              <a:path w="426084">
                <a:moveTo>
                  <a:pt x="42568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9" name="bg object 5349"/>
          <p:cNvSpPr/>
          <p:nvPr/>
        </p:nvSpPr>
        <p:spPr>
          <a:xfrm>
            <a:off x="13102042" y="2747237"/>
            <a:ext cx="0" cy="283845"/>
          </a:xfrm>
          <a:custGeom>
            <a:avLst/>
            <a:gdLst/>
            <a:ahLst/>
            <a:cxnLst/>
            <a:rect l="l" t="t" r="r" b="b"/>
            <a:pathLst>
              <a:path h="283844">
                <a:moveTo>
                  <a:pt x="0" y="2836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0" name="bg object 5350"/>
          <p:cNvSpPr/>
          <p:nvPr/>
        </p:nvSpPr>
        <p:spPr>
          <a:xfrm>
            <a:off x="13142416" y="2748229"/>
            <a:ext cx="0" cy="283210"/>
          </a:xfrm>
          <a:custGeom>
            <a:avLst/>
            <a:gdLst/>
            <a:ahLst/>
            <a:cxnLst/>
            <a:rect l="l" t="t" r="r" b="b"/>
            <a:pathLst>
              <a:path h="283210">
                <a:moveTo>
                  <a:pt x="0" y="0"/>
                </a:moveTo>
                <a:lnTo>
                  <a:pt x="0" y="2826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1" name="bg object 5351"/>
          <p:cNvSpPr/>
          <p:nvPr/>
        </p:nvSpPr>
        <p:spPr>
          <a:xfrm>
            <a:off x="13102044" y="3030871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403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2" name="bg object 5352"/>
          <p:cNvSpPr/>
          <p:nvPr/>
        </p:nvSpPr>
        <p:spPr>
          <a:xfrm>
            <a:off x="13102042" y="2624753"/>
            <a:ext cx="0" cy="123825"/>
          </a:xfrm>
          <a:custGeom>
            <a:avLst/>
            <a:gdLst/>
            <a:ahLst/>
            <a:cxnLst/>
            <a:rect l="l" t="t" r="r" b="b"/>
            <a:pathLst>
              <a:path h="123825">
                <a:moveTo>
                  <a:pt x="0" y="0"/>
                </a:moveTo>
                <a:lnTo>
                  <a:pt x="0" y="1234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3" name="bg object 5353"/>
          <p:cNvSpPr/>
          <p:nvPr/>
        </p:nvSpPr>
        <p:spPr>
          <a:xfrm>
            <a:off x="13142416" y="2624753"/>
            <a:ext cx="0" cy="123825"/>
          </a:xfrm>
          <a:custGeom>
            <a:avLst/>
            <a:gdLst/>
            <a:ahLst/>
            <a:cxnLst/>
            <a:rect l="l" t="t" r="r" b="b"/>
            <a:pathLst>
              <a:path h="123825">
                <a:moveTo>
                  <a:pt x="0" y="0"/>
                </a:moveTo>
                <a:lnTo>
                  <a:pt x="0" y="1234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4" name="bg object 5354"/>
          <p:cNvSpPr/>
          <p:nvPr/>
        </p:nvSpPr>
        <p:spPr>
          <a:xfrm>
            <a:off x="13102044" y="2748229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403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5" name="bg object 5355"/>
          <p:cNvSpPr/>
          <p:nvPr/>
        </p:nvSpPr>
        <p:spPr>
          <a:xfrm>
            <a:off x="13728884" y="2658400"/>
            <a:ext cx="0" cy="210820"/>
          </a:xfrm>
          <a:custGeom>
            <a:avLst/>
            <a:gdLst/>
            <a:ahLst/>
            <a:cxnLst/>
            <a:rect l="l" t="t" r="r" b="b"/>
            <a:pathLst>
              <a:path h="210819">
                <a:moveTo>
                  <a:pt x="0" y="21029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6" name="bg object 5356"/>
          <p:cNvSpPr/>
          <p:nvPr/>
        </p:nvSpPr>
        <p:spPr>
          <a:xfrm>
            <a:off x="13728884" y="2658400"/>
            <a:ext cx="0" cy="210820"/>
          </a:xfrm>
          <a:custGeom>
            <a:avLst/>
            <a:gdLst/>
            <a:ahLst/>
            <a:cxnLst/>
            <a:rect l="l" t="t" r="r" b="b"/>
            <a:pathLst>
              <a:path h="210819">
                <a:moveTo>
                  <a:pt x="0" y="0"/>
                </a:moveTo>
                <a:lnTo>
                  <a:pt x="0" y="2102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7" name="bg object 5357"/>
          <p:cNvSpPr/>
          <p:nvPr/>
        </p:nvSpPr>
        <p:spPr>
          <a:xfrm>
            <a:off x="13728884" y="2868694"/>
            <a:ext cx="0" cy="253365"/>
          </a:xfrm>
          <a:custGeom>
            <a:avLst/>
            <a:gdLst/>
            <a:ahLst/>
            <a:cxnLst/>
            <a:rect l="l" t="t" r="r" b="b"/>
            <a:pathLst>
              <a:path h="253364">
                <a:moveTo>
                  <a:pt x="0" y="85367"/>
                </a:moveTo>
                <a:lnTo>
                  <a:pt x="0" y="252837"/>
                </a:lnTo>
              </a:path>
              <a:path h="253364">
                <a:moveTo>
                  <a:pt x="0" y="8536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8" name="bg object 5358"/>
          <p:cNvSpPr/>
          <p:nvPr/>
        </p:nvSpPr>
        <p:spPr>
          <a:xfrm>
            <a:off x="13728884" y="2616339"/>
            <a:ext cx="0" cy="42545"/>
          </a:xfrm>
          <a:custGeom>
            <a:avLst/>
            <a:gdLst/>
            <a:ahLst/>
            <a:cxnLst/>
            <a:rect l="l" t="t" r="r" b="b"/>
            <a:pathLst>
              <a:path h="42544">
                <a:moveTo>
                  <a:pt x="0" y="420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9" name="bg object 5359"/>
          <p:cNvSpPr/>
          <p:nvPr/>
        </p:nvSpPr>
        <p:spPr>
          <a:xfrm>
            <a:off x="13131071" y="2211162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88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0" name="bg object 5360"/>
          <p:cNvSpPr/>
          <p:nvPr/>
        </p:nvSpPr>
        <p:spPr>
          <a:xfrm>
            <a:off x="13152085" y="2258266"/>
            <a:ext cx="62230" cy="0"/>
          </a:xfrm>
          <a:custGeom>
            <a:avLst/>
            <a:gdLst/>
            <a:ahLst/>
            <a:cxnLst/>
            <a:rect l="l" t="t" r="r" b="b"/>
            <a:pathLst>
              <a:path w="62230">
                <a:moveTo>
                  <a:pt x="0" y="0"/>
                </a:moveTo>
                <a:lnTo>
                  <a:pt x="618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1" name="bg object 5361"/>
          <p:cNvSpPr/>
          <p:nvPr/>
        </p:nvSpPr>
        <p:spPr>
          <a:xfrm>
            <a:off x="12971649" y="2211162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>
                <a:moveTo>
                  <a:pt x="0" y="0"/>
                </a:moveTo>
                <a:lnTo>
                  <a:pt x="1594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2" name="bg object 5362"/>
          <p:cNvSpPr/>
          <p:nvPr/>
        </p:nvSpPr>
        <p:spPr>
          <a:xfrm>
            <a:off x="12950634" y="2258266"/>
            <a:ext cx="201930" cy="0"/>
          </a:xfrm>
          <a:custGeom>
            <a:avLst/>
            <a:gdLst/>
            <a:ahLst/>
            <a:cxnLst/>
            <a:rect l="l" t="t" r="r" b="b"/>
            <a:pathLst>
              <a:path w="201930">
                <a:moveTo>
                  <a:pt x="0" y="0"/>
                </a:moveTo>
                <a:lnTo>
                  <a:pt x="2014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3" name="bg object 5363"/>
          <p:cNvSpPr/>
          <p:nvPr/>
        </p:nvSpPr>
        <p:spPr>
          <a:xfrm>
            <a:off x="12978027" y="2247902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14666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4" name="bg object 5364"/>
          <p:cNvSpPr/>
          <p:nvPr/>
        </p:nvSpPr>
        <p:spPr>
          <a:xfrm>
            <a:off x="12978023" y="2242102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6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5" name="bg object 5365"/>
          <p:cNvSpPr/>
          <p:nvPr/>
        </p:nvSpPr>
        <p:spPr>
          <a:xfrm>
            <a:off x="12978023" y="2240005"/>
            <a:ext cx="146685" cy="0"/>
          </a:xfrm>
          <a:custGeom>
            <a:avLst/>
            <a:gdLst/>
            <a:ahLst/>
            <a:cxnLst/>
            <a:rect l="l" t="t" r="r" b="b"/>
            <a:pathLst>
              <a:path w="146684">
                <a:moveTo>
                  <a:pt x="0" y="0"/>
                </a:moveTo>
                <a:lnTo>
                  <a:pt x="1466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6" name="bg object 5366"/>
          <p:cNvSpPr/>
          <p:nvPr/>
        </p:nvSpPr>
        <p:spPr>
          <a:xfrm>
            <a:off x="12971649" y="2211162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>
                <a:moveTo>
                  <a:pt x="0" y="0"/>
                </a:moveTo>
                <a:lnTo>
                  <a:pt x="1594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7" name="bg object 5367"/>
          <p:cNvSpPr/>
          <p:nvPr/>
        </p:nvSpPr>
        <p:spPr>
          <a:xfrm>
            <a:off x="12950634" y="2258266"/>
            <a:ext cx="201930" cy="0"/>
          </a:xfrm>
          <a:custGeom>
            <a:avLst/>
            <a:gdLst/>
            <a:ahLst/>
            <a:cxnLst/>
            <a:rect l="l" t="t" r="r" b="b"/>
            <a:pathLst>
              <a:path w="201930">
                <a:moveTo>
                  <a:pt x="0" y="0"/>
                </a:moveTo>
                <a:lnTo>
                  <a:pt x="2014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8" name="bg object 5368"/>
          <p:cNvSpPr/>
          <p:nvPr/>
        </p:nvSpPr>
        <p:spPr>
          <a:xfrm>
            <a:off x="12715095" y="2305708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0" y="0"/>
                </a:moveTo>
                <a:lnTo>
                  <a:pt x="400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9" name="bg object 5369"/>
          <p:cNvSpPr/>
          <p:nvPr/>
        </p:nvSpPr>
        <p:spPr>
          <a:xfrm>
            <a:off x="12755132" y="2258266"/>
            <a:ext cx="195580" cy="47625"/>
          </a:xfrm>
          <a:custGeom>
            <a:avLst/>
            <a:gdLst/>
            <a:ahLst/>
            <a:cxnLst/>
            <a:rect l="l" t="t" r="r" b="b"/>
            <a:pathLst>
              <a:path w="195579" h="47625">
                <a:moveTo>
                  <a:pt x="0" y="0"/>
                </a:moveTo>
                <a:lnTo>
                  <a:pt x="195498" y="0"/>
                </a:lnTo>
              </a:path>
              <a:path w="195579" h="47625">
                <a:moveTo>
                  <a:pt x="0" y="0"/>
                </a:moveTo>
                <a:lnTo>
                  <a:pt x="0" y="47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0" name="bg object 5370"/>
          <p:cNvSpPr/>
          <p:nvPr/>
        </p:nvSpPr>
        <p:spPr>
          <a:xfrm>
            <a:off x="12950634" y="2230503"/>
            <a:ext cx="0" cy="27940"/>
          </a:xfrm>
          <a:custGeom>
            <a:avLst/>
            <a:gdLst/>
            <a:ahLst/>
            <a:cxnLst/>
            <a:rect l="l" t="t" r="r" b="b"/>
            <a:pathLst>
              <a:path h="27939">
                <a:moveTo>
                  <a:pt x="0" y="0"/>
                </a:moveTo>
                <a:lnTo>
                  <a:pt x="0" y="277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1" name="bg object 5371"/>
          <p:cNvSpPr/>
          <p:nvPr/>
        </p:nvSpPr>
        <p:spPr>
          <a:xfrm>
            <a:off x="12971649" y="2211162"/>
            <a:ext cx="0" cy="19685"/>
          </a:xfrm>
          <a:custGeom>
            <a:avLst/>
            <a:gdLst/>
            <a:ahLst/>
            <a:cxnLst/>
            <a:rect l="l" t="t" r="r" b="b"/>
            <a:pathLst>
              <a:path h="19685">
                <a:moveTo>
                  <a:pt x="0" y="0"/>
                </a:moveTo>
                <a:lnTo>
                  <a:pt x="0" y="193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2" name="bg object 5372"/>
          <p:cNvSpPr/>
          <p:nvPr/>
        </p:nvSpPr>
        <p:spPr>
          <a:xfrm>
            <a:off x="12950634" y="2230503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0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3" name="bg object 5373"/>
          <p:cNvSpPr/>
          <p:nvPr/>
        </p:nvSpPr>
        <p:spPr>
          <a:xfrm>
            <a:off x="13152085" y="2230503"/>
            <a:ext cx="0" cy="27940"/>
          </a:xfrm>
          <a:custGeom>
            <a:avLst/>
            <a:gdLst/>
            <a:ahLst/>
            <a:cxnLst/>
            <a:rect l="l" t="t" r="r" b="b"/>
            <a:pathLst>
              <a:path h="27939">
                <a:moveTo>
                  <a:pt x="0" y="0"/>
                </a:moveTo>
                <a:lnTo>
                  <a:pt x="0" y="277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4" name="bg object 5374"/>
          <p:cNvSpPr/>
          <p:nvPr/>
        </p:nvSpPr>
        <p:spPr>
          <a:xfrm>
            <a:off x="13131071" y="2230503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0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5" name="bg object 5375"/>
          <p:cNvSpPr/>
          <p:nvPr/>
        </p:nvSpPr>
        <p:spPr>
          <a:xfrm>
            <a:off x="13131071" y="2211162"/>
            <a:ext cx="0" cy="19685"/>
          </a:xfrm>
          <a:custGeom>
            <a:avLst/>
            <a:gdLst/>
            <a:ahLst/>
            <a:cxnLst/>
            <a:rect l="l" t="t" r="r" b="b"/>
            <a:pathLst>
              <a:path h="19685">
                <a:moveTo>
                  <a:pt x="0" y="0"/>
                </a:moveTo>
                <a:lnTo>
                  <a:pt x="0" y="193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6" name="bg object 5376"/>
          <p:cNvSpPr/>
          <p:nvPr/>
        </p:nvSpPr>
        <p:spPr>
          <a:xfrm>
            <a:off x="13394353" y="2211162"/>
            <a:ext cx="205104" cy="0"/>
          </a:xfrm>
          <a:custGeom>
            <a:avLst/>
            <a:gdLst/>
            <a:ahLst/>
            <a:cxnLst/>
            <a:rect l="l" t="t" r="r" b="b"/>
            <a:pathLst>
              <a:path w="205105">
                <a:moveTo>
                  <a:pt x="0" y="0"/>
                </a:moveTo>
                <a:lnTo>
                  <a:pt x="2049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7" name="bg object 5377"/>
          <p:cNvSpPr/>
          <p:nvPr/>
        </p:nvSpPr>
        <p:spPr>
          <a:xfrm>
            <a:off x="13415386" y="2258266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1617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8" name="bg object 5378"/>
          <p:cNvSpPr/>
          <p:nvPr/>
        </p:nvSpPr>
        <p:spPr>
          <a:xfrm>
            <a:off x="13213917" y="2258266"/>
            <a:ext cx="201930" cy="0"/>
          </a:xfrm>
          <a:custGeom>
            <a:avLst/>
            <a:gdLst/>
            <a:ahLst/>
            <a:cxnLst/>
            <a:rect l="l" t="t" r="r" b="b"/>
            <a:pathLst>
              <a:path w="201930">
                <a:moveTo>
                  <a:pt x="0" y="0"/>
                </a:moveTo>
                <a:lnTo>
                  <a:pt x="2014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9" name="bg object 5379"/>
          <p:cNvSpPr/>
          <p:nvPr/>
        </p:nvSpPr>
        <p:spPr>
          <a:xfrm>
            <a:off x="13213917" y="2230503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0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0" name="bg object 5380"/>
          <p:cNvSpPr/>
          <p:nvPr/>
        </p:nvSpPr>
        <p:spPr>
          <a:xfrm>
            <a:off x="13213917" y="2258266"/>
            <a:ext cx="201930" cy="0"/>
          </a:xfrm>
          <a:custGeom>
            <a:avLst/>
            <a:gdLst/>
            <a:ahLst/>
            <a:cxnLst/>
            <a:rect l="l" t="t" r="r" b="b"/>
            <a:pathLst>
              <a:path w="201930">
                <a:moveTo>
                  <a:pt x="0" y="0"/>
                </a:moveTo>
                <a:lnTo>
                  <a:pt x="2014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1" name="bg object 5381"/>
          <p:cNvSpPr/>
          <p:nvPr/>
        </p:nvSpPr>
        <p:spPr>
          <a:xfrm>
            <a:off x="13213917" y="2230503"/>
            <a:ext cx="0" cy="27940"/>
          </a:xfrm>
          <a:custGeom>
            <a:avLst/>
            <a:gdLst/>
            <a:ahLst/>
            <a:cxnLst/>
            <a:rect l="l" t="t" r="r" b="b"/>
            <a:pathLst>
              <a:path h="27939">
                <a:moveTo>
                  <a:pt x="0" y="0"/>
                </a:moveTo>
                <a:lnTo>
                  <a:pt x="0" y="277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2" name="bg object 5382"/>
          <p:cNvSpPr/>
          <p:nvPr/>
        </p:nvSpPr>
        <p:spPr>
          <a:xfrm>
            <a:off x="13234949" y="2211162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>
                <a:moveTo>
                  <a:pt x="0" y="0"/>
                </a:moveTo>
                <a:lnTo>
                  <a:pt x="1594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3" name="bg object 5383"/>
          <p:cNvSpPr/>
          <p:nvPr/>
        </p:nvSpPr>
        <p:spPr>
          <a:xfrm>
            <a:off x="13241305" y="2241544"/>
            <a:ext cx="147320" cy="0"/>
          </a:xfrm>
          <a:custGeom>
            <a:avLst/>
            <a:gdLst/>
            <a:ahLst/>
            <a:cxnLst/>
            <a:rect l="l" t="t" r="r" b="b"/>
            <a:pathLst>
              <a:path w="147319">
                <a:moveTo>
                  <a:pt x="0" y="0"/>
                </a:moveTo>
                <a:lnTo>
                  <a:pt x="1466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4" name="bg object 5384"/>
          <p:cNvSpPr/>
          <p:nvPr/>
        </p:nvSpPr>
        <p:spPr>
          <a:xfrm>
            <a:off x="13241305" y="2239431"/>
            <a:ext cx="147320" cy="0"/>
          </a:xfrm>
          <a:custGeom>
            <a:avLst/>
            <a:gdLst/>
            <a:ahLst/>
            <a:cxnLst/>
            <a:rect l="l" t="t" r="r" b="b"/>
            <a:pathLst>
              <a:path w="147319">
                <a:moveTo>
                  <a:pt x="0" y="0"/>
                </a:moveTo>
                <a:lnTo>
                  <a:pt x="1466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5" name="bg object 5385"/>
          <p:cNvSpPr/>
          <p:nvPr/>
        </p:nvSpPr>
        <p:spPr>
          <a:xfrm>
            <a:off x="13241303" y="2247326"/>
            <a:ext cx="147320" cy="0"/>
          </a:xfrm>
          <a:custGeom>
            <a:avLst/>
            <a:gdLst/>
            <a:ahLst/>
            <a:cxnLst/>
            <a:rect l="l" t="t" r="r" b="b"/>
            <a:pathLst>
              <a:path w="147319">
                <a:moveTo>
                  <a:pt x="14669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6" name="bg object 5386"/>
          <p:cNvSpPr/>
          <p:nvPr/>
        </p:nvSpPr>
        <p:spPr>
          <a:xfrm>
            <a:off x="13234949" y="2211162"/>
            <a:ext cx="0" cy="19685"/>
          </a:xfrm>
          <a:custGeom>
            <a:avLst/>
            <a:gdLst/>
            <a:ahLst/>
            <a:cxnLst/>
            <a:rect l="l" t="t" r="r" b="b"/>
            <a:pathLst>
              <a:path h="19685">
                <a:moveTo>
                  <a:pt x="0" y="0"/>
                </a:moveTo>
                <a:lnTo>
                  <a:pt x="0" y="193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7" name="bg object 5387"/>
          <p:cNvSpPr/>
          <p:nvPr/>
        </p:nvSpPr>
        <p:spPr>
          <a:xfrm>
            <a:off x="13394353" y="2211162"/>
            <a:ext cx="0" cy="19685"/>
          </a:xfrm>
          <a:custGeom>
            <a:avLst/>
            <a:gdLst/>
            <a:ahLst/>
            <a:cxnLst/>
            <a:rect l="l" t="t" r="r" b="b"/>
            <a:pathLst>
              <a:path h="19685">
                <a:moveTo>
                  <a:pt x="0" y="0"/>
                </a:moveTo>
                <a:lnTo>
                  <a:pt x="0" y="193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8" name="bg object 5388"/>
          <p:cNvSpPr/>
          <p:nvPr/>
        </p:nvSpPr>
        <p:spPr>
          <a:xfrm>
            <a:off x="13415386" y="2230503"/>
            <a:ext cx="0" cy="27940"/>
          </a:xfrm>
          <a:custGeom>
            <a:avLst/>
            <a:gdLst/>
            <a:ahLst/>
            <a:cxnLst/>
            <a:rect l="l" t="t" r="r" b="b"/>
            <a:pathLst>
              <a:path h="27939">
                <a:moveTo>
                  <a:pt x="0" y="0"/>
                </a:moveTo>
                <a:lnTo>
                  <a:pt x="0" y="277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9" name="bg object 5389"/>
          <p:cNvSpPr/>
          <p:nvPr/>
        </p:nvSpPr>
        <p:spPr>
          <a:xfrm>
            <a:off x="13394353" y="2230503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0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0" name="bg object 5390"/>
          <p:cNvSpPr/>
          <p:nvPr/>
        </p:nvSpPr>
        <p:spPr>
          <a:xfrm>
            <a:off x="13234949" y="2211162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>
                <a:moveTo>
                  <a:pt x="0" y="0"/>
                </a:moveTo>
                <a:lnTo>
                  <a:pt x="1594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1" name="bg object 5391"/>
          <p:cNvSpPr/>
          <p:nvPr/>
        </p:nvSpPr>
        <p:spPr>
          <a:xfrm>
            <a:off x="13577123" y="2258266"/>
            <a:ext cx="118745" cy="106045"/>
          </a:xfrm>
          <a:custGeom>
            <a:avLst/>
            <a:gdLst/>
            <a:ahLst/>
            <a:cxnLst/>
            <a:rect l="l" t="t" r="r" b="b"/>
            <a:pathLst>
              <a:path w="118744" h="106044">
                <a:moveTo>
                  <a:pt x="0" y="0"/>
                </a:moveTo>
                <a:lnTo>
                  <a:pt x="118119" y="1056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2" name="bg object 5392"/>
          <p:cNvSpPr/>
          <p:nvPr/>
        </p:nvSpPr>
        <p:spPr>
          <a:xfrm>
            <a:off x="13735039" y="3332976"/>
            <a:ext cx="10795" cy="1188085"/>
          </a:xfrm>
          <a:custGeom>
            <a:avLst/>
            <a:gdLst/>
            <a:ahLst/>
            <a:cxnLst/>
            <a:rect l="l" t="t" r="r" b="b"/>
            <a:pathLst>
              <a:path w="10794" h="1188085">
                <a:moveTo>
                  <a:pt x="0" y="0"/>
                </a:moveTo>
                <a:lnTo>
                  <a:pt x="10362" y="11875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3" name="bg object 5393"/>
          <p:cNvSpPr/>
          <p:nvPr/>
        </p:nvSpPr>
        <p:spPr>
          <a:xfrm>
            <a:off x="13785407" y="3332976"/>
            <a:ext cx="3810" cy="1188720"/>
          </a:xfrm>
          <a:custGeom>
            <a:avLst/>
            <a:gdLst/>
            <a:ahLst/>
            <a:cxnLst/>
            <a:rect l="l" t="t" r="r" b="b"/>
            <a:pathLst>
              <a:path w="3809" h="1188720">
                <a:moveTo>
                  <a:pt x="0" y="0"/>
                </a:moveTo>
                <a:lnTo>
                  <a:pt x="3809" y="11882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4" name="bg object 5394"/>
          <p:cNvSpPr/>
          <p:nvPr/>
        </p:nvSpPr>
        <p:spPr>
          <a:xfrm>
            <a:off x="16469108" y="4231679"/>
            <a:ext cx="0" cy="173990"/>
          </a:xfrm>
          <a:custGeom>
            <a:avLst/>
            <a:gdLst/>
            <a:ahLst/>
            <a:cxnLst/>
            <a:rect l="l" t="t" r="r" b="b"/>
            <a:pathLst>
              <a:path h="173989">
                <a:moveTo>
                  <a:pt x="0" y="0"/>
                </a:moveTo>
                <a:lnTo>
                  <a:pt x="0" y="1739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5" name="bg object 5395"/>
          <p:cNvSpPr/>
          <p:nvPr/>
        </p:nvSpPr>
        <p:spPr>
          <a:xfrm>
            <a:off x="16428736" y="4191303"/>
            <a:ext cx="0" cy="321310"/>
          </a:xfrm>
          <a:custGeom>
            <a:avLst/>
            <a:gdLst/>
            <a:ahLst/>
            <a:cxnLst/>
            <a:rect l="l" t="t" r="r" b="b"/>
            <a:pathLst>
              <a:path h="321310">
                <a:moveTo>
                  <a:pt x="0" y="0"/>
                </a:moveTo>
                <a:lnTo>
                  <a:pt x="0" y="3211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6" name="bg object 5396"/>
          <p:cNvSpPr/>
          <p:nvPr/>
        </p:nvSpPr>
        <p:spPr>
          <a:xfrm>
            <a:off x="16469108" y="4231679"/>
            <a:ext cx="0" cy="342265"/>
          </a:xfrm>
          <a:custGeom>
            <a:avLst/>
            <a:gdLst/>
            <a:ahLst/>
            <a:cxnLst/>
            <a:rect l="l" t="t" r="r" b="b"/>
            <a:pathLst>
              <a:path h="342264">
                <a:moveTo>
                  <a:pt x="0" y="0"/>
                </a:moveTo>
                <a:lnTo>
                  <a:pt x="0" y="3418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7" name="bg object 5397"/>
          <p:cNvSpPr/>
          <p:nvPr/>
        </p:nvSpPr>
        <p:spPr>
          <a:xfrm>
            <a:off x="16738294" y="4120495"/>
            <a:ext cx="0" cy="285750"/>
          </a:xfrm>
          <a:custGeom>
            <a:avLst/>
            <a:gdLst/>
            <a:ahLst/>
            <a:cxnLst/>
            <a:rect l="l" t="t" r="r" b="b"/>
            <a:pathLst>
              <a:path h="285750">
                <a:moveTo>
                  <a:pt x="0" y="0"/>
                </a:moveTo>
                <a:lnTo>
                  <a:pt x="0" y="2851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8" name="bg object 5398"/>
          <p:cNvSpPr/>
          <p:nvPr/>
        </p:nvSpPr>
        <p:spPr>
          <a:xfrm>
            <a:off x="15192576" y="4612114"/>
            <a:ext cx="1099820" cy="3175"/>
          </a:xfrm>
          <a:custGeom>
            <a:avLst/>
            <a:gdLst/>
            <a:ahLst/>
            <a:cxnLst/>
            <a:rect l="l" t="t" r="r" b="b"/>
            <a:pathLst>
              <a:path w="1099819" h="3175">
                <a:moveTo>
                  <a:pt x="1099258" y="0"/>
                </a:moveTo>
                <a:lnTo>
                  <a:pt x="0" y="30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9" name="bg object 5399"/>
          <p:cNvSpPr/>
          <p:nvPr/>
        </p:nvSpPr>
        <p:spPr>
          <a:xfrm>
            <a:off x="15209082" y="4672896"/>
            <a:ext cx="1082675" cy="3810"/>
          </a:xfrm>
          <a:custGeom>
            <a:avLst/>
            <a:gdLst/>
            <a:ahLst/>
            <a:cxnLst/>
            <a:rect l="l" t="t" r="r" b="b"/>
            <a:pathLst>
              <a:path w="1082675" h="3810">
                <a:moveTo>
                  <a:pt x="0" y="3263"/>
                </a:moveTo>
                <a:lnTo>
                  <a:pt x="10826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0" name="bg object 5400"/>
          <p:cNvSpPr/>
          <p:nvPr/>
        </p:nvSpPr>
        <p:spPr>
          <a:xfrm>
            <a:off x="14152533" y="4573497"/>
            <a:ext cx="2317115" cy="6985"/>
          </a:xfrm>
          <a:custGeom>
            <a:avLst/>
            <a:gdLst/>
            <a:ahLst/>
            <a:cxnLst/>
            <a:rect l="l" t="t" r="r" b="b"/>
            <a:pathLst>
              <a:path w="2317115" h="6985">
                <a:moveTo>
                  <a:pt x="0" y="6680"/>
                </a:moveTo>
                <a:lnTo>
                  <a:pt x="231657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1" name="bg object 5401"/>
          <p:cNvSpPr/>
          <p:nvPr/>
        </p:nvSpPr>
        <p:spPr>
          <a:xfrm>
            <a:off x="14153515" y="4514289"/>
            <a:ext cx="1665605" cy="5080"/>
          </a:xfrm>
          <a:custGeom>
            <a:avLst/>
            <a:gdLst/>
            <a:ahLst/>
            <a:cxnLst/>
            <a:rect l="l" t="t" r="r" b="b"/>
            <a:pathLst>
              <a:path w="1665605" h="5079">
                <a:moveTo>
                  <a:pt x="0" y="4851"/>
                </a:moveTo>
                <a:lnTo>
                  <a:pt x="166558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2" name="bg object 5402"/>
          <p:cNvSpPr/>
          <p:nvPr/>
        </p:nvSpPr>
        <p:spPr>
          <a:xfrm>
            <a:off x="14150911" y="4676382"/>
            <a:ext cx="935355" cy="3175"/>
          </a:xfrm>
          <a:custGeom>
            <a:avLst/>
            <a:gdLst/>
            <a:ahLst/>
            <a:cxnLst/>
            <a:rect l="l" t="t" r="r" b="b"/>
            <a:pathLst>
              <a:path w="935355" h="3175">
                <a:moveTo>
                  <a:pt x="0" y="2755"/>
                </a:moveTo>
                <a:lnTo>
                  <a:pt x="93535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3" name="bg object 5403"/>
          <p:cNvSpPr/>
          <p:nvPr/>
        </p:nvSpPr>
        <p:spPr>
          <a:xfrm>
            <a:off x="14151931" y="4615464"/>
            <a:ext cx="949960" cy="3175"/>
          </a:xfrm>
          <a:custGeom>
            <a:avLst/>
            <a:gdLst/>
            <a:ahLst/>
            <a:cxnLst/>
            <a:rect l="l" t="t" r="r" b="b"/>
            <a:pathLst>
              <a:path w="949959" h="3175">
                <a:moveTo>
                  <a:pt x="949821" y="0"/>
                </a:moveTo>
                <a:lnTo>
                  <a:pt x="0" y="26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4" name="bg object 5404"/>
          <p:cNvSpPr/>
          <p:nvPr/>
        </p:nvSpPr>
        <p:spPr>
          <a:xfrm>
            <a:off x="13842198" y="4519136"/>
            <a:ext cx="311785" cy="3175"/>
          </a:xfrm>
          <a:custGeom>
            <a:avLst/>
            <a:gdLst/>
            <a:ahLst/>
            <a:cxnLst/>
            <a:rect l="l" t="t" r="r" b="b"/>
            <a:pathLst>
              <a:path w="311784" h="3175">
                <a:moveTo>
                  <a:pt x="0" y="2844"/>
                </a:moveTo>
                <a:lnTo>
                  <a:pt x="3113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5" name="bg object 5405"/>
          <p:cNvSpPr/>
          <p:nvPr/>
        </p:nvSpPr>
        <p:spPr>
          <a:xfrm>
            <a:off x="13840624" y="4559528"/>
            <a:ext cx="312420" cy="3175"/>
          </a:xfrm>
          <a:custGeom>
            <a:avLst/>
            <a:gdLst/>
            <a:ahLst/>
            <a:cxnLst/>
            <a:rect l="l" t="t" r="r" b="b"/>
            <a:pathLst>
              <a:path w="312419" h="3175">
                <a:moveTo>
                  <a:pt x="0" y="2844"/>
                </a:moveTo>
                <a:lnTo>
                  <a:pt x="3122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6" name="bg object 5406"/>
          <p:cNvSpPr/>
          <p:nvPr/>
        </p:nvSpPr>
        <p:spPr>
          <a:xfrm>
            <a:off x="13840085" y="4678882"/>
            <a:ext cx="311150" cy="635"/>
          </a:xfrm>
          <a:custGeom>
            <a:avLst/>
            <a:gdLst/>
            <a:ahLst/>
            <a:cxnLst/>
            <a:rect l="l" t="t" r="r" b="b"/>
            <a:pathLst>
              <a:path w="311150" h="635">
                <a:moveTo>
                  <a:pt x="0" y="0"/>
                </a:moveTo>
                <a:lnTo>
                  <a:pt x="310824" y="2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7" name="bg object 5407"/>
          <p:cNvSpPr/>
          <p:nvPr/>
        </p:nvSpPr>
        <p:spPr>
          <a:xfrm>
            <a:off x="13839018" y="4638507"/>
            <a:ext cx="313055" cy="635"/>
          </a:xfrm>
          <a:custGeom>
            <a:avLst/>
            <a:gdLst/>
            <a:ahLst/>
            <a:cxnLst/>
            <a:rect l="l" t="t" r="r" b="b"/>
            <a:pathLst>
              <a:path w="313055" h="635">
                <a:moveTo>
                  <a:pt x="0" y="0"/>
                </a:moveTo>
                <a:lnTo>
                  <a:pt x="312564" y="2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8" name="bg object 5408"/>
          <p:cNvSpPr/>
          <p:nvPr/>
        </p:nvSpPr>
        <p:spPr>
          <a:xfrm>
            <a:off x="13745759" y="4560902"/>
            <a:ext cx="1270" cy="80010"/>
          </a:xfrm>
          <a:custGeom>
            <a:avLst/>
            <a:gdLst/>
            <a:ahLst/>
            <a:cxnLst/>
            <a:rect l="l" t="t" r="r" b="b"/>
            <a:pathLst>
              <a:path w="1269" h="80010">
                <a:moveTo>
                  <a:pt x="0" y="0"/>
                </a:moveTo>
                <a:lnTo>
                  <a:pt x="685" y="800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9" name="bg object 5409"/>
          <p:cNvSpPr/>
          <p:nvPr/>
        </p:nvSpPr>
        <p:spPr>
          <a:xfrm>
            <a:off x="13789414" y="4581208"/>
            <a:ext cx="635" cy="59055"/>
          </a:xfrm>
          <a:custGeom>
            <a:avLst/>
            <a:gdLst/>
            <a:ahLst/>
            <a:cxnLst/>
            <a:rect l="l" t="t" r="r" b="b"/>
            <a:pathLst>
              <a:path w="634" h="59054">
                <a:moveTo>
                  <a:pt x="0" y="0"/>
                </a:moveTo>
                <a:lnTo>
                  <a:pt x="190" y="585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0" name="bg object 5410"/>
          <p:cNvSpPr/>
          <p:nvPr/>
        </p:nvSpPr>
        <p:spPr>
          <a:xfrm>
            <a:off x="13838461" y="4521985"/>
            <a:ext cx="3810" cy="96520"/>
          </a:xfrm>
          <a:custGeom>
            <a:avLst/>
            <a:gdLst/>
            <a:ahLst/>
            <a:cxnLst/>
            <a:rect l="l" t="t" r="r" b="b"/>
            <a:pathLst>
              <a:path w="3809" h="96520">
                <a:moveTo>
                  <a:pt x="0" y="95895"/>
                </a:moveTo>
                <a:lnTo>
                  <a:pt x="37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1" name="bg object 5411"/>
          <p:cNvSpPr/>
          <p:nvPr/>
        </p:nvSpPr>
        <p:spPr>
          <a:xfrm>
            <a:off x="13789600" y="4638522"/>
            <a:ext cx="49530" cy="1270"/>
          </a:xfrm>
          <a:custGeom>
            <a:avLst/>
            <a:gdLst/>
            <a:ahLst/>
            <a:cxnLst/>
            <a:rect l="l" t="t" r="r" b="b"/>
            <a:pathLst>
              <a:path w="49530" h="1270">
                <a:moveTo>
                  <a:pt x="0" y="1269"/>
                </a:moveTo>
                <a:lnTo>
                  <a:pt x="494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2" name="bg object 5412"/>
          <p:cNvSpPr/>
          <p:nvPr/>
        </p:nvSpPr>
        <p:spPr>
          <a:xfrm>
            <a:off x="13838459" y="4617885"/>
            <a:ext cx="1905" cy="61594"/>
          </a:xfrm>
          <a:custGeom>
            <a:avLst/>
            <a:gdLst/>
            <a:ahLst/>
            <a:cxnLst/>
            <a:rect l="l" t="t" r="r" b="b"/>
            <a:pathLst>
              <a:path w="1905" h="61595">
                <a:moveTo>
                  <a:pt x="1625" y="609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3" name="bg object 5413"/>
          <p:cNvSpPr/>
          <p:nvPr/>
        </p:nvSpPr>
        <p:spPr>
          <a:xfrm>
            <a:off x="13789215" y="4521181"/>
            <a:ext cx="53340" cy="1270"/>
          </a:xfrm>
          <a:custGeom>
            <a:avLst/>
            <a:gdLst/>
            <a:ahLst/>
            <a:cxnLst/>
            <a:rect l="l" t="t" r="r" b="b"/>
            <a:pathLst>
              <a:path w="53340" h="1270">
                <a:moveTo>
                  <a:pt x="52983" y="8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4" name="bg object 5414"/>
          <p:cNvSpPr/>
          <p:nvPr/>
        </p:nvSpPr>
        <p:spPr>
          <a:xfrm>
            <a:off x="13789413" y="4581068"/>
            <a:ext cx="50800" cy="635"/>
          </a:xfrm>
          <a:custGeom>
            <a:avLst/>
            <a:gdLst/>
            <a:ahLst/>
            <a:cxnLst/>
            <a:rect l="l" t="t" r="r" b="b"/>
            <a:pathLst>
              <a:path w="50800" h="635">
                <a:moveTo>
                  <a:pt x="0" y="139"/>
                </a:moveTo>
                <a:lnTo>
                  <a:pt x="504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5" name="bg object 5415"/>
          <p:cNvSpPr/>
          <p:nvPr/>
        </p:nvSpPr>
        <p:spPr>
          <a:xfrm>
            <a:off x="14151926" y="4519144"/>
            <a:ext cx="1905" cy="99060"/>
          </a:xfrm>
          <a:custGeom>
            <a:avLst/>
            <a:gdLst/>
            <a:ahLst/>
            <a:cxnLst/>
            <a:rect l="l" t="t" r="r" b="b"/>
            <a:pathLst>
              <a:path w="1905" h="99060">
                <a:moveTo>
                  <a:pt x="0" y="98955"/>
                </a:moveTo>
                <a:lnTo>
                  <a:pt x="15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6" name="bg object 5416"/>
          <p:cNvSpPr/>
          <p:nvPr/>
        </p:nvSpPr>
        <p:spPr>
          <a:xfrm>
            <a:off x="14150911" y="4618103"/>
            <a:ext cx="1270" cy="61594"/>
          </a:xfrm>
          <a:custGeom>
            <a:avLst/>
            <a:gdLst/>
            <a:ahLst/>
            <a:cxnLst/>
            <a:rect l="l" t="t" r="r" b="b"/>
            <a:pathLst>
              <a:path w="1269" h="61595">
                <a:moveTo>
                  <a:pt x="0" y="61034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7" name="bg object 5417"/>
          <p:cNvSpPr/>
          <p:nvPr/>
        </p:nvSpPr>
        <p:spPr>
          <a:xfrm>
            <a:off x="15209082" y="4645389"/>
            <a:ext cx="0" cy="121285"/>
          </a:xfrm>
          <a:custGeom>
            <a:avLst/>
            <a:gdLst/>
            <a:ahLst/>
            <a:cxnLst/>
            <a:rect l="l" t="t" r="r" b="b"/>
            <a:pathLst>
              <a:path h="121285">
                <a:moveTo>
                  <a:pt x="0" y="1211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8" name="bg object 5418"/>
          <p:cNvSpPr/>
          <p:nvPr/>
        </p:nvSpPr>
        <p:spPr>
          <a:xfrm>
            <a:off x="15086265" y="4645389"/>
            <a:ext cx="123189" cy="121285"/>
          </a:xfrm>
          <a:custGeom>
            <a:avLst/>
            <a:gdLst/>
            <a:ahLst/>
            <a:cxnLst/>
            <a:rect l="l" t="t" r="r" b="b"/>
            <a:pathLst>
              <a:path w="123190" h="121285">
                <a:moveTo>
                  <a:pt x="0" y="121142"/>
                </a:moveTo>
                <a:lnTo>
                  <a:pt x="0" y="0"/>
                </a:lnTo>
              </a:path>
              <a:path w="123190" h="121285">
                <a:moveTo>
                  <a:pt x="0" y="121142"/>
                </a:moveTo>
                <a:lnTo>
                  <a:pt x="122818" y="1211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9" name="bg object 5419"/>
          <p:cNvSpPr/>
          <p:nvPr/>
        </p:nvSpPr>
        <p:spPr>
          <a:xfrm>
            <a:off x="15086265" y="4645389"/>
            <a:ext cx="123189" cy="0"/>
          </a:xfrm>
          <a:custGeom>
            <a:avLst/>
            <a:gdLst/>
            <a:ahLst/>
            <a:cxnLst/>
            <a:rect l="l" t="t" r="r" b="b"/>
            <a:pathLst>
              <a:path w="123190">
                <a:moveTo>
                  <a:pt x="0" y="0"/>
                </a:moveTo>
                <a:lnTo>
                  <a:pt x="1228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0" name="bg object 5420"/>
          <p:cNvSpPr/>
          <p:nvPr/>
        </p:nvSpPr>
        <p:spPr>
          <a:xfrm>
            <a:off x="15101751" y="4615175"/>
            <a:ext cx="91440" cy="635"/>
          </a:xfrm>
          <a:custGeom>
            <a:avLst/>
            <a:gdLst/>
            <a:ahLst/>
            <a:cxnLst/>
            <a:rect l="l" t="t" r="r" b="b"/>
            <a:pathLst>
              <a:path w="91440" h="635">
                <a:moveTo>
                  <a:pt x="90828" y="0"/>
                </a:moveTo>
                <a:lnTo>
                  <a:pt x="0" y="2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1" name="bg object 5421"/>
          <p:cNvSpPr/>
          <p:nvPr/>
        </p:nvSpPr>
        <p:spPr>
          <a:xfrm>
            <a:off x="16379327" y="5838674"/>
            <a:ext cx="635" cy="139700"/>
          </a:xfrm>
          <a:custGeom>
            <a:avLst/>
            <a:gdLst/>
            <a:ahLst/>
            <a:cxnLst/>
            <a:rect l="l" t="t" r="r" b="b"/>
            <a:pathLst>
              <a:path w="634" h="139700">
                <a:moveTo>
                  <a:pt x="342" y="1395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2" name="bg object 5422"/>
          <p:cNvSpPr/>
          <p:nvPr/>
        </p:nvSpPr>
        <p:spPr>
          <a:xfrm>
            <a:off x="16279983" y="6316631"/>
            <a:ext cx="635" cy="9525"/>
          </a:xfrm>
          <a:custGeom>
            <a:avLst/>
            <a:gdLst/>
            <a:ahLst/>
            <a:cxnLst/>
            <a:rect l="l" t="t" r="r" b="b"/>
            <a:pathLst>
              <a:path w="634" h="9525">
                <a:moveTo>
                  <a:pt x="0" y="0"/>
                </a:moveTo>
                <a:lnTo>
                  <a:pt x="355" y="90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3" name="bg object 5423"/>
          <p:cNvSpPr/>
          <p:nvPr/>
        </p:nvSpPr>
        <p:spPr>
          <a:xfrm>
            <a:off x="16286119" y="6353100"/>
            <a:ext cx="0" cy="118745"/>
          </a:xfrm>
          <a:custGeom>
            <a:avLst/>
            <a:gdLst/>
            <a:ahLst/>
            <a:cxnLst/>
            <a:rect l="l" t="t" r="r" b="b"/>
            <a:pathLst>
              <a:path h="118745">
                <a:moveTo>
                  <a:pt x="0" y="0"/>
                </a:moveTo>
                <a:lnTo>
                  <a:pt x="0" y="1182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4" name="bg object 5424"/>
          <p:cNvSpPr/>
          <p:nvPr/>
        </p:nvSpPr>
        <p:spPr>
          <a:xfrm>
            <a:off x="16288234" y="6353100"/>
            <a:ext cx="0" cy="118745"/>
          </a:xfrm>
          <a:custGeom>
            <a:avLst/>
            <a:gdLst/>
            <a:ahLst/>
            <a:cxnLst/>
            <a:rect l="l" t="t" r="r" b="b"/>
            <a:pathLst>
              <a:path h="118745">
                <a:moveTo>
                  <a:pt x="0" y="0"/>
                </a:moveTo>
                <a:lnTo>
                  <a:pt x="0" y="1182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5" name="bg object 5425"/>
          <p:cNvSpPr/>
          <p:nvPr/>
        </p:nvSpPr>
        <p:spPr>
          <a:xfrm>
            <a:off x="16280339" y="6405783"/>
            <a:ext cx="0" cy="54610"/>
          </a:xfrm>
          <a:custGeom>
            <a:avLst/>
            <a:gdLst/>
            <a:ahLst/>
            <a:cxnLst/>
            <a:rect l="l" t="t" r="r" b="b"/>
            <a:pathLst>
              <a:path h="54610">
                <a:moveTo>
                  <a:pt x="0" y="542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6" name="bg object 5426"/>
          <p:cNvSpPr/>
          <p:nvPr/>
        </p:nvSpPr>
        <p:spPr>
          <a:xfrm>
            <a:off x="16280339" y="6353096"/>
            <a:ext cx="0" cy="118745"/>
          </a:xfrm>
          <a:custGeom>
            <a:avLst/>
            <a:gdLst/>
            <a:ahLst/>
            <a:cxnLst/>
            <a:rect l="l" t="t" r="r" b="b"/>
            <a:pathLst>
              <a:path h="118745">
                <a:moveTo>
                  <a:pt x="0" y="1182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7" name="bg object 5427"/>
          <p:cNvSpPr/>
          <p:nvPr/>
        </p:nvSpPr>
        <p:spPr>
          <a:xfrm>
            <a:off x="16288234" y="6405784"/>
            <a:ext cx="0" cy="54610"/>
          </a:xfrm>
          <a:custGeom>
            <a:avLst/>
            <a:gdLst/>
            <a:ahLst/>
            <a:cxnLst/>
            <a:rect l="l" t="t" r="r" b="b"/>
            <a:pathLst>
              <a:path h="54610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8" name="bg object 5428"/>
          <p:cNvSpPr/>
          <p:nvPr/>
        </p:nvSpPr>
        <p:spPr>
          <a:xfrm>
            <a:off x="16286119" y="6405784"/>
            <a:ext cx="0" cy="54610"/>
          </a:xfrm>
          <a:custGeom>
            <a:avLst/>
            <a:gdLst/>
            <a:ahLst/>
            <a:cxnLst/>
            <a:rect l="l" t="t" r="r" b="b"/>
            <a:pathLst>
              <a:path h="54610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9" name="bg object 5429"/>
          <p:cNvSpPr/>
          <p:nvPr/>
        </p:nvSpPr>
        <p:spPr>
          <a:xfrm>
            <a:off x="16284448" y="6218905"/>
            <a:ext cx="0" cy="54610"/>
          </a:xfrm>
          <a:custGeom>
            <a:avLst/>
            <a:gdLst/>
            <a:ahLst/>
            <a:cxnLst/>
            <a:rect l="l" t="t" r="r" b="b"/>
            <a:pathLst>
              <a:path h="54610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0" name="bg object 5430"/>
          <p:cNvSpPr/>
          <p:nvPr/>
        </p:nvSpPr>
        <p:spPr>
          <a:xfrm>
            <a:off x="16286544" y="6218905"/>
            <a:ext cx="0" cy="54610"/>
          </a:xfrm>
          <a:custGeom>
            <a:avLst/>
            <a:gdLst/>
            <a:ahLst/>
            <a:cxnLst/>
            <a:rect l="l" t="t" r="r" b="b"/>
            <a:pathLst>
              <a:path h="54610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1" name="bg object 5431"/>
          <p:cNvSpPr/>
          <p:nvPr/>
        </p:nvSpPr>
        <p:spPr>
          <a:xfrm>
            <a:off x="16278665" y="6166219"/>
            <a:ext cx="0" cy="123189"/>
          </a:xfrm>
          <a:custGeom>
            <a:avLst/>
            <a:gdLst/>
            <a:ahLst/>
            <a:cxnLst/>
            <a:rect l="l" t="t" r="r" b="b"/>
            <a:pathLst>
              <a:path h="123189">
                <a:moveTo>
                  <a:pt x="0" y="1230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2" name="bg object 5432"/>
          <p:cNvSpPr/>
          <p:nvPr/>
        </p:nvSpPr>
        <p:spPr>
          <a:xfrm>
            <a:off x="16278665" y="6218905"/>
            <a:ext cx="0" cy="54610"/>
          </a:xfrm>
          <a:custGeom>
            <a:avLst/>
            <a:gdLst/>
            <a:ahLst/>
            <a:cxnLst/>
            <a:rect l="l" t="t" r="r" b="b"/>
            <a:pathLst>
              <a:path h="54610">
                <a:moveTo>
                  <a:pt x="0" y="542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3" name="bg object 5433"/>
          <p:cNvSpPr/>
          <p:nvPr/>
        </p:nvSpPr>
        <p:spPr>
          <a:xfrm>
            <a:off x="16286544" y="6166220"/>
            <a:ext cx="0" cy="123189"/>
          </a:xfrm>
          <a:custGeom>
            <a:avLst/>
            <a:gdLst/>
            <a:ahLst/>
            <a:cxnLst/>
            <a:rect l="l" t="t" r="r" b="b"/>
            <a:pathLst>
              <a:path h="123189">
                <a:moveTo>
                  <a:pt x="0" y="0"/>
                </a:moveTo>
                <a:lnTo>
                  <a:pt x="0" y="1230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4" name="bg object 5434"/>
          <p:cNvSpPr/>
          <p:nvPr/>
        </p:nvSpPr>
        <p:spPr>
          <a:xfrm>
            <a:off x="16284448" y="6166220"/>
            <a:ext cx="0" cy="123189"/>
          </a:xfrm>
          <a:custGeom>
            <a:avLst/>
            <a:gdLst/>
            <a:ahLst/>
            <a:cxnLst/>
            <a:rect l="l" t="t" r="r" b="b"/>
            <a:pathLst>
              <a:path h="123189">
                <a:moveTo>
                  <a:pt x="0" y="0"/>
                </a:moveTo>
                <a:lnTo>
                  <a:pt x="0" y="1230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5" name="bg object 5435"/>
          <p:cNvSpPr/>
          <p:nvPr/>
        </p:nvSpPr>
        <p:spPr>
          <a:xfrm>
            <a:off x="16389087" y="6490745"/>
            <a:ext cx="635" cy="25400"/>
          </a:xfrm>
          <a:custGeom>
            <a:avLst/>
            <a:gdLst/>
            <a:ahLst/>
            <a:cxnLst/>
            <a:rect l="l" t="t" r="r" b="b"/>
            <a:pathLst>
              <a:path w="634" h="25400">
                <a:moveTo>
                  <a:pt x="0" y="0"/>
                </a:moveTo>
                <a:lnTo>
                  <a:pt x="88" y="253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6" name="bg object 5436"/>
          <p:cNvSpPr/>
          <p:nvPr/>
        </p:nvSpPr>
        <p:spPr>
          <a:xfrm>
            <a:off x="16380882" y="6342791"/>
            <a:ext cx="635" cy="137160"/>
          </a:xfrm>
          <a:custGeom>
            <a:avLst/>
            <a:gdLst/>
            <a:ahLst/>
            <a:cxnLst/>
            <a:rect l="l" t="t" r="r" b="b"/>
            <a:pathLst>
              <a:path w="634" h="137160">
                <a:moveTo>
                  <a:pt x="241" y="13677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7" name="bg object 5437"/>
          <p:cNvSpPr/>
          <p:nvPr/>
        </p:nvSpPr>
        <p:spPr>
          <a:xfrm>
            <a:off x="16380434" y="6157311"/>
            <a:ext cx="635" cy="140335"/>
          </a:xfrm>
          <a:custGeom>
            <a:avLst/>
            <a:gdLst/>
            <a:ahLst/>
            <a:cxnLst/>
            <a:rect l="l" t="t" r="r" b="b"/>
            <a:pathLst>
              <a:path w="634" h="140335">
                <a:moveTo>
                  <a:pt x="266" y="1401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8" name="bg object 5438"/>
          <p:cNvSpPr/>
          <p:nvPr/>
        </p:nvSpPr>
        <p:spPr>
          <a:xfrm>
            <a:off x="16284396" y="5899860"/>
            <a:ext cx="0" cy="54610"/>
          </a:xfrm>
          <a:custGeom>
            <a:avLst/>
            <a:gdLst/>
            <a:ahLst/>
            <a:cxnLst/>
            <a:rect l="l" t="t" r="r" b="b"/>
            <a:pathLst>
              <a:path h="54610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9" name="bg object 5439"/>
          <p:cNvSpPr/>
          <p:nvPr/>
        </p:nvSpPr>
        <p:spPr>
          <a:xfrm>
            <a:off x="16278614" y="5847186"/>
            <a:ext cx="0" cy="123189"/>
          </a:xfrm>
          <a:custGeom>
            <a:avLst/>
            <a:gdLst/>
            <a:ahLst/>
            <a:cxnLst/>
            <a:rect l="l" t="t" r="r" b="b"/>
            <a:pathLst>
              <a:path h="123189">
                <a:moveTo>
                  <a:pt x="0" y="1229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0" name="bg object 5440"/>
          <p:cNvSpPr/>
          <p:nvPr/>
        </p:nvSpPr>
        <p:spPr>
          <a:xfrm>
            <a:off x="16278614" y="5899860"/>
            <a:ext cx="0" cy="54610"/>
          </a:xfrm>
          <a:custGeom>
            <a:avLst/>
            <a:gdLst/>
            <a:ahLst/>
            <a:cxnLst/>
            <a:rect l="l" t="t" r="r" b="b"/>
            <a:pathLst>
              <a:path h="54610">
                <a:moveTo>
                  <a:pt x="0" y="542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1" name="bg object 5441"/>
          <p:cNvSpPr/>
          <p:nvPr/>
        </p:nvSpPr>
        <p:spPr>
          <a:xfrm>
            <a:off x="16286510" y="5847193"/>
            <a:ext cx="0" cy="123189"/>
          </a:xfrm>
          <a:custGeom>
            <a:avLst/>
            <a:gdLst/>
            <a:ahLst/>
            <a:cxnLst/>
            <a:rect l="l" t="t" r="r" b="b"/>
            <a:pathLst>
              <a:path h="123189">
                <a:moveTo>
                  <a:pt x="0" y="0"/>
                </a:moveTo>
                <a:lnTo>
                  <a:pt x="0" y="1229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2" name="bg object 5442"/>
          <p:cNvSpPr/>
          <p:nvPr/>
        </p:nvSpPr>
        <p:spPr>
          <a:xfrm>
            <a:off x="16284396" y="5847193"/>
            <a:ext cx="0" cy="123189"/>
          </a:xfrm>
          <a:custGeom>
            <a:avLst/>
            <a:gdLst/>
            <a:ahLst/>
            <a:cxnLst/>
            <a:rect l="l" t="t" r="r" b="b"/>
            <a:pathLst>
              <a:path h="123189">
                <a:moveTo>
                  <a:pt x="0" y="0"/>
                </a:moveTo>
                <a:lnTo>
                  <a:pt x="0" y="1229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3" name="bg object 5443"/>
          <p:cNvSpPr/>
          <p:nvPr/>
        </p:nvSpPr>
        <p:spPr>
          <a:xfrm>
            <a:off x="16283904" y="5717259"/>
            <a:ext cx="0" cy="54610"/>
          </a:xfrm>
          <a:custGeom>
            <a:avLst/>
            <a:gdLst/>
            <a:ahLst/>
            <a:cxnLst/>
            <a:rect l="l" t="t" r="r" b="b"/>
            <a:pathLst>
              <a:path h="54610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4" name="bg object 5444"/>
          <p:cNvSpPr/>
          <p:nvPr/>
        </p:nvSpPr>
        <p:spPr>
          <a:xfrm>
            <a:off x="16286001" y="5717259"/>
            <a:ext cx="0" cy="54610"/>
          </a:xfrm>
          <a:custGeom>
            <a:avLst/>
            <a:gdLst/>
            <a:ahLst/>
            <a:cxnLst/>
            <a:rect l="l" t="t" r="r" b="b"/>
            <a:pathLst>
              <a:path h="54610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5" name="bg object 5445"/>
          <p:cNvSpPr/>
          <p:nvPr/>
        </p:nvSpPr>
        <p:spPr>
          <a:xfrm>
            <a:off x="16278122" y="5664591"/>
            <a:ext cx="0" cy="118745"/>
          </a:xfrm>
          <a:custGeom>
            <a:avLst/>
            <a:gdLst/>
            <a:ahLst/>
            <a:cxnLst/>
            <a:rect l="l" t="t" r="r" b="b"/>
            <a:pathLst>
              <a:path h="118745">
                <a:moveTo>
                  <a:pt x="0" y="1187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6" name="bg object 5446"/>
          <p:cNvSpPr/>
          <p:nvPr/>
        </p:nvSpPr>
        <p:spPr>
          <a:xfrm>
            <a:off x="16278122" y="5717257"/>
            <a:ext cx="0" cy="54610"/>
          </a:xfrm>
          <a:custGeom>
            <a:avLst/>
            <a:gdLst/>
            <a:ahLst/>
            <a:cxnLst/>
            <a:rect l="l" t="t" r="r" b="b"/>
            <a:pathLst>
              <a:path h="54610">
                <a:moveTo>
                  <a:pt x="0" y="542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7" name="bg object 5447"/>
          <p:cNvSpPr/>
          <p:nvPr/>
        </p:nvSpPr>
        <p:spPr>
          <a:xfrm>
            <a:off x="16286001" y="5664592"/>
            <a:ext cx="0" cy="118745"/>
          </a:xfrm>
          <a:custGeom>
            <a:avLst/>
            <a:gdLst/>
            <a:ahLst/>
            <a:cxnLst/>
            <a:rect l="l" t="t" r="r" b="b"/>
            <a:pathLst>
              <a:path h="118745">
                <a:moveTo>
                  <a:pt x="0" y="0"/>
                </a:moveTo>
                <a:lnTo>
                  <a:pt x="0" y="1187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8" name="bg object 5448"/>
          <p:cNvSpPr/>
          <p:nvPr/>
        </p:nvSpPr>
        <p:spPr>
          <a:xfrm>
            <a:off x="16283904" y="5664592"/>
            <a:ext cx="0" cy="118745"/>
          </a:xfrm>
          <a:custGeom>
            <a:avLst/>
            <a:gdLst/>
            <a:ahLst/>
            <a:cxnLst/>
            <a:rect l="l" t="t" r="r" b="b"/>
            <a:pathLst>
              <a:path h="118745">
                <a:moveTo>
                  <a:pt x="0" y="0"/>
                </a:moveTo>
                <a:lnTo>
                  <a:pt x="0" y="1187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9" name="bg object 5449"/>
          <p:cNvSpPr/>
          <p:nvPr/>
        </p:nvSpPr>
        <p:spPr>
          <a:xfrm>
            <a:off x="16282892" y="5477171"/>
            <a:ext cx="0" cy="123825"/>
          </a:xfrm>
          <a:custGeom>
            <a:avLst/>
            <a:gdLst/>
            <a:ahLst/>
            <a:cxnLst/>
            <a:rect l="l" t="t" r="r" b="b"/>
            <a:pathLst>
              <a:path h="123825">
                <a:moveTo>
                  <a:pt x="0" y="0"/>
                </a:moveTo>
                <a:lnTo>
                  <a:pt x="0" y="1235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0" name="bg object 5450"/>
          <p:cNvSpPr/>
          <p:nvPr/>
        </p:nvSpPr>
        <p:spPr>
          <a:xfrm>
            <a:off x="16285004" y="5477171"/>
            <a:ext cx="0" cy="123825"/>
          </a:xfrm>
          <a:custGeom>
            <a:avLst/>
            <a:gdLst/>
            <a:ahLst/>
            <a:cxnLst/>
            <a:rect l="l" t="t" r="r" b="b"/>
            <a:pathLst>
              <a:path h="123825">
                <a:moveTo>
                  <a:pt x="0" y="0"/>
                </a:moveTo>
                <a:lnTo>
                  <a:pt x="0" y="1235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1" name="bg object 5451"/>
          <p:cNvSpPr/>
          <p:nvPr/>
        </p:nvSpPr>
        <p:spPr>
          <a:xfrm>
            <a:off x="16277110" y="5529838"/>
            <a:ext cx="0" cy="54610"/>
          </a:xfrm>
          <a:custGeom>
            <a:avLst/>
            <a:gdLst/>
            <a:ahLst/>
            <a:cxnLst/>
            <a:rect l="l" t="t" r="r" b="b"/>
            <a:pathLst>
              <a:path h="54610">
                <a:moveTo>
                  <a:pt x="0" y="542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2" name="bg object 5452"/>
          <p:cNvSpPr/>
          <p:nvPr/>
        </p:nvSpPr>
        <p:spPr>
          <a:xfrm>
            <a:off x="16277110" y="5477172"/>
            <a:ext cx="0" cy="123825"/>
          </a:xfrm>
          <a:custGeom>
            <a:avLst/>
            <a:gdLst/>
            <a:ahLst/>
            <a:cxnLst/>
            <a:rect l="l" t="t" r="r" b="b"/>
            <a:pathLst>
              <a:path h="123825">
                <a:moveTo>
                  <a:pt x="0" y="1235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3" name="bg object 5453"/>
          <p:cNvSpPr/>
          <p:nvPr/>
        </p:nvSpPr>
        <p:spPr>
          <a:xfrm>
            <a:off x="16285004" y="5529838"/>
            <a:ext cx="0" cy="54610"/>
          </a:xfrm>
          <a:custGeom>
            <a:avLst/>
            <a:gdLst/>
            <a:ahLst/>
            <a:cxnLst/>
            <a:rect l="l" t="t" r="r" b="b"/>
            <a:pathLst>
              <a:path h="54610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4" name="bg object 5454"/>
          <p:cNvSpPr/>
          <p:nvPr/>
        </p:nvSpPr>
        <p:spPr>
          <a:xfrm>
            <a:off x="16282892" y="5529838"/>
            <a:ext cx="0" cy="54610"/>
          </a:xfrm>
          <a:custGeom>
            <a:avLst/>
            <a:gdLst/>
            <a:ahLst/>
            <a:cxnLst/>
            <a:rect l="l" t="t" r="r" b="b"/>
            <a:pathLst>
              <a:path h="54610">
                <a:moveTo>
                  <a:pt x="0" y="0"/>
                </a:moveTo>
                <a:lnTo>
                  <a:pt x="0" y="5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5" name="bg object 5455"/>
          <p:cNvSpPr/>
          <p:nvPr/>
        </p:nvSpPr>
        <p:spPr>
          <a:xfrm>
            <a:off x="16378735" y="5654419"/>
            <a:ext cx="635" cy="137160"/>
          </a:xfrm>
          <a:custGeom>
            <a:avLst/>
            <a:gdLst/>
            <a:ahLst/>
            <a:cxnLst/>
            <a:rect l="l" t="t" r="r" b="b"/>
            <a:pathLst>
              <a:path w="634" h="137160">
                <a:moveTo>
                  <a:pt x="393" y="1370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6" name="bg object 5456"/>
          <p:cNvSpPr/>
          <p:nvPr/>
        </p:nvSpPr>
        <p:spPr>
          <a:xfrm>
            <a:off x="16378288" y="5468566"/>
            <a:ext cx="635" cy="140970"/>
          </a:xfrm>
          <a:custGeom>
            <a:avLst/>
            <a:gdLst/>
            <a:ahLst/>
            <a:cxnLst/>
            <a:rect l="l" t="t" r="r" b="b"/>
            <a:pathLst>
              <a:path w="634" h="140970">
                <a:moveTo>
                  <a:pt x="419" y="1404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7" name="bg object 5457"/>
          <p:cNvSpPr/>
          <p:nvPr/>
        </p:nvSpPr>
        <p:spPr>
          <a:xfrm>
            <a:off x="16660572" y="4783066"/>
            <a:ext cx="635" cy="546735"/>
          </a:xfrm>
          <a:custGeom>
            <a:avLst/>
            <a:gdLst/>
            <a:ahLst/>
            <a:cxnLst/>
            <a:rect l="l" t="t" r="r" b="b"/>
            <a:pathLst>
              <a:path w="634" h="546735">
                <a:moveTo>
                  <a:pt x="0" y="0"/>
                </a:moveTo>
                <a:lnTo>
                  <a:pt x="571" y="5467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8" name="bg object 5458"/>
          <p:cNvSpPr/>
          <p:nvPr/>
        </p:nvSpPr>
        <p:spPr>
          <a:xfrm>
            <a:off x="16274893" y="4788040"/>
            <a:ext cx="0" cy="123189"/>
          </a:xfrm>
          <a:custGeom>
            <a:avLst/>
            <a:gdLst/>
            <a:ahLst/>
            <a:cxnLst/>
            <a:rect l="l" t="t" r="r" b="b"/>
            <a:pathLst>
              <a:path h="123189">
                <a:moveTo>
                  <a:pt x="0" y="1228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9" name="bg object 5459"/>
          <p:cNvSpPr/>
          <p:nvPr/>
        </p:nvSpPr>
        <p:spPr>
          <a:xfrm>
            <a:off x="16282788" y="4788037"/>
            <a:ext cx="0" cy="123189"/>
          </a:xfrm>
          <a:custGeom>
            <a:avLst/>
            <a:gdLst/>
            <a:ahLst/>
            <a:cxnLst/>
            <a:rect l="l" t="t" r="r" b="b"/>
            <a:pathLst>
              <a:path h="123189">
                <a:moveTo>
                  <a:pt x="0" y="0"/>
                </a:moveTo>
                <a:lnTo>
                  <a:pt x="0" y="1228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0" name="bg object 5460"/>
          <p:cNvSpPr/>
          <p:nvPr/>
        </p:nvSpPr>
        <p:spPr>
          <a:xfrm>
            <a:off x="16280678" y="4788037"/>
            <a:ext cx="0" cy="123189"/>
          </a:xfrm>
          <a:custGeom>
            <a:avLst/>
            <a:gdLst/>
            <a:ahLst/>
            <a:cxnLst/>
            <a:rect l="l" t="t" r="r" b="b"/>
            <a:pathLst>
              <a:path h="123189">
                <a:moveTo>
                  <a:pt x="0" y="0"/>
                </a:moveTo>
                <a:lnTo>
                  <a:pt x="0" y="1228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1" name="bg object 5461"/>
          <p:cNvSpPr/>
          <p:nvPr/>
        </p:nvSpPr>
        <p:spPr>
          <a:xfrm>
            <a:off x="16375301" y="4779298"/>
            <a:ext cx="1270" cy="139700"/>
          </a:xfrm>
          <a:custGeom>
            <a:avLst/>
            <a:gdLst/>
            <a:ahLst/>
            <a:cxnLst/>
            <a:rect l="l" t="t" r="r" b="b"/>
            <a:pathLst>
              <a:path w="1269" h="139700">
                <a:moveTo>
                  <a:pt x="1104" y="1395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2" name="bg object 5462"/>
          <p:cNvSpPr/>
          <p:nvPr/>
        </p:nvSpPr>
        <p:spPr>
          <a:xfrm>
            <a:off x="16282484" y="5158888"/>
            <a:ext cx="0" cy="122555"/>
          </a:xfrm>
          <a:custGeom>
            <a:avLst/>
            <a:gdLst/>
            <a:ahLst/>
            <a:cxnLst/>
            <a:rect l="l" t="t" r="r" b="b"/>
            <a:pathLst>
              <a:path h="122554">
                <a:moveTo>
                  <a:pt x="0" y="0"/>
                </a:moveTo>
                <a:lnTo>
                  <a:pt x="0" y="1222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3" name="bg object 5463"/>
          <p:cNvSpPr/>
          <p:nvPr/>
        </p:nvSpPr>
        <p:spPr>
          <a:xfrm>
            <a:off x="16284581" y="5158888"/>
            <a:ext cx="0" cy="122555"/>
          </a:xfrm>
          <a:custGeom>
            <a:avLst/>
            <a:gdLst/>
            <a:ahLst/>
            <a:cxnLst/>
            <a:rect l="l" t="t" r="r" b="b"/>
            <a:pathLst>
              <a:path h="122554">
                <a:moveTo>
                  <a:pt x="0" y="0"/>
                </a:moveTo>
                <a:lnTo>
                  <a:pt x="0" y="1222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4" name="bg object 5464"/>
          <p:cNvSpPr/>
          <p:nvPr/>
        </p:nvSpPr>
        <p:spPr>
          <a:xfrm>
            <a:off x="16276702" y="5215751"/>
            <a:ext cx="0" cy="20320"/>
          </a:xfrm>
          <a:custGeom>
            <a:avLst/>
            <a:gdLst/>
            <a:ahLst/>
            <a:cxnLst/>
            <a:rect l="l" t="t" r="r" b="b"/>
            <a:pathLst>
              <a:path h="20320">
                <a:moveTo>
                  <a:pt x="0" y="2011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5" name="bg object 5465"/>
          <p:cNvSpPr/>
          <p:nvPr/>
        </p:nvSpPr>
        <p:spPr>
          <a:xfrm>
            <a:off x="16276702" y="5158887"/>
            <a:ext cx="0" cy="122555"/>
          </a:xfrm>
          <a:custGeom>
            <a:avLst/>
            <a:gdLst/>
            <a:ahLst/>
            <a:cxnLst/>
            <a:rect l="l" t="t" r="r" b="b"/>
            <a:pathLst>
              <a:path h="122554">
                <a:moveTo>
                  <a:pt x="0" y="1222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6" name="bg object 5466"/>
          <p:cNvSpPr/>
          <p:nvPr/>
        </p:nvSpPr>
        <p:spPr>
          <a:xfrm>
            <a:off x="16282484" y="5215747"/>
            <a:ext cx="0" cy="20320"/>
          </a:xfrm>
          <a:custGeom>
            <a:avLst/>
            <a:gdLst/>
            <a:ahLst/>
            <a:cxnLst/>
            <a:rect l="l" t="t" r="r" b="b"/>
            <a:pathLst>
              <a:path h="20320">
                <a:moveTo>
                  <a:pt x="0" y="0"/>
                </a:moveTo>
                <a:lnTo>
                  <a:pt x="0" y="201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7" name="bg object 5467"/>
          <p:cNvSpPr/>
          <p:nvPr/>
        </p:nvSpPr>
        <p:spPr>
          <a:xfrm>
            <a:off x="16284581" y="5215747"/>
            <a:ext cx="0" cy="20320"/>
          </a:xfrm>
          <a:custGeom>
            <a:avLst/>
            <a:gdLst/>
            <a:ahLst/>
            <a:cxnLst/>
            <a:rect l="l" t="t" r="r" b="b"/>
            <a:pathLst>
              <a:path h="20320">
                <a:moveTo>
                  <a:pt x="0" y="0"/>
                </a:moveTo>
                <a:lnTo>
                  <a:pt x="0" y="201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8" name="bg object 5468"/>
          <p:cNvSpPr/>
          <p:nvPr/>
        </p:nvSpPr>
        <p:spPr>
          <a:xfrm>
            <a:off x="16281607" y="4974780"/>
            <a:ext cx="0" cy="120650"/>
          </a:xfrm>
          <a:custGeom>
            <a:avLst/>
            <a:gdLst/>
            <a:ahLst/>
            <a:cxnLst/>
            <a:rect l="l" t="t" r="r" b="b"/>
            <a:pathLst>
              <a:path h="120650">
                <a:moveTo>
                  <a:pt x="0" y="0"/>
                </a:moveTo>
                <a:lnTo>
                  <a:pt x="0" y="1202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9" name="bg object 5469"/>
          <p:cNvSpPr/>
          <p:nvPr/>
        </p:nvSpPr>
        <p:spPr>
          <a:xfrm>
            <a:off x="16283704" y="4974780"/>
            <a:ext cx="0" cy="120650"/>
          </a:xfrm>
          <a:custGeom>
            <a:avLst/>
            <a:gdLst/>
            <a:ahLst/>
            <a:cxnLst/>
            <a:rect l="l" t="t" r="r" b="b"/>
            <a:pathLst>
              <a:path h="120650">
                <a:moveTo>
                  <a:pt x="0" y="0"/>
                </a:moveTo>
                <a:lnTo>
                  <a:pt x="0" y="1202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0" name="bg object 5470"/>
          <p:cNvSpPr/>
          <p:nvPr/>
        </p:nvSpPr>
        <p:spPr>
          <a:xfrm>
            <a:off x="16275806" y="4974774"/>
            <a:ext cx="0" cy="120650"/>
          </a:xfrm>
          <a:custGeom>
            <a:avLst/>
            <a:gdLst/>
            <a:ahLst/>
            <a:cxnLst/>
            <a:rect l="l" t="t" r="r" b="b"/>
            <a:pathLst>
              <a:path h="120650">
                <a:moveTo>
                  <a:pt x="0" y="12025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1" name="bg object 5471"/>
          <p:cNvSpPr/>
          <p:nvPr/>
        </p:nvSpPr>
        <p:spPr>
          <a:xfrm>
            <a:off x="16377406" y="5149997"/>
            <a:ext cx="1270" cy="139700"/>
          </a:xfrm>
          <a:custGeom>
            <a:avLst/>
            <a:gdLst/>
            <a:ahLst/>
            <a:cxnLst/>
            <a:rect l="l" t="t" r="r" b="b"/>
            <a:pathLst>
              <a:path w="1269" h="139700">
                <a:moveTo>
                  <a:pt x="723" y="1395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2" name="bg object 5472"/>
          <p:cNvSpPr/>
          <p:nvPr/>
        </p:nvSpPr>
        <p:spPr>
          <a:xfrm>
            <a:off x="16384131" y="4930332"/>
            <a:ext cx="635" cy="25400"/>
          </a:xfrm>
          <a:custGeom>
            <a:avLst/>
            <a:gdLst/>
            <a:ahLst/>
            <a:cxnLst/>
            <a:rect l="l" t="t" r="r" b="b"/>
            <a:pathLst>
              <a:path w="634" h="25400">
                <a:moveTo>
                  <a:pt x="0" y="0"/>
                </a:moveTo>
                <a:lnTo>
                  <a:pt x="88" y="253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3" name="bg object 5473"/>
          <p:cNvSpPr/>
          <p:nvPr/>
        </p:nvSpPr>
        <p:spPr>
          <a:xfrm>
            <a:off x="16385029" y="5114454"/>
            <a:ext cx="635" cy="25400"/>
          </a:xfrm>
          <a:custGeom>
            <a:avLst/>
            <a:gdLst/>
            <a:ahLst/>
            <a:cxnLst/>
            <a:rect l="l" t="t" r="r" b="b"/>
            <a:pathLst>
              <a:path w="634" h="25400">
                <a:moveTo>
                  <a:pt x="0" y="0"/>
                </a:moveTo>
                <a:lnTo>
                  <a:pt x="88" y="253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4" name="bg object 5474"/>
          <p:cNvSpPr/>
          <p:nvPr/>
        </p:nvSpPr>
        <p:spPr>
          <a:xfrm>
            <a:off x="16376673" y="4965818"/>
            <a:ext cx="635" cy="137160"/>
          </a:xfrm>
          <a:custGeom>
            <a:avLst/>
            <a:gdLst/>
            <a:ahLst/>
            <a:cxnLst/>
            <a:rect l="l" t="t" r="r" b="b"/>
            <a:pathLst>
              <a:path w="634" h="137160">
                <a:moveTo>
                  <a:pt x="546" y="1370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5" name="bg object 5475"/>
          <p:cNvSpPr/>
          <p:nvPr/>
        </p:nvSpPr>
        <p:spPr>
          <a:xfrm>
            <a:off x="16291720" y="4611878"/>
            <a:ext cx="104775" cy="635"/>
          </a:xfrm>
          <a:custGeom>
            <a:avLst/>
            <a:gdLst/>
            <a:ahLst/>
            <a:cxnLst/>
            <a:rect l="l" t="t" r="r" b="b"/>
            <a:pathLst>
              <a:path w="104775" h="635">
                <a:moveTo>
                  <a:pt x="104162" y="0"/>
                </a:moveTo>
                <a:lnTo>
                  <a:pt x="0" y="2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6" name="bg object 5476"/>
          <p:cNvSpPr/>
          <p:nvPr/>
        </p:nvSpPr>
        <p:spPr>
          <a:xfrm>
            <a:off x="16291715" y="4779652"/>
            <a:ext cx="84455" cy="0"/>
          </a:xfrm>
          <a:custGeom>
            <a:avLst/>
            <a:gdLst/>
            <a:ahLst/>
            <a:cxnLst/>
            <a:rect l="l" t="t" r="r" b="b"/>
            <a:pathLst>
              <a:path w="84455">
                <a:moveTo>
                  <a:pt x="0" y="0"/>
                </a:moveTo>
                <a:lnTo>
                  <a:pt x="839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7" name="bg object 5477"/>
          <p:cNvSpPr/>
          <p:nvPr/>
        </p:nvSpPr>
        <p:spPr>
          <a:xfrm>
            <a:off x="15819102" y="4512459"/>
            <a:ext cx="610235" cy="1905"/>
          </a:xfrm>
          <a:custGeom>
            <a:avLst/>
            <a:gdLst/>
            <a:ahLst/>
            <a:cxnLst/>
            <a:rect l="l" t="t" r="r" b="b"/>
            <a:pathLst>
              <a:path w="610234" h="1904">
                <a:moveTo>
                  <a:pt x="0" y="1828"/>
                </a:moveTo>
                <a:lnTo>
                  <a:pt x="60963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8" name="bg object 5478"/>
          <p:cNvSpPr/>
          <p:nvPr/>
        </p:nvSpPr>
        <p:spPr>
          <a:xfrm>
            <a:off x="16291715" y="4612114"/>
            <a:ext cx="0" cy="167640"/>
          </a:xfrm>
          <a:custGeom>
            <a:avLst/>
            <a:gdLst/>
            <a:ahLst/>
            <a:cxnLst/>
            <a:rect l="l" t="t" r="r" b="b"/>
            <a:pathLst>
              <a:path h="167639">
                <a:moveTo>
                  <a:pt x="0" y="0"/>
                </a:moveTo>
                <a:lnTo>
                  <a:pt x="0" y="167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9" name="bg object 5479"/>
          <p:cNvSpPr/>
          <p:nvPr/>
        </p:nvSpPr>
        <p:spPr>
          <a:xfrm>
            <a:off x="16437047" y="4621819"/>
            <a:ext cx="223520" cy="0"/>
          </a:xfrm>
          <a:custGeom>
            <a:avLst/>
            <a:gdLst/>
            <a:ahLst/>
            <a:cxnLst/>
            <a:rect l="l" t="t" r="r" b="b"/>
            <a:pathLst>
              <a:path w="223519">
                <a:moveTo>
                  <a:pt x="22318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0" name="bg object 5480"/>
          <p:cNvSpPr/>
          <p:nvPr/>
        </p:nvSpPr>
        <p:spPr>
          <a:xfrm>
            <a:off x="16400870" y="4621819"/>
            <a:ext cx="36195" cy="0"/>
          </a:xfrm>
          <a:custGeom>
            <a:avLst/>
            <a:gdLst/>
            <a:ahLst/>
            <a:cxnLst/>
            <a:rect l="l" t="t" r="r" b="b"/>
            <a:pathLst>
              <a:path w="36194">
                <a:moveTo>
                  <a:pt x="361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1" name="bg object 5481"/>
          <p:cNvSpPr/>
          <p:nvPr/>
        </p:nvSpPr>
        <p:spPr>
          <a:xfrm>
            <a:off x="16389948" y="4740780"/>
            <a:ext cx="0" cy="3175"/>
          </a:xfrm>
          <a:custGeom>
            <a:avLst/>
            <a:gdLst/>
            <a:ahLst/>
            <a:cxnLst/>
            <a:rect l="l" t="t" r="r" b="b"/>
            <a:pathLst>
              <a:path h="3175">
                <a:moveTo>
                  <a:pt x="0" y="31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2" name="bg object 5482"/>
          <p:cNvSpPr/>
          <p:nvPr/>
        </p:nvSpPr>
        <p:spPr>
          <a:xfrm>
            <a:off x="16389948" y="4740781"/>
            <a:ext cx="4445" cy="0"/>
          </a:xfrm>
          <a:custGeom>
            <a:avLst/>
            <a:gdLst/>
            <a:ahLst/>
            <a:cxnLst/>
            <a:rect l="l" t="t" r="r" b="b"/>
            <a:pathLst>
              <a:path w="4444">
                <a:moveTo>
                  <a:pt x="0" y="0"/>
                </a:moveTo>
                <a:lnTo>
                  <a:pt x="42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3" name="bg object 5483"/>
          <p:cNvSpPr/>
          <p:nvPr/>
        </p:nvSpPr>
        <p:spPr>
          <a:xfrm>
            <a:off x="16399266" y="4617005"/>
            <a:ext cx="1905" cy="119380"/>
          </a:xfrm>
          <a:custGeom>
            <a:avLst/>
            <a:gdLst/>
            <a:ahLst/>
            <a:cxnLst/>
            <a:rect l="l" t="t" r="r" b="b"/>
            <a:pathLst>
              <a:path w="1905" h="119379">
                <a:moveTo>
                  <a:pt x="0" y="118805"/>
                </a:move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4" name="bg object 5484"/>
          <p:cNvSpPr/>
          <p:nvPr/>
        </p:nvSpPr>
        <p:spPr>
          <a:xfrm>
            <a:off x="16375679" y="4743940"/>
            <a:ext cx="0" cy="36195"/>
          </a:xfrm>
          <a:custGeom>
            <a:avLst/>
            <a:gdLst/>
            <a:ahLst/>
            <a:cxnLst/>
            <a:rect l="l" t="t" r="r" b="b"/>
            <a:pathLst>
              <a:path h="36195">
                <a:moveTo>
                  <a:pt x="0" y="357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5" name="bg object 5485"/>
          <p:cNvSpPr/>
          <p:nvPr/>
        </p:nvSpPr>
        <p:spPr>
          <a:xfrm>
            <a:off x="16375679" y="4743942"/>
            <a:ext cx="14604" cy="0"/>
          </a:xfrm>
          <a:custGeom>
            <a:avLst/>
            <a:gdLst/>
            <a:ahLst/>
            <a:cxnLst/>
            <a:rect l="l" t="t" r="r" b="b"/>
            <a:pathLst>
              <a:path w="14605">
                <a:moveTo>
                  <a:pt x="0" y="0"/>
                </a:moveTo>
                <a:lnTo>
                  <a:pt x="142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6" name="bg object 5486"/>
          <p:cNvSpPr/>
          <p:nvPr/>
        </p:nvSpPr>
        <p:spPr>
          <a:xfrm>
            <a:off x="15796178" y="3037415"/>
            <a:ext cx="633095" cy="0"/>
          </a:xfrm>
          <a:custGeom>
            <a:avLst/>
            <a:gdLst/>
            <a:ahLst/>
            <a:cxnLst/>
            <a:rect l="l" t="t" r="r" b="b"/>
            <a:pathLst>
              <a:path w="633094">
                <a:moveTo>
                  <a:pt x="0" y="0"/>
                </a:moveTo>
                <a:lnTo>
                  <a:pt x="6325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7" name="bg object 5487"/>
          <p:cNvSpPr/>
          <p:nvPr/>
        </p:nvSpPr>
        <p:spPr>
          <a:xfrm>
            <a:off x="15796178" y="3121530"/>
            <a:ext cx="633095" cy="0"/>
          </a:xfrm>
          <a:custGeom>
            <a:avLst/>
            <a:gdLst/>
            <a:ahLst/>
            <a:cxnLst/>
            <a:rect l="l" t="t" r="r" b="b"/>
            <a:pathLst>
              <a:path w="633094">
                <a:moveTo>
                  <a:pt x="0" y="0"/>
                </a:moveTo>
                <a:lnTo>
                  <a:pt x="6325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8" name="bg object 5488"/>
          <p:cNvSpPr/>
          <p:nvPr/>
        </p:nvSpPr>
        <p:spPr>
          <a:xfrm>
            <a:off x="13735039" y="3121527"/>
            <a:ext cx="0" cy="211454"/>
          </a:xfrm>
          <a:custGeom>
            <a:avLst/>
            <a:gdLst/>
            <a:ahLst/>
            <a:cxnLst/>
            <a:rect l="l" t="t" r="r" b="b"/>
            <a:pathLst>
              <a:path h="211454">
                <a:moveTo>
                  <a:pt x="0" y="21144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9" name="bg object 5489"/>
          <p:cNvSpPr/>
          <p:nvPr/>
        </p:nvSpPr>
        <p:spPr>
          <a:xfrm>
            <a:off x="13775430" y="3121527"/>
            <a:ext cx="0" cy="211454"/>
          </a:xfrm>
          <a:custGeom>
            <a:avLst/>
            <a:gdLst/>
            <a:ahLst/>
            <a:cxnLst/>
            <a:rect l="l" t="t" r="r" b="b"/>
            <a:pathLst>
              <a:path h="211454">
                <a:moveTo>
                  <a:pt x="0" y="21144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0" name="bg object 5490"/>
          <p:cNvSpPr/>
          <p:nvPr/>
        </p:nvSpPr>
        <p:spPr>
          <a:xfrm>
            <a:off x="13735040" y="3332976"/>
            <a:ext cx="50800" cy="0"/>
          </a:xfrm>
          <a:custGeom>
            <a:avLst/>
            <a:gdLst/>
            <a:ahLst/>
            <a:cxnLst/>
            <a:rect l="l" t="t" r="r" b="b"/>
            <a:pathLst>
              <a:path w="50800">
                <a:moveTo>
                  <a:pt x="5036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1" name="bg object 5491"/>
          <p:cNvSpPr/>
          <p:nvPr/>
        </p:nvSpPr>
        <p:spPr>
          <a:xfrm>
            <a:off x="14768590" y="3044144"/>
            <a:ext cx="227329" cy="0"/>
          </a:xfrm>
          <a:custGeom>
            <a:avLst/>
            <a:gdLst/>
            <a:ahLst/>
            <a:cxnLst/>
            <a:rect l="l" t="t" r="r" b="b"/>
            <a:pathLst>
              <a:path w="227330">
                <a:moveTo>
                  <a:pt x="0" y="0"/>
                </a:moveTo>
                <a:lnTo>
                  <a:pt x="112404" y="0"/>
                </a:lnTo>
              </a:path>
              <a:path w="227330">
                <a:moveTo>
                  <a:pt x="0" y="0"/>
                </a:moveTo>
                <a:lnTo>
                  <a:pt x="2271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2" name="bg object 5492"/>
          <p:cNvSpPr/>
          <p:nvPr/>
        </p:nvSpPr>
        <p:spPr>
          <a:xfrm>
            <a:off x="14768590" y="306937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3" name="bg object 5493"/>
          <p:cNvSpPr/>
          <p:nvPr/>
        </p:nvSpPr>
        <p:spPr>
          <a:xfrm>
            <a:off x="14763171" y="3073208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767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4" name="bg object 5494"/>
          <p:cNvSpPr/>
          <p:nvPr/>
        </p:nvSpPr>
        <p:spPr>
          <a:xfrm>
            <a:off x="14768590" y="306937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5" name="bg object 5495"/>
          <p:cNvSpPr/>
          <p:nvPr/>
        </p:nvSpPr>
        <p:spPr>
          <a:xfrm>
            <a:off x="14608767" y="3121530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1766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6" name="bg object 5496"/>
          <p:cNvSpPr/>
          <p:nvPr/>
        </p:nvSpPr>
        <p:spPr>
          <a:xfrm>
            <a:off x="14616845" y="3071062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>
                <a:moveTo>
                  <a:pt x="0" y="0"/>
                </a:moveTo>
                <a:lnTo>
                  <a:pt x="1594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7" name="bg object 5497"/>
          <p:cNvSpPr/>
          <p:nvPr/>
        </p:nvSpPr>
        <p:spPr>
          <a:xfrm>
            <a:off x="13775988" y="2367205"/>
            <a:ext cx="0" cy="312420"/>
          </a:xfrm>
          <a:custGeom>
            <a:avLst/>
            <a:gdLst/>
            <a:ahLst/>
            <a:cxnLst/>
            <a:rect l="l" t="t" r="r" b="b"/>
            <a:pathLst>
              <a:path h="312419">
                <a:moveTo>
                  <a:pt x="0" y="3122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8" name="bg object 5498"/>
          <p:cNvSpPr/>
          <p:nvPr/>
        </p:nvSpPr>
        <p:spPr>
          <a:xfrm>
            <a:off x="13775988" y="2367205"/>
            <a:ext cx="0" cy="649605"/>
          </a:xfrm>
          <a:custGeom>
            <a:avLst/>
            <a:gdLst/>
            <a:ahLst/>
            <a:cxnLst/>
            <a:rect l="l" t="t" r="r" b="b"/>
            <a:pathLst>
              <a:path h="649605">
                <a:moveTo>
                  <a:pt x="0" y="64919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9" name="bg object 5499"/>
          <p:cNvSpPr/>
          <p:nvPr/>
        </p:nvSpPr>
        <p:spPr>
          <a:xfrm>
            <a:off x="14241687" y="3044144"/>
            <a:ext cx="134620" cy="0"/>
          </a:xfrm>
          <a:custGeom>
            <a:avLst/>
            <a:gdLst/>
            <a:ahLst/>
            <a:cxnLst/>
            <a:rect l="l" t="t" r="r" b="b"/>
            <a:pathLst>
              <a:path w="134619">
                <a:moveTo>
                  <a:pt x="0" y="0"/>
                </a:moveTo>
                <a:lnTo>
                  <a:pt x="1346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0" name="bg object 5500"/>
          <p:cNvSpPr/>
          <p:nvPr/>
        </p:nvSpPr>
        <p:spPr>
          <a:xfrm>
            <a:off x="14171338" y="3044144"/>
            <a:ext cx="227329" cy="0"/>
          </a:xfrm>
          <a:custGeom>
            <a:avLst/>
            <a:gdLst/>
            <a:ahLst/>
            <a:cxnLst/>
            <a:rect l="l" t="t" r="r" b="b"/>
            <a:pathLst>
              <a:path w="227330">
                <a:moveTo>
                  <a:pt x="0" y="0"/>
                </a:moveTo>
                <a:lnTo>
                  <a:pt x="2271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1" name="bg object 5501"/>
          <p:cNvSpPr/>
          <p:nvPr/>
        </p:nvSpPr>
        <p:spPr>
          <a:xfrm>
            <a:off x="14188175" y="3121530"/>
            <a:ext cx="193675" cy="0"/>
          </a:xfrm>
          <a:custGeom>
            <a:avLst/>
            <a:gdLst/>
            <a:ahLst/>
            <a:cxnLst/>
            <a:rect l="l" t="t" r="r" b="b"/>
            <a:pathLst>
              <a:path w="193675">
                <a:moveTo>
                  <a:pt x="0" y="0"/>
                </a:moveTo>
                <a:lnTo>
                  <a:pt x="1934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2" name="bg object 5502"/>
          <p:cNvSpPr/>
          <p:nvPr/>
        </p:nvSpPr>
        <p:spPr>
          <a:xfrm>
            <a:off x="13837921" y="3044144"/>
            <a:ext cx="134620" cy="0"/>
          </a:xfrm>
          <a:custGeom>
            <a:avLst/>
            <a:gdLst/>
            <a:ahLst/>
            <a:cxnLst/>
            <a:rect l="l" t="t" r="r" b="b"/>
            <a:pathLst>
              <a:path w="134619">
                <a:moveTo>
                  <a:pt x="0" y="0"/>
                </a:moveTo>
                <a:lnTo>
                  <a:pt x="1346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3" name="bg object 5503"/>
          <p:cNvSpPr/>
          <p:nvPr/>
        </p:nvSpPr>
        <p:spPr>
          <a:xfrm>
            <a:off x="13775988" y="2847667"/>
            <a:ext cx="0" cy="196850"/>
          </a:xfrm>
          <a:custGeom>
            <a:avLst/>
            <a:gdLst/>
            <a:ahLst/>
            <a:cxnLst/>
            <a:rect l="l" t="t" r="r" b="b"/>
            <a:pathLst>
              <a:path h="196850">
                <a:moveTo>
                  <a:pt x="0" y="1964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4" name="bg object 5504"/>
          <p:cNvSpPr/>
          <p:nvPr/>
        </p:nvSpPr>
        <p:spPr>
          <a:xfrm>
            <a:off x="13754954" y="2847663"/>
            <a:ext cx="0" cy="21590"/>
          </a:xfrm>
          <a:custGeom>
            <a:avLst/>
            <a:gdLst/>
            <a:ahLst/>
            <a:cxnLst/>
            <a:rect l="l" t="t" r="r" b="b"/>
            <a:pathLst>
              <a:path h="21589">
                <a:moveTo>
                  <a:pt x="0" y="210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5" name="bg object 5505"/>
          <p:cNvSpPr/>
          <p:nvPr/>
        </p:nvSpPr>
        <p:spPr>
          <a:xfrm>
            <a:off x="13775988" y="3044144"/>
            <a:ext cx="62230" cy="0"/>
          </a:xfrm>
          <a:custGeom>
            <a:avLst/>
            <a:gdLst/>
            <a:ahLst/>
            <a:cxnLst/>
            <a:rect l="l" t="t" r="r" b="b"/>
            <a:pathLst>
              <a:path w="62230">
                <a:moveTo>
                  <a:pt x="0" y="0"/>
                </a:moveTo>
                <a:lnTo>
                  <a:pt x="61936" y="0"/>
                </a:lnTo>
              </a:path>
              <a:path w="62230">
                <a:moveTo>
                  <a:pt x="0" y="0"/>
                </a:moveTo>
                <a:lnTo>
                  <a:pt x="619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6" name="bg object 5506"/>
          <p:cNvSpPr/>
          <p:nvPr/>
        </p:nvSpPr>
        <p:spPr>
          <a:xfrm>
            <a:off x="13775988" y="2679417"/>
            <a:ext cx="0" cy="168275"/>
          </a:xfrm>
          <a:custGeom>
            <a:avLst/>
            <a:gdLst/>
            <a:ahLst/>
            <a:cxnLst/>
            <a:rect l="l" t="t" r="r" b="b"/>
            <a:pathLst>
              <a:path h="168275">
                <a:moveTo>
                  <a:pt x="0" y="16824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7" name="bg object 5507"/>
          <p:cNvSpPr/>
          <p:nvPr/>
        </p:nvSpPr>
        <p:spPr>
          <a:xfrm>
            <a:off x="13753281" y="2668020"/>
            <a:ext cx="0" cy="189865"/>
          </a:xfrm>
          <a:custGeom>
            <a:avLst/>
            <a:gdLst/>
            <a:ahLst/>
            <a:cxnLst/>
            <a:rect l="l" t="t" r="r" b="b"/>
            <a:pathLst>
              <a:path h="189864">
                <a:moveTo>
                  <a:pt x="0" y="0"/>
                </a:moveTo>
                <a:lnTo>
                  <a:pt x="0" y="1897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8" name="bg object 5508"/>
          <p:cNvSpPr/>
          <p:nvPr/>
        </p:nvSpPr>
        <p:spPr>
          <a:xfrm>
            <a:off x="13745872" y="2683642"/>
            <a:ext cx="5080" cy="158750"/>
          </a:xfrm>
          <a:custGeom>
            <a:avLst/>
            <a:gdLst/>
            <a:ahLst/>
            <a:cxnLst/>
            <a:rect l="l" t="t" r="r" b="b"/>
            <a:pathLst>
              <a:path w="5080" h="158750">
                <a:moveTo>
                  <a:pt x="4838" y="0"/>
                </a:moveTo>
                <a:lnTo>
                  <a:pt x="4838" y="158479"/>
                </a:lnTo>
              </a:path>
              <a:path w="5080" h="158750">
                <a:moveTo>
                  <a:pt x="483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9" name="bg object 5509"/>
          <p:cNvSpPr/>
          <p:nvPr/>
        </p:nvSpPr>
        <p:spPr>
          <a:xfrm>
            <a:off x="13745876" y="2680619"/>
            <a:ext cx="0" cy="3175"/>
          </a:xfrm>
          <a:custGeom>
            <a:avLst/>
            <a:gdLst/>
            <a:ahLst/>
            <a:cxnLst/>
            <a:rect l="l" t="t" r="r" b="b"/>
            <a:pathLst>
              <a:path h="3175">
                <a:moveTo>
                  <a:pt x="0" y="302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0" name="bg object 5510"/>
          <p:cNvSpPr/>
          <p:nvPr/>
        </p:nvSpPr>
        <p:spPr>
          <a:xfrm>
            <a:off x="13739818" y="2680617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60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1" name="bg object 5511"/>
          <p:cNvSpPr/>
          <p:nvPr/>
        </p:nvSpPr>
        <p:spPr>
          <a:xfrm>
            <a:off x="13739823" y="2680617"/>
            <a:ext cx="0" cy="3175"/>
          </a:xfrm>
          <a:custGeom>
            <a:avLst/>
            <a:gdLst/>
            <a:ahLst/>
            <a:cxnLst/>
            <a:rect l="l" t="t" r="r" b="b"/>
            <a:pathLst>
              <a:path h="3175">
                <a:moveTo>
                  <a:pt x="0" y="0"/>
                </a:moveTo>
                <a:lnTo>
                  <a:pt x="0" y="30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2" name="bg object 5512"/>
          <p:cNvSpPr/>
          <p:nvPr/>
        </p:nvSpPr>
        <p:spPr>
          <a:xfrm>
            <a:off x="13734985" y="2683642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483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3" name="bg object 5513"/>
          <p:cNvSpPr/>
          <p:nvPr/>
        </p:nvSpPr>
        <p:spPr>
          <a:xfrm>
            <a:off x="13737540" y="2851264"/>
            <a:ext cx="13335" cy="0"/>
          </a:xfrm>
          <a:custGeom>
            <a:avLst/>
            <a:gdLst/>
            <a:ahLst/>
            <a:cxnLst/>
            <a:rect l="l" t="t" r="r" b="b"/>
            <a:pathLst>
              <a:path w="13334">
                <a:moveTo>
                  <a:pt x="0" y="0"/>
                </a:moveTo>
                <a:lnTo>
                  <a:pt x="1316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4" name="bg object 5514"/>
          <p:cNvSpPr/>
          <p:nvPr/>
        </p:nvSpPr>
        <p:spPr>
          <a:xfrm>
            <a:off x="13742850" y="2695070"/>
            <a:ext cx="0" cy="135890"/>
          </a:xfrm>
          <a:custGeom>
            <a:avLst/>
            <a:gdLst/>
            <a:ahLst/>
            <a:cxnLst/>
            <a:rect l="l" t="t" r="r" b="b"/>
            <a:pathLst>
              <a:path h="135889">
                <a:moveTo>
                  <a:pt x="0" y="0"/>
                </a:moveTo>
                <a:lnTo>
                  <a:pt x="0" y="1356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5" name="bg object 5515"/>
          <p:cNvSpPr/>
          <p:nvPr/>
        </p:nvSpPr>
        <p:spPr>
          <a:xfrm>
            <a:off x="13734987" y="2683642"/>
            <a:ext cx="0" cy="158750"/>
          </a:xfrm>
          <a:custGeom>
            <a:avLst/>
            <a:gdLst/>
            <a:ahLst/>
            <a:cxnLst/>
            <a:rect l="l" t="t" r="r" b="b"/>
            <a:pathLst>
              <a:path h="158750">
                <a:moveTo>
                  <a:pt x="0" y="0"/>
                </a:moveTo>
                <a:lnTo>
                  <a:pt x="0" y="1584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6" name="bg object 5516"/>
          <p:cNvSpPr/>
          <p:nvPr/>
        </p:nvSpPr>
        <p:spPr>
          <a:xfrm>
            <a:off x="13742850" y="2680617"/>
            <a:ext cx="0" cy="165100"/>
          </a:xfrm>
          <a:custGeom>
            <a:avLst/>
            <a:gdLst/>
            <a:ahLst/>
            <a:cxnLst/>
            <a:rect l="l" t="t" r="r" b="b"/>
            <a:pathLst>
              <a:path h="165100">
                <a:moveTo>
                  <a:pt x="0" y="0"/>
                </a:moveTo>
                <a:lnTo>
                  <a:pt x="0" y="1645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7" name="bg object 5517"/>
          <p:cNvSpPr/>
          <p:nvPr/>
        </p:nvSpPr>
        <p:spPr>
          <a:xfrm>
            <a:off x="13744371" y="2680617"/>
            <a:ext cx="0" cy="165100"/>
          </a:xfrm>
          <a:custGeom>
            <a:avLst/>
            <a:gdLst/>
            <a:ahLst/>
            <a:cxnLst/>
            <a:rect l="l" t="t" r="r" b="b"/>
            <a:pathLst>
              <a:path h="165100">
                <a:moveTo>
                  <a:pt x="0" y="0"/>
                </a:moveTo>
                <a:lnTo>
                  <a:pt x="0" y="1645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8" name="bg object 5518"/>
          <p:cNvSpPr/>
          <p:nvPr/>
        </p:nvSpPr>
        <p:spPr>
          <a:xfrm>
            <a:off x="13741327" y="2680617"/>
            <a:ext cx="0" cy="165100"/>
          </a:xfrm>
          <a:custGeom>
            <a:avLst/>
            <a:gdLst/>
            <a:ahLst/>
            <a:cxnLst/>
            <a:rect l="l" t="t" r="r" b="b"/>
            <a:pathLst>
              <a:path h="165100">
                <a:moveTo>
                  <a:pt x="0" y="0"/>
                </a:moveTo>
                <a:lnTo>
                  <a:pt x="0" y="1645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9" name="bg object 5519"/>
          <p:cNvSpPr/>
          <p:nvPr/>
        </p:nvSpPr>
        <p:spPr>
          <a:xfrm>
            <a:off x="13734985" y="2842116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483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0" name="bg object 5520"/>
          <p:cNvSpPr/>
          <p:nvPr/>
        </p:nvSpPr>
        <p:spPr>
          <a:xfrm>
            <a:off x="13739823" y="2842112"/>
            <a:ext cx="0" cy="3175"/>
          </a:xfrm>
          <a:custGeom>
            <a:avLst/>
            <a:gdLst/>
            <a:ahLst/>
            <a:cxnLst/>
            <a:rect l="l" t="t" r="r" b="b"/>
            <a:pathLst>
              <a:path h="3175">
                <a:moveTo>
                  <a:pt x="0" y="30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1" name="bg object 5521"/>
          <p:cNvSpPr/>
          <p:nvPr/>
        </p:nvSpPr>
        <p:spPr>
          <a:xfrm>
            <a:off x="13739818" y="2845160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60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2" name="bg object 5522"/>
          <p:cNvSpPr/>
          <p:nvPr/>
        </p:nvSpPr>
        <p:spPr>
          <a:xfrm>
            <a:off x="13745876" y="2842116"/>
            <a:ext cx="0" cy="3175"/>
          </a:xfrm>
          <a:custGeom>
            <a:avLst/>
            <a:gdLst/>
            <a:ahLst/>
            <a:cxnLst/>
            <a:rect l="l" t="t" r="r" b="b"/>
            <a:pathLst>
              <a:path h="3175">
                <a:moveTo>
                  <a:pt x="0" y="0"/>
                </a:moveTo>
                <a:lnTo>
                  <a:pt x="0" y="30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3" name="bg object 5523"/>
          <p:cNvSpPr/>
          <p:nvPr/>
        </p:nvSpPr>
        <p:spPr>
          <a:xfrm>
            <a:off x="13745872" y="2842116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483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4" name="bg object 5524"/>
          <p:cNvSpPr/>
          <p:nvPr/>
        </p:nvSpPr>
        <p:spPr>
          <a:xfrm>
            <a:off x="13750711" y="2842120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14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5" name="bg object 5525"/>
          <p:cNvSpPr/>
          <p:nvPr/>
        </p:nvSpPr>
        <p:spPr>
          <a:xfrm>
            <a:off x="13737540" y="2674496"/>
            <a:ext cx="13335" cy="0"/>
          </a:xfrm>
          <a:custGeom>
            <a:avLst/>
            <a:gdLst/>
            <a:ahLst/>
            <a:cxnLst/>
            <a:rect l="l" t="t" r="r" b="b"/>
            <a:pathLst>
              <a:path w="13334">
                <a:moveTo>
                  <a:pt x="0" y="0"/>
                </a:moveTo>
                <a:lnTo>
                  <a:pt x="1316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6" name="bg object 5526"/>
          <p:cNvSpPr/>
          <p:nvPr/>
        </p:nvSpPr>
        <p:spPr>
          <a:xfrm>
            <a:off x="13750711" y="2674496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91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7" name="bg object 5527"/>
          <p:cNvSpPr/>
          <p:nvPr/>
        </p:nvSpPr>
        <p:spPr>
          <a:xfrm>
            <a:off x="13754958" y="2679414"/>
            <a:ext cx="21590" cy="168275"/>
          </a:xfrm>
          <a:custGeom>
            <a:avLst/>
            <a:gdLst/>
            <a:ahLst/>
            <a:cxnLst/>
            <a:rect l="l" t="t" r="r" b="b"/>
            <a:pathLst>
              <a:path w="21590" h="168275">
                <a:moveTo>
                  <a:pt x="21030" y="0"/>
                </a:moveTo>
                <a:lnTo>
                  <a:pt x="21030" y="168245"/>
                </a:lnTo>
              </a:path>
              <a:path w="21590" h="168275">
                <a:moveTo>
                  <a:pt x="210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8" name="bg object 5528"/>
          <p:cNvSpPr/>
          <p:nvPr/>
        </p:nvSpPr>
        <p:spPr>
          <a:xfrm>
            <a:off x="13754958" y="2847662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0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9" name="bg object 5529"/>
          <p:cNvSpPr/>
          <p:nvPr/>
        </p:nvSpPr>
        <p:spPr>
          <a:xfrm>
            <a:off x="13754954" y="2658396"/>
            <a:ext cx="0" cy="189865"/>
          </a:xfrm>
          <a:custGeom>
            <a:avLst/>
            <a:gdLst/>
            <a:ahLst/>
            <a:cxnLst/>
            <a:rect l="l" t="t" r="r" b="b"/>
            <a:pathLst>
              <a:path h="189864">
                <a:moveTo>
                  <a:pt x="0" y="21017"/>
                </a:moveTo>
                <a:lnTo>
                  <a:pt x="0" y="0"/>
                </a:lnTo>
              </a:path>
              <a:path h="189864">
                <a:moveTo>
                  <a:pt x="0" y="21017"/>
                </a:moveTo>
                <a:lnTo>
                  <a:pt x="0" y="1892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0" name="bg object 5530"/>
          <p:cNvSpPr/>
          <p:nvPr/>
        </p:nvSpPr>
        <p:spPr>
          <a:xfrm>
            <a:off x="14028349" y="3044144"/>
            <a:ext cx="143510" cy="0"/>
          </a:xfrm>
          <a:custGeom>
            <a:avLst/>
            <a:gdLst/>
            <a:ahLst/>
            <a:cxnLst/>
            <a:rect l="l" t="t" r="r" b="b"/>
            <a:pathLst>
              <a:path w="143509">
                <a:moveTo>
                  <a:pt x="0" y="0"/>
                </a:moveTo>
                <a:lnTo>
                  <a:pt x="1429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1" name="bg object 5531"/>
          <p:cNvSpPr/>
          <p:nvPr/>
        </p:nvSpPr>
        <p:spPr>
          <a:xfrm>
            <a:off x="14011526" y="3121530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1766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2" name="bg object 5532"/>
          <p:cNvSpPr/>
          <p:nvPr/>
        </p:nvSpPr>
        <p:spPr>
          <a:xfrm>
            <a:off x="14030193" y="3081087"/>
            <a:ext cx="138430" cy="0"/>
          </a:xfrm>
          <a:custGeom>
            <a:avLst/>
            <a:gdLst/>
            <a:ahLst/>
            <a:cxnLst/>
            <a:rect l="l" t="t" r="r" b="b"/>
            <a:pathLst>
              <a:path w="138430">
                <a:moveTo>
                  <a:pt x="0" y="0"/>
                </a:moveTo>
                <a:lnTo>
                  <a:pt x="1382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3" name="bg object 5533"/>
          <p:cNvSpPr/>
          <p:nvPr/>
        </p:nvSpPr>
        <p:spPr>
          <a:xfrm>
            <a:off x="14030193" y="3078551"/>
            <a:ext cx="138430" cy="0"/>
          </a:xfrm>
          <a:custGeom>
            <a:avLst/>
            <a:gdLst/>
            <a:ahLst/>
            <a:cxnLst/>
            <a:rect l="l" t="t" r="r" b="b"/>
            <a:pathLst>
              <a:path w="138430">
                <a:moveTo>
                  <a:pt x="0" y="0"/>
                </a:moveTo>
                <a:lnTo>
                  <a:pt x="1382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4" name="bg object 5534"/>
          <p:cNvSpPr/>
          <p:nvPr/>
        </p:nvSpPr>
        <p:spPr>
          <a:xfrm>
            <a:off x="14030193" y="3079818"/>
            <a:ext cx="138430" cy="0"/>
          </a:xfrm>
          <a:custGeom>
            <a:avLst/>
            <a:gdLst/>
            <a:ahLst/>
            <a:cxnLst/>
            <a:rect l="l" t="t" r="r" b="b"/>
            <a:pathLst>
              <a:path w="138430">
                <a:moveTo>
                  <a:pt x="0" y="0"/>
                </a:moveTo>
                <a:lnTo>
                  <a:pt x="1382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5" name="bg object 5535"/>
          <p:cNvSpPr/>
          <p:nvPr/>
        </p:nvSpPr>
        <p:spPr>
          <a:xfrm>
            <a:off x="14032729" y="3086430"/>
            <a:ext cx="133350" cy="0"/>
          </a:xfrm>
          <a:custGeom>
            <a:avLst/>
            <a:gdLst/>
            <a:ahLst/>
            <a:cxnLst/>
            <a:rect l="l" t="t" r="r" b="b"/>
            <a:pathLst>
              <a:path w="133350">
                <a:moveTo>
                  <a:pt x="0" y="0"/>
                </a:moveTo>
                <a:lnTo>
                  <a:pt x="1331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6" name="bg object 5536"/>
          <p:cNvSpPr/>
          <p:nvPr/>
        </p:nvSpPr>
        <p:spPr>
          <a:xfrm>
            <a:off x="14042348" y="3079818"/>
            <a:ext cx="114300" cy="0"/>
          </a:xfrm>
          <a:custGeom>
            <a:avLst/>
            <a:gdLst/>
            <a:ahLst/>
            <a:cxnLst/>
            <a:rect l="l" t="t" r="r" b="b"/>
            <a:pathLst>
              <a:path w="114300">
                <a:moveTo>
                  <a:pt x="0" y="0"/>
                </a:moveTo>
                <a:lnTo>
                  <a:pt x="1139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7" name="bg object 5537"/>
          <p:cNvSpPr/>
          <p:nvPr/>
        </p:nvSpPr>
        <p:spPr>
          <a:xfrm>
            <a:off x="14032729" y="3073208"/>
            <a:ext cx="133350" cy="0"/>
          </a:xfrm>
          <a:custGeom>
            <a:avLst/>
            <a:gdLst/>
            <a:ahLst/>
            <a:cxnLst/>
            <a:rect l="l" t="t" r="r" b="b"/>
            <a:pathLst>
              <a:path w="133350">
                <a:moveTo>
                  <a:pt x="0" y="0"/>
                </a:moveTo>
                <a:lnTo>
                  <a:pt x="1331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8" name="bg object 5538"/>
          <p:cNvSpPr/>
          <p:nvPr/>
        </p:nvSpPr>
        <p:spPr>
          <a:xfrm>
            <a:off x="14019608" y="3071062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>
                <a:moveTo>
                  <a:pt x="0" y="0"/>
                </a:moveTo>
                <a:lnTo>
                  <a:pt x="1594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9" name="bg object 5539"/>
          <p:cNvSpPr/>
          <p:nvPr/>
        </p:nvSpPr>
        <p:spPr>
          <a:xfrm>
            <a:off x="13972520" y="3044144"/>
            <a:ext cx="55880" cy="0"/>
          </a:xfrm>
          <a:custGeom>
            <a:avLst/>
            <a:gdLst/>
            <a:ahLst/>
            <a:cxnLst/>
            <a:rect l="l" t="t" r="r" b="b"/>
            <a:pathLst>
              <a:path w="55880">
                <a:moveTo>
                  <a:pt x="0" y="0"/>
                </a:moveTo>
                <a:lnTo>
                  <a:pt x="55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0" name="bg object 5540"/>
          <p:cNvSpPr/>
          <p:nvPr/>
        </p:nvSpPr>
        <p:spPr>
          <a:xfrm>
            <a:off x="14028349" y="3044149"/>
            <a:ext cx="0" cy="25400"/>
          </a:xfrm>
          <a:custGeom>
            <a:avLst/>
            <a:gdLst/>
            <a:ahLst/>
            <a:cxnLst/>
            <a:rect l="l" t="t" r="r" b="b"/>
            <a:pathLst>
              <a:path h="25400">
                <a:moveTo>
                  <a:pt x="0" y="252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1" name="bg object 5541"/>
          <p:cNvSpPr/>
          <p:nvPr/>
        </p:nvSpPr>
        <p:spPr>
          <a:xfrm>
            <a:off x="14011526" y="306937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2" name="bg object 5542"/>
          <p:cNvSpPr/>
          <p:nvPr/>
        </p:nvSpPr>
        <p:spPr>
          <a:xfrm>
            <a:off x="14011526" y="3069373"/>
            <a:ext cx="0" cy="52705"/>
          </a:xfrm>
          <a:custGeom>
            <a:avLst/>
            <a:gdLst/>
            <a:ahLst/>
            <a:cxnLst/>
            <a:rect l="l" t="t" r="r" b="b"/>
            <a:pathLst>
              <a:path h="52705">
                <a:moveTo>
                  <a:pt x="0" y="521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3" name="bg object 5543"/>
          <p:cNvSpPr/>
          <p:nvPr/>
        </p:nvSpPr>
        <p:spPr>
          <a:xfrm>
            <a:off x="14025052" y="3073208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0" y="0"/>
                </a:moveTo>
                <a:lnTo>
                  <a:pt x="76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4" name="bg object 5544"/>
          <p:cNvSpPr/>
          <p:nvPr/>
        </p:nvSpPr>
        <p:spPr>
          <a:xfrm>
            <a:off x="14025052" y="3073208"/>
            <a:ext cx="0" cy="11430"/>
          </a:xfrm>
          <a:custGeom>
            <a:avLst/>
            <a:gdLst/>
            <a:ahLst/>
            <a:cxnLst/>
            <a:rect l="l" t="t" r="r" b="b"/>
            <a:pathLst>
              <a:path h="11430">
                <a:moveTo>
                  <a:pt x="0" y="110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5" name="bg object 5545"/>
          <p:cNvSpPr/>
          <p:nvPr/>
        </p:nvSpPr>
        <p:spPr>
          <a:xfrm>
            <a:off x="14032729" y="3082372"/>
            <a:ext cx="0" cy="4445"/>
          </a:xfrm>
          <a:custGeom>
            <a:avLst/>
            <a:gdLst/>
            <a:ahLst/>
            <a:cxnLst/>
            <a:rect l="l" t="t" r="r" b="b"/>
            <a:pathLst>
              <a:path h="4444">
                <a:moveTo>
                  <a:pt x="0" y="0"/>
                </a:moveTo>
                <a:lnTo>
                  <a:pt x="0" y="40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6" name="bg object 5546"/>
          <p:cNvSpPr/>
          <p:nvPr/>
        </p:nvSpPr>
        <p:spPr>
          <a:xfrm>
            <a:off x="14030193" y="3082372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5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7" name="bg object 5547"/>
          <p:cNvSpPr/>
          <p:nvPr/>
        </p:nvSpPr>
        <p:spPr>
          <a:xfrm>
            <a:off x="14030193" y="3077266"/>
            <a:ext cx="0" cy="5715"/>
          </a:xfrm>
          <a:custGeom>
            <a:avLst/>
            <a:gdLst/>
            <a:ahLst/>
            <a:cxnLst/>
            <a:rect l="l" t="t" r="r" b="b"/>
            <a:pathLst>
              <a:path h="5714">
                <a:moveTo>
                  <a:pt x="0" y="0"/>
                </a:moveTo>
                <a:lnTo>
                  <a:pt x="0" y="51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8" name="bg object 5548"/>
          <p:cNvSpPr/>
          <p:nvPr/>
        </p:nvSpPr>
        <p:spPr>
          <a:xfrm>
            <a:off x="14030190" y="3077266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53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9" name="bg object 5549"/>
          <p:cNvSpPr/>
          <p:nvPr/>
        </p:nvSpPr>
        <p:spPr>
          <a:xfrm>
            <a:off x="14032729" y="3073208"/>
            <a:ext cx="0" cy="4445"/>
          </a:xfrm>
          <a:custGeom>
            <a:avLst/>
            <a:gdLst/>
            <a:ahLst/>
            <a:cxnLst/>
            <a:rect l="l" t="t" r="r" b="b"/>
            <a:pathLst>
              <a:path h="4444">
                <a:moveTo>
                  <a:pt x="0" y="0"/>
                </a:moveTo>
                <a:lnTo>
                  <a:pt x="0" y="40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0" name="bg object 5550"/>
          <p:cNvSpPr/>
          <p:nvPr/>
        </p:nvSpPr>
        <p:spPr>
          <a:xfrm>
            <a:off x="14171338" y="3044149"/>
            <a:ext cx="3175" cy="25400"/>
          </a:xfrm>
          <a:custGeom>
            <a:avLst/>
            <a:gdLst/>
            <a:ahLst/>
            <a:cxnLst/>
            <a:rect l="l" t="t" r="r" b="b"/>
            <a:pathLst>
              <a:path w="3175" h="25400">
                <a:moveTo>
                  <a:pt x="0" y="25221"/>
                </a:moveTo>
                <a:lnTo>
                  <a:pt x="0" y="0"/>
                </a:lnTo>
              </a:path>
              <a:path w="3175" h="25400">
                <a:moveTo>
                  <a:pt x="0" y="25221"/>
                </a:moveTo>
                <a:lnTo>
                  <a:pt x="3060" y="252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1" name="bg object 5551"/>
          <p:cNvSpPr/>
          <p:nvPr/>
        </p:nvSpPr>
        <p:spPr>
          <a:xfrm>
            <a:off x="14174396" y="3069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>
                <a:moveTo>
                  <a:pt x="0" y="0"/>
                </a:moveTo>
                <a:lnTo>
                  <a:pt x="137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2" name="bg object 5552"/>
          <p:cNvSpPr/>
          <p:nvPr/>
        </p:nvSpPr>
        <p:spPr>
          <a:xfrm>
            <a:off x="14188175" y="3069373"/>
            <a:ext cx="0" cy="52705"/>
          </a:xfrm>
          <a:custGeom>
            <a:avLst/>
            <a:gdLst/>
            <a:ahLst/>
            <a:cxnLst/>
            <a:rect l="l" t="t" r="r" b="b"/>
            <a:pathLst>
              <a:path h="52705">
                <a:moveTo>
                  <a:pt x="0" y="521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3" name="bg object 5553"/>
          <p:cNvSpPr/>
          <p:nvPr/>
        </p:nvSpPr>
        <p:spPr>
          <a:xfrm>
            <a:off x="14165905" y="3073208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76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4" name="bg object 5554"/>
          <p:cNvSpPr/>
          <p:nvPr/>
        </p:nvSpPr>
        <p:spPr>
          <a:xfrm>
            <a:off x="14165908" y="3073208"/>
            <a:ext cx="0" cy="4445"/>
          </a:xfrm>
          <a:custGeom>
            <a:avLst/>
            <a:gdLst/>
            <a:ahLst/>
            <a:cxnLst/>
            <a:rect l="l" t="t" r="r" b="b"/>
            <a:pathLst>
              <a:path h="4444">
                <a:moveTo>
                  <a:pt x="0" y="0"/>
                </a:moveTo>
                <a:lnTo>
                  <a:pt x="0" y="40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5" name="bg object 5555"/>
          <p:cNvSpPr/>
          <p:nvPr/>
        </p:nvSpPr>
        <p:spPr>
          <a:xfrm>
            <a:off x="14165908" y="3077266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0" y="0"/>
                </a:moveTo>
                <a:lnTo>
                  <a:pt x="25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6" name="bg object 5556"/>
          <p:cNvSpPr/>
          <p:nvPr/>
        </p:nvSpPr>
        <p:spPr>
          <a:xfrm>
            <a:off x="14168462" y="3077266"/>
            <a:ext cx="0" cy="5715"/>
          </a:xfrm>
          <a:custGeom>
            <a:avLst/>
            <a:gdLst/>
            <a:ahLst/>
            <a:cxnLst/>
            <a:rect l="l" t="t" r="r" b="b"/>
            <a:pathLst>
              <a:path h="5714">
                <a:moveTo>
                  <a:pt x="0" y="0"/>
                </a:moveTo>
                <a:lnTo>
                  <a:pt x="0" y="51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7" name="bg object 5557"/>
          <p:cNvSpPr/>
          <p:nvPr/>
        </p:nvSpPr>
        <p:spPr>
          <a:xfrm>
            <a:off x="14165910" y="3082372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25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8" name="bg object 5558"/>
          <p:cNvSpPr/>
          <p:nvPr/>
        </p:nvSpPr>
        <p:spPr>
          <a:xfrm>
            <a:off x="14165908" y="3082372"/>
            <a:ext cx="0" cy="4445"/>
          </a:xfrm>
          <a:custGeom>
            <a:avLst/>
            <a:gdLst/>
            <a:ahLst/>
            <a:cxnLst/>
            <a:rect l="l" t="t" r="r" b="b"/>
            <a:pathLst>
              <a:path h="4444">
                <a:moveTo>
                  <a:pt x="0" y="0"/>
                </a:moveTo>
                <a:lnTo>
                  <a:pt x="0" y="40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9" name="bg object 5559"/>
          <p:cNvSpPr/>
          <p:nvPr/>
        </p:nvSpPr>
        <p:spPr>
          <a:xfrm>
            <a:off x="14173601" y="3073208"/>
            <a:ext cx="0" cy="11430"/>
          </a:xfrm>
          <a:custGeom>
            <a:avLst/>
            <a:gdLst/>
            <a:ahLst/>
            <a:cxnLst/>
            <a:rect l="l" t="t" r="r" b="b"/>
            <a:pathLst>
              <a:path h="11430">
                <a:moveTo>
                  <a:pt x="0" y="110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0" name="bg object 5560"/>
          <p:cNvSpPr/>
          <p:nvPr/>
        </p:nvSpPr>
        <p:spPr>
          <a:xfrm>
            <a:off x="14174396" y="304414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1" name="bg object 5561"/>
          <p:cNvSpPr/>
          <p:nvPr/>
        </p:nvSpPr>
        <p:spPr>
          <a:xfrm>
            <a:off x="14768590" y="3044149"/>
            <a:ext cx="0" cy="25400"/>
          </a:xfrm>
          <a:custGeom>
            <a:avLst/>
            <a:gdLst/>
            <a:ahLst/>
            <a:cxnLst/>
            <a:rect l="l" t="t" r="r" b="b"/>
            <a:pathLst>
              <a:path h="25400">
                <a:moveTo>
                  <a:pt x="0" y="252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2" name="bg object 5562"/>
          <p:cNvSpPr/>
          <p:nvPr/>
        </p:nvSpPr>
        <p:spPr>
          <a:xfrm>
            <a:off x="14763165" y="3082372"/>
            <a:ext cx="0" cy="4445"/>
          </a:xfrm>
          <a:custGeom>
            <a:avLst/>
            <a:gdLst/>
            <a:ahLst/>
            <a:cxnLst/>
            <a:rect l="l" t="t" r="r" b="b"/>
            <a:pathLst>
              <a:path h="4444">
                <a:moveTo>
                  <a:pt x="0" y="0"/>
                </a:moveTo>
                <a:lnTo>
                  <a:pt x="0" y="40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3" name="bg object 5563"/>
          <p:cNvSpPr/>
          <p:nvPr/>
        </p:nvSpPr>
        <p:spPr>
          <a:xfrm>
            <a:off x="14763160" y="3082372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53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4" name="bg object 5564"/>
          <p:cNvSpPr/>
          <p:nvPr/>
        </p:nvSpPr>
        <p:spPr>
          <a:xfrm>
            <a:off x="14765700" y="3077266"/>
            <a:ext cx="0" cy="5715"/>
          </a:xfrm>
          <a:custGeom>
            <a:avLst/>
            <a:gdLst/>
            <a:ahLst/>
            <a:cxnLst/>
            <a:rect l="l" t="t" r="r" b="b"/>
            <a:pathLst>
              <a:path h="5714">
                <a:moveTo>
                  <a:pt x="0" y="0"/>
                </a:moveTo>
                <a:lnTo>
                  <a:pt x="0" y="51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5" name="bg object 5565"/>
          <p:cNvSpPr/>
          <p:nvPr/>
        </p:nvSpPr>
        <p:spPr>
          <a:xfrm>
            <a:off x="14763165" y="3077266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5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6" name="bg object 5566"/>
          <p:cNvSpPr/>
          <p:nvPr/>
        </p:nvSpPr>
        <p:spPr>
          <a:xfrm>
            <a:off x="14763165" y="3073208"/>
            <a:ext cx="0" cy="4445"/>
          </a:xfrm>
          <a:custGeom>
            <a:avLst/>
            <a:gdLst/>
            <a:ahLst/>
            <a:cxnLst/>
            <a:rect l="l" t="t" r="r" b="b"/>
            <a:pathLst>
              <a:path h="4444">
                <a:moveTo>
                  <a:pt x="0" y="0"/>
                </a:moveTo>
                <a:lnTo>
                  <a:pt x="0" y="40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7" name="bg object 5567"/>
          <p:cNvSpPr/>
          <p:nvPr/>
        </p:nvSpPr>
        <p:spPr>
          <a:xfrm>
            <a:off x="14544517" y="3044144"/>
            <a:ext cx="81280" cy="0"/>
          </a:xfrm>
          <a:custGeom>
            <a:avLst/>
            <a:gdLst/>
            <a:ahLst/>
            <a:cxnLst/>
            <a:rect l="l" t="t" r="r" b="b"/>
            <a:pathLst>
              <a:path w="81280">
                <a:moveTo>
                  <a:pt x="0" y="0"/>
                </a:moveTo>
                <a:lnTo>
                  <a:pt x="810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8" name="bg object 5568"/>
          <p:cNvSpPr/>
          <p:nvPr/>
        </p:nvSpPr>
        <p:spPr>
          <a:xfrm>
            <a:off x="14608766" y="306937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9" name="bg object 5569"/>
          <p:cNvSpPr/>
          <p:nvPr/>
        </p:nvSpPr>
        <p:spPr>
          <a:xfrm>
            <a:off x="14541473" y="3044144"/>
            <a:ext cx="84455" cy="0"/>
          </a:xfrm>
          <a:custGeom>
            <a:avLst/>
            <a:gdLst/>
            <a:ahLst/>
            <a:cxnLst/>
            <a:rect l="l" t="t" r="r" b="b"/>
            <a:pathLst>
              <a:path w="84455">
                <a:moveTo>
                  <a:pt x="0" y="0"/>
                </a:moveTo>
                <a:lnTo>
                  <a:pt x="841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0" name="bg object 5570"/>
          <p:cNvSpPr/>
          <p:nvPr/>
        </p:nvSpPr>
        <p:spPr>
          <a:xfrm>
            <a:off x="14398471" y="3044149"/>
            <a:ext cx="0" cy="25400"/>
          </a:xfrm>
          <a:custGeom>
            <a:avLst/>
            <a:gdLst/>
            <a:ahLst/>
            <a:cxnLst/>
            <a:rect l="l" t="t" r="r" b="b"/>
            <a:pathLst>
              <a:path h="25400">
                <a:moveTo>
                  <a:pt x="0" y="252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1" name="bg object 5571"/>
          <p:cNvSpPr/>
          <p:nvPr/>
        </p:nvSpPr>
        <p:spPr>
          <a:xfrm>
            <a:off x="14541473" y="3044149"/>
            <a:ext cx="0" cy="25400"/>
          </a:xfrm>
          <a:custGeom>
            <a:avLst/>
            <a:gdLst/>
            <a:ahLst/>
            <a:cxnLst/>
            <a:rect l="l" t="t" r="r" b="b"/>
            <a:pathLst>
              <a:path h="25400">
                <a:moveTo>
                  <a:pt x="0" y="252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2" name="bg object 5572"/>
          <p:cNvSpPr/>
          <p:nvPr/>
        </p:nvSpPr>
        <p:spPr>
          <a:xfrm>
            <a:off x="14381647" y="306937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3" name="bg object 5573"/>
          <p:cNvSpPr/>
          <p:nvPr/>
        </p:nvSpPr>
        <p:spPr>
          <a:xfrm>
            <a:off x="14544518" y="3069370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>
                <a:moveTo>
                  <a:pt x="0" y="0"/>
                </a:moveTo>
                <a:lnTo>
                  <a:pt x="137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4" name="bg object 5574"/>
          <p:cNvSpPr/>
          <p:nvPr/>
        </p:nvSpPr>
        <p:spPr>
          <a:xfrm>
            <a:off x="14381647" y="3069373"/>
            <a:ext cx="0" cy="52705"/>
          </a:xfrm>
          <a:custGeom>
            <a:avLst/>
            <a:gdLst/>
            <a:ahLst/>
            <a:cxnLst/>
            <a:rect l="l" t="t" r="r" b="b"/>
            <a:pathLst>
              <a:path h="52705">
                <a:moveTo>
                  <a:pt x="0" y="521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5" name="bg object 5575"/>
          <p:cNvSpPr/>
          <p:nvPr/>
        </p:nvSpPr>
        <p:spPr>
          <a:xfrm>
            <a:off x="14558297" y="3069373"/>
            <a:ext cx="0" cy="52705"/>
          </a:xfrm>
          <a:custGeom>
            <a:avLst/>
            <a:gdLst/>
            <a:ahLst/>
            <a:cxnLst/>
            <a:rect l="l" t="t" r="r" b="b"/>
            <a:pathLst>
              <a:path h="52705">
                <a:moveTo>
                  <a:pt x="0" y="521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6" name="bg object 5576"/>
          <p:cNvSpPr/>
          <p:nvPr/>
        </p:nvSpPr>
        <p:spPr>
          <a:xfrm>
            <a:off x="14608766" y="3069373"/>
            <a:ext cx="0" cy="52705"/>
          </a:xfrm>
          <a:custGeom>
            <a:avLst/>
            <a:gdLst/>
            <a:ahLst/>
            <a:cxnLst/>
            <a:rect l="l" t="t" r="r" b="b"/>
            <a:pathLst>
              <a:path h="52705">
                <a:moveTo>
                  <a:pt x="0" y="521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7" name="bg object 5577"/>
          <p:cNvSpPr/>
          <p:nvPr/>
        </p:nvSpPr>
        <p:spPr>
          <a:xfrm>
            <a:off x="14558296" y="3121530"/>
            <a:ext cx="50800" cy="0"/>
          </a:xfrm>
          <a:custGeom>
            <a:avLst/>
            <a:gdLst/>
            <a:ahLst/>
            <a:cxnLst/>
            <a:rect l="l" t="t" r="r" b="b"/>
            <a:pathLst>
              <a:path w="50800">
                <a:moveTo>
                  <a:pt x="0" y="0"/>
                </a:moveTo>
                <a:lnTo>
                  <a:pt x="504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8" name="bg object 5578"/>
          <p:cNvSpPr/>
          <p:nvPr/>
        </p:nvSpPr>
        <p:spPr>
          <a:xfrm>
            <a:off x="14541473" y="3044144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0" y="0"/>
                </a:moveTo>
                <a:lnTo>
                  <a:pt x="30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9" name="bg object 5579"/>
          <p:cNvSpPr/>
          <p:nvPr/>
        </p:nvSpPr>
        <p:spPr>
          <a:xfrm>
            <a:off x="14381647" y="3121530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1766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0" name="bg object 5580"/>
          <p:cNvSpPr/>
          <p:nvPr/>
        </p:nvSpPr>
        <p:spPr>
          <a:xfrm>
            <a:off x="14389727" y="3071062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>
                <a:moveTo>
                  <a:pt x="0" y="0"/>
                </a:moveTo>
                <a:lnTo>
                  <a:pt x="15944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1" name="bg object 5581"/>
          <p:cNvSpPr/>
          <p:nvPr/>
        </p:nvSpPr>
        <p:spPr>
          <a:xfrm>
            <a:off x="14402848" y="3073208"/>
            <a:ext cx="133350" cy="4445"/>
          </a:xfrm>
          <a:custGeom>
            <a:avLst/>
            <a:gdLst/>
            <a:ahLst/>
            <a:cxnLst/>
            <a:rect l="l" t="t" r="r" b="b"/>
            <a:pathLst>
              <a:path w="133350" h="4444">
                <a:moveTo>
                  <a:pt x="0" y="0"/>
                </a:moveTo>
                <a:lnTo>
                  <a:pt x="133181" y="0"/>
                </a:lnTo>
              </a:path>
              <a:path w="133350" h="4444">
                <a:moveTo>
                  <a:pt x="0" y="0"/>
                </a:moveTo>
                <a:lnTo>
                  <a:pt x="0" y="40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2" name="bg object 5582"/>
          <p:cNvSpPr/>
          <p:nvPr/>
        </p:nvSpPr>
        <p:spPr>
          <a:xfrm>
            <a:off x="14400308" y="3077266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53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3" name="bg object 5583"/>
          <p:cNvSpPr/>
          <p:nvPr/>
        </p:nvSpPr>
        <p:spPr>
          <a:xfrm>
            <a:off x="14400312" y="3077266"/>
            <a:ext cx="0" cy="5715"/>
          </a:xfrm>
          <a:custGeom>
            <a:avLst/>
            <a:gdLst/>
            <a:ahLst/>
            <a:cxnLst/>
            <a:rect l="l" t="t" r="r" b="b"/>
            <a:pathLst>
              <a:path h="5714">
                <a:moveTo>
                  <a:pt x="0" y="0"/>
                </a:moveTo>
                <a:lnTo>
                  <a:pt x="0" y="51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4" name="bg object 5584"/>
          <p:cNvSpPr/>
          <p:nvPr/>
        </p:nvSpPr>
        <p:spPr>
          <a:xfrm>
            <a:off x="14400312" y="3082372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5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5" name="bg object 5585"/>
          <p:cNvSpPr/>
          <p:nvPr/>
        </p:nvSpPr>
        <p:spPr>
          <a:xfrm>
            <a:off x="14402848" y="3082372"/>
            <a:ext cx="0" cy="4445"/>
          </a:xfrm>
          <a:custGeom>
            <a:avLst/>
            <a:gdLst/>
            <a:ahLst/>
            <a:cxnLst/>
            <a:rect l="l" t="t" r="r" b="b"/>
            <a:pathLst>
              <a:path h="4444">
                <a:moveTo>
                  <a:pt x="0" y="0"/>
                </a:moveTo>
                <a:lnTo>
                  <a:pt x="0" y="40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6" name="bg object 5586"/>
          <p:cNvSpPr/>
          <p:nvPr/>
        </p:nvSpPr>
        <p:spPr>
          <a:xfrm>
            <a:off x="14543721" y="3073208"/>
            <a:ext cx="0" cy="11430"/>
          </a:xfrm>
          <a:custGeom>
            <a:avLst/>
            <a:gdLst/>
            <a:ahLst/>
            <a:cxnLst/>
            <a:rect l="l" t="t" r="r" b="b"/>
            <a:pathLst>
              <a:path h="11430">
                <a:moveTo>
                  <a:pt x="0" y="110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7" name="bg object 5587"/>
          <p:cNvSpPr/>
          <p:nvPr/>
        </p:nvSpPr>
        <p:spPr>
          <a:xfrm>
            <a:off x="14412469" y="3079818"/>
            <a:ext cx="114300" cy="0"/>
          </a:xfrm>
          <a:custGeom>
            <a:avLst/>
            <a:gdLst/>
            <a:ahLst/>
            <a:cxnLst/>
            <a:rect l="l" t="t" r="r" b="b"/>
            <a:pathLst>
              <a:path w="114300">
                <a:moveTo>
                  <a:pt x="0" y="0"/>
                </a:moveTo>
                <a:lnTo>
                  <a:pt x="1139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8" name="bg object 5588"/>
          <p:cNvSpPr/>
          <p:nvPr/>
        </p:nvSpPr>
        <p:spPr>
          <a:xfrm>
            <a:off x="14402848" y="3086430"/>
            <a:ext cx="133350" cy="0"/>
          </a:xfrm>
          <a:custGeom>
            <a:avLst/>
            <a:gdLst/>
            <a:ahLst/>
            <a:cxnLst/>
            <a:rect l="l" t="t" r="r" b="b"/>
            <a:pathLst>
              <a:path w="133350">
                <a:moveTo>
                  <a:pt x="0" y="0"/>
                </a:moveTo>
                <a:lnTo>
                  <a:pt x="1331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9" name="bg object 5589"/>
          <p:cNvSpPr/>
          <p:nvPr/>
        </p:nvSpPr>
        <p:spPr>
          <a:xfrm>
            <a:off x="14400312" y="3079818"/>
            <a:ext cx="138430" cy="0"/>
          </a:xfrm>
          <a:custGeom>
            <a:avLst/>
            <a:gdLst/>
            <a:ahLst/>
            <a:cxnLst/>
            <a:rect l="l" t="t" r="r" b="b"/>
            <a:pathLst>
              <a:path w="138430">
                <a:moveTo>
                  <a:pt x="0" y="0"/>
                </a:moveTo>
                <a:lnTo>
                  <a:pt x="1382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0" name="bg object 5590"/>
          <p:cNvSpPr/>
          <p:nvPr/>
        </p:nvSpPr>
        <p:spPr>
          <a:xfrm>
            <a:off x="14400312" y="3078551"/>
            <a:ext cx="138430" cy="0"/>
          </a:xfrm>
          <a:custGeom>
            <a:avLst/>
            <a:gdLst/>
            <a:ahLst/>
            <a:cxnLst/>
            <a:rect l="l" t="t" r="r" b="b"/>
            <a:pathLst>
              <a:path w="138430">
                <a:moveTo>
                  <a:pt x="0" y="0"/>
                </a:moveTo>
                <a:lnTo>
                  <a:pt x="1382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1" name="bg object 5591"/>
          <p:cNvSpPr/>
          <p:nvPr/>
        </p:nvSpPr>
        <p:spPr>
          <a:xfrm>
            <a:off x="14400312" y="3081087"/>
            <a:ext cx="138430" cy="0"/>
          </a:xfrm>
          <a:custGeom>
            <a:avLst/>
            <a:gdLst/>
            <a:ahLst/>
            <a:cxnLst/>
            <a:rect l="l" t="t" r="r" b="b"/>
            <a:pathLst>
              <a:path w="138430">
                <a:moveTo>
                  <a:pt x="0" y="0"/>
                </a:moveTo>
                <a:lnTo>
                  <a:pt x="1382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2" name="bg object 5592"/>
          <p:cNvSpPr/>
          <p:nvPr/>
        </p:nvSpPr>
        <p:spPr>
          <a:xfrm>
            <a:off x="14536030" y="3082372"/>
            <a:ext cx="0" cy="4445"/>
          </a:xfrm>
          <a:custGeom>
            <a:avLst/>
            <a:gdLst/>
            <a:ahLst/>
            <a:cxnLst/>
            <a:rect l="l" t="t" r="r" b="b"/>
            <a:pathLst>
              <a:path h="4444">
                <a:moveTo>
                  <a:pt x="0" y="0"/>
                </a:moveTo>
                <a:lnTo>
                  <a:pt x="0" y="40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3" name="bg object 5593"/>
          <p:cNvSpPr/>
          <p:nvPr/>
        </p:nvSpPr>
        <p:spPr>
          <a:xfrm>
            <a:off x="14536028" y="3082372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25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4" name="bg object 5594"/>
          <p:cNvSpPr/>
          <p:nvPr/>
        </p:nvSpPr>
        <p:spPr>
          <a:xfrm>
            <a:off x="14538581" y="3077266"/>
            <a:ext cx="0" cy="5715"/>
          </a:xfrm>
          <a:custGeom>
            <a:avLst/>
            <a:gdLst/>
            <a:ahLst/>
            <a:cxnLst/>
            <a:rect l="l" t="t" r="r" b="b"/>
            <a:pathLst>
              <a:path h="5714">
                <a:moveTo>
                  <a:pt x="0" y="0"/>
                </a:moveTo>
                <a:lnTo>
                  <a:pt x="0" y="51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5" name="bg object 5595"/>
          <p:cNvSpPr/>
          <p:nvPr/>
        </p:nvSpPr>
        <p:spPr>
          <a:xfrm>
            <a:off x="14536030" y="3077266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0" y="0"/>
                </a:moveTo>
                <a:lnTo>
                  <a:pt x="25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6" name="bg object 5596"/>
          <p:cNvSpPr/>
          <p:nvPr/>
        </p:nvSpPr>
        <p:spPr>
          <a:xfrm>
            <a:off x="14536030" y="3073208"/>
            <a:ext cx="0" cy="4445"/>
          </a:xfrm>
          <a:custGeom>
            <a:avLst/>
            <a:gdLst/>
            <a:ahLst/>
            <a:cxnLst/>
            <a:rect l="l" t="t" r="r" b="b"/>
            <a:pathLst>
              <a:path h="4444">
                <a:moveTo>
                  <a:pt x="0" y="0"/>
                </a:moveTo>
                <a:lnTo>
                  <a:pt x="0" y="40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7" name="bg object 5597"/>
          <p:cNvSpPr/>
          <p:nvPr/>
        </p:nvSpPr>
        <p:spPr>
          <a:xfrm>
            <a:off x="14536025" y="3073208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76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8" name="bg object 5598"/>
          <p:cNvSpPr/>
          <p:nvPr/>
        </p:nvSpPr>
        <p:spPr>
          <a:xfrm>
            <a:off x="14395174" y="3073208"/>
            <a:ext cx="0" cy="11430"/>
          </a:xfrm>
          <a:custGeom>
            <a:avLst/>
            <a:gdLst/>
            <a:ahLst/>
            <a:cxnLst/>
            <a:rect l="l" t="t" r="r" b="b"/>
            <a:pathLst>
              <a:path h="11430">
                <a:moveTo>
                  <a:pt x="0" y="110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9" name="bg object 5599"/>
          <p:cNvSpPr/>
          <p:nvPr/>
        </p:nvSpPr>
        <p:spPr>
          <a:xfrm>
            <a:off x="14395174" y="3073208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0" y="0"/>
                </a:moveTo>
                <a:lnTo>
                  <a:pt x="76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0" name="bg object 5600"/>
          <p:cNvSpPr/>
          <p:nvPr/>
        </p:nvSpPr>
        <p:spPr>
          <a:xfrm>
            <a:off x="14541473" y="3069370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0" y="0"/>
                </a:moveTo>
                <a:lnTo>
                  <a:pt x="30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1" name="bg object 5601"/>
          <p:cNvSpPr/>
          <p:nvPr/>
        </p:nvSpPr>
        <p:spPr>
          <a:xfrm>
            <a:off x="14398471" y="3044144"/>
            <a:ext cx="143510" cy="0"/>
          </a:xfrm>
          <a:custGeom>
            <a:avLst/>
            <a:gdLst/>
            <a:ahLst/>
            <a:cxnLst/>
            <a:rect l="l" t="t" r="r" b="b"/>
            <a:pathLst>
              <a:path w="143509">
                <a:moveTo>
                  <a:pt x="0" y="0"/>
                </a:moveTo>
                <a:lnTo>
                  <a:pt x="142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2" name="bg object 5602"/>
          <p:cNvSpPr/>
          <p:nvPr/>
        </p:nvSpPr>
        <p:spPr>
          <a:xfrm>
            <a:off x="14625589" y="3044149"/>
            <a:ext cx="0" cy="25400"/>
          </a:xfrm>
          <a:custGeom>
            <a:avLst/>
            <a:gdLst/>
            <a:ahLst/>
            <a:cxnLst/>
            <a:rect l="l" t="t" r="r" b="b"/>
            <a:pathLst>
              <a:path h="25400">
                <a:moveTo>
                  <a:pt x="0" y="252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3" name="bg object 5603"/>
          <p:cNvSpPr/>
          <p:nvPr/>
        </p:nvSpPr>
        <p:spPr>
          <a:xfrm>
            <a:off x="14629982" y="3073208"/>
            <a:ext cx="0" cy="4445"/>
          </a:xfrm>
          <a:custGeom>
            <a:avLst/>
            <a:gdLst/>
            <a:ahLst/>
            <a:cxnLst/>
            <a:rect l="l" t="t" r="r" b="b"/>
            <a:pathLst>
              <a:path h="4444">
                <a:moveTo>
                  <a:pt x="0" y="0"/>
                </a:moveTo>
                <a:lnTo>
                  <a:pt x="0" y="40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4" name="bg object 5604"/>
          <p:cNvSpPr/>
          <p:nvPr/>
        </p:nvSpPr>
        <p:spPr>
          <a:xfrm>
            <a:off x="14627429" y="3077266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25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5" name="bg object 5605"/>
          <p:cNvSpPr/>
          <p:nvPr/>
        </p:nvSpPr>
        <p:spPr>
          <a:xfrm>
            <a:off x="14627430" y="3077266"/>
            <a:ext cx="0" cy="5715"/>
          </a:xfrm>
          <a:custGeom>
            <a:avLst/>
            <a:gdLst/>
            <a:ahLst/>
            <a:cxnLst/>
            <a:rect l="l" t="t" r="r" b="b"/>
            <a:pathLst>
              <a:path h="5714">
                <a:moveTo>
                  <a:pt x="0" y="0"/>
                </a:moveTo>
                <a:lnTo>
                  <a:pt x="0" y="51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6" name="bg object 5606"/>
          <p:cNvSpPr/>
          <p:nvPr/>
        </p:nvSpPr>
        <p:spPr>
          <a:xfrm>
            <a:off x="14627430" y="3082372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0" y="0"/>
                </a:moveTo>
                <a:lnTo>
                  <a:pt x="25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7" name="bg object 5607"/>
          <p:cNvSpPr/>
          <p:nvPr/>
        </p:nvSpPr>
        <p:spPr>
          <a:xfrm>
            <a:off x="14629982" y="3082372"/>
            <a:ext cx="0" cy="4445"/>
          </a:xfrm>
          <a:custGeom>
            <a:avLst/>
            <a:gdLst/>
            <a:ahLst/>
            <a:cxnLst/>
            <a:rect l="l" t="t" r="r" b="b"/>
            <a:pathLst>
              <a:path h="4444">
                <a:moveTo>
                  <a:pt x="0" y="0"/>
                </a:moveTo>
                <a:lnTo>
                  <a:pt x="0" y="40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8" name="bg object 5608"/>
          <p:cNvSpPr/>
          <p:nvPr/>
        </p:nvSpPr>
        <p:spPr>
          <a:xfrm>
            <a:off x="14622290" y="3073208"/>
            <a:ext cx="0" cy="11430"/>
          </a:xfrm>
          <a:custGeom>
            <a:avLst/>
            <a:gdLst/>
            <a:ahLst/>
            <a:cxnLst/>
            <a:rect l="l" t="t" r="r" b="b"/>
            <a:pathLst>
              <a:path h="11430">
                <a:moveTo>
                  <a:pt x="0" y="110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9" name="bg object 5609"/>
          <p:cNvSpPr/>
          <p:nvPr/>
        </p:nvSpPr>
        <p:spPr>
          <a:xfrm>
            <a:off x="14622290" y="3073208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0" y="0"/>
                </a:moveTo>
                <a:lnTo>
                  <a:pt x="76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0" name="bg object 5610"/>
          <p:cNvSpPr/>
          <p:nvPr/>
        </p:nvSpPr>
        <p:spPr>
          <a:xfrm>
            <a:off x="14679116" y="3069370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1" name="bg object 5611"/>
          <p:cNvSpPr/>
          <p:nvPr/>
        </p:nvSpPr>
        <p:spPr>
          <a:xfrm>
            <a:off x="14625589" y="3044144"/>
            <a:ext cx="143510" cy="0"/>
          </a:xfrm>
          <a:custGeom>
            <a:avLst/>
            <a:gdLst/>
            <a:ahLst/>
            <a:cxnLst/>
            <a:rect l="l" t="t" r="r" b="b"/>
            <a:pathLst>
              <a:path w="143509">
                <a:moveTo>
                  <a:pt x="0" y="0"/>
                </a:moveTo>
                <a:lnTo>
                  <a:pt x="142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2" name="bg object 5612"/>
          <p:cNvSpPr/>
          <p:nvPr/>
        </p:nvSpPr>
        <p:spPr>
          <a:xfrm>
            <a:off x="14629982" y="3073208"/>
            <a:ext cx="133350" cy="0"/>
          </a:xfrm>
          <a:custGeom>
            <a:avLst/>
            <a:gdLst/>
            <a:ahLst/>
            <a:cxnLst/>
            <a:rect l="l" t="t" r="r" b="b"/>
            <a:pathLst>
              <a:path w="133350">
                <a:moveTo>
                  <a:pt x="0" y="0"/>
                </a:moveTo>
                <a:lnTo>
                  <a:pt x="1331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3" name="bg object 5613"/>
          <p:cNvSpPr/>
          <p:nvPr/>
        </p:nvSpPr>
        <p:spPr>
          <a:xfrm>
            <a:off x="14639588" y="3079818"/>
            <a:ext cx="114300" cy="0"/>
          </a:xfrm>
          <a:custGeom>
            <a:avLst/>
            <a:gdLst/>
            <a:ahLst/>
            <a:cxnLst/>
            <a:rect l="l" t="t" r="r" b="b"/>
            <a:pathLst>
              <a:path w="114300">
                <a:moveTo>
                  <a:pt x="0" y="0"/>
                </a:moveTo>
                <a:lnTo>
                  <a:pt x="1139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4" name="bg object 5614"/>
          <p:cNvSpPr/>
          <p:nvPr/>
        </p:nvSpPr>
        <p:spPr>
          <a:xfrm>
            <a:off x="14629982" y="3086430"/>
            <a:ext cx="133350" cy="0"/>
          </a:xfrm>
          <a:custGeom>
            <a:avLst/>
            <a:gdLst/>
            <a:ahLst/>
            <a:cxnLst/>
            <a:rect l="l" t="t" r="r" b="b"/>
            <a:pathLst>
              <a:path w="133350">
                <a:moveTo>
                  <a:pt x="0" y="0"/>
                </a:moveTo>
                <a:lnTo>
                  <a:pt x="1331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5" name="bg object 5615"/>
          <p:cNvSpPr/>
          <p:nvPr/>
        </p:nvSpPr>
        <p:spPr>
          <a:xfrm>
            <a:off x="14627430" y="3079818"/>
            <a:ext cx="138430" cy="0"/>
          </a:xfrm>
          <a:custGeom>
            <a:avLst/>
            <a:gdLst/>
            <a:ahLst/>
            <a:cxnLst/>
            <a:rect l="l" t="t" r="r" b="b"/>
            <a:pathLst>
              <a:path w="138430">
                <a:moveTo>
                  <a:pt x="0" y="0"/>
                </a:moveTo>
                <a:lnTo>
                  <a:pt x="1382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6" name="bg object 5616"/>
          <p:cNvSpPr/>
          <p:nvPr/>
        </p:nvSpPr>
        <p:spPr>
          <a:xfrm>
            <a:off x="14627430" y="3078551"/>
            <a:ext cx="138430" cy="0"/>
          </a:xfrm>
          <a:custGeom>
            <a:avLst/>
            <a:gdLst/>
            <a:ahLst/>
            <a:cxnLst/>
            <a:rect l="l" t="t" r="r" b="b"/>
            <a:pathLst>
              <a:path w="138430">
                <a:moveTo>
                  <a:pt x="0" y="0"/>
                </a:moveTo>
                <a:lnTo>
                  <a:pt x="1382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7" name="bg object 5617"/>
          <p:cNvSpPr/>
          <p:nvPr/>
        </p:nvSpPr>
        <p:spPr>
          <a:xfrm>
            <a:off x="14627430" y="3081087"/>
            <a:ext cx="138430" cy="0"/>
          </a:xfrm>
          <a:custGeom>
            <a:avLst/>
            <a:gdLst/>
            <a:ahLst/>
            <a:cxnLst/>
            <a:rect l="l" t="t" r="r" b="b"/>
            <a:pathLst>
              <a:path w="138430">
                <a:moveTo>
                  <a:pt x="0" y="0"/>
                </a:moveTo>
                <a:lnTo>
                  <a:pt x="1382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8" name="bg object 5618"/>
          <p:cNvSpPr/>
          <p:nvPr/>
        </p:nvSpPr>
        <p:spPr>
          <a:xfrm>
            <a:off x="15737304" y="2530193"/>
            <a:ext cx="0" cy="78740"/>
          </a:xfrm>
          <a:custGeom>
            <a:avLst/>
            <a:gdLst/>
            <a:ahLst/>
            <a:cxnLst/>
            <a:rect l="l" t="t" r="r" b="b"/>
            <a:pathLst>
              <a:path h="78739">
                <a:moveTo>
                  <a:pt x="0" y="7864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9" name="bg object 5619"/>
          <p:cNvSpPr/>
          <p:nvPr/>
        </p:nvSpPr>
        <p:spPr>
          <a:xfrm>
            <a:off x="15138713" y="3044144"/>
            <a:ext cx="297815" cy="0"/>
          </a:xfrm>
          <a:custGeom>
            <a:avLst/>
            <a:gdLst/>
            <a:ahLst/>
            <a:cxnLst/>
            <a:rect l="l" t="t" r="r" b="b"/>
            <a:pathLst>
              <a:path w="297815">
                <a:moveTo>
                  <a:pt x="0" y="0"/>
                </a:moveTo>
                <a:lnTo>
                  <a:pt x="2974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0" name="bg object 5620"/>
          <p:cNvSpPr/>
          <p:nvPr/>
        </p:nvSpPr>
        <p:spPr>
          <a:xfrm>
            <a:off x="15155536" y="3121530"/>
            <a:ext cx="482600" cy="0"/>
          </a:xfrm>
          <a:custGeom>
            <a:avLst/>
            <a:gdLst/>
            <a:ahLst/>
            <a:cxnLst/>
            <a:rect l="l" t="t" r="r" b="b"/>
            <a:pathLst>
              <a:path w="482600">
                <a:moveTo>
                  <a:pt x="0" y="0"/>
                </a:moveTo>
                <a:lnTo>
                  <a:pt x="4824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1" name="bg object 5621"/>
          <p:cNvSpPr/>
          <p:nvPr/>
        </p:nvSpPr>
        <p:spPr>
          <a:xfrm>
            <a:off x="15138713" y="3044144"/>
            <a:ext cx="297815" cy="0"/>
          </a:xfrm>
          <a:custGeom>
            <a:avLst/>
            <a:gdLst/>
            <a:ahLst/>
            <a:cxnLst/>
            <a:rect l="l" t="t" r="r" b="b"/>
            <a:pathLst>
              <a:path w="297815">
                <a:moveTo>
                  <a:pt x="0" y="0"/>
                </a:moveTo>
                <a:lnTo>
                  <a:pt x="2974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2" name="bg object 5622"/>
          <p:cNvSpPr/>
          <p:nvPr/>
        </p:nvSpPr>
        <p:spPr>
          <a:xfrm>
            <a:off x="14785415" y="3069373"/>
            <a:ext cx="193675" cy="52705"/>
          </a:xfrm>
          <a:custGeom>
            <a:avLst/>
            <a:gdLst/>
            <a:ahLst/>
            <a:cxnLst/>
            <a:rect l="l" t="t" r="r" b="b"/>
            <a:pathLst>
              <a:path w="193675" h="52705">
                <a:moveTo>
                  <a:pt x="0" y="52157"/>
                </a:moveTo>
                <a:lnTo>
                  <a:pt x="193466" y="52157"/>
                </a:lnTo>
              </a:path>
              <a:path w="193675" h="52705">
                <a:moveTo>
                  <a:pt x="0" y="521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3" name="bg object 5623"/>
          <p:cNvSpPr/>
          <p:nvPr/>
        </p:nvSpPr>
        <p:spPr>
          <a:xfrm>
            <a:off x="14770842" y="3073208"/>
            <a:ext cx="0" cy="11430"/>
          </a:xfrm>
          <a:custGeom>
            <a:avLst/>
            <a:gdLst/>
            <a:ahLst/>
            <a:cxnLst/>
            <a:rect l="l" t="t" r="r" b="b"/>
            <a:pathLst>
              <a:path h="11430">
                <a:moveTo>
                  <a:pt x="0" y="110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4" name="bg object 5624"/>
          <p:cNvSpPr/>
          <p:nvPr/>
        </p:nvSpPr>
        <p:spPr>
          <a:xfrm>
            <a:off x="14978886" y="3121530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0" y="0"/>
                </a:moveTo>
                <a:lnTo>
                  <a:pt x="1766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5" name="bg object 5625"/>
          <p:cNvSpPr/>
          <p:nvPr/>
        </p:nvSpPr>
        <p:spPr>
          <a:xfrm>
            <a:off x="14995709" y="3044144"/>
            <a:ext cx="143510" cy="0"/>
          </a:xfrm>
          <a:custGeom>
            <a:avLst/>
            <a:gdLst/>
            <a:ahLst/>
            <a:cxnLst/>
            <a:rect l="l" t="t" r="r" b="b"/>
            <a:pathLst>
              <a:path w="143509">
                <a:moveTo>
                  <a:pt x="0" y="0"/>
                </a:moveTo>
                <a:lnTo>
                  <a:pt x="142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6" name="bg object 5626"/>
          <p:cNvSpPr/>
          <p:nvPr/>
        </p:nvSpPr>
        <p:spPr>
          <a:xfrm>
            <a:off x="14986968" y="3071062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>
                <a:moveTo>
                  <a:pt x="0" y="0"/>
                </a:moveTo>
                <a:lnTo>
                  <a:pt x="15944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7" name="bg object 5627"/>
          <p:cNvSpPr/>
          <p:nvPr/>
        </p:nvSpPr>
        <p:spPr>
          <a:xfrm>
            <a:off x="15000106" y="3073208"/>
            <a:ext cx="133350" cy="0"/>
          </a:xfrm>
          <a:custGeom>
            <a:avLst/>
            <a:gdLst/>
            <a:ahLst/>
            <a:cxnLst/>
            <a:rect l="l" t="t" r="r" b="b"/>
            <a:pathLst>
              <a:path w="133350">
                <a:moveTo>
                  <a:pt x="0" y="0"/>
                </a:moveTo>
                <a:lnTo>
                  <a:pt x="1331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8" name="bg object 5628"/>
          <p:cNvSpPr/>
          <p:nvPr/>
        </p:nvSpPr>
        <p:spPr>
          <a:xfrm>
            <a:off x="15009708" y="3079818"/>
            <a:ext cx="114300" cy="0"/>
          </a:xfrm>
          <a:custGeom>
            <a:avLst/>
            <a:gdLst/>
            <a:ahLst/>
            <a:cxnLst/>
            <a:rect l="l" t="t" r="r" b="b"/>
            <a:pathLst>
              <a:path w="114300">
                <a:moveTo>
                  <a:pt x="0" y="0"/>
                </a:moveTo>
                <a:lnTo>
                  <a:pt x="1139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9" name="bg object 5629"/>
          <p:cNvSpPr/>
          <p:nvPr/>
        </p:nvSpPr>
        <p:spPr>
          <a:xfrm>
            <a:off x="15000106" y="3086430"/>
            <a:ext cx="133350" cy="0"/>
          </a:xfrm>
          <a:custGeom>
            <a:avLst/>
            <a:gdLst/>
            <a:ahLst/>
            <a:cxnLst/>
            <a:rect l="l" t="t" r="r" b="b"/>
            <a:pathLst>
              <a:path w="133350">
                <a:moveTo>
                  <a:pt x="0" y="0"/>
                </a:moveTo>
                <a:lnTo>
                  <a:pt x="1331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0" name="bg object 5630"/>
          <p:cNvSpPr/>
          <p:nvPr/>
        </p:nvSpPr>
        <p:spPr>
          <a:xfrm>
            <a:off x="14997552" y="3079818"/>
            <a:ext cx="138430" cy="0"/>
          </a:xfrm>
          <a:custGeom>
            <a:avLst/>
            <a:gdLst/>
            <a:ahLst/>
            <a:cxnLst/>
            <a:rect l="l" t="t" r="r" b="b"/>
            <a:pathLst>
              <a:path w="138430">
                <a:moveTo>
                  <a:pt x="0" y="0"/>
                </a:moveTo>
                <a:lnTo>
                  <a:pt x="1382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1" name="bg object 5631"/>
          <p:cNvSpPr/>
          <p:nvPr/>
        </p:nvSpPr>
        <p:spPr>
          <a:xfrm>
            <a:off x="14997552" y="3078551"/>
            <a:ext cx="138430" cy="0"/>
          </a:xfrm>
          <a:custGeom>
            <a:avLst/>
            <a:gdLst/>
            <a:ahLst/>
            <a:cxnLst/>
            <a:rect l="l" t="t" r="r" b="b"/>
            <a:pathLst>
              <a:path w="138430">
                <a:moveTo>
                  <a:pt x="0" y="0"/>
                </a:moveTo>
                <a:lnTo>
                  <a:pt x="1382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2" name="bg object 5632"/>
          <p:cNvSpPr/>
          <p:nvPr/>
        </p:nvSpPr>
        <p:spPr>
          <a:xfrm>
            <a:off x="14997552" y="3081087"/>
            <a:ext cx="138430" cy="0"/>
          </a:xfrm>
          <a:custGeom>
            <a:avLst/>
            <a:gdLst/>
            <a:ahLst/>
            <a:cxnLst/>
            <a:rect l="l" t="t" r="r" b="b"/>
            <a:pathLst>
              <a:path w="138430">
                <a:moveTo>
                  <a:pt x="0" y="0"/>
                </a:moveTo>
                <a:lnTo>
                  <a:pt x="1382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3" name="bg object 5633"/>
          <p:cNvSpPr/>
          <p:nvPr/>
        </p:nvSpPr>
        <p:spPr>
          <a:xfrm>
            <a:off x="14978886" y="3071062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0" y="0"/>
                </a:moveTo>
                <a:lnTo>
                  <a:pt x="1039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4" name="bg object 5634"/>
          <p:cNvSpPr/>
          <p:nvPr/>
        </p:nvSpPr>
        <p:spPr>
          <a:xfrm>
            <a:off x="14880993" y="304414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5" name="bg object 5635"/>
          <p:cNvSpPr/>
          <p:nvPr/>
        </p:nvSpPr>
        <p:spPr>
          <a:xfrm>
            <a:off x="14948285" y="3044144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0" y="0"/>
                </a:moveTo>
                <a:lnTo>
                  <a:pt x="474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6" name="bg object 5636"/>
          <p:cNvSpPr/>
          <p:nvPr/>
        </p:nvSpPr>
        <p:spPr>
          <a:xfrm>
            <a:off x="14995709" y="3044149"/>
            <a:ext cx="0" cy="25400"/>
          </a:xfrm>
          <a:custGeom>
            <a:avLst/>
            <a:gdLst/>
            <a:ahLst/>
            <a:cxnLst/>
            <a:rect l="l" t="t" r="r" b="b"/>
            <a:pathLst>
              <a:path h="25400">
                <a:moveTo>
                  <a:pt x="0" y="252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7" name="bg object 5637"/>
          <p:cNvSpPr/>
          <p:nvPr/>
        </p:nvSpPr>
        <p:spPr>
          <a:xfrm>
            <a:off x="14978886" y="306937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8" name="bg object 5638"/>
          <p:cNvSpPr/>
          <p:nvPr/>
        </p:nvSpPr>
        <p:spPr>
          <a:xfrm>
            <a:off x="14978886" y="3069373"/>
            <a:ext cx="0" cy="52705"/>
          </a:xfrm>
          <a:custGeom>
            <a:avLst/>
            <a:gdLst/>
            <a:ahLst/>
            <a:cxnLst/>
            <a:rect l="l" t="t" r="r" b="b"/>
            <a:pathLst>
              <a:path h="52705">
                <a:moveTo>
                  <a:pt x="0" y="521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9" name="bg object 5639"/>
          <p:cNvSpPr/>
          <p:nvPr/>
        </p:nvSpPr>
        <p:spPr>
          <a:xfrm>
            <a:off x="15000106" y="3073208"/>
            <a:ext cx="0" cy="4445"/>
          </a:xfrm>
          <a:custGeom>
            <a:avLst/>
            <a:gdLst/>
            <a:ahLst/>
            <a:cxnLst/>
            <a:rect l="l" t="t" r="r" b="b"/>
            <a:pathLst>
              <a:path h="4444">
                <a:moveTo>
                  <a:pt x="0" y="0"/>
                </a:moveTo>
                <a:lnTo>
                  <a:pt x="0" y="40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0" name="bg object 5640"/>
          <p:cNvSpPr/>
          <p:nvPr/>
        </p:nvSpPr>
        <p:spPr>
          <a:xfrm>
            <a:off x="14997553" y="3077266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25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1" name="bg object 5641"/>
          <p:cNvSpPr/>
          <p:nvPr/>
        </p:nvSpPr>
        <p:spPr>
          <a:xfrm>
            <a:off x="14997552" y="3077266"/>
            <a:ext cx="0" cy="5715"/>
          </a:xfrm>
          <a:custGeom>
            <a:avLst/>
            <a:gdLst/>
            <a:ahLst/>
            <a:cxnLst/>
            <a:rect l="l" t="t" r="r" b="b"/>
            <a:pathLst>
              <a:path h="5714">
                <a:moveTo>
                  <a:pt x="0" y="0"/>
                </a:moveTo>
                <a:lnTo>
                  <a:pt x="0" y="51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2" name="bg object 5642"/>
          <p:cNvSpPr/>
          <p:nvPr/>
        </p:nvSpPr>
        <p:spPr>
          <a:xfrm>
            <a:off x="14997552" y="3082372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0" y="0"/>
                </a:moveTo>
                <a:lnTo>
                  <a:pt x="25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3" name="bg object 5643"/>
          <p:cNvSpPr/>
          <p:nvPr/>
        </p:nvSpPr>
        <p:spPr>
          <a:xfrm>
            <a:off x="15000106" y="3082372"/>
            <a:ext cx="0" cy="4445"/>
          </a:xfrm>
          <a:custGeom>
            <a:avLst/>
            <a:gdLst/>
            <a:ahLst/>
            <a:cxnLst/>
            <a:rect l="l" t="t" r="r" b="b"/>
            <a:pathLst>
              <a:path h="4444">
                <a:moveTo>
                  <a:pt x="0" y="0"/>
                </a:moveTo>
                <a:lnTo>
                  <a:pt x="0" y="40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4" name="bg object 5644"/>
          <p:cNvSpPr/>
          <p:nvPr/>
        </p:nvSpPr>
        <p:spPr>
          <a:xfrm>
            <a:off x="14992412" y="3073208"/>
            <a:ext cx="0" cy="11430"/>
          </a:xfrm>
          <a:custGeom>
            <a:avLst/>
            <a:gdLst/>
            <a:ahLst/>
            <a:cxnLst/>
            <a:rect l="l" t="t" r="r" b="b"/>
            <a:pathLst>
              <a:path h="11430">
                <a:moveTo>
                  <a:pt x="0" y="110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5" name="bg object 5645"/>
          <p:cNvSpPr/>
          <p:nvPr/>
        </p:nvSpPr>
        <p:spPr>
          <a:xfrm>
            <a:off x="14992412" y="3073208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0" y="0"/>
                </a:moveTo>
                <a:lnTo>
                  <a:pt x="76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6" name="bg object 5646"/>
          <p:cNvSpPr/>
          <p:nvPr/>
        </p:nvSpPr>
        <p:spPr>
          <a:xfrm>
            <a:off x="15138712" y="3044149"/>
            <a:ext cx="17145" cy="25400"/>
          </a:xfrm>
          <a:custGeom>
            <a:avLst/>
            <a:gdLst/>
            <a:ahLst/>
            <a:cxnLst/>
            <a:rect l="l" t="t" r="r" b="b"/>
            <a:pathLst>
              <a:path w="17144" h="25400">
                <a:moveTo>
                  <a:pt x="0" y="25221"/>
                </a:moveTo>
                <a:lnTo>
                  <a:pt x="0" y="0"/>
                </a:lnTo>
              </a:path>
              <a:path w="17144" h="25400">
                <a:moveTo>
                  <a:pt x="0" y="25221"/>
                </a:moveTo>
                <a:lnTo>
                  <a:pt x="16827" y="252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7" name="bg object 5647"/>
          <p:cNvSpPr/>
          <p:nvPr/>
        </p:nvSpPr>
        <p:spPr>
          <a:xfrm>
            <a:off x="15155536" y="3069373"/>
            <a:ext cx="0" cy="52705"/>
          </a:xfrm>
          <a:custGeom>
            <a:avLst/>
            <a:gdLst/>
            <a:ahLst/>
            <a:cxnLst/>
            <a:rect l="l" t="t" r="r" b="b"/>
            <a:pathLst>
              <a:path h="52705">
                <a:moveTo>
                  <a:pt x="0" y="521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8" name="bg object 5648"/>
          <p:cNvSpPr/>
          <p:nvPr/>
        </p:nvSpPr>
        <p:spPr>
          <a:xfrm>
            <a:off x="15140961" y="3073208"/>
            <a:ext cx="0" cy="11430"/>
          </a:xfrm>
          <a:custGeom>
            <a:avLst/>
            <a:gdLst/>
            <a:ahLst/>
            <a:cxnLst/>
            <a:rect l="l" t="t" r="r" b="b"/>
            <a:pathLst>
              <a:path h="11430">
                <a:moveTo>
                  <a:pt x="0" y="110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9" name="bg object 5649"/>
          <p:cNvSpPr/>
          <p:nvPr/>
        </p:nvSpPr>
        <p:spPr>
          <a:xfrm>
            <a:off x="15133285" y="3082372"/>
            <a:ext cx="0" cy="4445"/>
          </a:xfrm>
          <a:custGeom>
            <a:avLst/>
            <a:gdLst/>
            <a:ahLst/>
            <a:cxnLst/>
            <a:rect l="l" t="t" r="r" b="b"/>
            <a:pathLst>
              <a:path h="4444">
                <a:moveTo>
                  <a:pt x="0" y="0"/>
                </a:moveTo>
                <a:lnTo>
                  <a:pt x="0" y="40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0" name="bg object 5650"/>
          <p:cNvSpPr/>
          <p:nvPr/>
        </p:nvSpPr>
        <p:spPr>
          <a:xfrm>
            <a:off x="15133281" y="3082372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53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1" name="bg object 5651"/>
          <p:cNvSpPr/>
          <p:nvPr/>
        </p:nvSpPr>
        <p:spPr>
          <a:xfrm>
            <a:off x="15135821" y="3077266"/>
            <a:ext cx="0" cy="5715"/>
          </a:xfrm>
          <a:custGeom>
            <a:avLst/>
            <a:gdLst/>
            <a:ahLst/>
            <a:cxnLst/>
            <a:rect l="l" t="t" r="r" b="b"/>
            <a:pathLst>
              <a:path h="5714">
                <a:moveTo>
                  <a:pt x="0" y="0"/>
                </a:moveTo>
                <a:lnTo>
                  <a:pt x="0" y="51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2" name="bg object 5652"/>
          <p:cNvSpPr/>
          <p:nvPr/>
        </p:nvSpPr>
        <p:spPr>
          <a:xfrm>
            <a:off x="15133285" y="3077266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5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3" name="bg object 5653"/>
          <p:cNvSpPr/>
          <p:nvPr/>
        </p:nvSpPr>
        <p:spPr>
          <a:xfrm>
            <a:off x="15133285" y="3073208"/>
            <a:ext cx="0" cy="4445"/>
          </a:xfrm>
          <a:custGeom>
            <a:avLst/>
            <a:gdLst/>
            <a:ahLst/>
            <a:cxnLst/>
            <a:rect l="l" t="t" r="r" b="b"/>
            <a:pathLst>
              <a:path h="4444">
                <a:moveTo>
                  <a:pt x="0" y="0"/>
                </a:moveTo>
                <a:lnTo>
                  <a:pt x="0" y="40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4" name="bg object 5654"/>
          <p:cNvSpPr/>
          <p:nvPr/>
        </p:nvSpPr>
        <p:spPr>
          <a:xfrm>
            <a:off x="15133291" y="3073208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767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5" name="bg object 5655"/>
          <p:cNvSpPr/>
          <p:nvPr/>
        </p:nvSpPr>
        <p:spPr>
          <a:xfrm>
            <a:off x="15796178" y="3037420"/>
            <a:ext cx="0" cy="84455"/>
          </a:xfrm>
          <a:custGeom>
            <a:avLst/>
            <a:gdLst/>
            <a:ahLst/>
            <a:cxnLst/>
            <a:rect l="l" t="t" r="r" b="b"/>
            <a:pathLst>
              <a:path h="84455">
                <a:moveTo>
                  <a:pt x="0" y="841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6" name="bg object 5656"/>
          <p:cNvSpPr/>
          <p:nvPr/>
        </p:nvSpPr>
        <p:spPr>
          <a:xfrm>
            <a:off x="15477791" y="2710396"/>
            <a:ext cx="0" cy="182880"/>
          </a:xfrm>
          <a:custGeom>
            <a:avLst/>
            <a:gdLst/>
            <a:ahLst/>
            <a:cxnLst/>
            <a:rect l="l" t="t" r="r" b="b"/>
            <a:pathLst>
              <a:path h="182880">
                <a:moveTo>
                  <a:pt x="0" y="1825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7" name="bg object 5657"/>
          <p:cNvSpPr/>
          <p:nvPr/>
        </p:nvSpPr>
        <p:spPr>
          <a:xfrm>
            <a:off x="15474427" y="2710396"/>
            <a:ext cx="0" cy="182880"/>
          </a:xfrm>
          <a:custGeom>
            <a:avLst/>
            <a:gdLst/>
            <a:ahLst/>
            <a:cxnLst/>
            <a:rect l="l" t="t" r="r" b="b"/>
            <a:pathLst>
              <a:path h="182880">
                <a:moveTo>
                  <a:pt x="0" y="1825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8" name="bg object 5658"/>
          <p:cNvSpPr/>
          <p:nvPr/>
        </p:nvSpPr>
        <p:spPr>
          <a:xfrm>
            <a:off x="15476102" y="2710396"/>
            <a:ext cx="0" cy="182880"/>
          </a:xfrm>
          <a:custGeom>
            <a:avLst/>
            <a:gdLst/>
            <a:ahLst/>
            <a:cxnLst/>
            <a:rect l="l" t="t" r="r" b="b"/>
            <a:pathLst>
              <a:path h="182880">
                <a:moveTo>
                  <a:pt x="0" y="1825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9" name="bg object 5659"/>
          <p:cNvSpPr/>
          <p:nvPr/>
        </p:nvSpPr>
        <p:spPr>
          <a:xfrm>
            <a:off x="15484826" y="2713749"/>
            <a:ext cx="0" cy="175895"/>
          </a:xfrm>
          <a:custGeom>
            <a:avLst/>
            <a:gdLst/>
            <a:ahLst/>
            <a:cxnLst/>
            <a:rect l="l" t="t" r="r" b="b"/>
            <a:pathLst>
              <a:path h="175894">
                <a:moveTo>
                  <a:pt x="0" y="175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0" name="bg object 5660"/>
          <p:cNvSpPr/>
          <p:nvPr/>
        </p:nvSpPr>
        <p:spPr>
          <a:xfrm>
            <a:off x="15467377" y="2713749"/>
            <a:ext cx="0" cy="175895"/>
          </a:xfrm>
          <a:custGeom>
            <a:avLst/>
            <a:gdLst/>
            <a:ahLst/>
            <a:cxnLst/>
            <a:rect l="l" t="t" r="r" b="b"/>
            <a:pathLst>
              <a:path h="175894">
                <a:moveTo>
                  <a:pt x="0" y="175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1" name="bg object 5661"/>
          <p:cNvSpPr/>
          <p:nvPr/>
        </p:nvSpPr>
        <p:spPr>
          <a:xfrm>
            <a:off x="15476102" y="2726455"/>
            <a:ext cx="0" cy="150495"/>
          </a:xfrm>
          <a:custGeom>
            <a:avLst/>
            <a:gdLst/>
            <a:ahLst/>
            <a:cxnLst/>
            <a:rect l="l" t="t" r="r" b="b"/>
            <a:pathLst>
              <a:path h="150494">
                <a:moveTo>
                  <a:pt x="0" y="1504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2" name="bg object 5662"/>
          <p:cNvSpPr/>
          <p:nvPr/>
        </p:nvSpPr>
        <p:spPr>
          <a:xfrm>
            <a:off x="15464536" y="2696413"/>
            <a:ext cx="0" cy="210820"/>
          </a:xfrm>
          <a:custGeom>
            <a:avLst/>
            <a:gdLst/>
            <a:ahLst/>
            <a:cxnLst/>
            <a:rect l="l" t="t" r="r" b="b"/>
            <a:pathLst>
              <a:path h="210819">
                <a:moveTo>
                  <a:pt x="0" y="2105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3" name="bg object 5663"/>
          <p:cNvSpPr/>
          <p:nvPr/>
        </p:nvSpPr>
        <p:spPr>
          <a:xfrm>
            <a:off x="15533743" y="2995468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319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4" name="bg object 5664"/>
          <p:cNvSpPr/>
          <p:nvPr/>
        </p:nvSpPr>
        <p:spPr>
          <a:xfrm>
            <a:off x="15462595" y="2918757"/>
            <a:ext cx="71755" cy="0"/>
          </a:xfrm>
          <a:custGeom>
            <a:avLst/>
            <a:gdLst/>
            <a:ahLst/>
            <a:cxnLst/>
            <a:rect l="l" t="t" r="r" b="b"/>
            <a:pathLst>
              <a:path w="71755">
                <a:moveTo>
                  <a:pt x="7114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5" name="bg object 5665"/>
          <p:cNvSpPr/>
          <p:nvPr/>
        </p:nvSpPr>
        <p:spPr>
          <a:xfrm>
            <a:off x="15462591" y="2905372"/>
            <a:ext cx="0" cy="13970"/>
          </a:xfrm>
          <a:custGeom>
            <a:avLst/>
            <a:gdLst/>
            <a:ahLst/>
            <a:cxnLst/>
            <a:rect l="l" t="t" r="r" b="b"/>
            <a:pathLst>
              <a:path h="13969">
                <a:moveTo>
                  <a:pt x="0" y="133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6" name="bg object 5666"/>
          <p:cNvSpPr/>
          <p:nvPr/>
        </p:nvSpPr>
        <p:spPr>
          <a:xfrm>
            <a:off x="15479466" y="2889627"/>
            <a:ext cx="5715" cy="0"/>
          </a:xfrm>
          <a:custGeom>
            <a:avLst/>
            <a:gdLst/>
            <a:ahLst/>
            <a:cxnLst/>
            <a:rect l="l" t="t" r="r" b="b"/>
            <a:pathLst>
              <a:path w="5715">
                <a:moveTo>
                  <a:pt x="0" y="0"/>
                </a:moveTo>
                <a:lnTo>
                  <a:pt x="53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7" name="bg object 5667"/>
          <p:cNvSpPr/>
          <p:nvPr/>
        </p:nvSpPr>
        <p:spPr>
          <a:xfrm>
            <a:off x="15479466" y="2889627"/>
            <a:ext cx="0" cy="3810"/>
          </a:xfrm>
          <a:custGeom>
            <a:avLst/>
            <a:gdLst/>
            <a:ahLst/>
            <a:cxnLst/>
            <a:rect l="l" t="t" r="r" b="b"/>
            <a:pathLst>
              <a:path h="3810">
                <a:moveTo>
                  <a:pt x="0" y="33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8" name="bg object 5668"/>
          <p:cNvSpPr/>
          <p:nvPr/>
        </p:nvSpPr>
        <p:spPr>
          <a:xfrm>
            <a:off x="15472737" y="2892992"/>
            <a:ext cx="6985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0" y="0"/>
                </a:moveTo>
                <a:lnTo>
                  <a:pt x="67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9" name="bg object 5669"/>
          <p:cNvSpPr/>
          <p:nvPr/>
        </p:nvSpPr>
        <p:spPr>
          <a:xfrm>
            <a:off x="15472737" y="2889627"/>
            <a:ext cx="0" cy="3810"/>
          </a:xfrm>
          <a:custGeom>
            <a:avLst/>
            <a:gdLst/>
            <a:ahLst/>
            <a:cxnLst/>
            <a:rect l="l" t="t" r="r" b="b"/>
            <a:pathLst>
              <a:path h="3810">
                <a:moveTo>
                  <a:pt x="0" y="0"/>
                </a:moveTo>
                <a:lnTo>
                  <a:pt x="0" y="33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0" name="bg object 5670"/>
          <p:cNvSpPr/>
          <p:nvPr/>
        </p:nvSpPr>
        <p:spPr>
          <a:xfrm>
            <a:off x="15467378" y="2889627"/>
            <a:ext cx="5715" cy="0"/>
          </a:xfrm>
          <a:custGeom>
            <a:avLst/>
            <a:gdLst/>
            <a:ahLst/>
            <a:cxnLst/>
            <a:rect l="l" t="t" r="r" b="b"/>
            <a:pathLst>
              <a:path w="5715">
                <a:moveTo>
                  <a:pt x="0" y="0"/>
                </a:moveTo>
                <a:lnTo>
                  <a:pt x="53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1" name="bg object 5671"/>
          <p:cNvSpPr/>
          <p:nvPr/>
        </p:nvSpPr>
        <p:spPr>
          <a:xfrm>
            <a:off x="15467378" y="2889624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101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2" name="bg object 5672"/>
          <p:cNvSpPr/>
          <p:nvPr/>
        </p:nvSpPr>
        <p:spPr>
          <a:xfrm>
            <a:off x="15467380" y="2899771"/>
            <a:ext cx="14604" cy="0"/>
          </a:xfrm>
          <a:custGeom>
            <a:avLst/>
            <a:gdLst/>
            <a:ahLst/>
            <a:cxnLst/>
            <a:rect l="l" t="t" r="r" b="b"/>
            <a:pathLst>
              <a:path w="14605">
                <a:moveTo>
                  <a:pt x="1460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3" name="bg object 5673"/>
          <p:cNvSpPr/>
          <p:nvPr/>
        </p:nvSpPr>
        <p:spPr>
          <a:xfrm>
            <a:off x="15436150" y="2905367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44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4" name="bg object 5674"/>
          <p:cNvSpPr/>
          <p:nvPr/>
        </p:nvSpPr>
        <p:spPr>
          <a:xfrm>
            <a:off x="15565694" y="3037415"/>
            <a:ext cx="72390" cy="0"/>
          </a:xfrm>
          <a:custGeom>
            <a:avLst/>
            <a:gdLst/>
            <a:ahLst/>
            <a:cxnLst/>
            <a:rect l="l" t="t" r="r" b="b"/>
            <a:pathLst>
              <a:path w="72390">
                <a:moveTo>
                  <a:pt x="0" y="0"/>
                </a:moveTo>
                <a:lnTo>
                  <a:pt x="723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5" name="bg object 5675"/>
          <p:cNvSpPr/>
          <p:nvPr/>
        </p:nvSpPr>
        <p:spPr>
          <a:xfrm>
            <a:off x="15565694" y="2995468"/>
            <a:ext cx="0" cy="42545"/>
          </a:xfrm>
          <a:custGeom>
            <a:avLst/>
            <a:gdLst/>
            <a:ahLst/>
            <a:cxnLst/>
            <a:rect l="l" t="t" r="r" b="b"/>
            <a:pathLst>
              <a:path h="42544">
                <a:moveTo>
                  <a:pt x="0" y="0"/>
                </a:moveTo>
                <a:lnTo>
                  <a:pt x="0" y="419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6" name="bg object 5676"/>
          <p:cNvSpPr/>
          <p:nvPr/>
        </p:nvSpPr>
        <p:spPr>
          <a:xfrm>
            <a:off x="15638039" y="3037421"/>
            <a:ext cx="0" cy="84455"/>
          </a:xfrm>
          <a:custGeom>
            <a:avLst/>
            <a:gdLst/>
            <a:ahLst/>
            <a:cxnLst/>
            <a:rect l="l" t="t" r="r" b="b"/>
            <a:pathLst>
              <a:path h="84455">
                <a:moveTo>
                  <a:pt x="0" y="841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7" name="bg object 5677"/>
          <p:cNvSpPr/>
          <p:nvPr/>
        </p:nvSpPr>
        <p:spPr>
          <a:xfrm>
            <a:off x="15533742" y="2650790"/>
            <a:ext cx="32384" cy="0"/>
          </a:xfrm>
          <a:custGeom>
            <a:avLst/>
            <a:gdLst/>
            <a:ahLst/>
            <a:cxnLst/>
            <a:rect l="l" t="t" r="r" b="b"/>
            <a:pathLst>
              <a:path w="32384">
                <a:moveTo>
                  <a:pt x="319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8" name="bg object 5678"/>
          <p:cNvSpPr/>
          <p:nvPr/>
        </p:nvSpPr>
        <p:spPr>
          <a:xfrm>
            <a:off x="15462595" y="2650789"/>
            <a:ext cx="71755" cy="33020"/>
          </a:xfrm>
          <a:custGeom>
            <a:avLst/>
            <a:gdLst/>
            <a:ahLst/>
            <a:cxnLst/>
            <a:rect l="l" t="t" r="r" b="b"/>
            <a:pathLst>
              <a:path w="71755" h="33019">
                <a:moveTo>
                  <a:pt x="71143" y="33006"/>
                </a:moveTo>
                <a:lnTo>
                  <a:pt x="71143" y="0"/>
                </a:lnTo>
              </a:path>
              <a:path w="71755" h="33019">
                <a:moveTo>
                  <a:pt x="71143" y="33006"/>
                </a:moveTo>
                <a:lnTo>
                  <a:pt x="0" y="330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9" name="bg object 5679"/>
          <p:cNvSpPr/>
          <p:nvPr/>
        </p:nvSpPr>
        <p:spPr>
          <a:xfrm>
            <a:off x="15462591" y="2683793"/>
            <a:ext cx="0" cy="15240"/>
          </a:xfrm>
          <a:custGeom>
            <a:avLst/>
            <a:gdLst/>
            <a:ahLst/>
            <a:cxnLst/>
            <a:rect l="l" t="t" r="r" b="b"/>
            <a:pathLst>
              <a:path h="15239">
                <a:moveTo>
                  <a:pt x="0" y="146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0" name="bg object 5680"/>
          <p:cNvSpPr/>
          <p:nvPr/>
        </p:nvSpPr>
        <p:spPr>
          <a:xfrm>
            <a:off x="15467378" y="2703610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0"/>
                </a:moveTo>
                <a:lnTo>
                  <a:pt x="0" y="101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1" name="bg object 5681"/>
          <p:cNvSpPr/>
          <p:nvPr/>
        </p:nvSpPr>
        <p:spPr>
          <a:xfrm>
            <a:off x="15467378" y="2713754"/>
            <a:ext cx="5715" cy="0"/>
          </a:xfrm>
          <a:custGeom>
            <a:avLst/>
            <a:gdLst/>
            <a:ahLst/>
            <a:cxnLst/>
            <a:rect l="l" t="t" r="r" b="b"/>
            <a:pathLst>
              <a:path w="5715">
                <a:moveTo>
                  <a:pt x="0" y="0"/>
                </a:moveTo>
                <a:lnTo>
                  <a:pt x="53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2" name="bg object 5682"/>
          <p:cNvSpPr/>
          <p:nvPr/>
        </p:nvSpPr>
        <p:spPr>
          <a:xfrm>
            <a:off x="15472737" y="2710389"/>
            <a:ext cx="0" cy="3810"/>
          </a:xfrm>
          <a:custGeom>
            <a:avLst/>
            <a:gdLst/>
            <a:ahLst/>
            <a:cxnLst/>
            <a:rect l="l" t="t" r="r" b="b"/>
            <a:pathLst>
              <a:path h="3810">
                <a:moveTo>
                  <a:pt x="0" y="33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3" name="bg object 5683"/>
          <p:cNvSpPr/>
          <p:nvPr/>
        </p:nvSpPr>
        <p:spPr>
          <a:xfrm>
            <a:off x="15472737" y="2710390"/>
            <a:ext cx="6985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0" y="0"/>
                </a:moveTo>
                <a:lnTo>
                  <a:pt x="67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4" name="bg object 5684"/>
          <p:cNvSpPr/>
          <p:nvPr/>
        </p:nvSpPr>
        <p:spPr>
          <a:xfrm>
            <a:off x="15479466" y="2710390"/>
            <a:ext cx="0" cy="3810"/>
          </a:xfrm>
          <a:custGeom>
            <a:avLst/>
            <a:gdLst/>
            <a:ahLst/>
            <a:cxnLst/>
            <a:rect l="l" t="t" r="r" b="b"/>
            <a:pathLst>
              <a:path h="3810">
                <a:moveTo>
                  <a:pt x="0" y="0"/>
                </a:moveTo>
                <a:lnTo>
                  <a:pt x="0" y="33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5" name="bg object 5685"/>
          <p:cNvSpPr/>
          <p:nvPr/>
        </p:nvSpPr>
        <p:spPr>
          <a:xfrm>
            <a:off x="15479466" y="2713754"/>
            <a:ext cx="5715" cy="0"/>
          </a:xfrm>
          <a:custGeom>
            <a:avLst/>
            <a:gdLst/>
            <a:ahLst/>
            <a:cxnLst/>
            <a:rect l="l" t="t" r="r" b="b"/>
            <a:pathLst>
              <a:path w="5715">
                <a:moveTo>
                  <a:pt x="0" y="0"/>
                </a:moveTo>
                <a:lnTo>
                  <a:pt x="53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6" name="bg object 5686"/>
          <p:cNvSpPr/>
          <p:nvPr/>
        </p:nvSpPr>
        <p:spPr>
          <a:xfrm>
            <a:off x="15467380" y="2703610"/>
            <a:ext cx="14604" cy="0"/>
          </a:xfrm>
          <a:custGeom>
            <a:avLst/>
            <a:gdLst/>
            <a:ahLst/>
            <a:cxnLst/>
            <a:rect l="l" t="t" r="r" b="b"/>
            <a:pathLst>
              <a:path w="14605">
                <a:moveTo>
                  <a:pt x="1460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7" name="bg object 5687"/>
          <p:cNvSpPr/>
          <p:nvPr/>
        </p:nvSpPr>
        <p:spPr>
          <a:xfrm>
            <a:off x="15436150" y="2698436"/>
            <a:ext cx="26670" cy="0"/>
          </a:xfrm>
          <a:custGeom>
            <a:avLst/>
            <a:gdLst/>
            <a:ahLst/>
            <a:cxnLst/>
            <a:rect l="l" t="t" r="r" b="b"/>
            <a:pathLst>
              <a:path w="26669">
                <a:moveTo>
                  <a:pt x="2644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8" name="bg object 5688"/>
          <p:cNvSpPr/>
          <p:nvPr/>
        </p:nvSpPr>
        <p:spPr>
          <a:xfrm>
            <a:off x="15565695" y="2608843"/>
            <a:ext cx="0" cy="42545"/>
          </a:xfrm>
          <a:custGeom>
            <a:avLst/>
            <a:gdLst/>
            <a:ahLst/>
            <a:cxnLst/>
            <a:rect l="l" t="t" r="r" b="b"/>
            <a:pathLst>
              <a:path h="42544">
                <a:moveTo>
                  <a:pt x="0" y="419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9" name="bg object 5689"/>
          <p:cNvSpPr/>
          <p:nvPr/>
        </p:nvSpPr>
        <p:spPr>
          <a:xfrm>
            <a:off x="15565695" y="2608842"/>
            <a:ext cx="172085" cy="0"/>
          </a:xfrm>
          <a:custGeom>
            <a:avLst/>
            <a:gdLst/>
            <a:ahLst/>
            <a:cxnLst/>
            <a:rect l="l" t="t" r="r" b="b"/>
            <a:pathLst>
              <a:path w="172084">
                <a:moveTo>
                  <a:pt x="0" y="0"/>
                </a:moveTo>
                <a:lnTo>
                  <a:pt x="1716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0" name="bg object 5690"/>
          <p:cNvSpPr/>
          <p:nvPr/>
        </p:nvSpPr>
        <p:spPr>
          <a:xfrm>
            <a:off x="15436150" y="2530189"/>
            <a:ext cx="212090" cy="0"/>
          </a:xfrm>
          <a:custGeom>
            <a:avLst/>
            <a:gdLst/>
            <a:ahLst/>
            <a:cxnLst/>
            <a:rect l="l" t="t" r="r" b="b"/>
            <a:pathLst>
              <a:path w="212090">
                <a:moveTo>
                  <a:pt x="21198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1" name="bg object 5691"/>
          <p:cNvSpPr/>
          <p:nvPr/>
        </p:nvSpPr>
        <p:spPr>
          <a:xfrm>
            <a:off x="15688512" y="2530189"/>
            <a:ext cx="48895" cy="0"/>
          </a:xfrm>
          <a:custGeom>
            <a:avLst/>
            <a:gdLst/>
            <a:ahLst/>
            <a:cxnLst/>
            <a:rect l="l" t="t" r="r" b="b"/>
            <a:pathLst>
              <a:path w="48894">
                <a:moveTo>
                  <a:pt x="4879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2" name="bg object 5692"/>
          <p:cNvSpPr/>
          <p:nvPr/>
        </p:nvSpPr>
        <p:spPr>
          <a:xfrm>
            <a:off x="16469108" y="2907245"/>
            <a:ext cx="0" cy="500380"/>
          </a:xfrm>
          <a:custGeom>
            <a:avLst/>
            <a:gdLst/>
            <a:ahLst/>
            <a:cxnLst/>
            <a:rect l="l" t="t" r="r" b="b"/>
            <a:pathLst>
              <a:path h="500379">
                <a:moveTo>
                  <a:pt x="0" y="0"/>
                </a:moveTo>
                <a:lnTo>
                  <a:pt x="0" y="5002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3" name="bg object 5693"/>
          <p:cNvSpPr/>
          <p:nvPr/>
        </p:nvSpPr>
        <p:spPr>
          <a:xfrm>
            <a:off x="16428736" y="3121531"/>
            <a:ext cx="0" cy="326390"/>
          </a:xfrm>
          <a:custGeom>
            <a:avLst/>
            <a:gdLst/>
            <a:ahLst/>
            <a:cxnLst/>
            <a:rect l="l" t="t" r="r" b="b"/>
            <a:pathLst>
              <a:path h="326389">
                <a:moveTo>
                  <a:pt x="0" y="0"/>
                </a:moveTo>
                <a:lnTo>
                  <a:pt x="0" y="3263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4" name="bg object 5694"/>
          <p:cNvSpPr/>
          <p:nvPr/>
        </p:nvSpPr>
        <p:spPr>
          <a:xfrm>
            <a:off x="16738294" y="2907245"/>
            <a:ext cx="0" cy="323850"/>
          </a:xfrm>
          <a:custGeom>
            <a:avLst/>
            <a:gdLst/>
            <a:ahLst/>
            <a:cxnLst/>
            <a:rect l="l" t="t" r="r" b="b"/>
            <a:pathLst>
              <a:path h="323850">
                <a:moveTo>
                  <a:pt x="0" y="0"/>
                </a:moveTo>
                <a:lnTo>
                  <a:pt x="0" y="3233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5" name="bg object 5695"/>
          <p:cNvSpPr/>
          <p:nvPr/>
        </p:nvSpPr>
        <p:spPr>
          <a:xfrm>
            <a:off x="16739689" y="3567113"/>
            <a:ext cx="4445" cy="506730"/>
          </a:xfrm>
          <a:custGeom>
            <a:avLst/>
            <a:gdLst/>
            <a:ahLst/>
            <a:cxnLst/>
            <a:rect l="l" t="t" r="r" b="b"/>
            <a:pathLst>
              <a:path w="4444" h="506729">
                <a:moveTo>
                  <a:pt x="3860" y="5064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6" name="bg object 5696"/>
          <p:cNvSpPr/>
          <p:nvPr/>
        </p:nvSpPr>
        <p:spPr>
          <a:xfrm>
            <a:off x="16512849" y="3673342"/>
            <a:ext cx="0" cy="118110"/>
          </a:xfrm>
          <a:custGeom>
            <a:avLst/>
            <a:gdLst/>
            <a:ahLst/>
            <a:cxnLst/>
            <a:rect l="l" t="t" r="r" b="b"/>
            <a:pathLst>
              <a:path h="118110">
                <a:moveTo>
                  <a:pt x="0" y="0"/>
                </a:moveTo>
                <a:lnTo>
                  <a:pt x="0" y="1177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7" name="bg object 5697"/>
          <p:cNvSpPr/>
          <p:nvPr/>
        </p:nvSpPr>
        <p:spPr>
          <a:xfrm>
            <a:off x="16553224" y="3673342"/>
            <a:ext cx="0" cy="118110"/>
          </a:xfrm>
          <a:custGeom>
            <a:avLst/>
            <a:gdLst/>
            <a:ahLst/>
            <a:cxnLst/>
            <a:rect l="l" t="t" r="r" b="b"/>
            <a:pathLst>
              <a:path h="118110">
                <a:moveTo>
                  <a:pt x="0" y="0"/>
                </a:moveTo>
                <a:lnTo>
                  <a:pt x="0" y="1177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8" name="bg object 5698"/>
          <p:cNvSpPr/>
          <p:nvPr/>
        </p:nvSpPr>
        <p:spPr>
          <a:xfrm>
            <a:off x="16541438" y="3678734"/>
            <a:ext cx="0" cy="106680"/>
          </a:xfrm>
          <a:custGeom>
            <a:avLst/>
            <a:gdLst/>
            <a:ahLst/>
            <a:cxnLst/>
            <a:rect l="l" t="t" r="r" b="b"/>
            <a:pathLst>
              <a:path h="106679">
                <a:moveTo>
                  <a:pt x="0" y="0"/>
                </a:moveTo>
                <a:lnTo>
                  <a:pt x="0" y="1061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9" name="bg object 5699"/>
          <p:cNvSpPr/>
          <p:nvPr/>
        </p:nvSpPr>
        <p:spPr>
          <a:xfrm>
            <a:off x="16536469" y="3685785"/>
            <a:ext cx="0" cy="92075"/>
          </a:xfrm>
          <a:custGeom>
            <a:avLst/>
            <a:gdLst/>
            <a:ahLst/>
            <a:cxnLst/>
            <a:rect l="l" t="t" r="r" b="b"/>
            <a:pathLst>
              <a:path h="92075">
                <a:moveTo>
                  <a:pt x="0" y="0"/>
                </a:moveTo>
                <a:lnTo>
                  <a:pt x="0" y="920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0" name="bg object 5700"/>
          <p:cNvSpPr/>
          <p:nvPr/>
        </p:nvSpPr>
        <p:spPr>
          <a:xfrm>
            <a:off x="16531210" y="3687475"/>
            <a:ext cx="0" cy="88900"/>
          </a:xfrm>
          <a:custGeom>
            <a:avLst/>
            <a:gdLst/>
            <a:ahLst/>
            <a:cxnLst/>
            <a:rect l="l" t="t" r="r" b="b"/>
            <a:pathLst>
              <a:path h="88900">
                <a:moveTo>
                  <a:pt x="0" y="0"/>
                </a:moveTo>
                <a:lnTo>
                  <a:pt x="0" y="886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1" name="bg object 5701"/>
          <p:cNvSpPr/>
          <p:nvPr/>
        </p:nvSpPr>
        <p:spPr>
          <a:xfrm>
            <a:off x="16535605" y="3685785"/>
            <a:ext cx="0" cy="92075"/>
          </a:xfrm>
          <a:custGeom>
            <a:avLst/>
            <a:gdLst/>
            <a:ahLst/>
            <a:cxnLst/>
            <a:rect l="l" t="t" r="r" b="b"/>
            <a:pathLst>
              <a:path h="92075">
                <a:moveTo>
                  <a:pt x="0" y="0"/>
                </a:moveTo>
                <a:lnTo>
                  <a:pt x="0" y="920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2" name="bg object 5702"/>
          <p:cNvSpPr/>
          <p:nvPr/>
        </p:nvSpPr>
        <p:spPr>
          <a:xfrm>
            <a:off x="16540019" y="3687475"/>
            <a:ext cx="0" cy="88900"/>
          </a:xfrm>
          <a:custGeom>
            <a:avLst/>
            <a:gdLst/>
            <a:ahLst/>
            <a:cxnLst/>
            <a:rect l="l" t="t" r="r" b="b"/>
            <a:pathLst>
              <a:path h="88900">
                <a:moveTo>
                  <a:pt x="0" y="0"/>
                </a:moveTo>
                <a:lnTo>
                  <a:pt x="0" y="886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3" name="bg object 5703"/>
          <p:cNvSpPr/>
          <p:nvPr/>
        </p:nvSpPr>
        <p:spPr>
          <a:xfrm>
            <a:off x="16512849" y="3848097"/>
            <a:ext cx="0" cy="118110"/>
          </a:xfrm>
          <a:custGeom>
            <a:avLst/>
            <a:gdLst/>
            <a:ahLst/>
            <a:cxnLst/>
            <a:rect l="l" t="t" r="r" b="b"/>
            <a:pathLst>
              <a:path h="118110">
                <a:moveTo>
                  <a:pt x="0" y="0"/>
                </a:moveTo>
                <a:lnTo>
                  <a:pt x="0" y="1177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4" name="bg object 5704"/>
          <p:cNvSpPr/>
          <p:nvPr/>
        </p:nvSpPr>
        <p:spPr>
          <a:xfrm>
            <a:off x="16553224" y="3848097"/>
            <a:ext cx="0" cy="118110"/>
          </a:xfrm>
          <a:custGeom>
            <a:avLst/>
            <a:gdLst/>
            <a:ahLst/>
            <a:cxnLst/>
            <a:rect l="l" t="t" r="r" b="b"/>
            <a:pathLst>
              <a:path h="118110">
                <a:moveTo>
                  <a:pt x="0" y="0"/>
                </a:moveTo>
                <a:lnTo>
                  <a:pt x="0" y="1177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5" name="bg object 5705"/>
          <p:cNvSpPr/>
          <p:nvPr/>
        </p:nvSpPr>
        <p:spPr>
          <a:xfrm>
            <a:off x="16540019" y="3862215"/>
            <a:ext cx="0" cy="88900"/>
          </a:xfrm>
          <a:custGeom>
            <a:avLst/>
            <a:gdLst/>
            <a:ahLst/>
            <a:cxnLst/>
            <a:rect l="l" t="t" r="r" b="b"/>
            <a:pathLst>
              <a:path h="88900">
                <a:moveTo>
                  <a:pt x="0" y="0"/>
                </a:moveTo>
                <a:lnTo>
                  <a:pt x="0" y="886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6" name="bg object 5706"/>
          <p:cNvSpPr/>
          <p:nvPr/>
        </p:nvSpPr>
        <p:spPr>
          <a:xfrm>
            <a:off x="16535605" y="3860525"/>
            <a:ext cx="0" cy="92710"/>
          </a:xfrm>
          <a:custGeom>
            <a:avLst/>
            <a:gdLst/>
            <a:ahLst/>
            <a:cxnLst/>
            <a:rect l="l" t="t" r="r" b="b"/>
            <a:pathLst>
              <a:path h="92710">
                <a:moveTo>
                  <a:pt x="0" y="0"/>
                </a:moveTo>
                <a:lnTo>
                  <a:pt x="0" y="920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7" name="bg object 5707"/>
          <p:cNvSpPr/>
          <p:nvPr/>
        </p:nvSpPr>
        <p:spPr>
          <a:xfrm>
            <a:off x="16531210" y="3862215"/>
            <a:ext cx="0" cy="88900"/>
          </a:xfrm>
          <a:custGeom>
            <a:avLst/>
            <a:gdLst/>
            <a:ahLst/>
            <a:cxnLst/>
            <a:rect l="l" t="t" r="r" b="b"/>
            <a:pathLst>
              <a:path h="88900">
                <a:moveTo>
                  <a:pt x="0" y="0"/>
                </a:moveTo>
                <a:lnTo>
                  <a:pt x="0" y="886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8" name="bg object 5708"/>
          <p:cNvSpPr/>
          <p:nvPr/>
        </p:nvSpPr>
        <p:spPr>
          <a:xfrm>
            <a:off x="16536469" y="3860525"/>
            <a:ext cx="0" cy="92710"/>
          </a:xfrm>
          <a:custGeom>
            <a:avLst/>
            <a:gdLst/>
            <a:ahLst/>
            <a:cxnLst/>
            <a:rect l="l" t="t" r="r" b="b"/>
            <a:pathLst>
              <a:path h="92710">
                <a:moveTo>
                  <a:pt x="0" y="0"/>
                </a:moveTo>
                <a:lnTo>
                  <a:pt x="0" y="920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9" name="bg object 5709"/>
          <p:cNvSpPr/>
          <p:nvPr/>
        </p:nvSpPr>
        <p:spPr>
          <a:xfrm>
            <a:off x="16541438" y="3853474"/>
            <a:ext cx="0" cy="106680"/>
          </a:xfrm>
          <a:custGeom>
            <a:avLst/>
            <a:gdLst/>
            <a:ahLst/>
            <a:cxnLst/>
            <a:rect l="l" t="t" r="r" b="b"/>
            <a:pathLst>
              <a:path h="106679">
                <a:moveTo>
                  <a:pt x="0" y="0"/>
                </a:moveTo>
                <a:lnTo>
                  <a:pt x="0" y="1061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0" name="bg object 5710"/>
          <p:cNvSpPr/>
          <p:nvPr/>
        </p:nvSpPr>
        <p:spPr>
          <a:xfrm>
            <a:off x="16469101" y="4231679"/>
            <a:ext cx="84455" cy="0"/>
          </a:xfrm>
          <a:custGeom>
            <a:avLst/>
            <a:gdLst/>
            <a:ahLst/>
            <a:cxnLst/>
            <a:rect l="l" t="t" r="r" b="b"/>
            <a:pathLst>
              <a:path w="84455">
                <a:moveTo>
                  <a:pt x="8412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1" name="bg object 5711"/>
          <p:cNvSpPr/>
          <p:nvPr/>
        </p:nvSpPr>
        <p:spPr>
          <a:xfrm>
            <a:off x="16428739" y="4191303"/>
            <a:ext cx="84455" cy="0"/>
          </a:xfrm>
          <a:custGeom>
            <a:avLst/>
            <a:gdLst/>
            <a:ahLst/>
            <a:cxnLst/>
            <a:rect l="l" t="t" r="r" b="b"/>
            <a:pathLst>
              <a:path w="84455">
                <a:moveTo>
                  <a:pt x="8410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2" name="bg object 5712"/>
          <p:cNvSpPr/>
          <p:nvPr/>
        </p:nvSpPr>
        <p:spPr>
          <a:xfrm>
            <a:off x="16512852" y="4140818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403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3" name="bg object 5713"/>
          <p:cNvSpPr/>
          <p:nvPr/>
        </p:nvSpPr>
        <p:spPr>
          <a:xfrm>
            <a:off x="16512852" y="4023057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403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4" name="bg object 5714"/>
          <p:cNvSpPr/>
          <p:nvPr/>
        </p:nvSpPr>
        <p:spPr>
          <a:xfrm>
            <a:off x="16512851" y="3965859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403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5" name="bg object 5715"/>
          <p:cNvSpPr/>
          <p:nvPr/>
        </p:nvSpPr>
        <p:spPr>
          <a:xfrm>
            <a:off x="16512849" y="3965859"/>
            <a:ext cx="0" cy="57785"/>
          </a:xfrm>
          <a:custGeom>
            <a:avLst/>
            <a:gdLst/>
            <a:ahLst/>
            <a:cxnLst/>
            <a:rect l="l" t="t" r="r" b="b"/>
            <a:pathLst>
              <a:path h="57785">
                <a:moveTo>
                  <a:pt x="0" y="0"/>
                </a:moveTo>
                <a:lnTo>
                  <a:pt x="0" y="571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6" name="bg object 5716"/>
          <p:cNvSpPr/>
          <p:nvPr/>
        </p:nvSpPr>
        <p:spPr>
          <a:xfrm>
            <a:off x="16553224" y="3965859"/>
            <a:ext cx="0" cy="57785"/>
          </a:xfrm>
          <a:custGeom>
            <a:avLst/>
            <a:gdLst/>
            <a:ahLst/>
            <a:cxnLst/>
            <a:rect l="l" t="t" r="r" b="b"/>
            <a:pathLst>
              <a:path h="57785">
                <a:moveTo>
                  <a:pt x="0" y="0"/>
                </a:moveTo>
                <a:lnTo>
                  <a:pt x="0" y="571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7" name="bg object 5717"/>
          <p:cNvSpPr/>
          <p:nvPr/>
        </p:nvSpPr>
        <p:spPr>
          <a:xfrm>
            <a:off x="16512849" y="4140818"/>
            <a:ext cx="0" cy="50800"/>
          </a:xfrm>
          <a:custGeom>
            <a:avLst/>
            <a:gdLst/>
            <a:ahLst/>
            <a:cxnLst/>
            <a:rect l="l" t="t" r="r" b="b"/>
            <a:pathLst>
              <a:path h="50800">
                <a:moveTo>
                  <a:pt x="0" y="0"/>
                </a:moveTo>
                <a:lnTo>
                  <a:pt x="0" y="504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8" name="bg object 5718"/>
          <p:cNvSpPr/>
          <p:nvPr/>
        </p:nvSpPr>
        <p:spPr>
          <a:xfrm>
            <a:off x="16553224" y="4140818"/>
            <a:ext cx="0" cy="91440"/>
          </a:xfrm>
          <a:custGeom>
            <a:avLst/>
            <a:gdLst/>
            <a:ahLst/>
            <a:cxnLst/>
            <a:rect l="l" t="t" r="r" b="b"/>
            <a:pathLst>
              <a:path h="91439">
                <a:moveTo>
                  <a:pt x="0" y="0"/>
                </a:moveTo>
                <a:lnTo>
                  <a:pt x="0" y="908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9" name="bg object 5719"/>
          <p:cNvSpPr/>
          <p:nvPr/>
        </p:nvSpPr>
        <p:spPr>
          <a:xfrm>
            <a:off x="16512849" y="4023057"/>
            <a:ext cx="0" cy="118110"/>
          </a:xfrm>
          <a:custGeom>
            <a:avLst/>
            <a:gdLst/>
            <a:ahLst/>
            <a:cxnLst/>
            <a:rect l="l" t="t" r="r" b="b"/>
            <a:pathLst>
              <a:path h="118110">
                <a:moveTo>
                  <a:pt x="0" y="0"/>
                </a:moveTo>
                <a:lnTo>
                  <a:pt x="0" y="1177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0" name="bg object 5720"/>
          <p:cNvSpPr/>
          <p:nvPr/>
        </p:nvSpPr>
        <p:spPr>
          <a:xfrm>
            <a:off x="16553224" y="4023057"/>
            <a:ext cx="0" cy="118110"/>
          </a:xfrm>
          <a:custGeom>
            <a:avLst/>
            <a:gdLst/>
            <a:ahLst/>
            <a:cxnLst/>
            <a:rect l="l" t="t" r="r" b="b"/>
            <a:pathLst>
              <a:path h="118110">
                <a:moveTo>
                  <a:pt x="0" y="0"/>
                </a:moveTo>
                <a:lnTo>
                  <a:pt x="0" y="1177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1" name="bg object 5721"/>
          <p:cNvSpPr/>
          <p:nvPr/>
        </p:nvSpPr>
        <p:spPr>
          <a:xfrm>
            <a:off x="16537314" y="3950912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0"/>
                </a:moveTo>
                <a:lnTo>
                  <a:pt x="0" y="17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2" name="bg object 5722"/>
          <p:cNvSpPr/>
          <p:nvPr/>
        </p:nvSpPr>
        <p:spPr>
          <a:xfrm>
            <a:off x="16533910" y="3952620"/>
            <a:ext cx="3810" cy="0"/>
          </a:xfrm>
          <a:custGeom>
            <a:avLst/>
            <a:gdLst/>
            <a:ahLst/>
            <a:cxnLst/>
            <a:rect l="l" t="t" r="r" b="b"/>
            <a:pathLst>
              <a:path w="3809">
                <a:moveTo>
                  <a:pt x="340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3" name="bg object 5723"/>
          <p:cNvSpPr/>
          <p:nvPr/>
        </p:nvSpPr>
        <p:spPr>
          <a:xfrm>
            <a:off x="16533914" y="3950919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17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4" name="bg object 5724"/>
          <p:cNvSpPr/>
          <p:nvPr/>
        </p:nvSpPr>
        <p:spPr>
          <a:xfrm>
            <a:off x="16540019" y="3950917"/>
            <a:ext cx="0" cy="5715"/>
          </a:xfrm>
          <a:custGeom>
            <a:avLst/>
            <a:gdLst/>
            <a:ahLst/>
            <a:cxnLst/>
            <a:rect l="l" t="t" r="r" b="b"/>
            <a:pathLst>
              <a:path h="5714">
                <a:moveTo>
                  <a:pt x="0" y="51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5" name="bg object 5725"/>
          <p:cNvSpPr/>
          <p:nvPr/>
        </p:nvSpPr>
        <p:spPr>
          <a:xfrm>
            <a:off x="16532647" y="3956035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3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6" name="bg object 5726"/>
          <p:cNvSpPr/>
          <p:nvPr/>
        </p:nvSpPr>
        <p:spPr>
          <a:xfrm>
            <a:off x="16537314" y="3950912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27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7" name="bg object 5727"/>
          <p:cNvSpPr/>
          <p:nvPr/>
        </p:nvSpPr>
        <p:spPr>
          <a:xfrm>
            <a:off x="16531209" y="3950912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27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8" name="bg object 5728"/>
          <p:cNvSpPr/>
          <p:nvPr/>
        </p:nvSpPr>
        <p:spPr>
          <a:xfrm>
            <a:off x="16541439" y="4028450"/>
            <a:ext cx="0" cy="106680"/>
          </a:xfrm>
          <a:custGeom>
            <a:avLst/>
            <a:gdLst/>
            <a:ahLst/>
            <a:cxnLst/>
            <a:rect l="l" t="t" r="r" b="b"/>
            <a:pathLst>
              <a:path h="106679">
                <a:moveTo>
                  <a:pt x="0" y="0"/>
                </a:moveTo>
                <a:lnTo>
                  <a:pt x="0" y="1061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9" name="bg object 5729"/>
          <p:cNvSpPr/>
          <p:nvPr/>
        </p:nvSpPr>
        <p:spPr>
          <a:xfrm>
            <a:off x="16536470" y="4035483"/>
            <a:ext cx="0" cy="92710"/>
          </a:xfrm>
          <a:custGeom>
            <a:avLst/>
            <a:gdLst/>
            <a:ahLst/>
            <a:cxnLst/>
            <a:rect l="l" t="t" r="r" b="b"/>
            <a:pathLst>
              <a:path h="92710">
                <a:moveTo>
                  <a:pt x="0" y="0"/>
                </a:moveTo>
                <a:lnTo>
                  <a:pt x="0" y="920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0" name="bg object 5730"/>
          <p:cNvSpPr/>
          <p:nvPr/>
        </p:nvSpPr>
        <p:spPr>
          <a:xfrm>
            <a:off x="16531209" y="4125887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27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1" name="bg object 5731"/>
          <p:cNvSpPr/>
          <p:nvPr/>
        </p:nvSpPr>
        <p:spPr>
          <a:xfrm>
            <a:off x="16537314" y="4125887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27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2" name="bg object 5732"/>
          <p:cNvSpPr/>
          <p:nvPr/>
        </p:nvSpPr>
        <p:spPr>
          <a:xfrm>
            <a:off x="16532647" y="4130995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3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3" name="bg object 5733"/>
          <p:cNvSpPr/>
          <p:nvPr/>
        </p:nvSpPr>
        <p:spPr>
          <a:xfrm>
            <a:off x="16540019" y="4125890"/>
            <a:ext cx="0" cy="5715"/>
          </a:xfrm>
          <a:custGeom>
            <a:avLst/>
            <a:gdLst/>
            <a:ahLst/>
            <a:cxnLst/>
            <a:rect l="l" t="t" r="r" b="b"/>
            <a:pathLst>
              <a:path h="5714">
                <a:moveTo>
                  <a:pt x="0" y="510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4" name="bg object 5734"/>
          <p:cNvSpPr/>
          <p:nvPr/>
        </p:nvSpPr>
        <p:spPr>
          <a:xfrm>
            <a:off x="16533914" y="4125890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168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5" name="bg object 5735"/>
          <p:cNvSpPr/>
          <p:nvPr/>
        </p:nvSpPr>
        <p:spPr>
          <a:xfrm>
            <a:off x="16533911" y="4127579"/>
            <a:ext cx="3810" cy="0"/>
          </a:xfrm>
          <a:custGeom>
            <a:avLst/>
            <a:gdLst/>
            <a:ahLst/>
            <a:cxnLst/>
            <a:rect l="l" t="t" r="r" b="b"/>
            <a:pathLst>
              <a:path w="3809">
                <a:moveTo>
                  <a:pt x="340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6" name="bg object 5736"/>
          <p:cNvSpPr/>
          <p:nvPr/>
        </p:nvSpPr>
        <p:spPr>
          <a:xfrm>
            <a:off x="16537314" y="4125887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0"/>
                </a:moveTo>
                <a:lnTo>
                  <a:pt x="0" y="16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7" name="bg object 5737"/>
          <p:cNvSpPr/>
          <p:nvPr/>
        </p:nvSpPr>
        <p:spPr>
          <a:xfrm>
            <a:off x="16531211" y="4037193"/>
            <a:ext cx="0" cy="88900"/>
          </a:xfrm>
          <a:custGeom>
            <a:avLst/>
            <a:gdLst/>
            <a:ahLst/>
            <a:cxnLst/>
            <a:rect l="l" t="t" r="r" b="b"/>
            <a:pathLst>
              <a:path h="88900">
                <a:moveTo>
                  <a:pt x="0" y="0"/>
                </a:moveTo>
                <a:lnTo>
                  <a:pt x="0" y="886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8" name="bg object 5738"/>
          <p:cNvSpPr/>
          <p:nvPr/>
        </p:nvSpPr>
        <p:spPr>
          <a:xfrm>
            <a:off x="16535606" y="4035483"/>
            <a:ext cx="0" cy="92710"/>
          </a:xfrm>
          <a:custGeom>
            <a:avLst/>
            <a:gdLst/>
            <a:ahLst/>
            <a:cxnLst/>
            <a:rect l="l" t="t" r="r" b="b"/>
            <a:pathLst>
              <a:path h="92710">
                <a:moveTo>
                  <a:pt x="0" y="0"/>
                </a:moveTo>
                <a:lnTo>
                  <a:pt x="0" y="920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9" name="bg object 5739"/>
          <p:cNvSpPr/>
          <p:nvPr/>
        </p:nvSpPr>
        <p:spPr>
          <a:xfrm>
            <a:off x="16540019" y="4037193"/>
            <a:ext cx="0" cy="88900"/>
          </a:xfrm>
          <a:custGeom>
            <a:avLst/>
            <a:gdLst/>
            <a:ahLst/>
            <a:cxnLst/>
            <a:rect l="l" t="t" r="r" b="b"/>
            <a:pathLst>
              <a:path h="88900">
                <a:moveTo>
                  <a:pt x="0" y="0"/>
                </a:moveTo>
                <a:lnTo>
                  <a:pt x="0" y="886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0" name="bg object 5740"/>
          <p:cNvSpPr/>
          <p:nvPr/>
        </p:nvSpPr>
        <p:spPr>
          <a:xfrm>
            <a:off x="16532647" y="4032068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3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1" name="bg object 5741"/>
          <p:cNvSpPr/>
          <p:nvPr/>
        </p:nvSpPr>
        <p:spPr>
          <a:xfrm>
            <a:off x="16540019" y="4032068"/>
            <a:ext cx="0" cy="5715"/>
          </a:xfrm>
          <a:custGeom>
            <a:avLst/>
            <a:gdLst/>
            <a:ahLst/>
            <a:cxnLst/>
            <a:rect l="l" t="t" r="r" b="b"/>
            <a:pathLst>
              <a:path h="5714">
                <a:moveTo>
                  <a:pt x="0" y="0"/>
                </a:moveTo>
                <a:lnTo>
                  <a:pt x="0" y="51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2" name="bg object 5742"/>
          <p:cNvSpPr/>
          <p:nvPr/>
        </p:nvSpPr>
        <p:spPr>
          <a:xfrm>
            <a:off x="16537314" y="4037193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27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3" name="bg object 5743"/>
          <p:cNvSpPr/>
          <p:nvPr/>
        </p:nvSpPr>
        <p:spPr>
          <a:xfrm>
            <a:off x="16537314" y="4035478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17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4" name="bg object 5744"/>
          <p:cNvSpPr/>
          <p:nvPr/>
        </p:nvSpPr>
        <p:spPr>
          <a:xfrm>
            <a:off x="16533911" y="4035483"/>
            <a:ext cx="3810" cy="0"/>
          </a:xfrm>
          <a:custGeom>
            <a:avLst/>
            <a:gdLst/>
            <a:ahLst/>
            <a:cxnLst/>
            <a:rect l="l" t="t" r="r" b="b"/>
            <a:pathLst>
              <a:path w="3809">
                <a:moveTo>
                  <a:pt x="340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5" name="bg object 5745"/>
          <p:cNvSpPr/>
          <p:nvPr/>
        </p:nvSpPr>
        <p:spPr>
          <a:xfrm>
            <a:off x="16533914" y="4035483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0"/>
                </a:moveTo>
                <a:lnTo>
                  <a:pt x="0" y="17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6" name="bg object 5746"/>
          <p:cNvSpPr/>
          <p:nvPr/>
        </p:nvSpPr>
        <p:spPr>
          <a:xfrm>
            <a:off x="16531209" y="4037193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27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7" name="bg object 5747"/>
          <p:cNvSpPr/>
          <p:nvPr/>
        </p:nvSpPr>
        <p:spPr>
          <a:xfrm>
            <a:off x="16743550" y="4073525"/>
            <a:ext cx="0" cy="46990"/>
          </a:xfrm>
          <a:custGeom>
            <a:avLst/>
            <a:gdLst/>
            <a:ahLst/>
            <a:cxnLst/>
            <a:rect l="l" t="t" r="r" b="b"/>
            <a:pathLst>
              <a:path h="46989">
                <a:moveTo>
                  <a:pt x="0" y="0"/>
                </a:moveTo>
                <a:lnTo>
                  <a:pt x="0" y="469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8" name="bg object 5748"/>
          <p:cNvSpPr/>
          <p:nvPr/>
        </p:nvSpPr>
        <p:spPr>
          <a:xfrm>
            <a:off x="16738294" y="4120457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5">
                <a:moveTo>
                  <a:pt x="0" y="38"/>
                </a:moveTo>
                <a:lnTo>
                  <a:pt x="52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9" name="bg object 5749"/>
          <p:cNvSpPr/>
          <p:nvPr/>
        </p:nvSpPr>
        <p:spPr>
          <a:xfrm>
            <a:off x="16512849" y="3791118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0" y="0"/>
                </a:moveTo>
                <a:lnTo>
                  <a:pt x="403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0" name="bg object 5750"/>
          <p:cNvSpPr/>
          <p:nvPr/>
        </p:nvSpPr>
        <p:spPr>
          <a:xfrm>
            <a:off x="16512851" y="3848097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403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1" name="bg object 5751"/>
          <p:cNvSpPr/>
          <p:nvPr/>
        </p:nvSpPr>
        <p:spPr>
          <a:xfrm>
            <a:off x="16512849" y="3791119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69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2" name="bg object 5752"/>
          <p:cNvSpPr/>
          <p:nvPr/>
        </p:nvSpPr>
        <p:spPr>
          <a:xfrm>
            <a:off x="16553224" y="3791119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69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3" name="bg object 5753"/>
          <p:cNvSpPr/>
          <p:nvPr/>
        </p:nvSpPr>
        <p:spPr>
          <a:xfrm>
            <a:off x="16531209" y="3776172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27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4" name="bg object 5754"/>
          <p:cNvSpPr/>
          <p:nvPr/>
        </p:nvSpPr>
        <p:spPr>
          <a:xfrm>
            <a:off x="16537314" y="3776172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27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5" name="bg object 5755"/>
          <p:cNvSpPr/>
          <p:nvPr/>
        </p:nvSpPr>
        <p:spPr>
          <a:xfrm>
            <a:off x="16532646" y="3781296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3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6" name="bg object 5756"/>
          <p:cNvSpPr/>
          <p:nvPr/>
        </p:nvSpPr>
        <p:spPr>
          <a:xfrm>
            <a:off x="16540019" y="3776178"/>
            <a:ext cx="0" cy="5715"/>
          </a:xfrm>
          <a:custGeom>
            <a:avLst/>
            <a:gdLst/>
            <a:ahLst/>
            <a:cxnLst/>
            <a:rect l="l" t="t" r="r" b="b"/>
            <a:pathLst>
              <a:path h="5714">
                <a:moveTo>
                  <a:pt x="0" y="51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7" name="bg object 5757"/>
          <p:cNvSpPr/>
          <p:nvPr/>
        </p:nvSpPr>
        <p:spPr>
          <a:xfrm>
            <a:off x="16533914" y="3776175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168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8" name="bg object 5758"/>
          <p:cNvSpPr/>
          <p:nvPr/>
        </p:nvSpPr>
        <p:spPr>
          <a:xfrm>
            <a:off x="16533910" y="3777864"/>
            <a:ext cx="3810" cy="0"/>
          </a:xfrm>
          <a:custGeom>
            <a:avLst/>
            <a:gdLst/>
            <a:ahLst/>
            <a:cxnLst/>
            <a:rect l="l" t="t" r="r" b="b"/>
            <a:pathLst>
              <a:path w="3809">
                <a:moveTo>
                  <a:pt x="340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9" name="bg object 5759"/>
          <p:cNvSpPr/>
          <p:nvPr/>
        </p:nvSpPr>
        <p:spPr>
          <a:xfrm>
            <a:off x="16537314" y="3776172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0"/>
                </a:moveTo>
                <a:lnTo>
                  <a:pt x="0" y="16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0" name="bg object 5760"/>
          <p:cNvSpPr/>
          <p:nvPr/>
        </p:nvSpPr>
        <p:spPr>
          <a:xfrm>
            <a:off x="16531209" y="3862215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27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1" name="bg object 5761"/>
          <p:cNvSpPr/>
          <p:nvPr/>
        </p:nvSpPr>
        <p:spPr>
          <a:xfrm>
            <a:off x="16533914" y="3860525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0"/>
                </a:moveTo>
                <a:lnTo>
                  <a:pt x="0" y="16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2" name="bg object 5762"/>
          <p:cNvSpPr/>
          <p:nvPr/>
        </p:nvSpPr>
        <p:spPr>
          <a:xfrm>
            <a:off x="16533910" y="3860525"/>
            <a:ext cx="3810" cy="0"/>
          </a:xfrm>
          <a:custGeom>
            <a:avLst/>
            <a:gdLst/>
            <a:ahLst/>
            <a:cxnLst/>
            <a:rect l="l" t="t" r="r" b="b"/>
            <a:pathLst>
              <a:path w="3809">
                <a:moveTo>
                  <a:pt x="340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3" name="bg object 5763"/>
          <p:cNvSpPr/>
          <p:nvPr/>
        </p:nvSpPr>
        <p:spPr>
          <a:xfrm>
            <a:off x="16537314" y="3860526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168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4" name="bg object 5764"/>
          <p:cNvSpPr/>
          <p:nvPr/>
        </p:nvSpPr>
        <p:spPr>
          <a:xfrm>
            <a:off x="16537314" y="3862215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27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5" name="bg object 5765"/>
          <p:cNvSpPr/>
          <p:nvPr/>
        </p:nvSpPr>
        <p:spPr>
          <a:xfrm>
            <a:off x="16540019" y="3857109"/>
            <a:ext cx="0" cy="5715"/>
          </a:xfrm>
          <a:custGeom>
            <a:avLst/>
            <a:gdLst/>
            <a:ahLst/>
            <a:cxnLst/>
            <a:rect l="l" t="t" r="r" b="b"/>
            <a:pathLst>
              <a:path h="5714">
                <a:moveTo>
                  <a:pt x="0" y="0"/>
                </a:moveTo>
                <a:lnTo>
                  <a:pt x="0" y="51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6" name="bg object 5766"/>
          <p:cNvSpPr/>
          <p:nvPr/>
        </p:nvSpPr>
        <p:spPr>
          <a:xfrm>
            <a:off x="16532646" y="3857109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3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7" name="bg object 5767"/>
          <p:cNvSpPr/>
          <p:nvPr/>
        </p:nvSpPr>
        <p:spPr>
          <a:xfrm>
            <a:off x="16512849" y="3498382"/>
            <a:ext cx="0" cy="118110"/>
          </a:xfrm>
          <a:custGeom>
            <a:avLst/>
            <a:gdLst/>
            <a:ahLst/>
            <a:cxnLst/>
            <a:rect l="l" t="t" r="r" b="b"/>
            <a:pathLst>
              <a:path h="118110">
                <a:moveTo>
                  <a:pt x="0" y="0"/>
                </a:moveTo>
                <a:lnTo>
                  <a:pt x="0" y="1177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8" name="bg object 5768"/>
          <p:cNvSpPr/>
          <p:nvPr/>
        </p:nvSpPr>
        <p:spPr>
          <a:xfrm>
            <a:off x="16553224" y="3498382"/>
            <a:ext cx="0" cy="118110"/>
          </a:xfrm>
          <a:custGeom>
            <a:avLst/>
            <a:gdLst/>
            <a:ahLst/>
            <a:cxnLst/>
            <a:rect l="l" t="t" r="r" b="b"/>
            <a:pathLst>
              <a:path h="118110">
                <a:moveTo>
                  <a:pt x="0" y="0"/>
                </a:moveTo>
                <a:lnTo>
                  <a:pt x="0" y="1177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9" name="bg object 5769"/>
          <p:cNvSpPr/>
          <p:nvPr/>
        </p:nvSpPr>
        <p:spPr>
          <a:xfrm>
            <a:off x="16540019" y="3512517"/>
            <a:ext cx="0" cy="88900"/>
          </a:xfrm>
          <a:custGeom>
            <a:avLst/>
            <a:gdLst/>
            <a:ahLst/>
            <a:cxnLst/>
            <a:rect l="l" t="t" r="r" b="b"/>
            <a:pathLst>
              <a:path h="88900">
                <a:moveTo>
                  <a:pt x="0" y="0"/>
                </a:moveTo>
                <a:lnTo>
                  <a:pt x="0" y="886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0" name="bg object 5770"/>
          <p:cNvSpPr/>
          <p:nvPr/>
        </p:nvSpPr>
        <p:spPr>
          <a:xfrm>
            <a:off x="16535605" y="3510810"/>
            <a:ext cx="0" cy="92710"/>
          </a:xfrm>
          <a:custGeom>
            <a:avLst/>
            <a:gdLst/>
            <a:ahLst/>
            <a:cxnLst/>
            <a:rect l="l" t="t" r="r" b="b"/>
            <a:pathLst>
              <a:path h="92710">
                <a:moveTo>
                  <a:pt x="0" y="0"/>
                </a:moveTo>
                <a:lnTo>
                  <a:pt x="0" y="920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1" name="bg object 5771"/>
          <p:cNvSpPr/>
          <p:nvPr/>
        </p:nvSpPr>
        <p:spPr>
          <a:xfrm>
            <a:off x="16531210" y="3512517"/>
            <a:ext cx="0" cy="88900"/>
          </a:xfrm>
          <a:custGeom>
            <a:avLst/>
            <a:gdLst/>
            <a:ahLst/>
            <a:cxnLst/>
            <a:rect l="l" t="t" r="r" b="b"/>
            <a:pathLst>
              <a:path h="88900">
                <a:moveTo>
                  <a:pt x="0" y="0"/>
                </a:moveTo>
                <a:lnTo>
                  <a:pt x="0" y="886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2" name="bg object 5772"/>
          <p:cNvSpPr/>
          <p:nvPr/>
        </p:nvSpPr>
        <p:spPr>
          <a:xfrm>
            <a:off x="16536469" y="3510810"/>
            <a:ext cx="0" cy="92710"/>
          </a:xfrm>
          <a:custGeom>
            <a:avLst/>
            <a:gdLst/>
            <a:ahLst/>
            <a:cxnLst/>
            <a:rect l="l" t="t" r="r" b="b"/>
            <a:pathLst>
              <a:path h="92710">
                <a:moveTo>
                  <a:pt x="0" y="0"/>
                </a:moveTo>
                <a:lnTo>
                  <a:pt x="0" y="920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3" name="bg object 5773"/>
          <p:cNvSpPr/>
          <p:nvPr/>
        </p:nvSpPr>
        <p:spPr>
          <a:xfrm>
            <a:off x="16541438" y="3503776"/>
            <a:ext cx="0" cy="106680"/>
          </a:xfrm>
          <a:custGeom>
            <a:avLst/>
            <a:gdLst/>
            <a:ahLst/>
            <a:cxnLst/>
            <a:rect l="l" t="t" r="r" b="b"/>
            <a:pathLst>
              <a:path h="106679">
                <a:moveTo>
                  <a:pt x="0" y="0"/>
                </a:moveTo>
                <a:lnTo>
                  <a:pt x="0" y="1061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4" name="bg object 5774"/>
          <p:cNvSpPr/>
          <p:nvPr/>
        </p:nvSpPr>
        <p:spPr>
          <a:xfrm>
            <a:off x="16512849" y="3616142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0" y="0"/>
                </a:moveTo>
                <a:lnTo>
                  <a:pt x="403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5" name="bg object 5775"/>
          <p:cNvSpPr/>
          <p:nvPr/>
        </p:nvSpPr>
        <p:spPr>
          <a:xfrm>
            <a:off x="16512849" y="3673342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0" y="0"/>
                </a:moveTo>
                <a:lnTo>
                  <a:pt x="403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6" name="bg object 5776"/>
          <p:cNvSpPr/>
          <p:nvPr/>
        </p:nvSpPr>
        <p:spPr>
          <a:xfrm>
            <a:off x="16512849" y="3616142"/>
            <a:ext cx="0" cy="57785"/>
          </a:xfrm>
          <a:custGeom>
            <a:avLst/>
            <a:gdLst/>
            <a:ahLst/>
            <a:cxnLst/>
            <a:rect l="l" t="t" r="r" b="b"/>
            <a:pathLst>
              <a:path h="57785">
                <a:moveTo>
                  <a:pt x="0" y="0"/>
                </a:moveTo>
                <a:lnTo>
                  <a:pt x="0" y="571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7" name="bg object 5777"/>
          <p:cNvSpPr/>
          <p:nvPr/>
        </p:nvSpPr>
        <p:spPr>
          <a:xfrm>
            <a:off x="16553224" y="3616142"/>
            <a:ext cx="0" cy="57785"/>
          </a:xfrm>
          <a:custGeom>
            <a:avLst/>
            <a:gdLst/>
            <a:ahLst/>
            <a:cxnLst/>
            <a:rect l="l" t="t" r="r" b="b"/>
            <a:pathLst>
              <a:path h="57785">
                <a:moveTo>
                  <a:pt x="0" y="0"/>
                </a:moveTo>
                <a:lnTo>
                  <a:pt x="0" y="571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8" name="bg object 5778"/>
          <p:cNvSpPr/>
          <p:nvPr/>
        </p:nvSpPr>
        <p:spPr>
          <a:xfrm>
            <a:off x="16532646" y="3682370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3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9" name="bg object 5779"/>
          <p:cNvSpPr/>
          <p:nvPr/>
        </p:nvSpPr>
        <p:spPr>
          <a:xfrm>
            <a:off x="16540019" y="3682370"/>
            <a:ext cx="0" cy="5715"/>
          </a:xfrm>
          <a:custGeom>
            <a:avLst/>
            <a:gdLst/>
            <a:ahLst/>
            <a:cxnLst/>
            <a:rect l="l" t="t" r="r" b="b"/>
            <a:pathLst>
              <a:path h="5714">
                <a:moveTo>
                  <a:pt x="0" y="0"/>
                </a:moveTo>
                <a:lnTo>
                  <a:pt x="0" y="51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0" name="bg object 5780"/>
          <p:cNvSpPr/>
          <p:nvPr/>
        </p:nvSpPr>
        <p:spPr>
          <a:xfrm>
            <a:off x="16537314" y="3687475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27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1" name="bg object 5781"/>
          <p:cNvSpPr/>
          <p:nvPr/>
        </p:nvSpPr>
        <p:spPr>
          <a:xfrm>
            <a:off x="16537314" y="3685786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168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2" name="bg object 5782"/>
          <p:cNvSpPr/>
          <p:nvPr/>
        </p:nvSpPr>
        <p:spPr>
          <a:xfrm>
            <a:off x="16533910" y="3685785"/>
            <a:ext cx="3810" cy="0"/>
          </a:xfrm>
          <a:custGeom>
            <a:avLst/>
            <a:gdLst/>
            <a:ahLst/>
            <a:cxnLst/>
            <a:rect l="l" t="t" r="r" b="b"/>
            <a:pathLst>
              <a:path w="3809">
                <a:moveTo>
                  <a:pt x="340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3" name="bg object 5783"/>
          <p:cNvSpPr/>
          <p:nvPr/>
        </p:nvSpPr>
        <p:spPr>
          <a:xfrm>
            <a:off x="16533914" y="3685785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0"/>
                </a:moveTo>
                <a:lnTo>
                  <a:pt x="0" y="16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4" name="bg object 5784"/>
          <p:cNvSpPr/>
          <p:nvPr/>
        </p:nvSpPr>
        <p:spPr>
          <a:xfrm>
            <a:off x="16531209" y="3687475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27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5" name="bg object 5785"/>
          <p:cNvSpPr/>
          <p:nvPr/>
        </p:nvSpPr>
        <p:spPr>
          <a:xfrm>
            <a:off x="16537314" y="3601214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0"/>
                </a:moveTo>
                <a:lnTo>
                  <a:pt x="0" y="16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6" name="bg object 5786"/>
          <p:cNvSpPr/>
          <p:nvPr/>
        </p:nvSpPr>
        <p:spPr>
          <a:xfrm>
            <a:off x="16533910" y="3602904"/>
            <a:ext cx="3810" cy="0"/>
          </a:xfrm>
          <a:custGeom>
            <a:avLst/>
            <a:gdLst/>
            <a:ahLst/>
            <a:cxnLst/>
            <a:rect l="l" t="t" r="r" b="b"/>
            <a:pathLst>
              <a:path w="3809">
                <a:moveTo>
                  <a:pt x="340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7" name="bg object 5787"/>
          <p:cNvSpPr/>
          <p:nvPr/>
        </p:nvSpPr>
        <p:spPr>
          <a:xfrm>
            <a:off x="16533914" y="3601215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168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8" name="bg object 5788"/>
          <p:cNvSpPr/>
          <p:nvPr/>
        </p:nvSpPr>
        <p:spPr>
          <a:xfrm>
            <a:off x="16540019" y="3601215"/>
            <a:ext cx="0" cy="5715"/>
          </a:xfrm>
          <a:custGeom>
            <a:avLst/>
            <a:gdLst/>
            <a:ahLst/>
            <a:cxnLst/>
            <a:rect l="l" t="t" r="r" b="b"/>
            <a:pathLst>
              <a:path h="5714">
                <a:moveTo>
                  <a:pt x="0" y="510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9" name="bg object 5789"/>
          <p:cNvSpPr/>
          <p:nvPr/>
        </p:nvSpPr>
        <p:spPr>
          <a:xfrm>
            <a:off x="16532646" y="3606320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3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0" name="bg object 5790"/>
          <p:cNvSpPr/>
          <p:nvPr/>
        </p:nvSpPr>
        <p:spPr>
          <a:xfrm>
            <a:off x="16537314" y="3601214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27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1" name="bg object 5791"/>
          <p:cNvSpPr/>
          <p:nvPr/>
        </p:nvSpPr>
        <p:spPr>
          <a:xfrm>
            <a:off x="16531209" y="3601214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27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2" name="bg object 5792"/>
          <p:cNvSpPr/>
          <p:nvPr/>
        </p:nvSpPr>
        <p:spPr>
          <a:xfrm>
            <a:off x="16469109" y="3407538"/>
            <a:ext cx="84455" cy="0"/>
          </a:xfrm>
          <a:custGeom>
            <a:avLst/>
            <a:gdLst/>
            <a:ahLst/>
            <a:cxnLst/>
            <a:rect l="l" t="t" r="r" b="b"/>
            <a:pathLst>
              <a:path w="84455">
                <a:moveTo>
                  <a:pt x="0" y="0"/>
                </a:moveTo>
                <a:lnTo>
                  <a:pt x="841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3" name="bg object 5793"/>
          <p:cNvSpPr/>
          <p:nvPr/>
        </p:nvSpPr>
        <p:spPr>
          <a:xfrm>
            <a:off x="16428736" y="3447912"/>
            <a:ext cx="84455" cy="0"/>
          </a:xfrm>
          <a:custGeom>
            <a:avLst/>
            <a:gdLst/>
            <a:ahLst/>
            <a:cxnLst/>
            <a:rect l="l" t="t" r="r" b="b"/>
            <a:pathLst>
              <a:path w="84455">
                <a:moveTo>
                  <a:pt x="0" y="0"/>
                </a:moveTo>
                <a:lnTo>
                  <a:pt x="841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4" name="bg object 5794"/>
          <p:cNvSpPr/>
          <p:nvPr/>
        </p:nvSpPr>
        <p:spPr>
          <a:xfrm>
            <a:off x="16512850" y="3447912"/>
            <a:ext cx="0" cy="50800"/>
          </a:xfrm>
          <a:custGeom>
            <a:avLst/>
            <a:gdLst/>
            <a:ahLst/>
            <a:cxnLst/>
            <a:rect l="l" t="t" r="r" b="b"/>
            <a:pathLst>
              <a:path h="50800">
                <a:moveTo>
                  <a:pt x="0" y="0"/>
                </a:moveTo>
                <a:lnTo>
                  <a:pt x="0" y="504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5" name="bg object 5795"/>
          <p:cNvSpPr/>
          <p:nvPr/>
        </p:nvSpPr>
        <p:spPr>
          <a:xfrm>
            <a:off x="16553225" y="3407538"/>
            <a:ext cx="0" cy="91440"/>
          </a:xfrm>
          <a:custGeom>
            <a:avLst/>
            <a:gdLst/>
            <a:ahLst/>
            <a:cxnLst/>
            <a:rect l="l" t="t" r="r" b="b"/>
            <a:pathLst>
              <a:path h="91439">
                <a:moveTo>
                  <a:pt x="0" y="0"/>
                </a:moveTo>
                <a:lnTo>
                  <a:pt x="0" y="908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6" name="bg object 5796"/>
          <p:cNvSpPr/>
          <p:nvPr/>
        </p:nvSpPr>
        <p:spPr>
          <a:xfrm>
            <a:off x="16512850" y="3498382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0" y="0"/>
                </a:moveTo>
                <a:lnTo>
                  <a:pt x="403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7" name="bg object 5797"/>
          <p:cNvSpPr/>
          <p:nvPr/>
        </p:nvSpPr>
        <p:spPr>
          <a:xfrm>
            <a:off x="16531210" y="3512517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27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8" name="bg object 5798"/>
          <p:cNvSpPr/>
          <p:nvPr/>
        </p:nvSpPr>
        <p:spPr>
          <a:xfrm>
            <a:off x="16533915" y="3510810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0"/>
                </a:moveTo>
                <a:lnTo>
                  <a:pt x="0" y="17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9" name="bg object 5799"/>
          <p:cNvSpPr/>
          <p:nvPr/>
        </p:nvSpPr>
        <p:spPr>
          <a:xfrm>
            <a:off x="16533911" y="3510810"/>
            <a:ext cx="3810" cy="0"/>
          </a:xfrm>
          <a:custGeom>
            <a:avLst/>
            <a:gdLst/>
            <a:ahLst/>
            <a:cxnLst/>
            <a:rect l="l" t="t" r="r" b="b"/>
            <a:pathLst>
              <a:path w="3809">
                <a:moveTo>
                  <a:pt x="340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0" name="bg object 5800"/>
          <p:cNvSpPr/>
          <p:nvPr/>
        </p:nvSpPr>
        <p:spPr>
          <a:xfrm>
            <a:off x="16537315" y="3510815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17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1" name="bg object 5801"/>
          <p:cNvSpPr/>
          <p:nvPr/>
        </p:nvSpPr>
        <p:spPr>
          <a:xfrm>
            <a:off x="16537315" y="3512517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27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2" name="bg object 5802"/>
          <p:cNvSpPr/>
          <p:nvPr/>
        </p:nvSpPr>
        <p:spPr>
          <a:xfrm>
            <a:off x="16540020" y="3507394"/>
            <a:ext cx="0" cy="5715"/>
          </a:xfrm>
          <a:custGeom>
            <a:avLst/>
            <a:gdLst/>
            <a:ahLst/>
            <a:cxnLst/>
            <a:rect l="l" t="t" r="r" b="b"/>
            <a:pathLst>
              <a:path h="5714">
                <a:moveTo>
                  <a:pt x="0" y="0"/>
                </a:moveTo>
                <a:lnTo>
                  <a:pt x="0" y="51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3" name="bg object 5803"/>
          <p:cNvSpPr/>
          <p:nvPr/>
        </p:nvSpPr>
        <p:spPr>
          <a:xfrm>
            <a:off x="16532648" y="3507394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3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4" name="bg object 5804"/>
          <p:cNvSpPr/>
          <p:nvPr/>
        </p:nvSpPr>
        <p:spPr>
          <a:xfrm>
            <a:off x="16739695" y="3518726"/>
            <a:ext cx="0" cy="48895"/>
          </a:xfrm>
          <a:custGeom>
            <a:avLst/>
            <a:gdLst/>
            <a:ahLst/>
            <a:cxnLst/>
            <a:rect l="l" t="t" r="r" b="b"/>
            <a:pathLst>
              <a:path h="48895">
                <a:moveTo>
                  <a:pt x="0" y="483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5" name="bg object 5805"/>
          <p:cNvSpPr/>
          <p:nvPr/>
        </p:nvSpPr>
        <p:spPr>
          <a:xfrm>
            <a:off x="16738294" y="3230635"/>
            <a:ext cx="1905" cy="288290"/>
          </a:xfrm>
          <a:custGeom>
            <a:avLst/>
            <a:gdLst/>
            <a:ahLst/>
            <a:cxnLst/>
            <a:rect l="l" t="t" r="r" b="b"/>
            <a:pathLst>
              <a:path w="1905" h="288289">
                <a:moveTo>
                  <a:pt x="0" y="0"/>
                </a:moveTo>
                <a:lnTo>
                  <a:pt x="1396" y="2880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6" name="bg object 5806"/>
          <p:cNvSpPr/>
          <p:nvPr/>
        </p:nvSpPr>
        <p:spPr>
          <a:xfrm>
            <a:off x="16738294" y="2530189"/>
            <a:ext cx="0" cy="208915"/>
          </a:xfrm>
          <a:custGeom>
            <a:avLst/>
            <a:gdLst/>
            <a:ahLst/>
            <a:cxnLst/>
            <a:rect l="l" t="t" r="r" b="b"/>
            <a:pathLst>
              <a:path h="208914">
                <a:moveTo>
                  <a:pt x="0" y="0"/>
                </a:moveTo>
                <a:lnTo>
                  <a:pt x="0" y="2088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7" name="bg object 5807"/>
          <p:cNvSpPr/>
          <p:nvPr/>
        </p:nvSpPr>
        <p:spPr>
          <a:xfrm>
            <a:off x="16553225" y="2479719"/>
            <a:ext cx="0" cy="129539"/>
          </a:xfrm>
          <a:custGeom>
            <a:avLst/>
            <a:gdLst/>
            <a:ahLst/>
            <a:cxnLst/>
            <a:rect l="l" t="t" r="r" b="b"/>
            <a:pathLst>
              <a:path h="129539">
                <a:moveTo>
                  <a:pt x="0" y="0"/>
                </a:moveTo>
                <a:lnTo>
                  <a:pt x="0" y="1291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8" name="bg object 5808"/>
          <p:cNvSpPr/>
          <p:nvPr/>
        </p:nvSpPr>
        <p:spPr>
          <a:xfrm>
            <a:off x="15895440" y="2530193"/>
            <a:ext cx="0" cy="78740"/>
          </a:xfrm>
          <a:custGeom>
            <a:avLst/>
            <a:gdLst/>
            <a:ahLst/>
            <a:cxnLst/>
            <a:rect l="l" t="t" r="r" b="b"/>
            <a:pathLst>
              <a:path h="78739">
                <a:moveTo>
                  <a:pt x="0" y="7864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9" name="bg object 5809"/>
          <p:cNvSpPr/>
          <p:nvPr/>
        </p:nvSpPr>
        <p:spPr>
          <a:xfrm>
            <a:off x="15945907" y="2706416"/>
            <a:ext cx="483234" cy="0"/>
          </a:xfrm>
          <a:custGeom>
            <a:avLst/>
            <a:gdLst/>
            <a:ahLst/>
            <a:cxnLst/>
            <a:rect l="l" t="t" r="r" b="b"/>
            <a:pathLst>
              <a:path w="483234">
                <a:moveTo>
                  <a:pt x="4828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0" name="bg object 5810"/>
          <p:cNvSpPr/>
          <p:nvPr/>
        </p:nvSpPr>
        <p:spPr>
          <a:xfrm>
            <a:off x="16187737" y="2939825"/>
            <a:ext cx="241300" cy="0"/>
          </a:xfrm>
          <a:custGeom>
            <a:avLst/>
            <a:gdLst/>
            <a:ahLst/>
            <a:cxnLst/>
            <a:rect l="l" t="t" r="r" b="b"/>
            <a:pathLst>
              <a:path w="241300">
                <a:moveTo>
                  <a:pt x="0" y="0"/>
                </a:moveTo>
                <a:lnTo>
                  <a:pt x="2410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1" name="bg object 5811"/>
          <p:cNvSpPr/>
          <p:nvPr/>
        </p:nvSpPr>
        <p:spPr>
          <a:xfrm>
            <a:off x="15912262" y="2804007"/>
            <a:ext cx="417195" cy="0"/>
          </a:xfrm>
          <a:custGeom>
            <a:avLst/>
            <a:gdLst/>
            <a:ahLst/>
            <a:cxnLst/>
            <a:rect l="l" t="t" r="r" b="b"/>
            <a:pathLst>
              <a:path w="417194">
                <a:moveTo>
                  <a:pt x="0" y="0"/>
                </a:moveTo>
                <a:lnTo>
                  <a:pt x="4166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2" name="bg object 5812"/>
          <p:cNvSpPr/>
          <p:nvPr/>
        </p:nvSpPr>
        <p:spPr>
          <a:xfrm>
            <a:off x="15565694" y="2608842"/>
            <a:ext cx="863600" cy="0"/>
          </a:xfrm>
          <a:custGeom>
            <a:avLst/>
            <a:gdLst/>
            <a:ahLst/>
            <a:cxnLst/>
            <a:rect l="l" t="t" r="r" b="b"/>
            <a:pathLst>
              <a:path w="863600">
                <a:moveTo>
                  <a:pt x="0" y="0"/>
                </a:moveTo>
                <a:lnTo>
                  <a:pt x="86304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3" name="bg object 5813"/>
          <p:cNvSpPr/>
          <p:nvPr/>
        </p:nvSpPr>
        <p:spPr>
          <a:xfrm>
            <a:off x="16323604" y="2608838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1951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814" name="bg object 5814"/>
          <p:cNvPicPr/>
          <p:nvPr/>
        </p:nvPicPr>
        <p:blipFill>
          <a:blip r:embed="rId136" cstate="print"/>
          <a:stretch>
            <a:fillRect/>
          </a:stretch>
        </p:blipFill>
        <p:spPr>
          <a:xfrm>
            <a:off x="15912083" y="2840662"/>
            <a:ext cx="302864" cy="199357"/>
          </a:xfrm>
          <a:prstGeom prst="rect">
            <a:avLst/>
          </a:prstGeom>
        </p:spPr>
      </p:pic>
      <p:sp>
        <p:nvSpPr>
          <p:cNvPr id="5815" name="bg object 5815"/>
          <p:cNvSpPr/>
          <p:nvPr/>
        </p:nvSpPr>
        <p:spPr>
          <a:xfrm>
            <a:off x="15913090" y="2843538"/>
            <a:ext cx="257810" cy="0"/>
          </a:xfrm>
          <a:custGeom>
            <a:avLst/>
            <a:gdLst/>
            <a:ahLst/>
            <a:cxnLst/>
            <a:rect l="l" t="t" r="r" b="b"/>
            <a:pathLst>
              <a:path w="257809">
                <a:moveTo>
                  <a:pt x="25742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6" name="bg object 5816"/>
          <p:cNvSpPr/>
          <p:nvPr/>
        </p:nvSpPr>
        <p:spPr>
          <a:xfrm>
            <a:off x="15946743" y="2610125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1951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7" name="bg object 5817"/>
          <p:cNvSpPr/>
          <p:nvPr/>
        </p:nvSpPr>
        <p:spPr>
          <a:xfrm>
            <a:off x="15989658" y="2610126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1951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8" name="bg object 5818"/>
          <p:cNvSpPr/>
          <p:nvPr/>
        </p:nvSpPr>
        <p:spPr>
          <a:xfrm>
            <a:off x="15913095" y="2805301"/>
            <a:ext cx="0" cy="38735"/>
          </a:xfrm>
          <a:custGeom>
            <a:avLst/>
            <a:gdLst/>
            <a:ahLst/>
            <a:cxnLst/>
            <a:rect l="l" t="t" r="r" b="b"/>
            <a:pathLst>
              <a:path h="38735">
                <a:moveTo>
                  <a:pt x="0" y="382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9" name="bg object 5819"/>
          <p:cNvSpPr/>
          <p:nvPr/>
        </p:nvSpPr>
        <p:spPr>
          <a:xfrm>
            <a:off x="15938341" y="2610127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1951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0" name="bg object 5820"/>
          <p:cNvSpPr/>
          <p:nvPr/>
        </p:nvSpPr>
        <p:spPr>
          <a:xfrm>
            <a:off x="15981238" y="2610128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1951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1" name="bg object 5821"/>
          <p:cNvSpPr/>
          <p:nvPr/>
        </p:nvSpPr>
        <p:spPr>
          <a:xfrm>
            <a:off x="16032556" y="2610128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1951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2" name="bg object 5822"/>
          <p:cNvSpPr/>
          <p:nvPr/>
        </p:nvSpPr>
        <p:spPr>
          <a:xfrm>
            <a:off x="16075452" y="2610130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1951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3" name="bg object 5823"/>
          <p:cNvSpPr/>
          <p:nvPr/>
        </p:nvSpPr>
        <p:spPr>
          <a:xfrm>
            <a:off x="16118365" y="2610131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1951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4" name="bg object 5824"/>
          <p:cNvSpPr/>
          <p:nvPr/>
        </p:nvSpPr>
        <p:spPr>
          <a:xfrm>
            <a:off x="16161265" y="2610131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1951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5" name="bg object 5825"/>
          <p:cNvSpPr/>
          <p:nvPr/>
        </p:nvSpPr>
        <p:spPr>
          <a:xfrm>
            <a:off x="16204178" y="2610132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1951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6" name="bg object 5826"/>
          <p:cNvSpPr/>
          <p:nvPr/>
        </p:nvSpPr>
        <p:spPr>
          <a:xfrm>
            <a:off x="16024150" y="2610132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1951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7" name="bg object 5827"/>
          <p:cNvSpPr/>
          <p:nvPr/>
        </p:nvSpPr>
        <p:spPr>
          <a:xfrm>
            <a:off x="16067050" y="2610134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1951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8" name="bg object 5828"/>
          <p:cNvSpPr/>
          <p:nvPr/>
        </p:nvSpPr>
        <p:spPr>
          <a:xfrm>
            <a:off x="16109948" y="2610135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1951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9" name="bg object 5829"/>
          <p:cNvSpPr/>
          <p:nvPr/>
        </p:nvSpPr>
        <p:spPr>
          <a:xfrm>
            <a:off x="16152859" y="2610135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1951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0" name="bg object 5830"/>
          <p:cNvSpPr/>
          <p:nvPr/>
        </p:nvSpPr>
        <p:spPr>
          <a:xfrm>
            <a:off x="16195757" y="2610136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1951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1" name="bg object 5831"/>
          <p:cNvSpPr/>
          <p:nvPr/>
        </p:nvSpPr>
        <p:spPr>
          <a:xfrm>
            <a:off x="16238655" y="2610137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1951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2" name="bg object 5832"/>
          <p:cNvSpPr/>
          <p:nvPr/>
        </p:nvSpPr>
        <p:spPr>
          <a:xfrm>
            <a:off x="16256324" y="2843557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1951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3" name="bg object 5833"/>
          <p:cNvSpPr/>
          <p:nvPr/>
        </p:nvSpPr>
        <p:spPr>
          <a:xfrm>
            <a:off x="16248748" y="2843557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1951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4" name="bg object 5834"/>
          <p:cNvSpPr/>
          <p:nvPr/>
        </p:nvSpPr>
        <p:spPr>
          <a:xfrm>
            <a:off x="16291664" y="2843559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1951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5" name="bg object 5835"/>
          <p:cNvSpPr/>
          <p:nvPr/>
        </p:nvSpPr>
        <p:spPr>
          <a:xfrm>
            <a:off x="16247075" y="2610140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1951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6" name="bg object 5836"/>
          <p:cNvSpPr/>
          <p:nvPr/>
        </p:nvSpPr>
        <p:spPr>
          <a:xfrm>
            <a:off x="16289972" y="2610141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1951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7" name="bg object 5837"/>
          <p:cNvSpPr/>
          <p:nvPr/>
        </p:nvSpPr>
        <p:spPr>
          <a:xfrm>
            <a:off x="16281570" y="2610141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1951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8" name="bg object 5838"/>
          <p:cNvSpPr/>
          <p:nvPr/>
        </p:nvSpPr>
        <p:spPr>
          <a:xfrm>
            <a:off x="16469981" y="2740315"/>
            <a:ext cx="0" cy="168275"/>
          </a:xfrm>
          <a:custGeom>
            <a:avLst/>
            <a:gdLst/>
            <a:ahLst/>
            <a:cxnLst/>
            <a:rect l="l" t="t" r="r" b="b"/>
            <a:pathLst>
              <a:path h="168275">
                <a:moveTo>
                  <a:pt x="0" y="1682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9" name="bg object 5839"/>
          <p:cNvSpPr/>
          <p:nvPr/>
        </p:nvSpPr>
        <p:spPr>
          <a:xfrm>
            <a:off x="16429604" y="2740315"/>
            <a:ext cx="0" cy="298450"/>
          </a:xfrm>
          <a:custGeom>
            <a:avLst/>
            <a:gdLst/>
            <a:ahLst/>
            <a:cxnLst/>
            <a:rect l="l" t="t" r="r" b="b"/>
            <a:pathLst>
              <a:path h="298450">
                <a:moveTo>
                  <a:pt x="0" y="168232"/>
                </a:moveTo>
                <a:lnTo>
                  <a:pt x="0" y="0"/>
                </a:lnTo>
              </a:path>
              <a:path h="298450">
                <a:moveTo>
                  <a:pt x="0" y="168232"/>
                </a:moveTo>
                <a:lnTo>
                  <a:pt x="0" y="2984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0" name="bg object 5840"/>
          <p:cNvSpPr/>
          <p:nvPr/>
        </p:nvSpPr>
        <p:spPr>
          <a:xfrm>
            <a:off x="16469981" y="2610150"/>
            <a:ext cx="84455" cy="0"/>
          </a:xfrm>
          <a:custGeom>
            <a:avLst/>
            <a:gdLst/>
            <a:ahLst/>
            <a:cxnLst/>
            <a:rect l="l" t="t" r="r" b="b"/>
            <a:pathLst>
              <a:path w="84455">
                <a:moveTo>
                  <a:pt x="0" y="0"/>
                </a:moveTo>
                <a:lnTo>
                  <a:pt x="841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1" name="bg object 5841"/>
          <p:cNvSpPr/>
          <p:nvPr/>
        </p:nvSpPr>
        <p:spPr>
          <a:xfrm>
            <a:off x="16329743" y="2805314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0" y="0"/>
                </a:moveTo>
                <a:lnTo>
                  <a:pt x="314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2" name="bg object 5842"/>
          <p:cNvSpPr/>
          <p:nvPr/>
        </p:nvSpPr>
        <p:spPr>
          <a:xfrm>
            <a:off x="16332887" y="2610146"/>
            <a:ext cx="0" cy="195580"/>
          </a:xfrm>
          <a:custGeom>
            <a:avLst/>
            <a:gdLst/>
            <a:ahLst/>
            <a:cxnLst/>
            <a:rect l="l" t="t" r="r" b="b"/>
            <a:pathLst>
              <a:path h="195580">
                <a:moveTo>
                  <a:pt x="0" y="1951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3" name="bg object 5843"/>
          <p:cNvSpPr/>
          <p:nvPr/>
        </p:nvSpPr>
        <p:spPr>
          <a:xfrm>
            <a:off x="16429604" y="2610153"/>
            <a:ext cx="0" cy="13017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0"/>
                </a:moveTo>
                <a:lnTo>
                  <a:pt x="0" y="1301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4" name="bg object 5844"/>
          <p:cNvSpPr/>
          <p:nvPr/>
        </p:nvSpPr>
        <p:spPr>
          <a:xfrm>
            <a:off x="16469981" y="2610154"/>
            <a:ext cx="0" cy="13017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0"/>
                </a:moveTo>
                <a:lnTo>
                  <a:pt x="0" y="1301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5" name="bg object 5845"/>
          <p:cNvSpPr/>
          <p:nvPr/>
        </p:nvSpPr>
        <p:spPr>
          <a:xfrm>
            <a:off x="16739187" y="2740322"/>
            <a:ext cx="0" cy="168275"/>
          </a:xfrm>
          <a:custGeom>
            <a:avLst/>
            <a:gdLst/>
            <a:ahLst/>
            <a:cxnLst/>
            <a:rect l="l" t="t" r="r" b="b"/>
            <a:pathLst>
              <a:path h="168275">
                <a:moveTo>
                  <a:pt x="0" y="1682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6" name="bg object 5846"/>
          <p:cNvSpPr/>
          <p:nvPr/>
        </p:nvSpPr>
        <p:spPr>
          <a:xfrm>
            <a:off x="15436946" y="2531501"/>
            <a:ext cx="1076960" cy="0"/>
          </a:xfrm>
          <a:custGeom>
            <a:avLst/>
            <a:gdLst/>
            <a:ahLst/>
            <a:cxnLst/>
            <a:rect l="l" t="t" r="r" b="b"/>
            <a:pathLst>
              <a:path w="1076959">
                <a:moveTo>
                  <a:pt x="107678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7" name="bg object 5847"/>
          <p:cNvSpPr/>
          <p:nvPr/>
        </p:nvSpPr>
        <p:spPr>
          <a:xfrm>
            <a:off x="16513726" y="2481034"/>
            <a:ext cx="0" cy="50800"/>
          </a:xfrm>
          <a:custGeom>
            <a:avLst/>
            <a:gdLst/>
            <a:ahLst/>
            <a:cxnLst/>
            <a:rect l="l" t="t" r="r" b="b"/>
            <a:pathLst>
              <a:path h="50800">
                <a:moveTo>
                  <a:pt x="0" y="0"/>
                </a:moveTo>
                <a:lnTo>
                  <a:pt x="0" y="504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8" name="bg object 5848"/>
          <p:cNvSpPr/>
          <p:nvPr/>
        </p:nvSpPr>
        <p:spPr>
          <a:xfrm>
            <a:off x="16469979" y="2531502"/>
            <a:ext cx="269240" cy="0"/>
          </a:xfrm>
          <a:custGeom>
            <a:avLst/>
            <a:gdLst/>
            <a:ahLst/>
            <a:cxnLst/>
            <a:rect l="l" t="t" r="r" b="b"/>
            <a:pathLst>
              <a:path w="269240">
                <a:moveTo>
                  <a:pt x="26920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9" name="bg object 5849"/>
          <p:cNvSpPr/>
          <p:nvPr/>
        </p:nvSpPr>
        <p:spPr>
          <a:xfrm>
            <a:off x="16513731" y="2481036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403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0" name="bg object 5850"/>
          <p:cNvSpPr/>
          <p:nvPr/>
        </p:nvSpPr>
        <p:spPr>
          <a:xfrm>
            <a:off x="10342915" y="7602949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1" name="bg object 5851"/>
          <p:cNvSpPr/>
          <p:nvPr/>
        </p:nvSpPr>
        <p:spPr>
          <a:xfrm>
            <a:off x="10342912" y="760127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50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2" name="bg object 5852"/>
          <p:cNvSpPr/>
          <p:nvPr/>
        </p:nvSpPr>
        <p:spPr>
          <a:xfrm>
            <a:off x="10148453" y="12652643"/>
            <a:ext cx="734695" cy="0"/>
          </a:xfrm>
          <a:custGeom>
            <a:avLst/>
            <a:gdLst/>
            <a:ahLst/>
            <a:cxnLst/>
            <a:rect l="l" t="t" r="r" b="b"/>
            <a:pathLst>
              <a:path w="734695">
                <a:moveTo>
                  <a:pt x="0" y="0"/>
                </a:moveTo>
                <a:lnTo>
                  <a:pt x="7341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3" name="bg object 5853"/>
          <p:cNvSpPr/>
          <p:nvPr/>
        </p:nvSpPr>
        <p:spPr>
          <a:xfrm>
            <a:off x="10155519" y="12645577"/>
            <a:ext cx="730885" cy="0"/>
          </a:xfrm>
          <a:custGeom>
            <a:avLst/>
            <a:gdLst/>
            <a:ahLst/>
            <a:cxnLst/>
            <a:rect l="l" t="t" r="r" b="b"/>
            <a:pathLst>
              <a:path w="730884">
                <a:moveTo>
                  <a:pt x="0" y="0"/>
                </a:moveTo>
                <a:lnTo>
                  <a:pt x="7307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4" name="bg object 5854"/>
          <p:cNvSpPr/>
          <p:nvPr/>
        </p:nvSpPr>
        <p:spPr>
          <a:xfrm>
            <a:off x="10140048" y="12694693"/>
            <a:ext cx="721360" cy="0"/>
          </a:xfrm>
          <a:custGeom>
            <a:avLst/>
            <a:gdLst/>
            <a:ahLst/>
            <a:cxnLst/>
            <a:rect l="l" t="t" r="r" b="b"/>
            <a:pathLst>
              <a:path w="721359">
                <a:moveTo>
                  <a:pt x="0" y="0"/>
                </a:moveTo>
                <a:lnTo>
                  <a:pt x="72107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5" name="bg object 5855"/>
          <p:cNvSpPr/>
          <p:nvPr/>
        </p:nvSpPr>
        <p:spPr>
          <a:xfrm>
            <a:off x="10140048" y="12661048"/>
            <a:ext cx="738505" cy="0"/>
          </a:xfrm>
          <a:custGeom>
            <a:avLst/>
            <a:gdLst/>
            <a:ahLst/>
            <a:cxnLst/>
            <a:rect l="l" t="t" r="r" b="b"/>
            <a:pathLst>
              <a:path w="738504">
                <a:moveTo>
                  <a:pt x="0" y="0"/>
                </a:moveTo>
                <a:lnTo>
                  <a:pt x="738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6" name="bg object 5856"/>
          <p:cNvSpPr/>
          <p:nvPr/>
        </p:nvSpPr>
        <p:spPr>
          <a:xfrm>
            <a:off x="10142939" y="13223549"/>
            <a:ext cx="680085" cy="1905"/>
          </a:xfrm>
          <a:custGeom>
            <a:avLst/>
            <a:gdLst/>
            <a:ahLst/>
            <a:cxnLst/>
            <a:rect l="l" t="t" r="r" b="b"/>
            <a:pathLst>
              <a:path w="680084" h="1905">
                <a:moveTo>
                  <a:pt x="0" y="1752"/>
                </a:moveTo>
                <a:lnTo>
                  <a:pt x="6795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7" name="bg object 5857"/>
          <p:cNvSpPr/>
          <p:nvPr/>
        </p:nvSpPr>
        <p:spPr>
          <a:xfrm>
            <a:off x="10142415" y="13159520"/>
            <a:ext cx="680085" cy="1905"/>
          </a:xfrm>
          <a:custGeom>
            <a:avLst/>
            <a:gdLst/>
            <a:ahLst/>
            <a:cxnLst/>
            <a:rect l="l" t="t" r="r" b="b"/>
            <a:pathLst>
              <a:path w="680084" h="1905">
                <a:moveTo>
                  <a:pt x="0" y="1752"/>
                </a:moveTo>
                <a:lnTo>
                  <a:pt x="6799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8" name="bg object 5858"/>
          <p:cNvSpPr/>
          <p:nvPr/>
        </p:nvSpPr>
        <p:spPr>
          <a:xfrm>
            <a:off x="10142432" y="13167938"/>
            <a:ext cx="680085" cy="1905"/>
          </a:xfrm>
          <a:custGeom>
            <a:avLst/>
            <a:gdLst/>
            <a:ahLst/>
            <a:cxnLst/>
            <a:rect l="l" t="t" r="r" b="b"/>
            <a:pathLst>
              <a:path w="680084" h="1905">
                <a:moveTo>
                  <a:pt x="0" y="1739"/>
                </a:moveTo>
                <a:lnTo>
                  <a:pt x="6799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9" name="bg object 5859"/>
          <p:cNvSpPr/>
          <p:nvPr/>
        </p:nvSpPr>
        <p:spPr>
          <a:xfrm>
            <a:off x="11412412" y="12765792"/>
            <a:ext cx="258445" cy="0"/>
          </a:xfrm>
          <a:custGeom>
            <a:avLst/>
            <a:gdLst/>
            <a:ahLst/>
            <a:cxnLst/>
            <a:rect l="l" t="t" r="r" b="b"/>
            <a:pathLst>
              <a:path w="258445">
                <a:moveTo>
                  <a:pt x="25785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0" name="bg object 5860"/>
          <p:cNvSpPr/>
          <p:nvPr/>
        </p:nvSpPr>
        <p:spPr>
          <a:xfrm>
            <a:off x="10651516" y="12765794"/>
            <a:ext cx="507365" cy="0"/>
          </a:xfrm>
          <a:custGeom>
            <a:avLst/>
            <a:gdLst/>
            <a:ahLst/>
            <a:cxnLst/>
            <a:rect l="l" t="t" r="r" b="b"/>
            <a:pathLst>
              <a:path w="507365">
                <a:moveTo>
                  <a:pt x="50726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1" name="bg object 5861"/>
          <p:cNvSpPr/>
          <p:nvPr/>
        </p:nvSpPr>
        <p:spPr>
          <a:xfrm>
            <a:off x="10140046" y="12765795"/>
            <a:ext cx="258445" cy="0"/>
          </a:xfrm>
          <a:custGeom>
            <a:avLst/>
            <a:gdLst/>
            <a:ahLst/>
            <a:cxnLst/>
            <a:rect l="l" t="t" r="r" b="b"/>
            <a:pathLst>
              <a:path w="258445">
                <a:moveTo>
                  <a:pt x="25784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2" name="bg object 5862"/>
          <p:cNvSpPr/>
          <p:nvPr/>
        </p:nvSpPr>
        <p:spPr>
          <a:xfrm>
            <a:off x="10148452" y="11892223"/>
            <a:ext cx="1071245" cy="0"/>
          </a:xfrm>
          <a:custGeom>
            <a:avLst/>
            <a:gdLst/>
            <a:ahLst/>
            <a:cxnLst/>
            <a:rect l="l" t="t" r="r" b="b"/>
            <a:pathLst>
              <a:path w="1071245">
                <a:moveTo>
                  <a:pt x="0" y="0"/>
                </a:moveTo>
                <a:lnTo>
                  <a:pt x="107095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3" name="bg object 5863"/>
          <p:cNvSpPr/>
          <p:nvPr/>
        </p:nvSpPr>
        <p:spPr>
          <a:xfrm>
            <a:off x="10271867" y="11871647"/>
            <a:ext cx="734060" cy="0"/>
          </a:xfrm>
          <a:custGeom>
            <a:avLst/>
            <a:gdLst/>
            <a:ahLst/>
            <a:cxnLst/>
            <a:rect l="l" t="t" r="r" b="b"/>
            <a:pathLst>
              <a:path w="734059">
                <a:moveTo>
                  <a:pt x="73393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4" name="bg object 5864"/>
          <p:cNvSpPr/>
          <p:nvPr/>
        </p:nvSpPr>
        <p:spPr>
          <a:xfrm>
            <a:off x="10271863" y="11831273"/>
            <a:ext cx="734060" cy="0"/>
          </a:xfrm>
          <a:custGeom>
            <a:avLst/>
            <a:gdLst/>
            <a:ahLst/>
            <a:cxnLst/>
            <a:rect l="l" t="t" r="r" b="b"/>
            <a:pathLst>
              <a:path w="734059">
                <a:moveTo>
                  <a:pt x="73357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5" name="bg object 5865"/>
          <p:cNvSpPr/>
          <p:nvPr/>
        </p:nvSpPr>
        <p:spPr>
          <a:xfrm>
            <a:off x="10140043" y="11883821"/>
            <a:ext cx="852169" cy="0"/>
          </a:xfrm>
          <a:custGeom>
            <a:avLst/>
            <a:gdLst/>
            <a:ahLst/>
            <a:cxnLst/>
            <a:rect l="l" t="t" r="r" b="b"/>
            <a:pathLst>
              <a:path w="852170">
                <a:moveTo>
                  <a:pt x="8518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6" name="bg object 5866"/>
          <p:cNvSpPr/>
          <p:nvPr/>
        </p:nvSpPr>
        <p:spPr>
          <a:xfrm>
            <a:off x="10918409" y="12477865"/>
            <a:ext cx="53975" cy="0"/>
          </a:xfrm>
          <a:custGeom>
            <a:avLst/>
            <a:gdLst/>
            <a:ahLst/>
            <a:cxnLst/>
            <a:rect l="l" t="t" r="r" b="b"/>
            <a:pathLst>
              <a:path w="53975">
                <a:moveTo>
                  <a:pt x="5373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7" name="bg object 5867"/>
          <p:cNvSpPr/>
          <p:nvPr/>
        </p:nvSpPr>
        <p:spPr>
          <a:xfrm>
            <a:off x="10823292" y="12477866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40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8" name="bg object 5868"/>
          <p:cNvSpPr/>
          <p:nvPr/>
        </p:nvSpPr>
        <p:spPr>
          <a:xfrm>
            <a:off x="10728182" y="12477867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40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9" name="bg object 5869"/>
          <p:cNvSpPr/>
          <p:nvPr/>
        </p:nvSpPr>
        <p:spPr>
          <a:xfrm>
            <a:off x="10633070" y="12477867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40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0" name="bg object 5870"/>
          <p:cNvSpPr/>
          <p:nvPr/>
        </p:nvSpPr>
        <p:spPr>
          <a:xfrm>
            <a:off x="10537958" y="12477869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40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1" name="bg object 5871"/>
          <p:cNvSpPr/>
          <p:nvPr/>
        </p:nvSpPr>
        <p:spPr>
          <a:xfrm>
            <a:off x="10442848" y="12477869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40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2" name="bg object 5872"/>
          <p:cNvSpPr/>
          <p:nvPr/>
        </p:nvSpPr>
        <p:spPr>
          <a:xfrm>
            <a:off x="10357425" y="12477870"/>
            <a:ext cx="53975" cy="0"/>
          </a:xfrm>
          <a:custGeom>
            <a:avLst/>
            <a:gdLst/>
            <a:ahLst/>
            <a:cxnLst/>
            <a:rect l="l" t="t" r="r" b="b"/>
            <a:pathLst>
              <a:path w="53975">
                <a:moveTo>
                  <a:pt x="5371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3" name="bg object 5873"/>
          <p:cNvSpPr/>
          <p:nvPr/>
        </p:nvSpPr>
        <p:spPr>
          <a:xfrm>
            <a:off x="10357425" y="12064281"/>
            <a:ext cx="64135" cy="0"/>
          </a:xfrm>
          <a:custGeom>
            <a:avLst/>
            <a:gdLst/>
            <a:ahLst/>
            <a:cxnLst/>
            <a:rect l="l" t="t" r="r" b="b"/>
            <a:pathLst>
              <a:path w="64134">
                <a:moveTo>
                  <a:pt x="0" y="0"/>
                </a:moveTo>
                <a:lnTo>
                  <a:pt x="636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4" name="bg object 5874"/>
          <p:cNvSpPr/>
          <p:nvPr/>
        </p:nvSpPr>
        <p:spPr>
          <a:xfrm>
            <a:off x="10452757" y="1206428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4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5" name="bg object 5875"/>
          <p:cNvSpPr/>
          <p:nvPr/>
        </p:nvSpPr>
        <p:spPr>
          <a:xfrm>
            <a:off x="10547869" y="12064282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4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6" name="bg object 5876"/>
          <p:cNvSpPr/>
          <p:nvPr/>
        </p:nvSpPr>
        <p:spPr>
          <a:xfrm>
            <a:off x="10642979" y="12064283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4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7" name="bg object 5877"/>
          <p:cNvSpPr/>
          <p:nvPr/>
        </p:nvSpPr>
        <p:spPr>
          <a:xfrm>
            <a:off x="10738091" y="12064285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4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8" name="bg object 5878"/>
          <p:cNvSpPr/>
          <p:nvPr/>
        </p:nvSpPr>
        <p:spPr>
          <a:xfrm>
            <a:off x="10833202" y="12064285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0" y="0"/>
                </a:moveTo>
                <a:lnTo>
                  <a:pt x="634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9" name="bg object 5879"/>
          <p:cNvSpPr/>
          <p:nvPr/>
        </p:nvSpPr>
        <p:spPr>
          <a:xfrm>
            <a:off x="10928313" y="12064286"/>
            <a:ext cx="64135" cy="0"/>
          </a:xfrm>
          <a:custGeom>
            <a:avLst/>
            <a:gdLst/>
            <a:ahLst/>
            <a:cxnLst/>
            <a:rect l="l" t="t" r="r" b="b"/>
            <a:pathLst>
              <a:path w="64134">
                <a:moveTo>
                  <a:pt x="0" y="0"/>
                </a:moveTo>
                <a:lnTo>
                  <a:pt x="636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0" name="bg object 5880"/>
          <p:cNvSpPr/>
          <p:nvPr/>
        </p:nvSpPr>
        <p:spPr>
          <a:xfrm>
            <a:off x="10342919" y="7634946"/>
            <a:ext cx="1379855" cy="0"/>
          </a:xfrm>
          <a:custGeom>
            <a:avLst/>
            <a:gdLst/>
            <a:ahLst/>
            <a:cxnLst/>
            <a:rect l="l" t="t" r="r" b="b"/>
            <a:pathLst>
              <a:path w="1379854">
                <a:moveTo>
                  <a:pt x="13796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1" name="bg object 5881"/>
          <p:cNvSpPr/>
          <p:nvPr/>
        </p:nvSpPr>
        <p:spPr>
          <a:xfrm>
            <a:off x="10342919" y="7646713"/>
            <a:ext cx="1379855" cy="0"/>
          </a:xfrm>
          <a:custGeom>
            <a:avLst/>
            <a:gdLst/>
            <a:ahLst/>
            <a:cxnLst/>
            <a:rect l="l" t="t" r="r" b="b"/>
            <a:pathLst>
              <a:path w="1379854">
                <a:moveTo>
                  <a:pt x="13796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2" name="bg object 5882"/>
          <p:cNvSpPr/>
          <p:nvPr/>
        </p:nvSpPr>
        <p:spPr>
          <a:xfrm>
            <a:off x="6091296" y="6751702"/>
            <a:ext cx="0" cy="858519"/>
          </a:xfrm>
          <a:custGeom>
            <a:avLst/>
            <a:gdLst/>
            <a:ahLst/>
            <a:cxnLst/>
            <a:rect l="l" t="t" r="r" b="b"/>
            <a:pathLst>
              <a:path h="858520">
                <a:moveTo>
                  <a:pt x="0" y="0"/>
                </a:moveTo>
                <a:lnTo>
                  <a:pt x="0" y="8580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3" name="bg object 5883"/>
          <p:cNvSpPr/>
          <p:nvPr/>
        </p:nvSpPr>
        <p:spPr>
          <a:xfrm>
            <a:off x="6079511" y="6751702"/>
            <a:ext cx="0" cy="858519"/>
          </a:xfrm>
          <a:custGeom>
            <a:avLst/>
            <a:gdLst/>
            <a:ahLst/>
            <a:cxnLst/>
            <a:rect l="l" t="t" r="r" b="b"/>
            <a:pathLst>
              <a:path h="858520">
                <a:moveTo>
                  <a:pt x="0" y="0"/>
                </a:moveTo>
                <a:lnTo>
                  <a:pt x="0" y="8580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4" name="bg object 5884"/>
          <p:cNvSpPr/>
          <p:nvPr/>
        </p:nvSpPr>
        <p:spPr>
          <a:xfrm>
            <a:off x="5807773" y="7073639"/>
            <a:ext cx="6985" cy="13335"/>
          </a:xfrm>
          <a:custGeom>
            <a:avLst/>
            <a:gdLst/>
            <a:ahLst/>
            <a:cxnLst/>
            <a:rect l="l" t="t" r="r" b="b"/>
            <a:pathLst>
              <a:path w="6985" h="13334">
                <a:moveTo>
                  <a:pt x="0" y="0"/>
                </a:moveTo>
                <a:lnTo>
                  <a:pt x="6730" y="12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5" name="bg object 5885"/>
          <p:cNvSpPr/>
          <p:nvPr/>
        </p:nvSpPr>
        <p:spPr>
          <a:xfrm>
            <a:off x="4831633" y="6594871"/>
            <a:ext cx="269875" cy="521334"/>
          </a:xfrm>
          <a:custGeom>
            <a:avLst/>
            <a:gdLst/>
            <a:ahLst/>
            <a:cxnLst/>
            <a:rect l="l" t="t" r="r" b="b"/>
            <a:pathLst>
              <a:path w="269875" h="521334">
                <a:moveTo>
                  <a:pt x="0" y="0"/>
                </a:moveTo>
                <a:lnTo>
                  <a:pt x="269576" y="5211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6" name="bg object 5886"/>
          <p:cNvSpPr/>
          <p:nvPr/>
        </p:nvSpPr>
        <p:spPr>
          <a:xfrm>
            <a:off x="4816823" y="6602868"/>
            <a:ext cx="269875" cy="521334"/>
          </a:xfrm>
          <a:custGeom>
            <a:avLst/>
            <a:gdLst/>
            <a:ahLst/>
            <a:cxnLst/>
            <a:rect l="l" t="t" r="r" b="b"/>
            <a:pathLst>
              <a:path w="269875" h="521334">
                <a:moveTo>
                  <a:pt x="0" y="0"/>
                </a:moveTo>
                <a:lnTo>
                  <a:pt x="269474" y="5210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7" name="bg object 5887"/>
          <p:cNvSpPr/>
          <p:nvPr/>
        </p:nvSpPr>
        <p:spPr>
          <a:xfrm>
            <a:off x="5509453" y="6981780"/>
            <a:ext cx="549910" cy="288925"/>
          </a:xfrm>
          <a:custGeom>
            <a:avLst/>
            <a:gdLst/>
            <a:ahLst/>
            <a:cxnLst/>
            <a:rect l="l" t="t" r="r" b="b"/>
            <a:pathLst>
              <a:path w="549910" h="288925">
                <a:moveTo>
                  <a:pt x="0" y="288714"/>
                </a:moveTo>
                <a:lnTo>
                  <a:pt x="54945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8" name="bg object 5888"/>
          <p:cNvSpPr/>
          <p:nvPr/>
        </p:nvSpPr>
        <p:spPr>
          <a:xfrm>
            <a:off x="3927121" y="6928762"/>
            <a:ext cx="277495" cy="534670"/>
          </a:xfrm>
          <a:custGeom>
            <a:avLst/>
            <a:gdLst/>
            <a:ahLst/>
            <a:cxnLst/>
            <a:rect l="l" t="t" r="r" b="b"/>
            <a:pathLst>
              <a:path w="277495" h="534670">
                <a:moveTo>
                  <a:pt x="0" y="0"/>
                </a:moveTo>
                <a:lnTo>
                  <a:pt x="277437" y="5345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9" name="bg object 5889"/>
          <p:cNvSpPr/>
          <p:nvPr/>
        </p:nvSpPr>
        <p:spPr>
          <a:xfrm>
            <a:off x="3694644" y="7060555"/>
            <a:ext cx="283845" cy="544195"/>
          </a:xfrm>
          <a:custGeom>
            <a:avLst/>
            <a:gdLst/>
            <a:ahLst/>
            <a:cxnLst/>
            <a:rect l="l" t="t" r="r" b="b"/>
            <a:pathLst>
              <a:path w="283845" h="544195">
                <a:moveTo>
                  <a:pt x="0" y="0"/>
                </a:moveTo>
                <a:lnTo>
                  <a:pt x="283253" y="5437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0" name="bg object 5890"/>
          <p:cNvSpPr/>
          <p:nvPr/>
        </p:nvSpPr>
        <p:spPr>
          <a:xfrm>
            <a:off x="3687188" y="7064445"/>
            <a:ext cx="283845" cy="544195"/>
          </a:xfrm>
          <a:custGeom>
            <a:avLst/>
            <a:gdLst/>
            <a:ahLst/>
            <a:cxnLst/>
            <a:rect l="l" t="t" r="r" b="b"/>
            <a:pathLst>
              <a:path w="283845" h="544195">
                <a:moveTo>
                  <a:pt x="0" y="0"/>
                </a:moveTo>
                <a:lnTo>
                  <a:pt x="283253" y="5437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1" name="bg object 5891"/>
          <p:cNvSpPr/>
          <p:nvPr/>
        </p:nvSpPr>
        <p:spPr>
          <a:xfrm>
            <a:off x="6509381" y="11750650"/>
            <a:ext cx="3810" cy="173990"/>
          </a:xfrm>
          <a:custGeom>
            <a:avLst/>
            <a:gdLst/>
            <a:ahLst/>
            <a:cxnLst/>
            <a:rect l="l" t="t" r="r" b="b"/>
            <a:pathLst>
              <a:path w="3809" h="173990">
                <a:moveTo>
                  <a:pt x="0" y="173363"/>
                </a:moveTo>
                <a:lnTo>
                  <a:pt x="36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2" name="bg object 5892"/>
          <p:cNvSpPr/>
          <p:nvPr/>
        </p:nvSpPr>
        <p:spPr>
          <a:xfrm>
            <a:off x="6507267" y="11750618"/>
            <a:ext cx="3810" cy="173990"/>
          </a:xfrm>
          <a:custGeom>
            <a:avLst/>
            <a:gdLst/>
            <a:ahLst/>
            <a:cxnLst/>
            <a:rect l="l" t="t" r="r" b="b"/>
            <a:pathLst>
              <a:path w="3809" h="173990">
                <a:moveTo>
                  <a:pt x="0" y="173363"/>
                </a:moveTo>
                <a:lnTo>
                  <a:pt x="36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3" name="bg object 5893"/>
          <p:cNvSpPr/>
          <p:nvPr/>
        </p:nvSpPr>
        <p:spPr>
          <a:xfrm>
            <a:off x="6515159" y="11750783"/>
            <a:ext cx="3810" cy="173355"/>
          </a:xfrm>
          <a:custGeom>
            <a:avLst/>
            <a:gdLst/>
            <a:ahLst/>
            <a:cxnLst/>
            <a:rect l="l" t="t" r="r" b="b"/>
            <a:pathLst>
              <a:path w="3809" h="173354">
                <a:moveTo>
                  <a:pt x="3657" y="0"/>
                </a:moveTo>
                <a:lnTo>
                  <a:pt x="0" y="1733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4" name="bg object 5894"/>
          <p:cNvSpPr/>
          <p:nvPr/>
        </p:nvSpPr>
        <p:spPr>
          <a:xfrm>
            <a:off x="7685787" y="13132430"/>
            <a:ext cx="585470" cy="1905"/>
          </a:xfrm>
          <a:custGeom>
            <a:avLst/>
            <a:gdLst/>
            <a:ahLst/>
            <a:cxnLst/>
            <a:rect l="l" t="t" r="r" b="b"/>
            <a:pathLst>
              <a:path w="585470" h="1905">
                <a:moveTo>
                  <a:pt x="0" y="1904"/>
                </a:moveTo>
                <a:lnTo>
                  <a:pt x="5854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5" name="bg object 5895"/>
          <p:cNvSpPr/>
          <p:nvPr/>
        </p:nvSpPr>
        <p:spPr>
          <a:xfrm>
            <a:off x="7725152" y="13196386"/>
            <a:ext cx="546100" cy="1905"/>
          </a:xfrm>
          <a:custGeom>
            <a:avLst/>
            <a:gdLst/>
            <a:ahLst/>
            <a:cxnLst/>
            <a:rect l="l" t="t" r="r" b="b"/>
            <a:pathLst>
              <a:path w="546100" h="1905">
                <a:moveTo>
                  <a:pt x="545641" y="0"/>
                </a:moveTo>
                <a:lnTo>
                  <a:pt x="0" y="17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6" name="bg object 5896"/>
          <p:cNvSpPr/>
          <p:nvPr/>
        </p:nvSpPr>
        <p:spPr>
          <a:xfrm>
            <a:off x="7700818" y="12974302"/>
            <a:ext cx="133985" cy="23495"/>
          </a:xfrm>
          <a:custGeom>
            <a:avLst/>
            <a:gdLst/>
            <a:ahLst/>
            <a:cxnLst/>
            <a:rect l="l" t="t" r="r" b="b"/>
            <a:pathLst>
              <a:path w="133984" h="23495">
                <a:moveTo>
                  <a:pt x="0" y="23202"/>
                </a:moveTo>
                <a:lnTo>
                  <a:pt x="1335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7" name="bg object 5897"/>
          <p:cNvSpPr/>
          <p:nvPr/>
        </p:nvSpPr>
        <p:spPr>
          <a:xfrm>
            <a:off x="7315199" y="12970844"/>
            <a:ext cx="133350" cy="26670"/>
          </a:xfrm>
          <a:custGeom>
            <a:avLst/>
            <a:gdLst/>
            <a:ahLst/>
            <a:cxnLst/>
            <a:rect l="l" t="t" r="r" b="b"/>
            <a:pathLst>
              <a:path w="133350" h="26670">
                <a:moveTo>
                  <a:pt x="0" y="0"/>
                </a:moveTo>
                <a:lnTo>
                  <a:pt x="133054" y="266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8" name="bg object 5898"/>
          <p:cNvSpPr/>
          <p:nvPr/>
        </p:nvSpPr>
        <p:spPr>
          <a:xfrm>
            <a:off x="7314066" y="12976520"/>
            <a:ext cx="133350" cy="26670"/>
          </a:xfrm>
          <a:custGeom>
            <a:avLst/>
            <a:gdLst/>
            <a:ahLst/>
            <a:cxnLst/>
            <a:rect l="l" t="t" r="r" b="b"/>
            <a:pathLst>
              <a:path w="133350" h="26670">
                <a:moveTo>
                  <a:pt x="133054" y="266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9" name="bg object 5899"/>
          <p:cNvSpPr/>
          <p:nvPr/>
        </p:nvSpPr>
        <p:spPr>
          <a:xfrm>
            <a:off x="7702152" y="12982087"/>
            <a:ext cx="133985" cy="23495"/>
          </a:xfrm>
          <a:custGeom>
            <a:avLst/>
            <a:gdLst/>
            <a:ahLst/>
            <a:cxnLst/>
            <a:rect l="l" t="t" r="r" b="b"/>
            <a:pathLst>
              <a:path w="133984" h="23494">
                <a:moveTo>
                  <a:pt x="133511" y="0"/>
                </a:moveTo>
                <a:lnTo>
                  <a:pt x="0" y="232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0" name="bg object 5900"/>
          <p:cNvSpPr/>
          <p:nvPr/>
        </p:nvSpPr>
        <p:spPr>
          <a:xfrm>
            <a:off x="7701797" y="12980026"/>
            <a:ext cx="133985" cy="23495"/>
          </a:xfrm>
          <a:custGeom>
            <a:avLst/>
            <a:gdLst/>
            <a:ahLst/>
            <a:cxnLst/>
            <a:rect l="l" t="t" r="r" b="b"/>
            <a:pathLst>
              <a:path w="133984" h="23495">
                <a:moveTo>
                  <a:pt x="133511" y="0"/>
                </a:moveTo>
                <a:lnTo>
                  <a:pt x="0" y="231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1" name="bg object 5901"/>
          <p:cNvSpPr/>
          <p:nvPr/>
        </p:nvSpPr>
        <p:spPr>
          <a:xfrm>
            <a:off x="7506644" y="13010239"/>
            <a:ext cx="135890" cy="0"/>
          </a:xfrm>
          <a:custGeom>
            <a:avLst/>
            <a:gdLst/>
            <a:ahLst/>
            <a:cxnLst/>
            <a:rect l="l" t="t" r="r" b="b"/>
            <a:pathLst>
              <a:path w="135890">
                <a:moveTo>
                  <a:pt x="13551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2" name="bg object 5902"/>
          <p:cNvSpPr/>
          <p:nvPr/>
        </p:nvSpPr>
        <p:spPr>
          <a:xfrm>
            <a:off x="7506651" y="13008126"/>
            <a:ext cx="135890" cy="0"/>
          </a:xfrm>
          <a:custGeom>
            <a:avLst/>
            <a:gdLst/>
            <a:ahLst/>
            <a:cxnLst/>
            <a:rect l="l" t="t" r="r" b="b"/>
            <a:pathLst>
              <a:path w="135890">
                <a:moveTo>
                  <a:pt x="13554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3" name="bg object 5903"/>
          <p:cNvSpPr/>
          <p:nvPr/>
        </p:nvSpPr>
        <p:spPr>
          <a:xfrm>
            <a:off x="7506719" y="13002345"/>
            <a:ext cx="135890" cy="635"/>
          </a:xfrm>
          <a:custGeom>
            <a:avLst/>
            <a:gdLst/>
            <a:ahLst/>
            <a:cxnLst/>
            <a:rect l="l" t="t" r="r" b="b"/>
            <a:pathLst>
              <a:path w="135890" h="634">
                <a:moveTo>
                  <a:pt x="135543" y="0"/>
                </a:moveTo>
                <a:lnTo>
                  <a:pt x="0" y="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4" name="bg object 5904"/>
          <p:cNvSpPr/>
          <p:nvPr/>
        </p:nvSpPr>
        <p:spPr>
          <a:xfrm>
            <a:off x="7313648" y="12978586"/>
            <a:ext cx="133350" cy="26670"/>
          </a:xfrm>
          <a:custGeom>
            <a:avLst/>
            <a:gdLst/>
            <a:ahLst/>
            <a:cxnLst/>
            <a:rect l="l" t="t" r="r" b="b"/>
            <a:pathLst>
              <a:path w="133350" h="26669">
                <a:moveTo>
                  <a:pt x="133067" y="266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5" name="bg object 5905"/>
          <p:cNvSpPr/>
          <p:nvPr/>
        </p:nvSpPr>
        <p:spPr>
          <a:xfrm>
            <a:off x="6498899" y="11961459"/>
            <a:ext cx="151765" cy="16510"/>
          </a:xfrm>
          <a:custGeom>
            <a:avLst/>
            <a:gdLst/>
            <a:ahLst/>
            <a:cxnLst/>
            <a:rect l="l" t="t" r="r" b="b"/>
            <a:pathLst>
              <a:path w="151765" h="16509">
                <a:moveTo>
                  <a:pt x="0" y="16077"/>
                </a:moveTo>
                <a:lnTo>
                  <a:pt x="15145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6" name="bg object 5906"/>
          <p:cNvSpPr/>
          <p:nvPr/>
        </p:nvSpPr>
        <p:spPr>
          <a:xfrm>
            <a:off x="6542896" y="12176437"/>
            <a:ext cx="39370" cy="130175"/>
          </a:xfrm>
          <a:custGeom>
            <a:avLst/>
            <a:gdLst/>
            <a:ahLst/>
            <a:cxnLst/>
            <a:rect l="l" t="t" r="r" b="b"/>
            <a:pathLst>
              <a:path w="39370" h="130175">
                <a:moveTo>
                  <a:pt x="0" y="0"/>
                </a:moveTo>
                <a:lnTo>
                  <a:pt x="39280" y="1296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7" name="bg object 5907"/>
          <p:cNvSpPr/>
          <p:nvPr/>
        </p:nvSpPr>
        <p:spPr>
          <a:xfrm>
            <a:off x="6537351" y="12178107"/>
            <a:ext cx="39370" cy="130175"/>
          </a:xfrm>
          <a:custGeom>
            <a:avLst/>
            <a:gdLst/>
            <a:ahLst/>
            <a:cxnLst/>
            <a:rect l="l" t="t" r="r" b="b"/>
            <a:pathLst>
              <a:path w="39370" h="130175">
                <a:moveTo>
                  <a:pt x="39292" y="12965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8" name="bg object 5908"/>
          <p:cNvSpPr/>
          <p:nvPr/>
        </p:nvSpPr>
        <p:spPr>
          <a:xfrm>
            <a:off x="6535339" y="12178716"/>
            <a:ext cx="39370" cy="130175"/>
          </a:xfrm>
          <a:custGeom>
            <a:avLst/>
            <a:gdLst/>
            <a:ahLst/>
            <a:cxnLst/>
            <a:rect l="l" t="t" r="r" b="b"/>
            <a:pathLst>
              <a:path w="39370" h="130175">
                <a:moveTo>
                  <a:pt x="39292" y="12965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9" name="bg object 5909"/>
          <p:cNvSpPr/>
          <p:nvPr/>
        </p:nvSpPr>
        <p:spPr>
          <a:xfrm>
            <a:off x="6170819" y="11913782"/>
            <a:ext cx="222250" cy="433705"/>
          </a:xfrm>
          <a:custGeom>
            <a:avLst/>
            <a:gdLst/>
            <a:ahLst/>
            <a:cxnLst/>
            <a:rect l="l" t="t" r="r" b="b"/>
            <a:pathLst>
              <a:path w="222250" h="433704">
                <a:moveTo>
                  <a:pt x="0" y="0"/>
                </a:moveTo>
                <a:lnTo>
                  <a:pt x="222180" y="4331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0" name="bg object 5910"/>
          <p:cNvSpPr/>
          <p:nvPr/>
        </p:nvSpPr>
        <p:spPr>
          <a:xfrm>
            <a:off x="6227697" y="11884584"/>
            <a:ext cx="235585" cy="458470"/>
          </a:xfrm>
          <a:custGeom>
            <a:avLst/>
            <a:gdLst/>
            <a:ahLst/>
            <a:cxnLst/>
            <a:rect l="l" t="t" r="r" b="b"/>
            <a:pathLst>
              <a:path w="235585" h="458470">
                <a:moveTo>
                  <a:pt x="235032" y="4581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1" name="bg object 5911"/>
          <p:cNvSpPr/>
          <p:nvPr/>
        </p:nvSpPr>
        <p:spPr>
          <a:xfrm>
            <a:off x="6603107" y="12362067"/>
            <a:ext cx="61594" cy="120650"/>
          </a:xfrm>
          <a:custGeom>
            <a:avLst/>
            <a:gdLst/>
            <a:ahLst/>
            <a:cxnLst/>
            <a:rect l="l" t="t" r="r" b="b"/>
            <a:pathLst>
              <a:path w="61595" h="120650">
                <a:moveTo>
                  <a:pt x="0" y="0"/>
                </a:moveTo>
                <a:lnTo>
                  <a:pt x="61212" y="1201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2" name="bg object 5912"/>
          <p:cNvSpPr/>
          <p:nvPr/>
        </p:nvSpPr>
        <p:spPr>
          <a:xfrm>
            <a:off x="6597946" y="12364706"/>
            <a:ext cx="61594" cy="120650"/>
          </a:xfrm>
          <a:custGeom>
            <a:avLst/>
            <a:gdLst/>
            <a:ahLst/>
            <a:cxnLst/>
            <a:rect l="l" t="t" r="r" b="b"/>
            <a:pathLst>
              <a:path w="61595" h="120650">
                <a:moveTo>
                  <a:pt x="61212" y="1201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3" name="bg object 5913"/>
          <p:cNvSpPr/>
          <p:nvPr/>
        </p:nvSpPr>
        <p:spPr>
          <a:xfrm>
            <a:off x="6596069" y="12365659"/>
            <a:ext cx="61594" cy="120650"/>
          </a:xfrm>
          <a:custGeom>
            <a:avLst/>
            <a:gdLst/>
            <a:ahLst/>
            <a:cxnLst/>
            <a:rect l="l" t="t" r="r" b="b"/>
            <a:pathLst>
              <a:path w="61595" h="120650">
                <a:moveTo>
                  <a:pt x="61212" y="12018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4" name="bg object 5914"/>
          <p:cNvSpPr/>
          <p:nvPr/>
        </p:nvSpPr>
        <p:spPr>
          <a:xfrm>
            <a:off x="7131924" y="12906827"/>
            <a:ext cx="126364" cy="48895"/>
          </a:xfrm>
          <a:custGeom>
            <a:avLst/>
            <a:gdLst/>
            <a:ahLst/>
            <a:cxnLst/>
            <a:rect l="l" t="t" r="r" b="b"/>
            <a:pathLst>
              <a:path w="126365" h="48895">
                <a:moveTo>
                  <a:pt x="0" y="0"/>
                </a:moveTo>
                <a:lnTo>
                  <a:pt x="126336" y="486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5" name="bg object 5915"/>
          <p:cNvSpPr/>
          <p:nvPr/>
        </p:nvSpPr>
        <p:spPr>
          <a:xfrm>
            <a:off x="7129851" y="12912237"/>
            <a:ext cx="126364" cy="48895"/>
          </a:xfrm>
          <a:custGeom>
            <a:avLst/>
            <a:gdLst/>
            <a:ahLst/>
            <a:cxnLst/>
            <a:rect l="l" t="t" r="r" b="b"/>
            <a:pathLst>
              <a:path w="126365" h="48895">
                <a:moveTo>
                  <a:pt x="126336" y="486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6" name="bg object 5916"/>
          <p:cNvSpPr/>
          <p:nvPr/>
        </p:nvSpPr>
        <p:spPr>
          <a:xfrm>
            <a:off x="7129090" y="12914199"/>
            <a:ext cx="126364" cy="48895"/>
          </a:xfrm>
          <a:custGeom>
            <a:avLst/>
            <a:gdLst/>
            <a:ahLst/>
            <a:cxnLst/>
            <a:rect l="l" t="t" r="r" b="b"/>
            <a:pathLst>
              <a:path w="126365" h="48895">
                <a:moveTo>
                  <a:pt x="126336" y="486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7" name="bg object 5917"/>
          <p:cNvSpPr/>
          <p:nvPr/>
        </p:nvSpPr>
        <p:spPr>
          <a:xfrm>
            <a:off x="6966914" y="12809070"/>
            <a:ext cx="113030" cy="71120"/>
          </a:xfrm>
          <a:custGeom>
            <a:avLst/>
            <a:gdLst/>
            <a:ahLst/>
            <a:cxnLst/>
            <a:rect l="l" t="t" r="r" b="b"/>
            <a:pathLst>
              <a:path w="113029" h="71120">
                <a:moveTo>
                  <a:pt x="0" y="0"/>
                </a:moveTo>
                <a:lnTo>
                  <a:pt x="112404" y="706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8" name="bg object 5918"/>
          <p:cNvSpPr/>
          <p:nvPr/>
        </p:nvSpPr>
        <p:spPr>
          <a:xfrm>
            <a:off x="6963840" y="12813970"/>
            <a:ext cx="113030" cy="71120"/>
          </a:xfrm>
          <a:custGeom>
            <a:avLst/>
            <a:gdLst/>
            <a:ahLst/>
            <a:cxnLst/>
            <a:rect l="l" t="t" r="r" b="b"/>
            <a:pathLst>
              <a:path w="113029" h="71120">
                <a:moveTo>
                  <a:pt x="112404" y="706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9" name="bg object 5919"/>
          <p:cNvSpPr/>
          <p:nvPr/>
        </p:nvSpPr>
        <p:spPr>
          <a:xfrm>
            <a:off x="6962724" y="12815747"/>
            <a:ext cx="113030" cy="71120"/>
          </a:xfrm>
          <a:custGeom>
            <a:avLst/>
            <a:gdLst/>
            <a:ahLst/>
            <a:cxnLst/>
            <a:rect l="l" t="t" r="r" b="b"/>
            <a:pathLst>
              <a:path w="113029" h="71120">
                <a:moveTo>
                  <a:pt x="112404" y="706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0" name="bg object 5920"/>
          <p:cNvSpPr/>
          <p:nvPr/>
        </p:nvSpPr>
        <p:spPr>
          <a:xfrm>
            <a:off x="6697338" y="12531284"/>
            <a:ext cx="81280" cy="109220"/>
          </a:xfrm>
          <a:custGeom>
            <a:avLst/>
            <a:gdLst/>
            <a:ahLst/>
            <a:cxnLst/>
            <a:rect l="l" t="t" r="r" b="b"/>
            <a:pathLst>
              <a:path w="81279" h="109220">
                <a:moveTo>
                  <a:pt x="0" y="0"/>
                </a:moveTo>
                <a:lnTo>
                  <a:pt x="80998" y="1086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1" name="bg object 5921"/>
          <p:cNvSpPr/>
          <p:nvPr/>
        </p:nvSpPr>
        <p:spPr>
          <a:xfrm>
            <a:off x="6692687" y="12534752"/>
            <a:ext cx="81280" cy="109220"/>
          </a:xfrm>
          <a:custGeom>
            <a:avLst/>
            <a:gdLst/>
            <a:ahLst/>
            <a:cxnLst/>
            <a:rect l="l" t="t" r="r" b="b"/>
            <a:pathLst>
              <a:path w="81279" h="109220">
                <a:moveTo>
                  <a:pt x="81011" y="10864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2" name="bg object 5922"/>
          <p:cNvSpPr/>
          <p:nvPr/>
        </p:nvSpPr>
        <p:spPr>
          <a:xfrm>
            <a:off x="6691008" y="12536005"/>
            <a:ext cx="81280" cy="109220"/>
          </a:xfrm>
          <a:custGeom>
            <a:avLst/>
            <a:gdLst/>
            <a:ahLst/>
            <a:cxnLst/>
            <a:rect l="l" t="t" r="r" b="b"/>
            <a:pathLst>
              <a:path w="81279" h="109220">
                <a:moveTo>
                  <a:pt x="80998" y="10864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3" name="bg object 5923"/>
          <p:cNvSpPr/>
          <p:nvPr/>
        </p:nvSpPr>
        <p:spPr>
          <a:xfrm>
            <a:off x="6819115" y="12682236"/>
            <a:ext cx="100965" cy="90805"/>
          </a:xfrm>
          <a:custGeom>
            <a:avLst/>
            <a:gdLst/>
            <a:ahLst/>
            <a:cxnLst/>
            <a:rect l="l" t="t" r="r" b="b"/>
            <a:pathLst>
              <a:path w="100965" h="90804">
                <a:moveTo>
                  <a:pt x="0" y="0"/>
                </a:moveTo>
                <a:lnTo>
                  <a:pt x="100708" y="907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4" name="bg object 5924"/>
          <p:cNvSpPr/>
          <p:nvPr/>
        </p:nvSpPr>
        <p:spPr>
          <a:xfrm>
            <a:off x="6815243" y="12686535"/>
            <a:ext cx="100965" cy="90805"/>
          </a:xfrm>
          <a:custGeom>
            <a:avLst/>
            <a:gdLst/>
            <a:ahLst/>
            <a:cxnLst/>
            <a:rect l="l" t="t" r="r" b="b"/>
            <a:pathLst>
              <a:path w="100965" h="90804">
                <a:moveTo>
                  <a:pt x="100708" y="907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5" name="bg object 5925"/>
          <p:cNvSpPr/>
          <p:nvPr/>
        </p:nvSpPr>
        <p:spPr>
          <a:xfrm>
            <a:off x="6813825" y="12688104"/>
            <a:ext cx="100965" cy="90805"/>
          </a:xfrm>
          <a:custGeom>
            <a:avLst/>
            <a:gdLst/>
            <a:ahLst/>
            <a:cxnLst/>
            <a:rect l="l" t="t" r="r" b="b"/>
            <a:pathLst>
              <a:path w="100965" h="90804">
                <a:moveTo>
                  <a:pt x="100721" y="907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6" name="bg object 5926"/>
          <p:cNvSpPr/>
          <p:nvPr/>
        </p:nvSpPr>
        <p:spPr>
          <a:xfrm>
            <a:off x="7836556" y="12836214"/>
            <a:ext cx="53340" cy="142875"/>
          </a:xfrm>
          <a:custGeom>
            <a:avLst/>
            <a:gdLst/>
            <a:ahLst/>
            <a:cxnLst/>
            <a:rect l="l" t="t" r="r" b="b"/>
            <a:pathLst>
              <a:path w="53340" h="142875">
                <a:moveTo>
                  <a:pt x="53046" y="1427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7" name="bg object 5927"/>
          <p:cNvSpPr/>
          <p:nvPr/>
        </p:nvSpPr>
        <p:spPr>
          <a:xfrm>
            <a:off x="8440138" y="13226811"/>
            <a:ext cx="680720" cy="2540"/>
          </a:xfrm>
          <a:custGeom>
            <a:avLst/>
            <a:gdLst/>
            <a:ahLst/>
            <a:cxnLst/>
            <a:rect l="l" t="t" r="r" b="b"/>
            <a:pathLst>
              <a:path w="680720" h="2540">
                <a:moveTo>
                  <a:pt x="680436" y="0"/>
                </a:moveTo>
                <a:lnTo>
                  <a:pt x="0" y="21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8" name="bg object 5928"/>
          <p:cNvSpPr/>
          <p:nvPr/>
        </p:nvSpPr>
        <p:spPr>
          <a:xfrm>
            <a:off x="8440284" y="13162917"/>
            <a:ext cx="681355" cy="2540"/>
          </a:xfrm>
          <a:custGeom>
            <a:avLst/>
            <a:gdLst/>
            <a:ahLst/>
            <a:cxnLst/>
            <a:rect l="l" t="t" r="r" b="b"/>
            <a:pathLst>
              <a:path w="681354" h="2540">
                <a:moveTo>
                  <a:pt x="681337" y="0"/>
                </a:moveTo>
                <a:lnTo>
                  <a:pt x="0" y="22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9" name="bg object 5929"/>
          <p:cNvSpPr/>
          <p:nvPr/>
        </p:nvSpPr>
        <p:spPr>
          <a:xfrm>
            <a:off x="9290505" y="13226541"/>
            <a:ext cx="682625" cy="3175"/>
          </a:xfrm>
          <a:custGeom>
            <a:avLst/>
            <a:gdLst/>
            <a:ahLst/>
            <a:cxnLst/>
            <a:rect l="l" t="t" r="r" b="b"/>
            <a:pathLst>
              <a:path w="682625" h="3175">
                <a:moveTo>
                  <a:pt x="0" y="3060"/>
                </a:moveTo>
                <a:lnTo>
                  <a:pt x="6824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0" name="bg object 5930"/>
          <p:cNvSpPr/>
          <p:nvPr/>
        </p:nvSpPr>
        <p:spPr>
          <a:xfrm>
            <a:off x="9291570" y="13162661"/>
            <a:ext cx="681355" cy="3175"/>
          </a:xfrm>
          <a:custGeom>
            <a:avLst/>
            <a:gdLst/>
            <a:ahLst/>
            <a:cxnLst/>
            <a:rect l="l" t="t" r="r" b="b"/>
            <a:pathLst>
              <a:path w="681354" h="3175">
                <a:moveTo>
                  <a:pt x="0" y="3047"/>
                </a:moveTo>
                <a:lnTo>
                  <a:pt x="68094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1" name="bg object 5931"/>
          <p:cNvSpPr/>
          <p:nvPr/>
        </p:nvSpPr>
        <p:spPr>
          <a:xfrm>
            <a:off x="9291604" y="13171082"/>
            <a:ext cx="681355" cy="3175"/>
          </a:xfrm>
          <a:custGeom>
            <a:avLst/>
            <a:gdLst/>
            <a:ahLst/>
            <a:cxnLst/>
            <a:rect l="l" t="t" r="r" b="b"/>
            <a:pathLst>
              <a:path w="681354" h="3175">
                <a:moveTo>
                  <a:pt x="0" y="3047"/>
                </a:moveTo>
                <a:lnTo>
                  <a:pt x="68094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2" name="bg object 5932"/>
          <p:cNvSpPr/>
          <p:nvPr/>
        </p:nvSpPr>
        <p:spPr>
          <a:xfrm>
            <a:off x="9206351" y="13282680"/>
            <a:ext cx="0" cy="50800"/>
          </a:xfrm>
          <a:custGeom>
            <a:avLst/>
            <a:gdLst/>
            <a:ahLst/>
            <a:cxnLst/>
            <a:rect l="l" t="t" r="r" b="b"/>
            <a:pathLst>
              <a:path h="50800">
                <a:moveTo>
                  <a:pt x="0" y="504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3" name="bg object 5933"/>
          <p:cNvSpPr/>
          <p:nvPr/>
        </p:nvSpPr>
        <p:spPr>
          <a:xfrm>
            <a:off x="8412521" y="12887098"/>
            <a:ext cx="185420" cy="635"/>
          </a:xfrm>
          <a:custGeom>
            <a:avLst/>
            <a:gdLst/>
            <a:ahLst/>
            <a:cxnLst/>
            <a:rect l="l" t="t" r="r" b="b"/>
            <a:pathLst>
              <a:path w="185420" h="634">
                <a:moveTo>
                  <a:pt x="0" y="12"/>
                </a:moveTo>
                <a:lnTo>
                  <a:pt x="1853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4" name="bg object 5934"/>
          <p:cNvSpPr/>
          <p:nvPr/>
        </p:nvSpPr>
        <p:spPr>
          <a:xfrm>
            <a:off x="8420829" y="12803708"/>
            <a:ext cx="168910" cy="0"/>
          </a:xfrm>
          <a:custGeom>
            <a:avLst/>
            <a:gdLst/>
            <a:ahLst/>
            <a:cxnLst/>
            <a:rect l="l" t="t" r="r" b="b"/>
            <a:pathLst>
              <a:path w="168909">
                <a:moveTo>
                  <a:pt x="1683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5" name="bg object 5935"/>
          <p:cNvSpPr/>
          <p:nvPr/>
        </p:nvSpPr>
        <p:spPr>
          <a:xfrm>
            <a:off x="8420829" y="12805805"/>
            <a:ext cx="168910" cy="0"/>
          </a:xfrm>
          <a:custGeom>
            <a:avLst/>
            <a:gdLst/>
            <a:ahLst/>
            <a:cxnLst/>
            <a:rect l="l" t="t" r="r" b="b"/>
            <a:pathLst>
              <a:path w="168909">
                <a:moveTo>
                  <a:pt x="1683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6" name="bg object 5936"/>
          <p:cNvSpPr/>
          <p:nvPr/>
        </p:nvSpPr>
        <p:spPr>
          <a:xfrm>
            <a:off x="8420823" y="12797910"/>
            <a:ext cx="168910" cy="0"/>
          </a:xfrm>
          <a:custGeom>
            <a:avLst/>
            <a:gdLst/>
            <a:ahLst/>
            <a:cxnLst/>
            <a:rect l="l" t="t" r="r" b="b"/>
            <a:pathLst>
              <a:path w="168909">
                <a:moveTo>
                  <a:pt x="0" y="0"/>
                </a:moveTo>
                <a:lnTo>
                  <a:pt x="1683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7" name="bg object 5937"/>
          <p:cNvSpPr/>
          <p:nvPr/>
        </p:nvSpPr>
        <p:spPr>
          <a:xfrm>
            <a:off x="8075756" y="12808765"/>
            <a:ext cx="156845" cy="84455"/>
          </a:xfrm>
          <a:custGeom>
            <a:avLst/>
            <a:gdLst/>
            <a:ahLst/>
            <a:cxnLst/>
            <a:rect l="l" t="t" r="r" b="b"/>
            <a:pathLst>
              <a:path w="156845" h="84454">
                <a:moveTo>
                  <a:pt x="156688" y="0"/>
                </a:moveTo>
                <a:lnTo>
                  <a:pt x="0" y="840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8" name="bg object 5938"/>
          <p:cNvSpPr/>
          <p:nvPr/>
        </p:nvSpPr>
        <p:spPr>
          <a:xfrm>
            <a:off x="8076729" y="12810609"/>
            <a:ext cx="156845" cy="84455"/>
          </a:xfrm>
          <a:custGeom>
            <a:avLst/>
            <a:gdLst/>
            <a:ahLst/>
            <a:cxnLst/>
            <a:rect l="l" t="t" r="r" b="b"/>
            <a:pathLst>
              <a:path w="156845" h="84454">
                <a:moveTo>
                  <a:pt x="156714" y="0"/>
                </a:moveTo>
                <a:lnTo>
                  <a:pt x="0" y="841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9" name="bg object 5939"/>
          <p:cNvSpPr/>
          <p:nvPr/>
        </p:nvSpPr>
        <p:spPr>
          <a:xfrm>
            <a:off x="8073011" y="12803661"/>
            <a:ext cx="156845" cy="84455"/>
          </a:xfrm>
          <a:custGeom>
            <a:avLst/>
            <a:gdLst/>
            <a:ahLst/>
            <a:cxnLst/>
            <a:rect l="l" t="t" r="r" b="b"/>
            <a:pathLst>
              <a:path w="156845" h="84454">
                <a:moveTo>
                  <a:pt x="0" y="84097"/>
                </a:moveTo>
                <a:lnTo>
                  <a:pt x="15668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0" name="bg object 5940"/>
          <p:cNvSpPr/>
          <p:nvPr/>
        </p:nvSpPr>
        <p:spPr>
          <a:xfrm>
            <a:off x="8222584" y="12814701"/>
            <a:ext cx="22860" cy="635"/>
          </a:xfrm>
          <a:custGeom>
            <a:avLst/>
            <a:gdLst/>
            <a:ahLst/>
            <a:cxnLst/>
            <a:rect l="l" t="t" r="r" b="b"/>
            <a:pathLst>
              <a:path w="22859" h="634">
                <a:moveTo>
                  <a:pt x="22287" y="0"/>
                </a:moveTo>
                <a:lnTo>
                  <a:pt x="0" y="1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1" name="bg object 5941"/>
          <p:cNvSpPr/>
          <p:nvPr/>
        </p:nvSpPr>
        <p:spPr>
          <a:xfrm>
            <a:off x="8883852" y="12887056"/>
            <a:ext cx="185420" cy="635"/>
          </a:xfrm>
          <a:custGeom>
            <a:avLst/>
            <a:gdLst/>
            <a:ahLst/>
            <a:cxnLst/>
            <a:rect l="l" t="t" r="r" b="b"/>
            <a:pathLst>
              <a:path w="185420" h="634">
                <a:moveTo>
                  <a:pt x="0" y="12"/>
                </a:moveTo>
                <a:lnTo>
                  <a:pt x="1850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2" name="bg object 5942"/>
          <p:cNvSpPr/>
          <p:nvPr/>
        </p:nvSpPr>
        <p:spPr>
          <a:xfrm>
            <a:off x="8643190" y="12887073"/>
            <a:ext cx="195580" cy="635"/>
          </a:xfrm>
          <a:custGeom>
            <a:avLst/>
            <a:gdLst/>
            <a:ahLst/>
            <a:cxnLst/>
            <a:rect l="l" t="t" r="r" b="b"/>
            <a:pathLst>
              <a:path w="195579" h="634">
                <a:moveTo>
                  <a:pt x="0" y="12"/>
                </a:moveTo>
                <a:lnTo>
                  <a:pt x="19528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3" name="bg object 5943"/>
          <p:cNvSpPr/>
          <p:nvPr/>
        </p:nvSpPr>
        <p:spPr>
          <a:xfrm>
            <a:off x="8891985" y="12798051"/>
            <a:ext cx="168910" cy="0"/>
          </a:xfrm>
          <a:custGeom>
            <a:avLst/>
            <a:gdLst/>
            <a:ahLst/>
            <a:cxnLst/>
            <a:rect l="l" t="t" r="r" b="b"/>
            <a:pathLst>
              <a:path w="168909">
                <a:moveTo>
                  <a:pt x="0" y="0"/>
                </a:moveTo>
                <a:lnTo>
                  <a:pt x="1683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4" name="bg object 5944"/>
          <p:cNvSpPr/>
          <p:nvPr/>
        </p:nvSpPr>
        <p:spPr>
          <a:xfrm>
            <a:off x="8891985" y="12805947"/>
            <a:ext cx="168910" cy="0"/>
          </a:xfrm>
          <a:custGeom>
            <a:avLst/>
            <a:gdLst/>
            <a:ahLst/>
            <a:cxnLst/>
            <a:rect l="l" t="t" r="r" b="b"/>
            <a:pathLst>
              <a:path w="168909">
                <a:moveTo>
                  <a:pt x="1683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5" name="bg object 5945"/>
          <p:cNvSpPr/>
          <p:nvPr/>
        </p:nvSpPr>
        <p:spPr>
          <a:xfrm>
            <a:off x="8891985" y="12803834"/>
            <a:ext cx="168910" cy="0"/>
          </a:xfrm>
          <a:custGeom>
            <a:avLst/>
            <a:gdLst/>
            <a:ahLst/>
            <a:cxnLst/>
            <a:rect l="l" t="t" r="r" b="b"/>
            <a:pathLst>
              <a:path w="168909">
                <a:moveTo>
                  <a:pt x="1683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6" name="bg object 5946"/>
          <p:cNvSpPr/>
          <p:nvPr/>
        </p:nvSpPr>
        <p:spPr>
          <a:xfrm>
            <a:off x="8651339" y="12797952"/>
            <a:ext cx="179070" cy="0"/>
          </a:xfrm>
          <a:custGeom>
            <a:avLst/>
            <a:gdLst/>
            <a:ahLst/>
            <a:cxnLst/>
            <a:rect l="l" t="t" r="r" b="b"/>
            <a:pathLst>
              <a:path w="179070">
                <a:moveTo>
                  <a:pt x="0" y="0"/>
                </a:moveTo>
                <a:lnTo>
                  <a:pt x="1785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7" name="bg object 5947"/>
          <p:cNvSpPr/>
          <p:nvPr/>
        </p:nvSpPr>
        <p:spPr>
          <a:xfrm>
            <a:off x="8651338" y="12805848"/>
            <a:ext cx="179070" cy="0"/>
          </a:xfrm>
          <a:custGeom>
            <a:avLst/>
            <a:gdLst/>
            <a:ahLst/>
            <a:cxnLst/>
            <a:rect l="l" t="t" r="r" b="b"/>
            <a:pathLst>
              <a:path w="179070">
                <a:moveTo>
                  <a:pt x="17850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8" name="bg object 5948"/>
          <p:cNvSpPr/>
          <p:nvPr/>
        </p:nvSpPr>
        <p:spPr>
          <a:xfrm>
            <a:off x="8651338" y="12803736"/>
            <a:ext cx="179070" cy="0"/>
          </a:xfrm>
          <a:custGeom>
            <a:avLst/>
            <a:gdLst/>
            <a:ahLst/>
            <a:cxnLst/>
            <a:rect l="l" t="t" r="r" b="b"/>
            <a:pathLst>
              <a:path w="179070">
                <a:moveTo>
                  <a:pt x="17850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9" name="bg object 5949"/>
          <p:cNvSpPr/>
          <p:nvPr/>
        </p:nvSpPr>
        <p:spPr>
          <a:xfrm>
            <a:off x="10140048" y="12251995"/>
            <a:ext cx="0" cy="565150"/>
          </a:xfrm>
          <a:custGeom>
            <a:avLst/>
            <a:gdLst/>
            <a:ahLst/>
            <a:cxnLst/>
            <a:rect l="l" t="t" r="r" b="b"/>
            <a:pathLst>
              <a:path h="565150">
                <a:moveTo>
                  <a:pt x="0" y="5649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0" name="bg object 5950"/>
          <p:cNvSpPr/>
          <p:nvPr/>
        </p:nvSpPr>
        <p:spPr>
          <a:xfrm>
            <a:off x="10097979" y="12295277"/>
            <a:ext cx="0" cy="521970"/>
          </a:xfrm>
          <a:custGeom>
            <a:avLst/>
            <a:gdLst/>
            <a:ahLst/>
            <a:cxnLst/>
            <a:rect l="l" t="t" r="r" b="b"/>
            <a:pathLst>
              <a:path h="521970">
                <a:moveTo>
                  <a:pt x="0" y="5217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1" name="bg object 5951"/>
          <p:cNvSpPr/>
          <p:nvPr/>
        </p:nvSpPr>
        <p:spPr>
          <a:xfrm>
            <a:off x="10155519" y="11899357"/>
            <a:ext cx="0" cy="746760"/>
          </a:xfrm>
          <a:custGeom>
            <a:avLst/>
            <a:gdLst/>
            <a:ahLst/>
            <a:cxnLst/>
            <a:rect l="l" t="t" r="r" b="b"/>
            <a:pathLst>
              <a:path h="746759">
                <a:moveTo>
                  <a:pt x="0" y="7462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2" name="bg object 5952"/>
          <p:cNvSpPr/>
          <p:nvPr/>
        </p:nvSpPr>
        <p:spPr>
          <a:xfrm>
            <a:off x="10148453" y="11892291"/>
            <a:ext cx="0" cy="760730"/>
          </a:xfrm>
          <a:custGeom>
            <a:avLst/>
            <a:gdLst/>
            <a:ahLst/>
            <a:cxnLst/>
            <a:rect l="l" t="t" r="r" b="b"/>
            <a:pathLst>
              <a:path h="760729">
                <a:moveTo>
                  <a:pt x="0" y="76043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3" name="bg object 5953"/>
          <p:cNvSpPr/>
          <p:nvPr/>
        </p:nvSpPr>
        <p:spPr>
          <a:xfrm>
            <a:off x="10357425" y="12064344"/>
            <a:ext cx="0" cy="48895"/>
          </a:xfrm>
          <a:custGeom>
            <a:avLst/>
            <a:gdLst/>
            <a:ahLst/>
            <a:cxnLst/>
            <a:rect l="l" t="t" r="r" b="b"/>
            <a:pathLst>
              <a:path h="48895">
                <a:moveTo>
                  <a:pt x="0" y="0"/>
                </a:moveTo>
                <a:lnTo>
                  <a:pt x="0" y="482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4" name="bg object 5954"/>
          <p:cNvSpPr/>
          <p:nvPr/>
        </p:nvSpPr>
        <p:spPr>
          <a:xfrm>
            <a:off x="10357425" y="12429645"/>
            <a:ext cx="0" cy="48895"/>
          </a:xfrm>
          <a:custGeom>
            <a:avLst/>
            <a:gdLst/>
            <a:ahLst/>
            <a:cxnLst/>
            <a:rect l="l" t="t" r="r" b="b"/>
            <a:pathLst>
              <a:path h="48895">
                <a:moveTo>
                  <a:pt x="0" y="0"/>
                </a:moveTo>
                <a:lnTo>
                  <a:pt x="0" y="482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5" name="bg object 5955"/>
          <p:cNvSpPr/>
          <p:nvPr/>
        </p:nvSpPr>
        <p:spPr>
          <a:xfrm>
            <a:off x="9534411" y="12862731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19024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6" name="bg object 5956"/>
          <p:cNvSpPr/>
          <p:nvPr/>
        </p:nvSpPr>
        <p:spPr>
          <a:xfrm>
            <a:off x="9542563" y="12798079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1734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7" name="bg object 5957"/>
          <p:cNvSpPr/>
          <p:nvPr/>
        </p:nvSpPr>
        <p:spPr>
          <a:xfrm>
            <a:off x="9542560" y="12805974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1734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8" name="bg object 5958"/>
          <p:cNvSpPr/>
          <p:nvPr/>
        </p:nvSpPr>
        <p:spPr>
          <a:xfrm>
            <a:off x="9542560" y="12803879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1734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9" name="bg object 5959"/>
          <p:cNvSpPr/>
          <p:nvPr/>
        </p:nvSpPr>
        <p:spPr>
          <a:xfrm>
            <a:off x="9284684" y="12862734"/>
            <a:ext cx="204470" cy="0"/>
          </a:xfrm>
          <a:custGeom>
            <a:avLst/>
            <a:gdLst/>
            <a:ahLst/>
            <a:cxnLst/>
            <a:rect l="l" t="t" r="r" b="b"/>
            <a:pathLst>
              <a:path w="204470">
                <a:moveTo>
                  <a:pt x="20436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0" name="bg object 5960"/>
          <p:cNvSpPr/>
          <p:nvPr/>
        </p:nvSpPr>
        <p:spPr>
          <a:xfrm>
            <a:off x="9293090" y="12803880"/>
            <a:ext cx="187960" cy="0"/>
          </a:xfrm>
          <a:custGeom>
            <a:avLst/>
            <a:gdLst/>
            <a:ahLst/>
            <a:cxnLst/>
            <a:rect l="l" t="t" r="r" b="b"/>
            <a:pathLst>
              <a:path w="187959">
                <a:moveTo>
                  <a:pt x="18753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1" name="bg object 5961"/>
          <p:cNvSpPr/>
          <p:nvPr/>
        </p:nvSpPr>
        <p:spPr>
          <a:xfrm>
            <a:off x="9293090" y="12805978"/>
            <a:ext cx="187960" cy="0"/>
          </a:xfrm>
          <a:custGeom>
            <a:avLst/>
            <a:gdLst/>
            <a:ahLst/>
            <a:cxnLst/>
            <a:rect l="l" t="t" r="r" b="b"/>
            <a:pathLst>
              <a:path w="187959">
                <a:moveTo>
                  <a:pt x="18753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2" name="bg object 5962"/>
          <p:cNvSpPr/>
          <p:nvPr/>
        </p:nvSpPr>
        <p:spPr>
          <a:xfrm>
            <a:off x="9293092" y="12798083"/>
            <a:ext cx="187960" cy="0"/>
          </a:xfrm>
          <a:custGeom>
            <a:avLst/>
            <a:gdLst/>
            <a:ahLst/>
            <a:cxnLst/>
            <a:rect l="l" t="t" r="r" b="b"/>
            <a:pathLst>
              <a:path w="187959">
                <a:moveTo>
                  <a:pt x="0" y="0"/>
                </a:moveTo>
                <a:lnTo>
                  <a:pt x="1875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3" name="bg object 5963"/>
          <p:cNvSpPr/>
          <p:nvPr/>
        </p:nvSpPr>
        <p:spPr>
          <a:xfrm>
            <a:off x="10144952" y="12889109"/>
            <a:ext cx="198120" cy="635"/>
          </a:xfrm>
          <a:custGeom>
            <a:avLst/>
            <a:gdLst/>
            <a:ahLst/>
            <a:cxnLst/>
            <a:rect l="l" t="t" r="r" b="b"/>
            <a:pathLst>
              <a:path w="198120" h="634">
                <a:moveTo>
                  <a:pt x="0" y="139"/>
                </a:moveTo>
                <a:lnTo>
                  <a:pt x="1980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4" name="bg object 5964"/>
          <p:cNvSpPr/>
          <p:nvPr/>
        </p:nvSpPr>
        <p:spPr>
          <a:xfrm>
            <a:off x="10167440" y="12799961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4">
                <a:moveTo>
                  <a:pt x="0" y="0"/>
                </a:moveTo>
                <a:lnTo>
                  <a:pt x="16688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5" name="bg object 5965"/>
          <p:cNvSpPr/>
          <p:nvPr/>
        </p:nvSpPr>
        <p:spPr>
          <a:xfrm>
            <a:off x="10167443" y="12807856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4">
                <a:moveTo>
                  <a:pt x="16688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6" name="bg object 5966"/>
          <p:cNvSpPr/>
          <p:nvPr/>
        </p:nvSpPr>
        <p:spPr>
          <a:xfrm>
            <a:off x="10167443" y="12805744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4">
                <a:moveTo>
                  <a:pt x="16688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7" name="bg object 5967"/>
          <p:cNvSpPr/>
          <p:nvPr/>
        </p:nvSpPr>
        <p:spPr>
          <a:xfrm>
            <a:off x="10144952" y="12889111"/>
            <a:ext cx="198120" cy="635"/>
          </a:xfrm>
          <a:custGeom>
            <a:avLst/>
            <a:gdLst/>
            <a:ahLst/>
            <a:cxnLst/>
            <a:rect l="l" t="t" r="r" b="b"/>
            <a:pathLst>
              <a:path w="198120" h="634">
                <a:moveTo>
                  <a:pt x="0" y="139"/>
                </a:moveTo>
                <a:lnTo>
                  <a:pt x="1980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8" name="bg object 5968"/>
          <p:cNvSpPr/>
          <p:nvPr/>
        </p:nvSpPr>
        <p:spPr>
          <a:xfrm>
            <a:off x="9770021" y="12862741"/>
            <a:ext cx="163830" cy="0"/>
          </a:xfrm>
          <a:custGeom>
            <a:avLst/>
            <a:gdLst/>
            <a:ahLst/>
            <a:cxnLst/>
            <a:rect l="l" t="t" r="r" b="b"/>
            <a:pathLst>
              <a:path w="163829">
                <a:moveTo>
                  <a:pt x="1635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9" name="bg object 5969"/>
          <p:cNvSpPr/>
          <p:nvPr/>
        </p:nvSpPr>
        <p:spPr>
          <a:xfrm>
            <a:off x="9778153" y="12800184"/>
            <a:ext cx="147320" cy="0"/>
          </a:xfrm>
          <a:custGeom>
            <a:avLst/>
            <a:gdLst/>
            <a:ahLst/>
            <a:cxnLst/>
            <a:rect l="l" t="t" r="r" b="b"/>
            <a:pathLst>
              <a:path w="147320">
                <a:moveTo>
                  <a:pt x="0" y="0"/>
                </a:moveTo>
                <a:lnTo>
                  <a:pt x="14697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0" name="bg object 5970"/>
          <p:cNvSpPr/>
          <p:nvPr/>
        </p:nvSpPr>
        <p:spPr>
          <a:xfrm>
            <a:off x="9778149" y="12808079"/>
            <a:ext cx="147320" cy="0"/>
          </a:xfrm>
          <a:custGeom>
            <a:avLst/>
            <a:gdLst/>
            <a:ahLst/>
            <a:cxnLst/>
            <a:rect l="l" t="t" r="r" b="b"/>
            <a:pathLst>
              <a:path w="147320">
                <a:moveTo>
                  <a:pt x="14697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1" name="bg object 5971"/>
          <p:cNvSpPr/>
          <p:nvPr/>
        </p:nvSpPr>
        <p:spPr>
          <a:xfrm>
            <a:off x="9778149" y="12805967"/>
            <a:ext cx="147320" cy="0"/>
          </a:xfrm>
          <a:custGeom>
            <a:avLst/>
            <a:gdLst/>
            <a:ahLst/>
            <a:cxnLst/>
            <a:rect l="l" t="t" r="r" b="b"/>
            <a:pathLst>
              <a:path w="147320">
                <a:moveTo>
                  <a:pt x="14697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2" name="bg object 5972"/>
          <p:cNvSpPr/>
          <p:nvPr/>
        </p:nvSpPr>
        <p:spPr>
          <a:xfrm>
            <a:off x="10097979" y="12817009"/>
            <a:ext cx="42545" cy="0"/>
          </a:xfrm>
          <a:custGeom>
            <a:avLst/>
            <a:gdLst/>
            <a:ahLst/>
            <a:cxnLst/>
            <a:rect l="l" t="t" r="r" b="b"/>
            <a:pathLst>
              <a:path w="42545">
                <a:moveTo>
                  <a:pt x="0" y="0"/>
                </a:moveTo>
                <a:lnTo>
                  <a:pt x="420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3" name="bg object 5973"/>
          <p:cNvSpPr/>
          <p:nvPr/>
        </p:nvSpPr>
        <p:spPr>
          <a:xfrm>
            <a:off x="10204571" y="11833437"/>
            <a:ext cx="0" cy="38735"/>
          </a:xfrm>
          <a:custGeom>
            <a:avLst/>
            <a:gdLst/>
            <a:ahLst/>
            <a:cxnLst/>
            <a:rect l="l" t="t" r="r" b="b"/>
            <a:pathLst>
              <a:path h="38734">
                <a:moveTo>
                  <a:pt x="0" y="0"/>
                </a:moveTo>
                <a:lnTo>
                  <a:pt x="0" y="382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4" name="bg object 5974"/>
          <p:cNvSpPr/>
          <p:nvPr/>
        </p:nvSpPr>
        <p:spPr>
          <a:xfrm>
            <a:off x="10140044" y="11871732"/>
            <a:ext cx="64769" cy="0"/>
          </a:xfrm>
          <a:custGeom>
            <a:avLst/>
            <a:gdLst/>
            <a:ahLst/>
            <a:cxnLst/>
            <a:rect l="l" t="t" r="r" b="b"/>
            <a:pathLst>
              <a:path w="64770">
                <a:moveTo>
                  <a:pt x="645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5" name="bg object 5975"/>
          <p:cNvSpPr/>
          <p:nvPr/>
        </p:nvSpPr>
        <p:spPr>
          <a:xfrm>
            <a:off x="9954968" y="11871733"/>
            <a:ext cx="143510" cy="0"/>
          </a:xfrm>
          <a:custGeom>
            <a:avLst/>
            <a:gdLst/>
            <a:ahLst/>
            <a:cxnLst/>
            <a:rect l="l" t="t" r="r" b="b"/>
            <a:pathLst>
              <a:path w="143509">
                <a:moveTo>
                  <a:pt x="143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6" name="bg object 5976"/>
          <p:cNvSpPr/>
          <p:nvPr/>
        </p:nvSpPr>
        <p:spPr>
          <a:xfrm>
            <a:off x="9954965" y="11829672"/>
            <a:ext cx="0" cy="42545"/>
          </a:xfrm>
          <a:custGeom>
            <a:avLst/>
            <a:gdLst/>
            <a:ahLst/>
            <a:cxnLst/>
            <a:rect l="l" t="t" r="r" b="b"/>
            <a:pathLst>
              <a:path h="42545">
                <a:moveTo>
                  <a:pt x="0" y="420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7" name="bg object 5977"/>
          <p:cNvSpPr/>
          <p:nvPr/>
        </p:nvSpPr>
        <p:spPr>
          <a:xfrm>
            <a:off x="9954965" y="11871737"/>
            <a:ext cx="0" cy="254635"/>
          </a:xfrm>
          <a:custGeom>
            <a:avLst/>
            <a:gdLst/>
            <a:ahLst/>
            <a:cxnLst/>
            <a:rect l="l" t="t" r="r" b="b"/>
            <a:pathLst>
              <a:path h="254634">
                <a:moveTo>
                  <a:pt x="0" y="25403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8" name="bg object 5978"/>
          <p:cNvSpPr/>
          <p:nvPr/>
        </p:nvSpPr>
        <p:spPr>
          <a:xfrm>
            <a:off x="9954955" y="11871738"/>
            <a:ext cx="19685" cy="254635"/>
          </a:xfrm>
          <a:custGeom>
            <a:avLst/>
            <a:gdLst/>
            <a:ahLst/>
            <a:cxnLst/>
            <a:rect l="l" t="t" r="r" b="b"/>
            <a:pathLst>
              <a:path w="19684" h="254634">
                <a:moveTo>
                  <a:pt x="19354" y="254031"/>
                </a:moveTo>
                <a:lnTo>
                  <a:pt x="19367" y="0"/>
                </a:lnTo>
              </a:path>
              <a:path w="19684" h="254634">
                <a:moveTo>
                  <a:pt x="19354" y="254031"/>
                </a:moveTo>
                <a:lnTo>
                  <a:pt x="0" y="2540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9" name="bg object 5979"/>
          <p:cNvSpPr/>
          <p:nvPr/>
        </p:nvSpPr>
        <p:spPr>
          <a:xfrm>
            <a:off x="9954971" y="11997917"/>
            <a:ext cx="19685" cy="0"/>
          </a:xfrm>
          <a:custGeom>
            <a:avLst/>
            <a:gdLst/>
            <a:ahLst/>
            <a:cxnLst/>
            <a:rect l="l" t="t" r="r" b="b"/>
            <a:pathLst>
              <a:path w="19684">
                <a:moveTo>
                  <a:pt x="1935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0" name="bg object 5980"/>
          <p:cNvSpPr/>
          <p:nvPr/>
        </p:nvSpPr>
        <p:spPr>
          <a:xfrm>
            <a:off x="9954959" y="11829672"/>
            <a:ext cx="250190" cy="0"/>
          </a:xfrm>
          <a:custGeom>
            <a:avLst/>
            <a:gdLst/>
            <a:ahLst/>
            <a:cxnLst/>
            <a:rect l="l" t="t" r="r" b="b"/>
            <a:pathLst>
              <a:path w="250190">
                <a:moveTo>
                  <a:pt x="24961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1" name="bg object 5981"/>
          <p:cNvSpPr/>
          <p:nvPr/>
        </p:nvSpPr>
        <p:spPr>
          <a:xfrm>
            <a:off x="9954965" y="12253256"/>
            <a:ext cx="143510" cy="0"/>
          </a:xfrm>
          <a:custGeom>
            <a:avLst/>
            <a:gdLst/>
            <a:ahLst/>
            <a:cxnLst/>
            <a:rect l="l" t="t" r="r" b="b"/>
            <a:pathLst>
              <a:path w="143509">
                <a:moveTo>
                  <a:pt x="0" y="0"/>
                </a:moveTo>
                <a:lnTo>
                  <a:pt x="143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2" name="bg object 5982"/>
          <p:cNvSpPr/>
          <p:nvPr/>
        </p:nvSpPr>
        <p:spPr>
          <a:xfrm>
            <a:off x="9954965" y="12253256"/>
            <a:ext cx="143510" cy="42545"/>
          </a:xfrm>
          <a:custGeom>
            <a:avLst/>
            <a:gdLst/>
            <a:ahLst/>
            <a:cxnLst/>
            <a:rect l="l" t="t" r="r" b="b"/>
            <a:pathLst>
              <a:path w="143509" h="42545">
                <a:moveTo>
                  <a:pt x="0" y="42048"/>
                </a:moveTo>
                <a:lnTo>
                  <a:pt x="143011" y="42048"/>
                </a:lnTo>
              </a:path>
              <a:path w="143509" h="42545">
                <a:moveTo>
                  <a:pt x="0" y="420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3" name="bg object 5983"/>
          <p:cNvSpPr/>
          <p:nvPr/>
        </p:nvSpPr>
        <p:spPr>
          <a:xfrm>
            <a:off x="9954965" y="12125779"/>
            <a:ext cx="0" cy="127635"/>
          </a:xfrm>
          <a:custGeom>
            <a:avLst/>
            <a:gdLst/>
            <a:ahLst/>
            <a:cxnLst/>
            <a:rect l="l" t="t" r="r" b="b"/>
            <a:pathLst>
              <a:path h="127634">
                <a:moveTo>
                  <a:pt x="0" y="127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4" name="bg object 5984"/>
          <p:cNvSpPr/>
          <p:nvPr/>
        </p:nvSpPr>
        <p:spPr>
          <a:xfrm>
            <a:off x="9974325" y="12125780"/>
            <a:ext cx="0" cy="127635"/>
          </a:xfrm>
          <a:custGeom>
            <a:avLst/>
            <a:gdLst/>
            <a:ahLst/>
            <a:cxnLst/>
            <a:rect l="l" t="t" r="r" b="b"/>
            <a:pathLst>
              <a:path h="127634">
                <a:moveTo>
                  <a:pt x="0" y="1274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5" name="bg object 5985"/>
          <p:cNvSpPr/>
          <p:nvPr/>
        </p:nvSpPr>
        <p:spPr>
          <a:xfrm>
            <a:off x="10097979" y="11871736"/>
            <a:ext cx="0" cy="381635"/>
          </a:xfrm>
          <a:custGeom>
            <a:avLst/>
            <a:gdLst/>
            <a:ahLst/>
            <a:cxnLst/>
            <a:rect l="l" t="t" r="r" b="b"/>
            <a:pathLst>
              <a:path h="381634">
                <a:moveTo>
                  <a:pt x="0" y="381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6" name="bg object 5986"/>
          <p:cNvSpPr/>
          <p:nvPr/>
        </p:nvSpPr>
        <p:spPr>
          <a:xfrm>
            <a:off x="10140048" y="11871746"/>
            <a:ext cx="0" cy="380365"/>
          </a:xfrm>
          <a:custGeom>
            <a:avLst/>
            <a:gdLst/>
            <a:ahLst/>
            <a:cxnLst/>
            <a:rect l="l" t="t" r="r" b="b"/>
            <a:pathLst>
              <a:path h="380365">
                <a:moveTo>
                  <a:pt x="0" y="3802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7" name="bg object 5987"/>
          <p:cNvSpPr/>
          <p:nvPr/>
        </p:nvSpPr>
        <p:spPr>
          <a:xfrm>
            <a:off x="5211691" y="7841573"/>
            <a:ext cx="235585" cy="121920"/>
          </a:xfrm>
          <a:custGeom>
            <a:avLst/>
            <a:gdLst/>
            <a:ahLst/>
            <a:cxnLst/>
            <a:rect l="l" t="t" r="r" b="b"/>
            <a:pathLst>
              <a:path w="235585" h="121920">
                <a:moveTo>
                  <a:pt x="0" y="121408"/>
                </a:moveTo>
                <a:lnTo>
                  <a:pt x="23508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8" name="bg object 5988"/>
          <p:cNvSpPr/>
          <p:nvPr/>
        </p:nvSpPr>
        <p:spPr>
          <a:xfrm>
            <a:off x="5202005" y="7821501"/>
            <a:ext cx="236854" cy="123189"/>
          </a:xfrm>
          <a:custGeom>
            <a:avLst/>
            <a:gdLst/>
            <a:ahLst/>
            <a:cxnLst/>
            <a:rect l="l" t="t" r="r" b="b"/>
            <a:pathLst>
              <a:path w="236854" h="123190">
                <a:moveTo>
                  <a:pt x="236836" y="0"/>
                </a:moveTo>
                <a:lnTo>
                  <a:pt x="0" y="1228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9" name="bg object 5989"/>
          <p:cNvSpPr/>
          <p:nvPr/>
        </p:nvSpPr>
        <p:spPr>
          <a:xfrm>
            <a:off x="4690367" y="7883452"/>
            <a:ext cx="679450" cy="349885"/>
          </a:xfrm>
          <a:custGeom>
            <a:avLst/>
            <a:gdLst/>
            <a:ahLst/>
            <a:cxnLst/>
            <a:rect l="l" t="t" r="r" b="b"/>
            <a:pathLst>
              <a:path w="679450" h="349884">
                <a:moveTo>
                  <a:pt x="679318" y="0"/>
                </a:moveTo>
                <a:lnTo>
                  <a:pt x="0" y="3498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0" name="bg object 5990"/>
          <p:cNvSpPr/>
          <p:nvPr/>
        </p:nvSpPr>
        <p:spPr>
          <a:xfrm>
            <a:off x="5340010" y="7626037"/>
            <a:ext cx="135890" cy="268605"/>
          </a:xfrm>
          <a:custGeom>
            <a:avLst/>
            <a:gdLst/>
            <a:ahLst/>
            <a:cxnLst/>
            <a:rect l="l" t="t" r="r" b="b"/>
            <a:pathLst>
              <a:path w="135889" h="268604">
                <a:moveTo>
                  <a:pt x="0" y="0"/>
                </a:moveTo>
                <a:lnTo>
                  <a:pt x="135505" y="2682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1" name="bg object 5991"/>
          <p:cNvSpPr/>
          <p:nvPr/>
        </p:nvSpPr>
        <p:spPr>
          <a:xfrm>
            <a:off x="5356603" y="7617990"/>
            <a:ext cx="138430" cy="266700"/>
          </a:xfrm>
          <a:custGeom>
            <a:avLst/>
            <a:gdLst/>
            <a:ahLst/>
            <a:cxnLst/>
            <a:rect l="l" t="t" r="r" b="b"/>
            <a:pathLst>
              <a:path w="138429" h="266700">
                <a:moveTo>
                  <a:pt x="137867" y="2663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2" name="bg object 5992"/>
          <p:cNvSpPr/>
          <p:nvPr/>
        </p:nvSpPr>
        <p:spPr>
          <a:xfrm>
            <a:off x="5289171" y="9378783"/>
            <a:ext cx="62230" cy="120014"/>
          </a:xfrm>
          <a:custGeom>
            <a:avLst/>
            <a:gdLst/>
            <a:ahLst/>
            <a:cxnLst/>
            <a:rect l="l" t="t" r="r" b="b"/>
            <a:pathLst>
              <a:path w="62229" h="120015">
                <a:moveTo>
                  <a:pt x="61999" y="1198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3" name="bg object 5993"/>
          <p:cNvSpPr/>
          <p:nvPr/>
        </p:nvSpPr>
        <p:spPr>
          <a:xfrm>
            <a:off x="5290895" y="9377887"/>
            <a:ext cx="62230" cy="120014"/>
          </a:xfrm>
          <a:custGeom>
            <a:avLst/>
            <a:gdLst/>
            <a:ahLst/>
            <a:cxnLst/>
            <a:rect l="l" t="t" r="r" b="b"/>
            <a:pathLst>
              <a:path w="62229" h="120015">
                <a:moveTo>
                  <a:pt x="62101" y="1196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4" name="bg object 5994"/>
          <p:cNvSpPr/>
          <p:nvPr/>
        </p:nvSpPr>
        <p:spPr>
          <a:xfrm>
            <a:off x="5296027" y="9375238"/>
            <a:ext cx="62230" cy="120014"/>
          </a:xfrm>
          <a:custGeom>
            <a:avLst/>
            <a:gdLst/>
            <a:ahLst/>
            <a:cxnLst/>
            <a:rect l="l" t="t" r="r" b="b"/>
            <a:pathLst>
              <a:path w="62229" h="120015">
                <a:moveTo>
                  <a:pt x="61974" y="1194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5" name="bg object 5995"/>
          <p:cNvSpPr/>
          <p:nvPr/>
        </p:nvSpPr>
        <p:spPr>
          <a:xfrm>
            <a:off x="5076776" y="9871601"/>
            <a:ext cx="282575" cy="548005"/>
          </a:xfrm>
          <a:custGeom>
            <a:avLst/>
            <a:gdLst/>
            <a:ahLst/>
            <a:cxnLst/>
            <a:rect l="l" t="t" r="r" b="b"/>
            <a:pathLst>
              <a:path w="282575" h="548004">
                <a:moveTo>
                  <a:pt x="0" y="0"/>
                </a:moveTo>
                <a:lnTo>
                  <a:pt x="282542" y="5478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6" name="bg object 5996"/>
          <p:cNvSpPr/>
          <p:nvPr/>
        </p:nvSpPr>
        <p:spPr>
          <a:xfrm>
            <a:off x="5133978" y="9843012"/>
            <a:ext cx="282575" cy="548005"/>
          </a:xfrm>
          <a:custGeom>
            <a:avLst/>
            <a:gdLst/>
            <a:ahLst/>
            <a:cxnLst/>
            <a:rect l="l" t="t" r="r" b="b"/>
            <a:pathLst>
              <a:path w="282575" h="548004">
                <a:moveTo>
                  <a:pt x="0" y="0"/>
                </a:moveTo>
                <a:lnTo>
                  <a:pt x="282529" y="5478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7" name="bg object 5997"/>
          <p:cNvSpPr/>
          <p:nvPr/>
        </p:nvSpPr>
        <p:spPr>
          <a:xfrm>
            <a:off x="5126488" y="9846867"/>
            <a:ext cx="282575" cy="548005"/>
          </a:xfrm>
          <a:custGeom>
            <a:avLst/>
            <a:gdLst/>
            <a:ahLst/>
            <a:cxnLst/>
            <a:rect l="l" t="t" r="r" b="b"/>
            <a:pathLst>
              <a:path w="282575" h="548004">
                <a:moveTo>
                  <a:pt x="0" y="0"/>
                </a:moveTo>
                <a:lnTo>
                  <a:pt x="282542" y="5478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8" name="bg object 5998"/>
          <p:cNvSpPr/>
          <p:nvPr/>
        </p:nvSpPr>
        <p:spPr>
          <a:xfrm>
            <a:off x="5238475" y="9398315"/>
            <a:ext cx="69850" cy="132715"/>
          </a:xfrm>
          <a:custGeom>
            <a:avLst/>
            <a:gdLst/>
            <a:ahLst/>
            <a:cxnLst/>
            <a:rect l="l" t="t" r="r" b="b"/>
            <a:pathLst>
              <a:path w="69850" h="132715">
                <a:moveTo>
                  <a:pt x="0" y="0"/>
                </a:moveTo>
                <a:lnTo>
                  <a:pt x="69632" y="1325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9" name="bg object 5999"/>
          <p:cNvSpPr/>
          <p:nvPr/>
        </p:nvSpPr>
        <p:spPr>
          <a:xfrm>
            <a:off x="4719140" y="9172245"/>
            <a:ext cx="281940" cy="548005"/>
          </a:xfrm>
          <a:custGeom>
            <a:avLst/>
            <a:gdLst/>
            <a:ahLst/>
            <a:cxnLst/>
            <a:rect l="l" t="t" r="r" b="b"/>
            <a:pathLst>
              <a:path w="281939" h="548004">
                <a:moveTo>
                  <a:pt x="0" y="0"/>
                </a:moveTo>
                <a:lnTo>
                  <a:pt x="281399" y="5474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0" name="bg object 6000"/>
          <p:cNvSpPr/>
          <p:nvPr/>
        </p:nvSpPr>
        <p:spPr>
          <a:xfrm>
            <a:off x="4776022" y="9143048"/>
            <a:ext cx="281940" cy="548640"/>
          </a:xfrm>
          <a:custGeom>
            <a:avLst/>
            <a:gdLst/>
            <a:ahLst/>
            <a:cxnLst/>
            <a:rect l="l" t="t" r="r" b="b"/>
            <a:pathLst>
              <a:path w="281939" h="548640">
                <a:moveTo>
                  <a:pt x="0" y="0"/>
                </a:moveTo>
                <a:lnTo>
                  <a:pt x="281691" y="5481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1" name="bg object 6001"/>
          <p:cNvSpPr/>
          <p:nvPr/>
        </p:nvSpPr>
        <p:spPr>
          <a:xfrm>
            <a:off x="4768531" y="9146903"/>
            <a:ext cx="281940" cy="548640"/>
          </a:xfrm>
          <a:custGeom>
            <a:avLst/>
            <a:gdLst/>
            <a:ahLst/>
            <a:cxnLst/>
            <a:rect l="l" t="t" r="r" b="b"/>
            <a:pathLst>
              <a:path w="281939" h="548640">
                <a:moveTo>
                  <a:pt x="0" y="0"/>
                </a:moveTo>
                <a:lnTo>
                  <a:pt x="281716" y="5480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2" name="bg object 6002"/>
          <p:cNvSpPr/>
          <p:nvPr/>
        </p:nvSpPr>
        <p:spPr>
          <a:xfrm>
            <a:off x="4056235" y="7755152"/>
            <a:ext cx="281940" cy="544195"/>
          </a:xfrm>
          <a:custGeom>
            <a:avLst/>
            <a:gdLst/>
            <a:ahLst/>
            <a:cxnLst/>
            <a:rect l="l" t="t" r="r" b="b"/>
            <a:pathLst>
              <a:path w="281939" h="544195">
                <a:moveTo>
                  <a:pt x="0" y="0"/>
                </a:moveTo>
                <a:lnTo>
                  <a:pt x="281755" y="5437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3" name="bg object 6003"/>
          <p:cNvSpPr/>
          <p:nvPr/>
        </p:nvSpPr>
        <p:spPr>
          <a:xfrm>
            <a:off x="4048763" y="7759007"/>
            <a:ext cx="281940" cy="544195"/>
          </a:xfrm>
          <a:custGeom>
            <a:avLst/>
            <a:gdLst/>
            <a:ahLst/>
            <a:cxnLst/>
            <a:rect l="l" t="t" r="r" b="b"/>
            <a:pathLst>
              <a:path w="281939" h="544195">
                <a:moveTo>
                  <a:pt x="0" y="0"/>
                </a:moveTo>
                <a:lnTo>
                  <a:pt x="281755" y="5437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4" name="bg object 6004"/>
          <p:cNvSpPr/>
          <p:nvPr/>
        </p:nvSpPr>
        <p:spPr>
          <a:xfrm>
            <a:off x="3999507" y="7784639"/>
            <a:ext cx="281940" cy="544195"/>
          </a:xfrm>
          <a:custGeom>
            <a:avLst/>
            <a:gdLst/>
            <a:ahLst/>
            <a:cxnLst/>
            <a:rect l="l" t="t" r="r" b="b"/>
            <a:pathLst>
              <a:path w="281939" h="544195">
                <a:moveTo>
                  <a:pt x="0" y="0"/>
                </a:moveTo>
                <a:lnTo>
                  <a:pt x="281755" y="5437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5" name="bg object 6005"/>
          <p:cNvSpPr/>
          <p:nvPr/>
        </p:nvSpPr>
        <p:spPr>
          <a:xfrm>
            <a:off x="4725530" y="8789739"/>
            <a:ext cx="151765" cy="290830"/>
          </a:xfrm>
          <a:custGeom>
            <a:avLst/>
            <a:gdLst/>
            <a:ahLst/>
            <a:cxnLst/>
            <a:rect l="l" t="t" r="r" b="b"/>
            <a:pathLst>
              <a:path w="151764" h="290829">
                <a:moveTo>
                  <a:pt x="151723" y="29021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6" name="bg object 6006"/>
          <p:cNvSpPr/>
          <p:nvPr/>
        </p:nvSpPr>
        <p:spPr>
          <a:xfrm>
            <a:off x="4416475" y="8449595"/>
            <a:ext cx="281940" cy="542290"/>
          </a:xfrm>
          <a:custGeom>
            <a:avLst/>
            <a:gdLst/>
            <a:ahLst/>
            <a:cxnLst/>
            <a:rect l="l" t="t" r="r" b="b"/>
            <a:pathLst>
              <a:path w="281939" h="542290">
                <a:moveTo>
                  <a:pt x="0" y="0"/>
                </a:moveTo>
                <a:lnTo>
                  <a:pt x="281716" y="5422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7" name="bg object 6007"/>
          <p:cNvSpPr/>
          <p:nvPr/>
        </p:nvSpPr>
        <p:spPr>
          <a:xfrm>
            <a:off x="4409001" y="8453467"/>
            <a:ext cx="281940" cy="542290"/>
          </a:xfrm>
          <a:custGeom>
            <a:avLst/>
            <a:gdLst/>
            <a:ahLst/>
            <a:cxnLst/>
            <a:rect l="l" t="t" r="r" b="b"/>
            <a:pathLst>
              <a:path w="281939" h="542290">
                <a:moveTo>
                  <a:pt x="0" y="0"/>
                </a:moveTo>
                <a:lnTo>
                  <a:pt x="281729" y="5422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8" name="bg object 6008"/>
          <p:cNvSpPr/>
          <p:nvPr/>
        </p:nvSpPr>
        <p:spPr>
          <a:xfrm>
            <a:off x="4359746" y="8479082"/>
            <a:ext cx="281940" cy="542290"/>
          </a:xfrm>
          <a:custGeom>
            <a:avLst/>
            <a:gdLst/>
            <a:ahLst/>
            <a:cxnLst/>
            <a:rect l="l" t="t" r="r" b="b"/>
            <a:pathLst>
              <a:path w="281939" h="542290">
                <a:moveTo>
                  <a:pt x="0" y="0"/>
                </a:moveTo>
                <a:lnTo>
                  <a:pt x="281653" y="5420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9" name="bg object 6009"/>
          <p:cNvSpPr/>
          <p:nvPr/>
        </p:nvSpPr>
        <p:spPr>
          <a:xfrm>
            <a:off x="4836875" y="9047848"/>
            <a:ext cx="40640" cy="32384"/>
          </a:xfrm>
          <a:custGeom>
            <a:avLst/>
            <a:gdLst/>
            <a:ahLst/>
            <a:cxnLst/>
            <a:rect l="l" t="t" r="r" b="b"/>
            <a:pathLst>
              <a:path w="40639" h="32384">
                <a:moveTo>
                  <a:pt x="0" y="0"/>
                </a:moveTo>
                <a:lnTo>
                  <a:pt x="40372" y="32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0" name="bg object 6010"/>
          <p:cNvSpPr/>
          <p:nvPr/>
        </p:nvSpPr>
        <p:spPr>
          <a:xfrm>
            <a:off x="4836882" y="9028456"/>
            <a:ext cx="37465" cy="19685"/>
          </a:xfrm>
          <a:custGeom>
            <a:avLst/>
            <a:gdLst/>
            <a:ahLst/>
            <a:cxnLst/>
            <a:rect l="l" t="t" r="r" b="b"/>
            <a:pathLst>
              <a:path w="37464" h="19684">
                <a:moveTo>
                  <a:pt x="37311" y="0"/>
                </a:moveTo>
                <a:lnTo>
                  <a:pt x="0" y="193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1" name="bg object 6011"/>
          <p:cNvSpPr/>
          <p:nvPr/>
        </p:nvSpPr>
        <p:spPr>
          <a:xfrm>
            <a:off x="5043264" y="9026698"/>
            <a:ext cx="73025" cy="138430"/>
          </a:xfrm>
          <a:custGeom>
            <a:avLst/>
            <a:gdLst/>
            <a:ahLst/>
            <a:cxnLst/>
            <a:rect l="l" t="t" r="r" b="b"/>
            <a:pathLst>
              <a:path w="73025" h="138429">
                <a:moveTo>
                  <a:pt x="0" y="0"/>
                </a:moveTo>
                <a:lnTo>
                  <a:pt x="72515" y="1380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2" name="bg object 6012"/>
          <p:cNvSpPr/>
          <p:nvPr/>
        </p:nvSpPr>
        <p:spPr>
          <a:xfrm>
            <a:off x="5100551" y="9005924"/>
            <a:ext cx="64135" cy="123825"/>
          </a:xfrm>
          <a:custGeom>
            <a:avLst/>
            <a:gdLst/>
            <a:ahLst/>
            <a:cxnLst/>
            <a:rect l="l" t="t" r="r" b="b"/>
            <a:pathLst>
              <a:path w="64135" h="123825">
                <a:moveTo>
                  <a:pt x="63980" y="12365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3" name="bg object 6013"/>
          <p:cNvSpPr/>
          <p:nvPr/>
        </p:nvSpPr>
        <p:spPr>
          <a:xfrm>
            <a:off x="5102276" y="9005029"/>
            <a:ext cx="64135" cy="123825"/>
          </a:xfrm>
          <a:custGeom>
            <a:avLst/>
            <a:gdLst/>
            <a:ahLst/>
            <a:cxnLst/>
            <a:rect l="l" t="t" r="r" b="b"/>
            <a:pathLst>
              <a:path w="64135" h="123825">
                <a:moveTo>
                  <a:pt x="64082" y="1235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4" name="bg object 6014"/>
          <p:cNvSpPr/>
          <p:nvPr/>
        </p:nvSpPr>
        <p:spPr>
          <a:xfrm>
            <a:off x="5107420" y="9002376"/>
            <a:ext cx="64135" cy="123825"/>
          </a:xfrm>
          <a:custGeom>
            <a:avLst/>
            <a:gdLst/>
            <a:ahLst/>
            <a:cxnLst/>
            <a:rect l="l" t="t" r="r" b="b"/>
            <a:pathLst>
              <a:path w="64135" h="123825">
                <a:moveTo>
                  <a:pt x="63942" y="1232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5" name="bg object 6015"/>
          <p:cNvSpPr/>
          <p:nvPr/>
        </p:nvSpPr>
        <p:spPr>
          <a:xfrm>
            <a:off x="5200611" y="9187591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797" y="12680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6" name="bg object 6016"/>
          <p:cNvSpPr/>
          <p:nvPr/>
        </p:nvSpPr>
        <p:spPr>
          <a:xfrm>
            <a:off x="5128724" y="9320503"/>
            <a:ext cx="127000" cy="67945"/>
          </a:xfrm>
          <a:custGeom>
            <a:avLst/>
            <a:gdLst/>
            <a:ahLst/>
            <a:cxnLst/>
            <a:rect l="l" t="t" r="r" b="b"/>
            <a:pathLst>
              <a:path w="127000" h="67945">
                <a:moveTo>
                  <a:pt x="126793" y="0"/>
                </a:moveTo>
                <a:lnTo>
                  <a:pt x="0" y="674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7" name="bg object 6017"/>
          <p:cNvSpPr/>
          <p:nvPr/>
        </p:nvSpPr>
        <p:spPr>
          <a:xfrm>
            <a:off x="5139271" y="9209455"/>
            <a:ext cx="76200" cy="144780"/>
          </a:xfrm>
          <a:custGeom>
            <a:avLst/>
            <a:gdLst/>
            <a:ahLst/>
            <a:cxnLst/>
            <a:rect l="l" t="t" r="r" b="b"/>
            <a:pathLst>
              <a:path w="76200" h="144779">
                <a:moveTo>
                  <a:pt x="0" y="0"/>
                </a:moveTo>
                <a:lnTo>
                  <a:pt x="75715" y="1441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8" name="bg object 6018"/>
          <p:cNvSpPr/>
          <p:nvPr/>
        </p:nvSpPr>
        <p:spPr>
          <a:xfrm>
            <a:off x="5193754" y="9191158"/>
            <a:ext cx="66040" cy="127635"/>
          </a:xfrm>
          <a:custGeom>
            <a:avLst/>
            <a:gdLst/>
            <a:ahLst/>
            <a:cxnLst/>
            <a:rect l="l" t="t" r="r" b="b"/>
            <a:pathLst>
              <a:path w="66039" h="127634">
                <a:moveTo>
                  <a:pt x="65822" y="12719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9" name="bg object 6019"/>
          <p:cNvSpPr/>
          <p:nvPr/>
        </p:nvSpPr>
        <p:spPr>
          <a:xfrm>
            <a:off x="5195479" y="9190270"/>
            <a:ext cx="66040" cy="127635"/>
          </a:xfrm>
          <a:custGeom>
            <a:avLst/>
            <a:gdLst/>
            <a:ahLst/>
            <a:cxnLst/>
            <a:rect l="l" t="t" r="r" b="b"/>
            <a:pathLst>
              <a:path w="66039" h="127634">
                <a:moveTo>
                  <a:pt x="65924" y="12702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0" name="bg object 6020"/>
          <p:cNvSpPr/>
          <p:nvPr/>
        </p:nvSpPr>
        <p:spPr>
          <a:xfrm>
            <a:off x="4649020" y="8317962"/>
            <a:ext cx="273685" cy="527050"/>
          </a:xfrm>
          <a:custGeom>
            <a:avLst/>
            <a:gdLst/>
            <a:ahLst/>
            <a:cxnLst/>
            <a:rect l="l" t="t" r="r" b="b"/>
            <a:pathLst>
              <a:path w="273685" h="527050">
                <a:moveTo>
                  <a:pt x="0" y="0"/>
                </a:moveTo>
                <a:lnTo>
                  <a:pt x="273208" y="5267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1" name="bg object 6021"/>
          <p:cNvSpPr/>
          <p:nvPr/>
        </p:nvSpPr>
        <p:spPr>
          <a:xfrm>
            <a:off x="4823217" y="8481120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670" y="1269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2" name="bg object 6022"/>
          <p:cNvSpPr/>
          <p:nvPr/>
        </p:nvSpPr>
        <p:spPr>
          <a:xfrm>
            <a:off x="4824938" y="8480221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758" y="1267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3" name="bg object 6023"/>
          <p:cNvSpPr/>
          <p:nvPr/>
        </p:nvSpPr>
        <p:spPr>
          <a:xfrm>
            <a:off x="4830073" y="8477558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644" y="1265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4" name="bg object 6024"/>
          <p:cNvSpPr/>
          <p:nvPr/>
        </p:nvSpPr>
        <p:spPr>
          <a:xfrm>
            <a:off x="4925464" y="8665516"/>
            <a:ext cx="68580" cy="132080"/>
          </a:xfrm>
          <a:custGeom>
            <a:avLst/>
            <a:gdLst/>
            <a:ahLst/>
            <a:cxnLst/>
            <a:rect l="l" t="t" r="r" b="b"/>
            <a:pathLst>
              <a:path w="68579" h="132079">
                <a:moveTo>
                  <a:pt x="68273" y="1319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5" name="bg object 6025"/>
          <p:cNvSpPr/>
          <p:nvPr/>
        </p:nvSpPr>
        <p:spPr>
          <a:xfrm>
            <a:off x="4927171" y="8664642"/>
            <a:ext cx="68580" cy="132080"/>
          </a:xfrm>
          <a:custGeom>
            <a:avLst/>
            <a:gdLst/>
            <a:ahLst/>
            <a:cxnLst/>
            <a:rect l="l" t="t" r="r" b="b"/>
            <a:pathLst>
              <a:path w="68579" h="132079">
                <a:moveTo>
                  <a:pt x="68375" y="1317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6" name="bg object 6026"/>
          <p:cNvSpPr/>
          <p:nvPr/>
        </p:nvSpPr>
        <p:spPr>
          <a:xfrm>
            <a:off x="4932308" y="8661966"/>
            <a:ext cx="68580" cy="132080"/>
          </a:xfrm>
          <a:custGeom>
            <a:avLst/>
            <a:gdLst/>
            <a:ahLst/>
            <a:cxnLst/>
            <a:rect l="l" t="t" r="r" b="b"/>
            <a:pathLst>
              <a:path w="68579" h="132079">
                <a:moveTo>
                  <a:pt x="68260" y="1315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7" name="bg object 6027"/>
          <p:cNvSpPr/>
          <p:nvPr/>
        </p:nvSpPr>
        <p:spPr>
          <a:xfrm>
            <a:off x="4727273" y="8286807"/>
            <a:ext cx="68580" cy="132715"/>
          </a:xfrm>
          <a:custGeom>
            <a:avLst/>
            <a:gdLst/>
            <a:ahLst/>
            <a:cxnLst/>
            <a:rect l="l" t="t" r="r" b="b"/>
            <a:pathLst>
              <a:path w="68579" h="132715">
                <a:moveTo>
                  <a:pt x="68463" y="1323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8" name="bg object 6028"/>
          <p:cNvSpPr/>
          <p:nvPr/>
        </p:nvSpPr>
        <p:spPr>
          <a:xfrm>
            <a:off x="4728998" y="8285912"/>
            <a:ext cx="68580" cy="132715"/>
          </a:xfrm>
          <a:custGeom>
            <a:avLst/>
            <a:gdLst/>
            <a:ahLst/>
            <a:cxnLst/>
            <a:rect l="l" t="t" r="r" b="b"/>
            <a:pathLst>
              <a:path w="68579" h="132715">
                <a:moveTo>
                  <a:pt x="68565" y="1321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9" name="bg object 6029"/>
          <p:cNvSpPr/>
          <p:nvPr/>
        </p:nvSpPr>
        <p:spPr>
          <a:xfrm>
            <a:off x="4734121" y="8283259"/>
            <a:ext cx="68580" cy="132080"/>
          </a:xfrm>
          <a:custGeom>
            <a:avLst/>
            <a:gdLst/>
            <a:ahLst/>
            <a:cxnLst/>
            <a:rect l="l" t="t" r="r" b="b"/>
            <a:pathLst>
              <a:path w="68579" h="132079">
                <a:moveTo>
                  <a:pt x="68463" y="1319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0" name="bg object 6030"/>
          <p:cNvSpPr/>
          <p:nvPr/>
        </p:nvSpPr>
        <p:spPr>
          <a:xfrm>
            <a:off x="3637696" y="7089712"/>
            <a:ext cx="283845" cy="544195"/>
          </a:xfrm>
          <a:custGeom>
            <a:avLst/>
            <a:gdLst/>
            <a:ahLst/>
            <a:cxnLst/>
            <a:rect l="l" t="t" r="r" b="b"/>
            <a:pathLst>
              <a:path w="283845" h="544195">
                <a:moveTo>
                  <a:pt x="0" y="0"/>
                </a:moveTo>
                <a:lnTo>
                  <a:pt x="283469" y="5441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1" name="bg object 6031"/>
          <p:cNvSpPr/>
          <p:nvPr/>
        </p:nvSpPr>
        <p:spPr>
          <a:xfrm>
            <a:off x="4378815" y="7617908"/>
            <a:ext cx="62865" cy="120650"/>
          </a:xfrm>
          <a:custGeom>
            <a:avLst/>
            <a:gdLst/>
            <a:ahLst/>
            <a:cxnLst/>
            <a:rect l="l" t="t" r="r" b="b"/>
            <a:pathLst>
              <a:path w="62864" h="120650">
                <a:moveTo>
                  <a:pt x="62380" y="12018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2" name="bg object 6032"/>
          <p:cNvSpPr/>
          <p:nvPr/>
        </p:nvSpPr>
        <p:spPr>
          <a:xfrm>
            <a:off x="4383959" y="7615233"/>
            <a:ext cx="62865" cy="120014"/>
          </a:xfrm>
          <a:custGeom>
            <a:avLst/>
            <a:gdLst/>
            <a:ahLst/>
            <a:cxnLst/>
            <a:rect l="l" t="t" r="r" b="b"/>
            <a:pathLst>
              <a:path w="62864" h="120015">
                <a:moveTo>
                  <a:pt x="62241" y="1199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3" name="bg object 6033"/>
          <p:cNvSpPr/>
          <p:nvPr/>
        </p:nvSpPr>
        <p:spPr>
          <a:xfrm>
            <a:off x="4322646" y="7637536"/>
            <a:ext cx="70485" cy="135255"/>
          </a:xfrm>
          <a:custGeom>
            <a:avLst/>
            <a:gdLst/>
            <a:ahLst/>
            <a:cxnLst/>
            <a:rect l="l" t="t" r="r" b="b"/>
            <a:pathLst>
              <a:path w="70485" h="135254">
                <a:moveTo>
                  <a:pt x="70089" y="1352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4" name="bg object 6034"/>
          <p:cNvSpPr/>
          <p:nvPr/>
        </p:nvSpPr>
        <p:spPr>
          <a:xfrm>
            <a:off x="4377090" y="7618806"/>
            <a:ext cx="62865" cy="120650"/>
          </a:xfrm>
          <a:custGeom>
            <a:avLst/>
            <a:gdLst/>
            <a:ahLst/>
            <a:cxnLst/>
            <a:rect l="l" t="t" r="r" b="b"/>
            <a:pathLst>
              <a:path w="62864" h="120650">
                <a:moveTo>
                  <a:pt x="62279" y="120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5" name="bg object 6035"/>
          <p:cNvSpPr/>
          <p:nvPr/>
        </p:nvSpPr>
        <p:spPr>
          <a:xfrm>
            <a:off x="4680693" y="8022586"/>
            <a:ext cx="370840" cy="192405"/>
          </a:xfrm>
          <a:custGeom>
            <a:avLst/>
            <a:gdLst/>
            <a:ahLst/>
            <a:cxnLst/>
            <a:rect l="l" t="t" r="r" b="b"/>
            <a:pathLst>
              <a:path w="370839" h="192404">
                <a:moveTo>
                  <a:pt x="370449" y="0"/>
                </a:moveTo>
                <a:lnTo>
                  <a:pt x="0" y="1921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6" name="bg object 6036"/>
          <p:cNvSpPr/>
          <p:nvPr/>
        </p:nvSpPr>
        <p:spPr>
          <a:xfrm>
            <a:off x="4680691" y="8214689"/>
            <a:ext cx="10160" cy="19050"/>
          </a:xfrm>
          <a:custGeom>
            <a:avLst/>
            <a:gdLst/>
            <a:ahLst/>
            <a:cxnLst/>
            <a:rect l="l" t="t" r="r" b="b"/>
            <a:pathLst>
              <a:path w="10160" h="19050">
                <a:moveTo>
                  <a:pt x="0" y="0"/>
                </a:moveTo>
                <a:lnTo>
                  <a:pt x="9677" y="186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7" name="bg object 6037"/>
          <p:cNvSpPr/>
          <p:nvPr/>
        </p:nvSpPr>
        <p:spPr>
          <a:xfrm>
            <a:off x="4514955" y="8008617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619" y="1266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8" name="bg object 6038"/>
          <p:cNvSpPr/>
          <p:nvPr/>
        </p:nvSpPr>
        <p:spPr>
          <a:xfrm>
            <a:off x="4415970" y="7817602"/>
            <a:ext cx="76200" cy="146685"/>
          </a:xfrm>
          <a:custGeom>
            <a:avLst/>
            <a:gdLst/>
            <a:ahLst/>
            <a:cxnLst/>
            <a:rect l="l" t="t" r="r" b="b"/>
            <a:pathLst>
              <a:path w="76200" h="146684">
                <a:moveTo>
                  <a:pt x="75766" y="1461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9" name="bg object 6039"/>
          <p:cNvSpPr/>
          <p:nvPr/>
        </p:nvSpPr>
        <p:spPr>
          <a:xfrm>
            <a:off x="4573394" y="7987220"/>
            <a:ext cx="58419" cy="112395"/>
          </a:xfrm>
          <a:custGeom>
            <a:avLst/>
            <a:gdLst/>
            <a:ahLst/>
            <a:cxnLst/>
            <a:rect l="l" t="t" r="r" b="b"/>
            <a:pathLst>
              <a:path w="58420" h="112395">
                <a:moveTo>
                  <a:pt x="57872" y="1118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0" name="bg object 6040"/>
          <p:cNvSpPr/>
          <p:nvPr/>
        </p:nvSpPr>
        <p:spPr>
          <a:xfrm>
            <a:off x="4575131" y="7986310"/>
            <a:ext cx="58419" cy="111760"/>
          </a:xfrm>
          <a:custGeom>
            <a:avLst/>
            <a:gdLst/>
            <a:ahLst/>
            <a:cxnLst/>
            <a:rect l="l" t="t" r="r" b="b"/>
            <a:pathLst>
              <a:path w="58420" h="111759">
                <a:moveTo>
                  <a:pt x="57961" y="1117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1" name="bg object 6041"/>
          <p:cNvSpPr/>
          <p:nvPr/>
        </p:nvSpPr>
        <p:spPr>
          <a:xfrm>
            <a:off x="4580267" y="7983657"/>
            <a:ext cx="58419" cy="111760"/>
          </a:xfrm>
          <a:custGeom>
            <a:avLst/>
            <a:gdLst/>
            <a:ahLst/>
            <a:cxnLst/>
            <a:rect l="l" t="t" r="r" b="b"/>
            <a:pathLst>
              <a:path w="58420" h="111759">
                <a:moveTo>
                  <a:pt x="57847" y="1114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2" name="bg object 6042"/>
          <p:cNvSpPr/>
          <p:nvPr/>
        </p:nvSpPr>
        <p:spPr>
          <a:xfrm>
            <a:off x="4468859" y="7800104"/>
            <a:ext cx="67310" cy="130175"/>
          </a:xfrm>
          <a:custGeom>
            <a:avLst/>
            <a:gdLst/>
            <a:ahLst/>
            <a:cxnLst/>
            <a:rect l="l" t="t" r="r" b="b"/>
            <a:pathLst>
              <a:path w="67310" h="130175">
                <a:moveTo>
                  <a:pt x="67194" y="12986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3" name="bg object 6043"/>
          <p:cNvSpPr/>
          <p:nvPr/>
        </p:nvSpPr>
        <p:spPr>
          <a:xfrm>
            <a:off x="4470584" y="7799230"/>
            <a:ext cx="67310" cy="130175"/>
          </a:xfrm>
          <a:custGeom>
            <a:avLst/>
            <a:gdLst/>
            <a:ahLst/>
            <a:cxnLst/>
            <a:rect l="l" t="t" r="r" b="b"/>
            <a:pathLst>
              <a:path w="67310" h="130175">
                <a:moveTo>
                  <a:pt x="67295" y="1296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4" name="bg object 6044"/>
          <p:cNvSpPr/>
          <p:nvPr/>
        </p:nvSpPr>
        <p:spPr>
          <a:xfrm>
            <a:off x="4475704" y="7796557"/>
            <a:ext cx="67310" cy="129539"/>
          </a:xfrm>
          <a:custGeom>
            <a:avLst/>
            <a:gdLst/>
            <a:ahLst/>
            <a:cxnLst/>
            <a:rect l="l" t="t" r="r" b="b"/>
            <a:pathLst>
              <a:path w="67310" h="129540">
                <a:moveTo>
                  <a:pt x="67181" y="129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5" name="bg object 6045"/>
          <p:cNvSpPr/>
          <p:nvPr/>
        </p:nvSpPr>
        <p:spPr>
          <a:xfrm>
            <a:off x="5202001" y="7944360"/>
            <a:ext cx="10160" cy="19050"/>
          </a:xfrm>
          <a:custGeom>
            <a:avLst/>
            <a:gdLst/>
            <a:ahLst/>
            <a:cxnLst/>
            <a:rect l="l" t="t" r="r" b="b"/>
            <a:pathLst>
              <a:path w="10160" h="19050">
                <a:moveTo>
                  <a:pt x="9689" y="186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6" name="bg object 6046"/>
          <p:cNvSpPr/>
          <p:nvPr/>
        </p:nvSpPr>
        <p:spPr>
          <a:xfrm>
            <a:off x="5051142" y="8022590"/>
            <a:ext cx="10160" cy="19050"/>
          </a:xfrm>
          <a:custGeom>
            <a:avLst/>
            <a:gdLst/>
            <a:ahLst/>
            <a:cxnLst/>
            <a:rect l="l" t="t" r="r" b="b"/>
            <a:pathLst>
              <a:path w="10160" h="19050">
                <a:moveTo>
                  <a:pt x="9689" y="186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7" name="bg object 6047"/>
          <p:cNvSpPr/>
          <p:nvPr/>
        </p:nvSpPr>
        <p:spPr>
          <a:xfrm>
            <a:off x="4690362" y="8041255"/>
            <a:ext cx="370840" cy="192405"/>
          </a:xfrm>
          <a:custGeom>
            <a:avLst/>
            <a:gdLst/>
            <a:ahLst/>
            <a:cxnLst/>
            <a:rect l="l" t="t" r="r" b="b"/>
            <a:pathLst>
              <a:path w="370839" h="192404">
                <a:moveTo>
                  <a:pt x="0" y="192108"/>
                </a:moveTo>
                <a:lnTo>
                  <a:pt x="37047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8" name="bg object 6048"/>
          <p:cNvSpPr/>
          <p:nvPr/>
        </p:nvSpPr>
        <p:spPr>
          <a:xfrm>
            <a:off x="4669181" y="7361526"/>
            <a:ext cx="31115" cy="60325"/>
          </a:xfrm>
          <a:custGeom>
            <a:avLst/>
            <a:gdLst/>
            <a:ahLst/>
            <a:cxnLst/>
            <a:rect l="l" t="t" r="r" b="b"/>
            <a:pathLst>
              <a:path w="31114" h="60325">
                <a:moveTo>
                  <a:pt x="30987" y="597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9" name="bg object 6049"/>
          <p:cNvSpPr/>
          <p:nvPr/>
        </p:nvSpPr>
        <p:spPr>
          <a:xfrm>
            <a:off x="4665727" y="7308696"/>
            <a:ext cx="142240" cy="73660"/>
          </a:xfrm>
          <a:custGeom>
            <a:avLst/>
            <a:gdLst/>
            <a:ahLst/>
            <a:cxnLst/>
            <a:rect l="l" t="t" r="r" b="b"/>
            <a:pathLst>
              <a:path w="142239" h="73659">
                <a:moveTo>
                  <a:pt x="0" y="73581"/>
                </a:moveTo>
                <a:lnTo>
                  <a:pt x="14188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0" name="bg object 6050"/>
          <p:cNvSpPr/>
          <p:nvPr/>
        </p:nvSpPr>
        <p:spPr>
          <a:xfrm>
            <a:off x="4327314" y="7199576"/>
            <a:ext cx="663575" cy="341630"/>
          </a:xfrm>
          <a:custGeom>
            <a:avLst/>
            <a:gdLst/>
            <a:ahLst/>
            <a:cxnLst/>
            <a:rect l="l" t="t" r="r" b="b"/>
            <a:pathLst>
              <a:path w="663575" h="341629">
                <a:moveTo>
                  <a:pt x="663278" y="0"/>
                </a:moveTo>
                <a:lnTo>
                  <a:pt x="0" y="3415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1" name="bg object 6051"/>
          <p:cNvSpPr/>
          <p:nvPr/>
        </p:nvSpPr>
        <p:spPr>
          <a:xfrm>
            <a:off x="4328971" y="7143173"/>
            <a:ext cx="767080" cy="401320"/>
          </a:xfrm>
          <a:custGeom>
            <a:avLst/>
            <a:gdLst/>
            <a:ahLst/>
            <a:cxnLst/>
            <a:rect l="l" t="t" r="r" b="b"/>
            <a:pathLst>
              <a:path w="767079" h="401320">
                <a:moveTo>
                  <a:pt x="767047" y="0"/>
                </a:moveTo>
                <a:lnTo>
                  <a:pt x="0" y="4012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2" name="bg object 6052"/>
          <p:cNvSpPr/>
          <p:nvPr/>
        </p:nvSpPr>
        <p:spPr>
          <a:xfrm>
            <a:off x="4319223" y="7124002"/>
            <a:ext cx="767080" cy="401955"/>
          </a:xfrm>
          <a:custGeom>
            <a:avLst/>
            <a:gdLst/>
            <a:ahLst/>
            <a:cxnLst/>
            <a:rect l="l" t="t" r="r" b="b"/>
            <a:pathLst>
              <a:path w="767079" h="401954">
                <a:moveTo>
                  <a:pt x="767073" y="0"/>
                </a:moveTo>
                <a:lnTo>
                  <a:pt x="0" y="4017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3" name="bg object 6053"/>
          <p:cNvSpPr/>
          <p:nvPr/>
        </p:nvSpPr>
        <p:spPr>
          <a:xfrm>
            <a:off x="4657983" y="7367352"/>
            <a:ext cx="8255" cy="15240"/>
          </a:xfrm>
          <a:custGeom>
            <a:avLst/>
            <a:gdLst/>
            <a:ahLst/>
            <a:cxnLst/>
            <a:rect l="l" t="t" r="r" b="b"/>
            <a:pathLst>
              <a:path w="8254" h="15240">
                <a:moveTo>
                  <a:pt x="0" y="0"/>
                </a:moveTo>
                <a:lnTo>
                  <a:pt x="7746" y="149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4" name="bg object 6054"/>
          <p:cNvSpPr/>
          <p:nvPr/>
        </p:nvSpPr>
        <p:spPr>
          <a:xfrm>
            <a:off x="4109680" y="7094228"/>
            <a:ext cx="67310" cy="129539"/>
          </a:xfrm>
          <a:custGeom>
            <a:avLst/>
            <a:gdLst/>
            <a:ahLst/>
            <a:cxnLst/>
            <a:rect l="l" t="t" r="r" b="b"/>
            <a:pathLst>
              <a:path w="67310" h="129540">
                <a:moveTo>
                  <a:pt x="67181" y="129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5" name="bg object 6055"/>
          <p:cNvSpPr/>
          <p:nvPr/>
        </p:nvSpPr>
        <p:spPr>
          <a:xfrm>
            <a:off x="4104563" y="7096906"/>
            <a:ext cx="67310" cy="130175"/>
          </a:xfrm>
          <a:custGeom>
            <a:avLst/>
            <a:gdLst/>
            <a:ahLst/>
            <a:cxnLst/>
            <a:rect l="l" t="t" r="r" b="b"/>
            <a:pathLst>
              <a:path w="67310" h="130175">
                <a:moveTo>
                  <a:pt x="67295" y="1296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6" name="bg object 6056"/>
          <p:cNvSpPr/>
          <p:nvPr/>
        </p:nvSpPr>
        <p:spPr>
          <a:xfrm>
            <a:off x="4102837" y="7097793"/>
            <a:ext cx="67310" cy="130175"/>
          </a:xfrm>
          <a:custGeom>
            <a:avLst/>
            <a:gdLst/>
            <a:ahLst/>
            <a:cxnLst/>
            <a:rect l="l" t="t" r="r" b="b"/>
            <a:pathLst>
              <a:path w="67310" h="130175">
                <a:moveTo>
                  <a:pt x="67194" y="1298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7" name="bg object 6057"/>
          <p:cNvSpPr/>
          <p:nvPr/>
        </p:nvSpPr>
        <p:spPr>
          <a:xfrm>
            <a:off x="4307939" y="7503848"/>
            <a:ext cx="19685" cy="37465"/>
          </a:xfrm>
          <a:custGeom>
            <a:avLst/>
            <a:gdLst/>
            <a:ahLst/>
            <a:cxnLst/>
            <a:rect l="l" t="t" r="r" b="b"/>
            <a:pathLst>
              <a:path w="19685" h="37465">
                <a:moveTo>
                  <a:pt x="0" y="0"/>
                </a:moveTo>
                <a:lnTo>
                  <a:pt x="19582" y="372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8" name="bg object 6058"/>
          <p:cNvSpPr/>
          <p:nvPr/>
        </p:nvSpPr>
        <p:spPr>
          <a:xfrm>
            <a:off x="4289119" y="7468530"/>
            <a:ext cx="59055" cy="112395"/>
          </a:xfrm>
          <a:custGeom>
            <a:avLst/>
            <a:gdLst/>
            <a:ahLst/>
            <a:cxnLst/>
            <a:rect l="l" t="t" r="r" b="b"/>
            <a:pathLst>
              <a:path w="59054" h="112395">
                <a:moveTo>
                  <a:pt x="0" y="0"/>
                </a:moveTo>
                <a:lnTo>
                  <a:pt x="58812" y="1118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9" name="bg object 6059"/>
          <p:cNvSpPr/>
          <p:nvPr/>
        </p:nvSpPr>
        <p:spPr>
          <a:xfrm>
            <a:off x="4211811" y="7282274"/>
            <a:ext cx="68580" cy="132080"/>
          </a:xfrm>
          <a:custGeom>
            <a:avLst/>
            <a:gdLst/>
            <a:ahLst/>
            <a:cxnLst/>
            <a:rect l="l" t="t" r="r" b="b"/>
            <a:pathLst>
              <a:path w="68579" h="132079">
                <a:moveTo>
                  <a:pt x="68311" y="1316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60" name="bg object 6060"/>
          <p:cNvSpPr/>
          <p:nvPr/>
        </p:nvSpPr>
        <p:spPr>
          <a:xfrm>
            <a:off x="4206676" y="7284937"/>
            <a:ext cx="68580" cy="132080"/>
          </a:xfrm>
          <a:custGeom>
            <a:avLst/>
            <a:gdLst/>
            <a:ahLst/>
            <a:cxnLst/>
            <a:rect l="l" t="t" r="r" b="b"/>
            <a:pathLst>
              <a:path w="68579" h="132079">
                <a:moveTo>
                  <a:pt x="68425" y="1318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61" name="bg object 6061"/>
          <p:cNvSpPr/>
          <p:nvPr/>
        </p:nvSpPr>
        <p:spPr>
          <a:xfrm>
            <a:off x="4204968" y="7285825"/>
            <a:ext cx="68580" cy="132080"/>
          </a:xfrm>
          <a:custGeom>
            <a:avLst/>
            <a:gdLst/>
            <a:ahLst/>
            <a:cxnLst/>
            <a:rect l="l" t="t" r="r" b="b"/>
            <a:pathLst>
              <a:path w="68579" h="132079">
                <a:moveTo>
                  <a:pt x="68324" y="13205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62" name="bg object 6062"/>
          <p:cNvSpPr/>
          <p:nvPr/>
        </p:nvSpPr>
        <p:spPr>
          <a:xfrm>
            <a:off x="5044379" y="7190017"/>
            <a:ext cx="62865" cy="33020"/>
          </a:xfrm>
          <a:custGeom>
            <a:avLst/>
            <a:gdLst/>
            <a:ahLst/>
            <a:cxnLst/>
            <a:rect l="l" t="t" r="r" b="b"/>
            <a:pathLst>
              <a:path w="62864" h="33020">
                <a:moveTo>
                  <a:pt x="0" y="32866"/>
                </a:moveTo>
                <a:lnTo>
                  <a:pt x="625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63" name="bg object 6063"/>
          <p:cNvSpPr/>
          <p:nvPr/>
        </p:nvSpPr>
        <p:spPr>
          <a:xfrm>
            <a:off x="4788669" y="7299578"/>
            <a:ext cx="31115" cy="60325"/>
          </a:xfrm>
          <a:custGeom>
            <a:avLst/>
            <a:gdLst/>
            <a:ahLst/>
            <a:cxnLst/>
            <a:rect l="l" t="t" r="r" b="b"/>
            <a:pathLst>
              <a:path w="31114" h="60325">
                <a:moveTo>
                  <a:pt x="0" y="0"/>
                </a:moveTo>
                <a:lnTo>
                  <a:pt x="30974" y="597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64" name="bg object 6064"/>
          <p:cNvSpPr/>
          <p:nvPr/>
        </p:nvSpPr>
        <p:spPr>
          <a:xfrm>
            <a:off x="4700168" y="7359330"/>
            <a:ext cx="120014" cy="62230"/>
          </a:xfrm>
          <a:custGeom>
            <a:avLst/>
            <a:gdLst/>
            <a:ahLst/>
            <a:cxnLst/>
            <a:rect l="l" t="t" r="r" b="b"/>
            <a:pathLst>
              <a:path w="120014" h="62229">
                <a:moveTo>
                  <a:pt x="0" y="61949"/>
                </a:moveTo>
                <a:lnTo>
                  <a:pt x="1194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65" name="bg object 6065"/>
          <p:cNvSpPr/>
          <p:nvPr/>
        </p:nvSpPr>
        <p:spPr>
          <a:xfrm>
            <a:off x="4799862" y="7293779"/>
            <a:ext cx="8255" cy="15240"/>
          </a:xfrm>
          <a:custGeom>
            <a:avLst/>
            <a:gdLst/>
            <a:ahLst/>
            <a:cxnLst/>
            <a:rect l="l" t="t" r="r" b="b"/>
            <a:pathLst>
              <a:path w="8254" h="15240">
                <a:moveTo>
                  <a:pt x="0" y="0"/>
                </a:moveTo>
                <a:lnTo>
                  <a:pt x="7746" y="149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66" name="bg object 6066"/>
          <p:cNvSpPr/>
          <p:nvPr/>
        </p:nvSpPr>
        <p:spPr>
          <a:xfrm>
            <a:off x="5091351" y="7279375"/>
            <a:ext cx="62865" cy="33020"/>
          </a:xfrm>
          <a:custGeom>
            <a:avLst/>
            <a:gdLst/>
            <a:ahLst/>
            <a:cxnLst/>
            <a:rect l="l" t="t" r="r" b="b"/>
            <a:pathLst>
              <a:path w="62864" h="33020">
                <a:moveTo>
                  <a:pt x="62545" y="0"/>
                </a:moveTo>
                <a:lnTo>
                  <a:pt x="0" y="328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67" name="bg object 6067"/>
          <p:cNvSpPr/>
          <p:nvPr/>
        </p:nvSpPr>
        <p:spPr>
          <a:xfrm>
            <a:off x="5044375" y="7222890"/>
            <a:ext cx="46990" cy="89535"/>
          </a:xfrm>
          <a:custGeom>
            <a:avLst/>
            <a:gdLst/>
            <a:ahLst/>
            <a:cxnLst/>
            <a:rect l="l" t="t" r="r" b="b"/>
            <a:pathLst>
              <a:path w="46989" h="89534">
                <a:moveTo>
                  <a:pt x="46976" y="893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68" name="bg object 6068"/>
          <p:cNvSpPr/>
          <p:nvPr/>
        </p:nvSpPr>
        <p:spPr>
          <a:xfrm>
            <a:off x="5115526" y="7234707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884" y="0"/>
                </a:moveTo>
                <a:lnTo>
                  <a:pt x="0" y="78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69" name="bg object 6069"/>
          <p:cNvSpPr/>
          <p:nvPr/>
        </p:nvSpPr>
        <p:spPr>
          <a:xfrm>
            <a:off x="5908229" y="10585134"/>
            <a:ext cx="66040" cy="127635"/>
          </a:xfrm>
          <a:custGeom>
            <a:avLst/>
            <a:gdLst/>
            <a:ahLst/>
            <a:cxnLst/>
            <a:rect l="l" t="t" r="r" b="b"/>
            <a:pathLst>
              <a:path w="66039" h="127634">
                <a:moveTo>
                  <a:pt x="65822" y="1272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70" name="bg object 6070"/>
          <p:cNvSpPr/>
          <p:nvPr/>
        </p:nvSpPr>
        <p:spPr>
          <a:xfrm>
            <a:off x="5915238" y="10581891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644" y="1265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71" name="bg object 6071"/>
          <p:cNvSpPr/>
          <p:nvPr/>
        </p:nvSpPr>
        <p:spPr>
          <a:xfrm>
            <a:off x="5910106" y="10584545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771" y="1267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72" name="bg object 6072"/>
          <p:cNvSpPr/>
          <p:nvPr/>
        </p:nvSpPr>
        <p:spPr>
          <a:xfrm>
            <a:off x="5492746" y="10542785"/>
            <a:ext cx="276860" cy="526415"/>
          </a:xfrm>
          <a:custGeom>
            <a:avLst/>
            <a:gdLst/>
            <a:ahLst/>
            <a:cxnLst/>
            <a:rect l="l" t="t" r="r" b="b"/>
            <a:pathLst>
              <a:path w="276860" h="526415">
                <a:moveTo>
                  <a:pt x="0" y="0"/>
                </a:moveTo>
                <a:lnTo>
                  <a:pt x="276586" y="5263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73" name="bg object 6073"/>
          <p:cNvSpPr/>
          <p:nvPr/>
        </p:nvSpPr>
        <p:spPr>
          <a:xfrm>
            <a:off x="5857112" y="10602079"/>
            <a:ext cx="74930" cy="144780"/>
          </a:xfrm>
          <a:custGeom>
            <a:avLst/>
            <a:gdLst/>
            <a:ahLst/>
            <a:cxnLst/>
            <a:rect l="l" t="t" r="r" b="b"/>
            <a:pathLst>
              <a:path w="74929" h="144779">
                <a:moveTo>
                  <a:pt x="0" y="0"/>
                </a:moveTo>
                <a:lnTo>
                  <a:pt x="74902" y="1445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74" name="bg object 6074"/>
          <p:cNvSpPr/>
          <p:nvPr/>
        </p:nvSpPr>
        <p:spPr>
          <a:xfrm>
            <a:off x="5485307" y="10546709"/>
            <a:ext cx="276860" cy="526415"/>
          </a:xfrm>
          <a:custGeom>
            <a:avLst/>
            <a:gdLst/>
            <a:ahLst/>
            <a:cxnLst/>
            <a:rect l="l" t="t" r="r" b="b"/>
            <a:pathLst>
              <a:path w="276860" h="526415">
                <a:moveTo>
                  <a:pt x="0" y="0"/>
                </a:moveTo>
                <a:lnTo>
                  <a:pt x="276599" y="5263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75" name="bg object 6075"/>
          <p:cNvSpPr/>
          <p:nvPr/>
        </p:nvSpPr>
        <p:spPr>
          <a:xfrm>
            <a:off x="6088085" y="11096912"/>
            <a:ext cx="260985" cy="504190"/>
          </a:xfrm>
          <a:custGeom>
            <a:avLst/>
            <a:gdLst/>
            <a:ahLst/>
            <a:cxnLst/>
            <a:rect l="l" t="t" r="r" b="b"/>
            <a:pathLst>
              <a:path w="260985" h="504190">
                <a:moveTo>
                  <a:pt x="0" y="0"/>
                </a:moveTo>
                <a:lnTo>
                  <a:pt x="260699" y="5038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76" name="bg object 6076"/>
          <p:cNvSpPr/>
          <p:nvPr/>
        </p:nvSpPr>
        <p:spPr>
          <a:xfrm>
            <a:off x="5791777" y="11249163"/>
            <a:ext cx="271780" cy="529590"/>
          </a:xfrm>
          <a:custGeom>
            <a:avLst/>
            <a:gdLst/>
            <a:ahLst/>
            <a:cxnLst/>
            <a:rect l="l" t="t" r="r" b="b"/>
            <a:pathLst>
              <a:path w="271779" h="529590">
                <a:moveTo>
                  <a:pt x="0" y="0"/>
                </a:moveTo>
                <a:lnTo>
                  <a:pt x="271519" y="5293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77" name="bg object 6077"/>
          <p:cNvSpPr/>
          <p:nvPr/>
        </p:nvSpPr>
        <p:spPr>
          <a:xfrm>
            <a:off x="5848438" y="11219525"/>
            <a:ext cx="271780" cy="530225"/>
          </a:xfrm>
          <a:custGeom>
            <a:avLst/>
            <a:gdLst/>
            <a:ahLst/>
            <a:cxnLst/>
            <a:rect l="l" t="t" r="r" b="b"/>
            <a:pathLst>
              <a:path w="271779" h="530225">
                <a:moveTo>
                  <a:pt x="0" y="0"/>
                </a:moveTo>
                <a:lnTo>
                  <a:pt x="271735" y="5297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78" name="bg object 6078"/>
          <p:cNvSpPr/>
          <p:nvPr/>
        </p:nvSpPr>
        <p:spPr>
          <a:xfrm>
            <a:off x="6260226" y="11246629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644" y="1265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79" name="bg object 6079"/>
          <p:cNvSpPr/>
          <p:nvPr/>
        </p:nvSpPr>
        <p:spPr>
          <a:xfrm>
            <a:off x="6255096" y="11249297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771" y="1267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0" name="bg object 6080"/>
          <p:cNvSpPr/>
          <p:nvPr/>
        </p:nvSpPr>
        <p:spPr>
          <a:xfrm>
            <a:off x="6253217" y="11249876"/>
            <a:ext cx="66040" cy="127635"/>
          </a:xfrm>
          <a:custGeom>
            <a:avLst/>
            <a:gdLst/>
            <a:ahLst/>
            <a:cxnLst/>
            <a:rect l="l" t="t" r="r" b="b"/>
            <a:pathLst>
              <a:path w="66039" h="127634">
                <a:moveTo>
                  <a:pt x="65822" y="1272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1" name="bg object 6081"/>
          <p:cNvSpPr/>
          <p:nvPr/>
        </p:nvSpPr>
        <p:spPr>
          <a:xfrm>
            <a:off x="6501774" y="11742174"/>
            <a:ext cx="10795" cy="20955"/>
          </a:xfrm>
          <a:custGeom>
            <a:avLst/>
            <a:gdLst/>
            <a:ahLst/>
            <a:cxnLst/>
            <a:rect l="l" t="t" r="r" b="b"/>
            <a:pathLst>
              <a:path w="10795" h="20954">
                <a:moveTo>
                  <a:pt x="10718" y="2072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2" name="bg object 6082"/>
          <p:cNvSpPr/>
          <p:nvPr/>
        </p:nvSpPr>
        <p:spPr>
          <a:xfrm>
            <a:off x="6359689" y="11432192"/>
            <a:ext cx="63500" cy="121285"/>
          </a:xfrm>
          <a:custGeom>
            <a:avLst/>
            <a:gdLst/>
            <a:ahLst/>
            <a:cxnLst/>
            <a:rect l="l" t="t" r="r" b="b"/>
            <a:pathLst>
              <a:path w="63500" h="121284">
                <a:moveTo>
                  <a:pt x="0" y="0"/>
                </a:moveTo>
                <a:lnTo>
                  <a:pt x="62888" y="1211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3" name="bg object 6083"/>
          <p:cNvSpPr/>
          <p:nvPr/>
        </p:nvSpPr>
        <p:spPr>
          <a:xfrm>
            <a:off x="6354552" y="11434850"/>
            <a:ext cx="62865" cy="121285"/>
          </a:xfrm>
          <a:custGeom>
            <a:avLst/>
            <a:gdLst/>
            <a:ahLst/>
            <a:cxnLst/>
            <a:rect l="l" t="t" r="r" b="b"/>
            <a:pathLst>
              <a:path w="62864" h="121284">
                <a:moveTo>
                  <a:pt x="62863" y="1211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4" name="bg object 6084"/>
          <p:cNvSpPr/>
          <p:nvPr/>
        </p:nvSpPr>
        <p:spPr>
          <a:xfrm>
            <a:off x="6352675" y="11435822"/>
            <a:ext cx="62865" cy="121285"/>
          </a:xfrm>
          <a:custGeom>
            <a:avLst/>
            <a:gdLst/>
            <a:ahLst/>
            <a:cxnLst/>
            <a:rect l="l" t="t" r="r" b="b"/>
            <a:pathLst>
              <a:path w="62864" h="121284">
                <a:moveTo>
                  <a:pt x="62863" y="12112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5" name="bg object 6085"/>
          <p:cNvSpPr/>
          <p:nvPr/>
        </p:nvSpPr>
        <p:spPr>
          <a:xfrm>
            <a:off x="5978855" y="1076386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0" y="13829"/>
                </a:moveTo>
                <a:lnTo>
                  <a:pt x="1382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6" name="bg object 6086"/>
          <p:cNvSpPr/>
          <p:nvPr/>
        </p:nvSpPr>
        <p:spPr>
          <a:xfrm>
            <a:off x="5957717" y="10676324"/>
            <a:ext cx="18415" cy="35560"/>
          </a:xfrm>
          <a:custGeom>
            <a:avLst/>
            <a:gdLst/>
            <a:ahLst/>
            <a:cxnLst/>
            <a:rect l="l" t="t" r="r" b="b"/>
            <a:pathLst>
              <a:path w="18414" h="35559">
                <a:moveTo>
                  <a:pt x="18160" y="349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7" name="bg object 6087"/>
          <p:cNvSpPr/>
          <p:nvPr/>
        </p:nvSpPr>
        <p:spPr>
          <a:xfrm>
            <a:off x="5962862" y="10673671"/>
            <a:ext cx="18415" cy="34925"/>
          </a:xfrm>
          <a:custGeom>
            <a:avLst/>
            <a:gdLst/>
            <a:ahLst/>
            <a:cxnLst/>
            <a:rect l="l" t="t" r="r" b="b"/>
            <a:pathLst>
              <a:path w="18414" h="34925">
                <a:moveTo>
                  <a:pt x="18020" y="3473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8" name="bg object 6088"/>
          <p:cNvSpPr/>
          <p:nvPr/>
        </p:nvSpPr>
        <p:spPr>
          <a:xfrm>
            <a:off x="5955891" y="10677284"/>
            <a:ext cx="18415" cy="35560"/>
          </a:xfrm>
          <a:custGeom>
            <a:avLst/>
            <a:gdLst/>
            <a:ahLst/>
            <a:cxnLst/>
            <a:rect l="l" t="t" r="r" b="b"/>
            <a:pathLst>
              <a:path w="18414" h="35559">
                <a:moveTo>
                  <a:pt x="18160" y="350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9" name="bg object 6089"/>
          <p:cNvSpPr/>
          <p:nvPr/>
        </p:nvSpPr>
        <p:spPr>
          <a:xfrm>
            <a:off x="6165158" y="11066556"/>
            <a:ext cx="62865" cy="120650"/>
          </a:xfrm>
          <a:custGeom>
            <a:avLst/>
            <a:gdLst/>
            <a:ahLst/>
            <a:cxnLst/>
            <a:rect l="l" t="t" r="r" b="b"/>
            <a:pathLst>
              <a:path w="62864" h="120650">
                <a:moveTo>
                  <a:pt x="62558" y="1205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0" name="bg object 6090"/>
          <p:cNvSpPr/>
          <p:nvPr/>
        </p:nvSpPr>
        <p:spPr>
          <a:xfrm>
            <a:off x="6170282" y="11063881"/>
            <a:ext cx="62865" cy="120650"/>
          </a:xfrm>
          <a:custGeom>
            <a:avLst/>
            <a:gdLst/>
            <a:ahLst/>
            <a:cxnLst/>
            <a:rect l="l" t="t" r="r" b="b"/>
            <a:pathLst>
              <a:path w="62864" h="120650">
                <a:moveTo>
                  <a:pt x="62457" y="12036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1" name="bg object 6091"/>
          <p:cNvSpPr/>
          <p:nvPr/>
        </p:nvSpPr>
        <p:spPr>
          <a:xfrm>
            <a:off x="6163426" y="11067459"/>
            <a:ext cx="62865" cy="121285"/>
          </a:xfrm>
          <a:custGeom>
            <a:avLst/>
            <a:gdLst/>
            <a:ahLst/>
            <a:cxnLst/>
            <a:rect l="l" t="t" r="r" b="b"/>
            <a:pathLst>
              <a:path w="62864" h="121284">
                <a:moveTo>
                  <a:pt x="62482" y="1207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2" name="bg object 6092"/>
          <p:cNvSpPr/>
          <p:nvPr/>
        </p:nvSpPr>
        <p:spPr>
          <a:xfrm>
            <a:off x="5955266" y="10791509"/>
            <a:ext cx="66675" cy="128905"/>
          </a:xfrm>
          <a:custGeom>
            <a:avLst/>
            <a:gdLst/>
            <a:ahLst/>
            <a:cxnLst/>
            <a:rect l="l" t="t" r="r" b="b"/>
            <a:pathLst>
              <a:path w="66675" h="128904">
                <a:moveTo>
                  <a:pt x="0" y="0"/>
                </a:moveTo>
                <a:lnTo>
                  <a:pt x="66533" y="1283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3" name="bg object 6093"/>
          <p:cNvSpPr/>
          <p:nvPr/>
        </p:nvSpPr>
        <p:spPr>
          <a:xfrm>
            <a:off x="6011013" y="10768511"/>
            <a:ext cx="66675" cy="112395"/>
          </a:xfrm>
          <a:custGeom>
            <a:avLst/>
            <a:gdLst/>
            <a:ahLst/>
            <a:cxnLst/>
            <a:rect l="l" t="t" r="r" b="b"/>
            <a:pathLst>
              <a:path w="66675" h="112395">
                <a:moveTo>
                  <a:pt x="66368" y="1122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4" name="bg object 6094"/>
          <p:cNvSpPr/>
          <p:nvPr/>
        </p:nvSpPr>
        <p:spPr>
          <a:xfrm>
            <a:off x="6006020" y="10771459"/>
            <a:ext cx="66675" cy="112395"/>
          </a:xfrm>
          <a:custGeom>
            <a:avLst/>
            <a:gdLst/>
            <a:ahLst/>
            <a:cxnLst/>
            <a:rect l="l" t="t" r="r" b="b"/>
            <a:pathLst>
              <a:path w="66675" h="112395">
                <a:moveTo>
                  <a:pt x="66355" y="1122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5" name="bg object 6095"/>
          <p:cNvSpPr/>
          <p:nvPr/>
        </p:nvSpPr>
        <p:spPr>
          <a:xfrm>
            <a:off x="6004220" y="10772546"/>
            <a:ext cx="66675" cy="112395"/>
          </a:xfrm>
          <a:custGeom>
            <a:avLst/>
            <a:gdLst/>
            <a:ahLst/>
            <a:cxnLst/>
            <a:rect l="l" t="t" r="r" b="b"/>
            <a:pathLst>
              <a:path w="66675" h="112395">
                <a:moveTo>
                  <a:pt x="66330" y="1121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6" name="bg object 6096"/>
          <p:cNvSpPr/>
          <p:nvPr/>
        </p:nvSpPr>
        <p:spPr>
          <a:xfrm>
            <a:off x="5383990" y="9739920"/>
            <a:ext cx="262890" cy="505459"/>
          </a:xfrm>
          <a:custGeom>
            <a:avLst/>
            <a:gdLst/>
            <a:ahLst/>
            <a:cxnLst/>
            <a:rect l="l" t="t" r="r" b="b"/>
            <a:pathLst>
              <a:path w="262889" h="505459">
                <a:moveTo>
                  <a:pt x="0" y="0"/>
                </a:moveTo>
                <a:lnTo>
                  <a:pt x="262591" y="5053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7" name="bg object 6097"/>
          <p:cNvSpPr/>
          <p:nvPr/>
        </p:nvSpPr>
        <p:spPr>
          <a:xfrm>
            <a:off x="5762102" y="10418754"/>
            <a:ext cx="72390" cy="139065"/>
          </a:xfrm>
          <a:custGeom>
            <a:avLst/>
            <a:gdLst/>
            <a:ahLst/>
            <a:cxnLst/>
            <a:rect l="l" t="t" r="r" b="b"/>
            <a:pathLst>
              <a:path w="72389" h="139065">
                <a:moveTo>
                  <a:pt x="0" y="0"/>
                </a:moveTo>
                <a:lnTo>
                  <a:pt x="71791" y="1385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8" name="bg object 6098"/>
          <p:cNvSpPr/>
          <p:nvPr/>
        </p:nvSpPr>
        <p:spPr>
          <a:xfrm>
            <a:off x="5649203" y="10072964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657" y="1269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9" name="bg object 6099"/>
          <p:cNvSpPr/>
          <p:nvPr/>
        </p:nvSpPr>
        <p:spPr>
          <a:xfrm>
            <a:off x="5650915" y="10072069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771" y="1267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0" name="bg object 6100"/>
          <p:cNvSpPr/>
          <p:nvPr/>
        </p:nvSpPr>
        <p:spPr>
          <a:xfrm>
            <a:off x="5656047" y="10069416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644" y="1265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1" name="bg object 6101"/>
          <p:cNvSpPr/>
          <p:nvPr/>
        </p:nvSpPr>
        <p:spPr>
          <a:xfrm>
            <a:off x="5816937" y="10399822"/>
            <a:ext cx="64135" cy="123825"/>
          </a:xfrm>
          <a:custGeom>
            <a:avLst/>
            <a:gdLst/>
            <a:ahLst/>
            <a:cxnLst/>
            <a:rect l="l" t="t" r="r" b="b"/>
            <a:pathLst>
              <a:path w="64135" h="123825">
                <a:moveTo>
                  <a:pt x="63980" y="1236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2" name="bg object 6102"/>
          <p:cNvSpPr/>
          <p:nvPr/>
        </p:nvSpPr>
        <p:spPr>
          <a:xfrm>
            <a:off x="5823783" y="10396251"/>
            <a:ext cx="64135" cy="123825"/>
          </a:xfrm>
          <a:custGeom>
            <a:avLst/>
            <a:gdLst/>
            <a:ahLst/>
            <a:cxnLst/>
            <a:rect l="l" t="t" r="r" b="b"/>
            <a:pathLst>
              <a:path w="64135" h="123825">
                <a:moveTo>
                  <a:pt x="63968" y="12327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3" name="bg object 6103"/>
          <p:cNvSpPr/>
          <p:nvPr/>
        </p:nvSpPr>
        <p:spPr>
          <a:xfrm>
            <a:off x="5818658" y="10398928"/>
            <a:ext cx="64135" cy="123825"/>
          </a:xfrm>
          <a:custGeom>
            <a:avLst/>
            <a:gdLst/>
            <a:ahLst/>
            <a:cxnLst/>
            <a:rect l="l" t="t" r="r" b="b"/>
            <a:pathLst>
              <a:path w="64135" h="123825">
                <a:moveTo>
                  <a:pt x="64069" y="1234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4" name="bg object 6104"/>
          <p:cNvSpPr/>
          <p:nvPr/>
        </p:nvSpPr>
        <p:spPr>
          <a:xfrm>
            <a:off x="5459234" y="9710321"/>
            <a:ext cx="64135" cy="123825"/>
          </a:xfrm>
          <a:custGeom>
            <a:avLst/>
            <a:gdLst/>
            <a:ahLst/>
            <a:cxnLst/>
            <a:rect l="l" t="t" r="r" b="b"/>
            <a:pathLst>
              <a:path w="64135" h="123825">
                <a:moveTo>
                  <a:pt x="63980" y="1236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5" name="bg object 6105"/>
          <p:cNvSpPr/>
          <p:nvPr/>
        </p:nvSpPr>
        <p:spPr>
          <a:xfrm>
            <a:off x="5466104" y="9706752"/>
            <a:ext cx="64135" cy="123825"/>
          </a:xfrm>
          <a:custGeom>
            <a:avLst/>
            <a:gdLst/>
            <a:ahLst/>
            <a:cxnLst/>
            <a:rect l="l" t="t" r="r" b="b"/>
            <a:pathLst>
              <a:path w="64135" h="123825">
                <a:moveTo>
                  <a:pt x="63942" y="12327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6" name="bg object 6106"/>
          <p:cNvSpPr/>
          <p:nvPr/>
        </p:nvSpPr>
        <p:spPr>
          <a:xfrm>
            <a:off x="5460959" y="9709426"/>
            <a:ext cx="64135" cy="123825"/>
          </a:xfrm>
          <a:custGeom>
            <a:avLst/>
            <a:gdLst/>
            <a:ahLst/>
            <a:cxnLst/>
            <a:rect l="l" t="t" r="r" b="b"/>
            <a:pathLst>
              <a:path w="64135" h="123825">
                <a:moveTo>
                  <a:pt x="64082" y="1234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7" name="bg object 6107"/>
          <p:cNvSpPr/>
          <p:nvPr/>
        </p:nvSpPr>
        <p:spPr>
          <a:xfrm>
            <a:off x="5552517" y="9895290"/>
            <a:ext cx="66040" cy="127635"/>
          </a:xfrm>
          <a:custGeom>
            <a:avLst/>
            <a:gdLst/>
            <a:ahLst/>
            <a:cxnLst/>
            <a:rect l="l" t="t" r="r" b="b"/>
            <a:pathLst>
              <a:path w="66039" h="127634">
                <a:moveTo>
                  <a:pt x="65911" y="1270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8" name="bg object 6108"/>
          <p:cNvSpPr/>
          <p:nvPr/>
        </p:nvSpPr>
        <p:spPr>
          <a:xfrm>
            <a:off x="5557662" y="9892624"/>
            <a:ext cx="66040" cy="127000"/>
          </a:xfrm>
          <a:custGeom>
            <a:avLst/>
            <a:gdLst/>
            <a:ahLst/>
            <a:cxnLst/>
            <a:rect l="l" t="t" r="r" b="b"/>
            <a:pathLst>
              <a:path w="66039" h="127000">
                <a:moveTo>
                  <a:pt x="65771" y="1267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9" name="bg object 6109"/>
          <p:cNvSpPr/>
          <p:nvPr/>
        </p:nvSpPr>
        <p:spPr>
          <a:xfrm>
            <a:off x="5550807" y="9896188"/>
            <a:ext cx="66040" cy="127635"/>
          </a:xfrm>
          <a:custGeom>
            <a:avLst/>
            <a:gdLst/>
            <a:ahLst/>
            <a:cxnLst/>
            <a:rect l="l" t="t" r="r" b="b"/>
            <a:pathLst>
              <a:path w="66039" h="127634">
                <a:moveTo>
                  <a:pt x="65797" y="1271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10" name="bg object 6110"/>
          <p:cNvSpPr/>
          <p:nvPr/>
        </p:nvSpPr>
        <p:spPr>
          <a:xfrm>
            <a:off x="7618169" y="7665406"/>
            <a:ext cx="805815" cy="0"/>
          </a:xfrm>
          <a:custGeom>
            <a:avLst/>
            <a:gdLst/>
            <a:ahLst/>
            <a:cxnLst/>
            <a:rect l="l" t="t" r="r" b="b"/>
            <a:pathLst>
              <a:path w="805815">
                <a:moveTo>
                  <a:pt x="0" y="0"/>
                </a:moveTo>
                <a:lnTo>
                  <a:pt x="8054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11" name="bg object 6111"/>
          <p:cNvSpPr/>
          <p:nvPr/>
        </p:nvSpPr>
        <p:spPr>
          <a:xfrm>
            <a:off x="7618169" y="7644374"/>
            <a:ext cx="805815" cy="0"/>
          </a:xfrm>
          <a:custGeom>
            <a:avLst/>
            <a:gdLst/>
            <a:ahLst/>
            <a:cxnLst/>
            <a:rect l="l" t="t" r="r" b="b"/>
            <a:pathLst>
              <a:path w="805815">
                <a:moveTo>
                  <a:pt x="0" y="0"/>
                </a:moveTo>
                <a:lnTo>
                  <a:pt x="8052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12" name="bg object 6112"/>
          <p:cNvSpPr/>
          <p:nvPr/>
        </p:nvSpPr>
        <p:spPr>
          <a:xfrm>
            <a:off x="6090618" y="7634520"/>
            <a:ext cx="1373505" cy="0"/>
          </a:xfrm>
          <a:custGeom>
            <a:avLst/>
            <a:gdLst/>
            <a:ahLst/>
            <a:cxnLst/>
            <a:rect l="l" t="t" r="r" b="b"/>
            <a:pathLst>
              <a:path w="1373504">
                <a:moveTo>
                  <a:pt x="137329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13" name="bg object 6113"/>
          <p:cNvSpPr/>
          <p:nvPr/>
        </p:nvSpPr>
        <p:spPr>
          <a:xfrm>
            <a:off x="6090618" y="7646279"/>
            <a:ext cx="1373505" cy="0"/>
          </a:xfrm>
          <a:custGeom>
            <a:avLst/>
            <a:gdLst/>
            <a:ahLst/>
            <a:cxnLst/>
            <a:rect l="l" t="t" r="r" b="b"/>
            <a:pathLst>
              <a:path w="1373504">
                <a:moveTo>
                  <a:pt x="137329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14" name="bg object 6114"/>
          <p:cNvSpPr/>
          <p:nvPr/>
        </p:nvSpPr>
        <p:spPr>
          <a:xfrm>
            <a:off x="5623412" y="7533709"/>
            <a:ext cx="89535" cy="169545"/>
          </a:xfrm>
          <a:custGeom>
            <a:avLst/>
            <a:gdLst/>
            <a:ahLst/>
            <a:cxnLst/>
            <a:rect l="l" t="t" r="r" b="b"/>
            <a:pathLst>
              <a:path w="89535" h="169545">
                <a:moveTo>
                  <a:pt x="0" y="0"/>
                </a:moveTo>
                <a:lnTo>
                  <a:pt x="89418" y="1694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15" name="bg object 6115"/>
          <p:cNvSpPr/>
          <p:nvPr/>
        </p:nvSpPr>
        <p:spPr>
          <a:xfrm>
            <a:off x="5642036" y="7523938"/>
            <a:ext cx="79375" cy="151130"/>
          </a:xfrm>
          <a:custGeom>
            <a:avLst/>
            <a:gdLst/>
            <a:ahLst/>
            <a:cxnLst/>
            <a:rect l="l" t="t" r="r" b="b"/>
            <a:pathLst>
              <a:path w="79375" h="151129">
                <a:moveTo>
                  <a:pt x="79271" y="1507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16" name="bg object 6116"/>
          <p:cNvSpPr/>
          <p:nvPr/>
        </p:nvSpPr>
        <p:spPr>
          <a:xfrm>
            <a:off x="6090614" y="7609295"/>
            <a:ext cx="0" cy="102235"/>
          </a:xfrm>
          <a:custGeom>
            <a:avLst/>
            <a:gdLst/>
            <a:ahLst/>
            <a:cxnLst/>
            <a:rect l="l" t="t" r="r" b="b"/>
            <a:pathLst>
              <a:path h="102234">
                <a:moveTo>
                  <a:pt x="0" y="0"/>
                </a:moveTo>
                <a:lnTo>
                  <a:pt x="0" y="1017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17" name="bg object 6117"/>
          <p:cNvSpPr/>
          <p:nvPr/>
        </p:nvSpPr>
        <p:spPr>
          <a:xfrm>
            <a:off x="5919769" y="7643757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672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18" name="bg object 6118"/>
          <p:cNvSpPr/>
          <p:nvPr/>
        </p:nvSpPr>
        <p:spPr>
          <a:xfrm>
            <a:off x="5987085" y="7643757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672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19" name="bg object 6119"/>
          <p:cNvSpPr/>
          <p:nvPr/>
        </p:nvSpPr>
        <p:spPr>
          <a:xfrm>
            <a:off x="5919769" y="7711002"/>
            <a:ext cx="67945" cy="0"/>
          </a:xfrm>
          <a:custGeom>
            <a:avLst/>
            <a:gdLst/>
            <a:ahLst/>
            <a:cxnLst/>
            <a:rect l="l" t="t" r="r" b="b"/>
            <a:pathLst>
              <a:path w="67945">
                <a:moveTo>
                  <a:pt x="0" y="0"/>
                </a:moveTo>
                <a:lnTo>
                  <a:pt x="673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20" name="bg object 6120"/>
          <p:cNvSpPr/>
          <p:nvPr/>
        </p:nvSpPr>
        <p:spPr>
          <a:xfrm>
            <a:off x="5473622" y="7883464"/>
            <a:ext cx="20320" cy="10160"/>
          </a:xfrm>
          <a:custGeom>
            <a:avLst/>
            <a:gdLst/>
            <a:ahLst/>
            <a:cxnLst/>
            <a:rect l="l" t="t" r="r" b="b"/>
            <a:pathLst>
              <a:path w="20320" h="10159">
                <a:moveTo>
                  <a:pt x="19824" y="0"/>
                </a:moveTo>
                <a:lnTo>
                  <a:pt x="0" y="101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21" name="bg object 6121"/>
          <p:cNvSpPr/>
          <p:nvPr/>
        </p:nvSpPr>
        <p:spPr>
          <a:xfrm>
            <a:off x="5987084" y="7711002"/>
            <a:ext cx="104139" cy="0"/>
          </a:xfrm>
          <a:custGeom>
            <a:avLst/>
            <a:gdLst/>
            <a:ahLst/>
            <a:cxnLst/>
            <a:rect l="l" t="t" r="r" b="b"/>
            <a:pathLst>
              <a:path w="104139">
                <a:moveTo>
                  <a:pt x="0" y="0"/>
                </a:moveTo>
                <a:lnTo>
                  <a:pt x="1035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22" name="bg object 6122"/>
          <p:cNvSpPr/>
          <p:nvPr/>
        </p:nvSpPr>
        <p:spPr>
          <a:xfrm>
            <a:off x="5919768" y="7643762"/>
            <a:ext cx="67945" cy="0"/>
          </a:xfrm>
          <a:custGeom>
            <a:avLst/>
            <a:gdLst/>
            <a:ahLst/>
            <a:cxnLst/>
            <a:rect l="l" t="t" r="r" b="b"/>
            <a:pathLst>
              <a:path w="67945">
                <a:moveTo>
                  <a:pt x="0" y="0"/>
                </a:moveTo>
                <a:lnTo>
                  <a:pt x="673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23" name="bg object 6123"/>
          <p:cNvSpPr/>
          <p:nvPr/>
        </p:nvSpPr>
        <p:spPr>
          <a:xfrm>
            <a:off x="5491230" y="7177873"/>
            <a:ext cx="113664" cy="59690"/>
          </a:xfrm>
          <a:custGeom>
            <a:avLst/>
            <a:gdLst/>
            <a:ahLst/>
            <a:cxnLst/>
            <a:rect l="l" t="t" r="r" b="b"/>
            <a:pathLst>
              <a:path w="113664" h="59690">
                <a:moveTo>
                  <a:pt x="0" y="59434"/>
                </a:moveTo>
                <a:lnTo>
                  <a:pt x="1132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24" name="bg object 6124"/>
          <p:cNvSpPr/>
          <p:nvPr/>
        </p:nvSpPr>
        <p:spPr>
          <a:xfrm>
            <a:off x="5498822" y="7086420"/>
            <a:ext cx="314960" cy="165735"/>
          </a:xfrm>
          <a:custGeom>
            <a:avLst/>
            <a:gdLst/>
            <a:ahLst/>
            <a:cxnLst/>
            <a:rect l="l" t="t" r="r" b="b"/>
            <a:pathLst>
              <a:path w="314960" h="165734">
                <a:moveTo>
                  <a:pt x="314913" y="0"/>
                </a:moveTo>
                <a:lnTo>
                  <a:pt x="0" y="1653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25" name="bg object 6125"/>
          <p:cNvSpPr/>
          <p:nvPr/>
        </p:nvSpPr>
        <p:spPr>
          <a:xfrm>
            <a:off x="5472606" y="7237306"/>
            <a:ext cx="19050" cy="10160"/>
          </a:xfrm>
          <a:custGeom>
            <a:avLst/>
            <a:gdLst/>
            <a:ahLst/>
            <a:cxnLst/>
            <a:rect l="l" t="t" r="r" b="b"/>
            <a:pathLst>
              <a:path w="19050" h="10159">
                <a:moveTo>
                  <a:pt x="0" y="9766"/>
                </a:moveTo>
                <a:lnTo>
                  <a:pt x="186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26" name="bg object 6126"/>
          <p:cNvSpPr/>
          <p:nvPr/>
        </p:nvSpPr>
        <p:spPr>
          <a:xfrm>
            <a:off x="5544336" y="7373633"/>
            <a:ext cx="19050" cy="10160"/>
          </a:xfrm>
          <a:custGeom>
            <a:avLst/>
            <a:gdLst/>
            <a:ahLst/>
            <a:cxnLst/>
            <a:rect l="l" t="t" r="r" b="b"/>
            <a:pathLst>
              <a:path w="19050" h="10159">
                <a:moveTo>
                  <a:pt x="0" y="9778"/>
                </a:moveTo>
                <a:lnTo>
                  <a:pt x="186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27" name="bg object 6127"/>
          <p:cNvSpPr/>
          <p:nvPr/>
        </p:nvSpPr>
        <p:spPr>
          <a:xfrm>
            <a:off x="5623407" y="7523943"/>
            <a:ext cx="19050" cy="10160"/>
          </a:xfrm>
          <a:custGeom>
            <a:avLst/>
            <a:gdLst/>
            <a:ahLst/>
            <a:cxnLst/>
            <a:rect l="l" t="t" r="r" b="b"/>
            <a:pathLst>
              <a:path w="19050" h="10159">
                <a:moveTo>
                  <a:pt x="0" y="9766"/>
                </a:moveTo>
                <a:lnTo>
                  <a:pt x="186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28" name="bg object 6128"/>
          <p:cNvSpPr/>
          <p:nvPr/>
        </p:nvSpPr>
        <p:spPr>
          <a:xfrm>
            <a:off x="5472605" y="7247072"/>
            <a:ext cx="71755" cy="136525"/>
          </a:xfrm>
          <a:custGeom>
            <a:avLst/>
            <a:gdLst/>
            <a:ahLst/>
            <a:cxnLst/>
            <a:rect l="l" t="t" r="r" b="b"/>
            <a:pathLst>
              <a:path w="71754" h="136525">
                <a:moveTo>
                  <a:pt x="0" y="0"/>
                </a:moveTo>
                <a:lnTo>
                  <a:pt x="71727" y="1363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29" name="bg object 6129"/>
          <p:cNvSpPr/>
          <p:nvPr/>
        </p:nvSpPr>
        <p:spPr>
          <a:xfrm>
            <a:off x="5508602" y="7270331"/>
            <a:ext cx="54610" cy="103505"/>
          </a:xfrm>
          <a:custGeom>
            <a:avLst/>
            <a:gdLst/>
            <a:ahLst/>
            <a:cxnLst/>
            <a:rect l="l" t="t" r="r" b="b"/>
            <a:pathLst>
              <a:path w="54610" h="103504">
                <a:moveTo>
                  <a:pt x="54354" y="10329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0" name="bg object 6130"/>
          <p:cNvSpPr/>
          <p:nvPr/>
        </p:nvSpPr>
        <p:spPr>
          <a:xfrm>
            <a:off x="5491226" y="7237308"/>
            <a:ext cx="7620" cy="14604"/>
          </a:xfrm>
          <a:custGeom>
            <a:avLst/>
            <a:gdLst/>
            <a:ahLst/>
            <a:cxnLst/>
            <a:rect l="l" t="t" r="r" b="b"/>
            <a:pathLst>
              <a:path w="7620" h="14604">
                <a:moveTo>
                  <a:pt x="7594" y="144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1" name="bg object 6131"/>
          <p:cNvSpPr/>
          <p:nvPr/>
        </p:nvSpPr>
        <p:spPr>
          <a:xfrm>
            <a:off x="5562957" y="7294651"/>
            <a:ext cx="150495" cy="79375"/>
          </a:xfrm>
          <a:custGeom>
            <a:avLst/>
            <a:gdLst/>
            <a:ahLst/>
            <a:cxnLst/>
            <a:rect l="l" t="t" r="r" b="b"/>
            <a:pathLst>
              <a:path w="150495" h="79375">
                <a:moveTo>
                  <a:pt x="0" y="78979"/>
                </a:moveTo>
                <a:lnTo>
                  <a:pt x="1504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2" name="bg object 6132"/>
          <p:cNvSpPr/>
          <p:nvPr/>
        </p:nvSpPr>
        <p:spPr>
          <a:xfrm>
            <a:off x="5413103" y="7124213"/>
            <a:ext cx="19050" cy="10160"/>
          </a:xfrm>
          <a:custGeom>
            <a:avLst/>
            <a:gdLst/>
            <a:ahLst/>
            <a:cxnLst/>
            <a:rect l="l" t="t" r="r" b="b"/>
            <a:pathLst>
              <a:path w="19050" h="10159">
                <a:moveTo>
                  <a:pt x="0" y="9766"/>
                </a:moveTo>
                <a:lnTo>
                  <a:pt x="186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3" name="bg object 6133"/>
          <p:cNvSpPr/>
          <p:nvPr/>
        </p:nvSpPr>
        <p:spPr>
          <a:xfrm>
            <a:off x="5919763" y="7643760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0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4" name="bg object 6134"/>
          <p:cNvSpPr/>
          <p:nvPr/>
        </p:nvSpPr>
        <p:spPr>
          <a:xfrm>
            <a:off x="6090609" y="7602572"/>
            <a:ext cx="17145" cy="32384"/>
          </a:xfrm>
          <a:custGeom>
            <a:avLst/>
            <a:gdLst/>
            <a:ahLst/>
            <a:cxnLst/>
            <a:rect l="l" t="t" r="r" b="b"/>
            <a:pathLst>
              <a:path w="17145" h="32384">
                <a:moveTo>
                  <a:pt x="16827" y="0"/>
                </a:moveTo>
                <a:lnTo>
                  <a:pt x="16827" y="31952"/>
                </a:lnTo>
              </a:path>
              <a:path w="17145" h="3238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5" name="bg object 6135"/>
          <p:cNvSpPr/>
          <p:nvPr/>
        </p:nvSpPr>
        <p:spPr>
          <a:xfrm>
            <a:off x="6061143" y="7609295"/>
            <a:ext cx="29845" cy="34925"/>
          </a:xfrm>
          <a:custGeom>
            <a:avLst/>
            <a:gdLst/>
            <a:ahLst/>
            <a:cxnLst/>
            <a:rect l="l" t="t" r="r" b="b"/>
            <a:pathLst>
              <a:path w="29845" h="34925">
                <a:moveTo>
                  <a:pt x="0" y="0"/>
                </a:moveTo>
                <a:lnTo>
                  <a:pt x="29463" y="0"/>
                </a:lnTo>
              </a:path>
              <a:path w="29845" h="34925">
                <a:moveTo>
                  <a:pt x="0" y="0"/>
                </a:moveTo>
                <a:lnTo>
                  <a:pt x="0" y="344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6" name="bg object 6136"/>
          <p:cNvSpPr/>
          <p:nvPr/>
        </p:nvSpPr>
        <p:spPr>
          <a:xfrm>
            <a:off x="6078820" y="7595847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7" name="bg object 6137"/>
          <p:cNvSpPr/>
          <p:nvPr/>
        </p:nvSpPr>
        <p:spPr>
          <a:xfrm>
            <a:off x="6090605" y="7600899"/>
            <a:ext cx="19050" cy="33655"/>
          </a:xfrm>
          <a:custGeom>
            <a:avLst/>
            <a:gdLst/>
            <a:ahLst/>
            <a:cxnLst/>
            <a:rect l="l" t="t" r="r" b="b"/>
            <a:pathLst>
              <a:path w="19050" h="33654">
                <a:moveTo>
                  <a:pt x="18503" y="0"/>
                </a:moveTo>
                <a:lnTo>
                  <a:pt x="0" y="0"/>
                </a:lnTo>
              </a:path>
              <a:path w="19050" h="33654">
                <a:moveTo>
                  <a:pt x="18503" y="0"/>
                </a:moveTo>
                <a:lnTo>
                  <a:pt x="18503" y="336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8" name="bg object 6138"/>
          <p:cNvSpPr/>
          <p:nvPr/>
        </p:nvSpPr>
        <p:spPr>
          <a:xfrm>
            <a:off x="6078819" y="7400426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9" name="bg object 6139"/>
          <p:cNvSpPr/>
          <p:nvPr/>
        </p:nvSpPr>
        <p:spPr>
          <a:xfrm>
            <a:off x="6078819" y="7411358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0" name="bg object 6140"/>
          <p:cNvSpPr/>
          <p:nvPr/>
        </p:nvSpPr>
        <p:spPr>
          <a:xfrm>
            <a:off x="6078818" y="7389495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1" name="bg object 6141"/>
          <p:cNvSpPr/>
          <p:nvPr/>
        </p:nvSpPr>
        <p:spPr>
          <a:xfrm>
            <a:off x="6078818" y="7424805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2" name="bg object 6142"/>
          <p:cNvSpPr/>
          <p:nvPr/>
        </p:nvSpPr>
        <p:spPr>
          <a:xfrm>
            <a:off x="6078818" y="7376046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3" name="bg object 6143"/>
          <p:cNvSpPr/>
          <p:nvPr/>
        </p:nvSpPr>
        <p:spPr>
          <a:xfrm>
            <a:off x="6078817" y="7180625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4" name="bg object 6144"/>
          <p:cNvSpPr/>
          <p:nvPr/>
        </p:nvSpPr>
        <p:spPr>
          <a:xfrm>
            <a:off x="6078816" y="7169694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5" name="bg object 6145"/>
          <p:cNvSpPr/>
          <p:nvPr/>
        </p:nvSpPr>
        <p:spPr>
          <a:xfrm>
            <a:off x="6078816" y="7191557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6" name="bg object 6146"/>
          <p:cNvSpPr/>
          <p:nvPr/>
        </p:nvSpPr>
        <p:spPr>
          <a:xfrm>
            <a:off x="6078815" y="7156246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7" name="bg object 6147"/>
          <p:cNvSpPr/>
          <p:nvPr/>
        </p:nvSpPr>
        <p:spPr>
          <a:xfrm>
            <a:off x="6078815" y="7205004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8" name="bg object 6148"/>
          <p:cNvSpPr/>
          <p:nvPr/>
        </p:nvSpPr>
        <p:spPr>
          <a:xfrm>
            <a:off x="5987072" y="7643762"/>
            <a:ext cx="74295" cy="0"/>
          </a:xfrm>
          <a:custGeom>
            <a:avLst/>
            <a:gdLst/>
            <a:ahLst/>
            <a:cxnLst/>
            <a:rect l="l" t="t" r="r" b="b"/>
            <a:pathLst>
              <a:path w="74295">
                <a:moveTo>
                  <a:pt x="0" y="0"/>
                </a:moveTo>
                <a:lnTo>
                  <a:pt x="740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9" name="bg object 6149"/>
          <p:cNvSpPr/>
          <p:nvPr/>
        </p:nvSpPr>
        <p:spPr>
          <a:xfrm>
            <a:off x="6114161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0" name="bg object 6150"/>
          <p:cNvSpPr/>
          <p:nvPr/>
        </p:nvSpPr>
        <p:spPr>
          <a:xfrm>
            <a:off x="6548077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1" name="bg object 6151"/>
          <p:cNvSpPr/>
          <p:nvPr/>
        </p:nvSpPr>
        <p:spPr>
          <a:xfrm>
            <a:off x="6559020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2" name="bg object 6152"/>
          <p:cNvSpPr/>
          <p:nvPr/>
        </p:nvSpPr>
        <p:spPr>
          <a:xfrm>
            <a:off x="6537133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3" name="bg object 6153"/>
          <p:cNvSpPr/>
          <p:nvPr/>
        </p:nvSpPr>
        <p:spPr>
          <a:xfrm>
            <a:off x="6572482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4" name="bg object 6154"/>
          <p:cNvSpPr/>
          <p:nvPr/>
        </p:nvSpPr>
        <p:spPr>
          <a:xfrm>
            <a:off x="6523668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5" name="bg object 6155"/>
          <p:cNvSpPr/>
          <p:nvPr/>
        </p:nvSpPr>
        <p:spPr>
          <a:xfrm>
            <a:off x="6294508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6" name="bg object 6156"/>
          <p:cNvSpPr/>
          <p:nvPr/>
        </p:nvSpPr>
        <p:spPr>
          <a:xfrm>
            <a:off x="6343320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7" name="bg object 6157"/>
          <p:cNvSpPr/>
          <p:nvPr/>
        </p:nvSpPr>
        <p:spPr>
          <a:xfrm>
            <a:off x="6307971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8" name="bg object 6158"/>
          <p:cNvSpPr/>
          <p:nvPr/>
        </p:nvSpPr>
        <p:spPr>
          <a:xfrm>
            <a:off x="6329856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9" name="bg object 6159"/>
          <p:cNvSpPr/>
          <p:nvPr/>
        </p:nvSpPr>
        <p:spPr>
          <a:xfrm>
            <a:off x="6318913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0" name="bg object 6160"/>
          <p:cNvSpPr/>
          <p:nvPr/>
        </p:nvSpPr>
        <p:spPr>
          <a:xfrm>
            <a:off x="7463890" y="7609295"/>
            <a:ext cx="0" cy="102235"/>
          </a:xfrm>
          <a:custGeom>
            <a:avLst/>
            <a:gdLst/>
            <a:ahLst/>
            <a:cxnLst/>
            <a:rect l="l" t="t" r="r" b="b"/>
            <a:pathLst>
              <a:path h="102234">
                <a:moveTo>
                  <a:pt x="0" y="0"/>
                </a:moveTo>
                <a:lnTo>
                  <a:pt x="0" y="1017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1" name="bg object 6161"/>
          <p:cNvSpPr/>
          <p:nvPr/>
        </p:nvSpPr>
        <p:spPr>
          <a:xfrm>
            <a:off x="7617906" y="7643757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672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2" name="bg object 6162"/>
          <p:cNvSpPr/>
          <p:nvPr/>
        </p:nvSpPr>
        <p:spPr>
          <a:xfrm>
            <a:off x="7463889" y="7643757"/>
            <a:ext cx="154305" cy="67310"/>
          </a:xfrm>
          <a:custGeom>
            <a:avLst/>
            <a:gdLst/>
            <a:ahLst/>
            <a:cxnLst/>
            <a:rect l="l" t="t" r="r" b="b"/>
            <a:pathLst>
              <a:path w="154304" h="67309">
                <a:moveTo>
                  <a:pt x="86700" y="67244"/>
                </a:moveTo>
                <a:lnTo>
                  <a:pt x="86700" y="0"/>
                </a:lnTo>
              </a:path>
              <a:path w="154304" h="67309">
                <a:moveTo>
                  <a:pt x="86700" y="67244"/>
                </a:moveTo>
                <a:lnTo>
                  <a:pt x="0" y="67244"/>
                </a:lnTo>
              </a:path>
              <a:path w="154304" h="67309">
                <a:moveTo>
                  <a:pt x="86700" y="67244"/>
                </a:moveTo>
                <a:lnTo>
                  <a:pt x="154021" y="672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3" name="bg object 6163"/>
          <p:cNvSpPr/>
          <p:nvPr/>
        </p:nvSpPr>
        <p:spPr>
          <a:xfrm>
            <a:off x="6766710" y="7646279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04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4" name="bg object 6164"/>
          <p:cNvSpPr/>
          <p:nvPr/>
        </p:nvSpPr>
        <p:spPr>
          <a:xfrm>
            <a:off x="6788176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5" name="bg object 6165"/>
          <p:cNvSpPr/>
          <p:nvPr/>
        </p:nvSpPr>
        <p:spPr>
          <a:xfrm>
            <a:off x="6801639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6" name="bg object 6166"/>
          <p:cNvSpPr/>
          <p:nvPr/>
        </p:nvSpPr>
        <p:spPr>
          <a:xfrm>
            <a:off x="7030801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7" name="bg object 6167"/>
          <p:cNvSpPr/>
          <p:nvPr/>
        </p:nvSpPr>
        <p:spPr>
          <a:xfrm>
            <a:off x="6981987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8" name="bg object 6168"/>
          <p:cNvSpPr/>
          <p:nvPr/>
        </p:nvSpPr>
        <p:spPr>
          <a:xfrm>
            <a:off x="7017336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9" name="bg object 6169"/>
          <p:cNvSpPr/>
          <p:nvPr/>
        </p:nvSpPr>
        <p:spPr>
          <a:xfrm>
            <a:off x="6995450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0" name="bg object 6170"/>
          <p:cNvSpPr/>
          <p:nvPr/>
        </p:nvSpPr>
        <p:spPr>
          <a:xfrm>
            <a:off x="7006392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1" name="bg object 6171"/>
          <p:cNvSpPr/>
          <p:nvPr/>
        </p:nvSpPr>
        <p:spPr>
          <a:xfrm>
            <a:off x="6752824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2" name="bg object 6172"/>
          <p:cNvSpPr/>
          <p:nvPr/>
        </p:nvSpPr>
        <p:spPr>
          <a:xfrm>
            <a:off x="6766287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3" name="bg object 6173"/>
          <p:cNvSpPr/>
          <p:nvPr/>
        </p:nvSpPr>
        <p:spPr>
          <a:xfrm>
            <a:off x="6777229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4" name="bg object 6174"/>
          <p:cNvSpPr/>
          <p:nvPr/>
        </p:nvSpPr>
        <p:spPr>
          <a:xfrm>
            <a:off x="7447057" y="7602572"/>
            <a:ext cx="17145" cy="32384"/>
          </a:xfrm>
          <a:custGeom>
            <a:avLst/>
            <a:gdLst/>
            <a:ahLst/>
            <a:cxnLst/>
            <a:rect l="l" t="t" r="r" b="b"/>
            <a:pathLst>
              <a:path w="17145" h="32384">
                <a:moveTo>
                  <a:pt x="0" y="0"/>
                </a:moveTo>
                <a:lnTo>
                  <a:pt x="0" y="31952"/>
                </a:lnTo>
              </a:path>
              <a:path w="17145" h="3238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5" name="bg object 6175"/>
          <p:cNvSpPr/>
          <p:nvPr/>
        </p:nvSpPr>
        <p:spPr>
          <a:xfrm>
            <a:off x="7493334" y="7643762"/>
            <a:ext cx="57785" cy="0"/>
          </a:xfrm>
          <a:custGeom>
            <a:avLst/>
            <a:gdLst/>
            <a:ahLst/>
            <a:cxnLst/>
            <a:rect l="l" t="t" r="r" b="b"/>
            <a:pathLst>
              <a:path w="57784">
                <a:moveTo>
                  <a:pt x="572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6" name="bg object 6176"/>
          <p:cNvSpPr/>
          <p:nvPr/>
        </p:nvSpPr>
        <p:spPr>
          <a:xfrm>
            <a:off x="7493331" y="7609295"/>
            <a:ext cx="0" cy="34925"/>
          </a:xfrm>
          <a:custGeom>
            <a:avLst/>
            <a:gdLst/>
            <a:ahLst/>
            <a:cxnLst/>
            <a:rect l="l" t="t" r="r" b="b"/>
            <a:pathLst>
              <a:path h="34925">
                <a:moveTo>
                  <a:pt x="0" y="0"/>
                </a:moveTo>
                <a:lnTo>
                  <a:pt x="0" y="344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7" name="bg object 6177"/>
          <p:cNvSpPr/>
          <p:nvPr/>
        </p:nvSpPr>
        <p:spPr>
          <a:xfrm>
            <a:off x="7463883" y="7595847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8" name="bg object 6178"/>
          <p:cNvSpPr/>
          <p:nvPr/>
        </p:nvSpPr>
        <p:spPr>
          <a:xfrm>
            <a:off x="7445363" y="7600899"/>
            <a:ext cx="19050" cy="33655"/>
          </a:xfrm>
          <a:custGeom>
            <a:avLst/>
            <a:gdLst/>
            <a:ahLst/>
            <a:cxnLst/>
            <a:rect l="l" t="t" r="r" b="b"/>
            <a:pathLst>
              <a:path w="19050" h="33654">
                <a:moveTo>
                  <a:pt x="0" y="0"/>
                </a:moveTo>
                <a:lnTo>
                  <a:pt x="18516" y="0"/>
                </a:lnTo>
              </a:path>
              <a:path w="19050" h="33654">
                <a:moveTo>
                  <a:pt x="0" y="0"/>
                </a:moveTo>
                <a:lnTo>
                  <a:pt x="0" y="336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9" name="bg object 6179"/>
          <p:cNvSpPr/>
          <p:nvPr/>
        </p:nvSpPr>
        <p:spPr>
          <a:xfrm>
            <a:off x="7463878" y="7609295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294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0" name="bg object 6180"/>
          <p:cNvSpPr/>
          <p:nvPr/>
        </p:nvSpPr>
        <p:spPr>
          <a:xfrm>
            <a:off x="7550581" y="7643762"/>
            <a:ext cx="67945" cy="0"/>
          </a:xfrm>
          <a:custGeom>
            <a:avLst/>
            <a:gdLst/>
            <a:ahLst/>
            <a:cxnLst/>
            <a:rect l="l" t="t" r="r" b="b"/>
            <a:pathLst>
              <a:path w="67945">
                <a:moveTo>
                  <a:pt x="0" y="0"/>
                </a:moveTo>
                <a:lnTo>
                  <a:pt x="673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1" name="bg object 6181"/>
          <p:cNvSpPr/>
          <p:nvPr/>
        </p:nvSpPr>
        <p:spPr>
          <a:xfrm>
            <a:off x="7440321" y="7634521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2" name="bg object 6182"/>
          <p:cNvSpPr/>
          <p:nvPr/>
        </p:nvSpPr>
        <p:spPr>
          <a:xfrm>
            <a:off x="7235547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3" name="bg object 6183"/>
          <p:cNvSpPr/>
          <p:nvPr/>
        </p:nvSpPr>
        <p:spPr>
          <a:xfrm>
            <a:off x="7224622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4" name="bg object 6184"/>
          <p:cNvSpPr/>
          <p:nvPr/>
        </p:nvSpPr>
        <p:spPr>
          <a:xfrm>
            <a:off x="7246490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5" name="bg object 6185"/>
          <p:cNvSpPr/>
          <p:nvPr/>
        </p:nvSpPr>
        <p:spPr>
          <a:xfrm>
            <a:off x="7211158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6" name="bg object 6186"/>
          <p:cNvSpPr/>
          <p:nvPr/>
        </p:nvSpPr>
        <p:spPr>
          <a:xfrm>
            <a:off x="7259952" y="763452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7" name="bg object 6187"/>
          <p:cNvSpPr/>
          <p:nvPr/>
        </p:nvSpPr>
        <p:spPr>
          <a:xfrm>
            <a:off x="9068586" y="7643762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>
                <a:moveTo>
                  <a:pt x="0" y="0"/>
                </a:moveTo>
                <a:lnTo>
                  <a:pt x="2379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8" name="bg object 6188"/>
          <p:cNvSpPr/>
          <p:nvPr/>
        </p:nvSpPr>
        <p:spPr>
          <a:xfrm>
            <a:off x="8967595" y="7664778"/>
            <a:ext cx="339725" cy="0"/>
          </a:xfrm>
          <a:custGeom>
            <a:avLst/>
            <a:gdLst/>
            <a:ahLst/>
            <a:cxnLst/>
            <a:rect l="l" t="t" r="r" b="b"/>
            <a:pathLst>
              <a:path w="339725">
                <a:moveTo>
                  <a:pt x="0" y="0"/>
                </a:moveTo>
                <a:lnTo>
                  <a:pt x="3391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9" name="bg object 6189"/>
          <p:cNvSpPr/>
          <p:nvPr/>
        </p:nvSpPr>
        <p:spPr>
          <a:xfrm>
            <a:off x="7841691" y="7664778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04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90" name="bg object 6190"/>
          <p:cNvSpPr/>
          <p:nvPr/>
        </p:nvSpPr>
        <p:spPr>
          <a:xfrm>
            <a:off x="8395389" y="7664778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04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91" name="bg object 6191"/>
          <p:cNvSpPr/>
          <p:nvPr/>
        </p:nvSpPr>
        <p:spPr>
          <a:xfrm>
            <a:off x="8169035" y="7664778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04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92" name="bg object 6192"/>
          <p:cNvSpPr/>
          <p:nvPr/>
        </p:nvSpPr>
        <p:spPr>
          <a:xfrm>
            <a:off x="8755548" y="7643762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04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93" name="bg object 6193"/>
          <p:cNvSpPr/>
          <p:nvPr/>
        </p:nvSpPr>
        <p:spPr>
          <a:xfrm>
            <a:off x="8967593" y="7643762"/>
            <a:ext cx="84455" cy="0"/>
          </a:xfrm>
          <a:custGeom>
            <a:avLst/>
            <a:gdLst/>
            <a:ahLst/>
            <a:cxnLst/>
            <a:rect l="l" t="t" r="r" b="b"/>
            <a:pathLst>
              <a:path w="84454">
                <a:moveTo>
                  <a:pt x="0" y="0"/>
                </a:moveTo>
                <a:lnTo>
                  <a:pt x="841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94" name="bg object 6194"/>
          <p:cNvSpPr/>
          <p:nvPr/>
        </p:nvSpPr>
        <p:spPr>
          <a:xfrm>
            <a:off x="8967589" y="7643762"/>
            <a:ext cx="84455" cy="0"/>
          </a:xfrm>
          <a:custGeom>
            <a:avLst/>
            <a:gdLst/>
            <a:ahLst/>
            <a:cxnLst/>
            <a:rect l="l" t="t" r="r" b="b"/>
            <a:pathLst>
              <a:path w="84454">
                <a:moveTo>
                  <a:pt x="841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95" name="bg object 6195"/>
          <p:cNvSpPr/>
          <p:nvPr/>
        </p:nvSpPr>
        <p:spPr>
          <a:xfrm>
            <a:off x="8474782" y="7643762"/>
            <a:ext cx="264160" cy="0"/>
          </a:xfrm>
          <a:custGeom>
            <a:avLst/>
            <a:gdLst/>
            <a:ahLst/>
            <a:cxnLst/>
            <a:rect l="l" t="t" r="r" b="b"/>
            <a:pathLst>
              <a:path w="264159">
                <a:moveTo>
                  <a:pt x="0" y="0"/>
                </a:moveTo>
                <a:lnTo>
                  <a:pt x="2639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96" name="bg object 6196"/>
          <p:cNvSpPr/>
          <p:nvPr/>
        </p:nvSpPr>
        <p:spPr>
          <a:xfrm>
            <a:off x="9045899" y="7664778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04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97" name="bg object 6197"/>
          <p:cNvSpPr/>
          <p:nvPr/>
        </p:nvSpPr>
        <p:spPr>
          <a:xfrm>
            <a:off x="8697615" y="7664778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04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98" name="bg object 6198"/>
          <p:cNvSpPr/>
          <p:nvPr/>
        </p:nvSpPr>
        <p:spPr>
          <a:xfrm>
            <a:off x="8475068" y="7664778"/>
            <a:ext cx="301625" cy="0"/>
          </a:xfrm>
          <a:custGeom>
            <a:avLst/>
            <a:gdLst/>
            <a:ahLst/>
            <a:cxnLst/>
            <a:rect l="l" t="t" r="r" b="b"/>
            <a:pathLst>
              <a:path w="301625">
                <a:moveTo>
                  <a:pt x="0" y="0"/>
                </a:moveTo>
                <a:lnTo>
                  <a:pt x="3015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99" name="bg object 6199"/>
          <p:cNvSpPr/>
          <p:nvPr/>
        </p:nvSpPr>
        <p:spPr>
          <a:xfrm>
            <a:off x="8967591" y="7643762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0"/>
                </a:moveTo>
                <a:lnTo>
                  <a:pt x="0" y="210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00" name="bg object 6200"/>
          <p:cNvSpPr/>
          <p:nvPr/>
        </p:nvSpPr>
        <p:spPr>
          <a:xfrm>
            <a:off x="8776585" y="7643762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0"/>
                </a:moveTo>
                <a:lnTo>
                  <a:pt x="0" y="210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201" name="bg object 6201"/>
          <p:cNvPicPr/>
          <p:nvPr/>
        </p:nvPicPr>
        <p:blipFill>
          <a:blip r:embed="rId137" cstate="print"/>
          <a:stretch>
            <a:fillRect/>
          </a:stretch>
        </p:blipFill>
        <p:spPr>
          <a:xfrm>
            <a:off x="10203179" y="7609140"/>
            <a:ext cx="141469" cy="103463"/>
          </a:xfrm>
          <a:prstGeom prst="rect">
            <a:avLst/>
          </a:prstGeom>
        </p:spPr>
      </p:pic>
      <p:sp>
        <p:nvSpPr>
          <p:cNvPr id="6202" name="bg object 6202"/>
          <p:cNvSpPr/>
          <p:nvPr/>
        </p:nvSpPr>
        <p:spPr>
          <a:xfrm>
            <a:off x="9354376" y="7664564"/>
            <a:ext cx="850265" cy="0"/>
          </a:xfrm>
          <a:custGeom>
            <a:avLst/>
            <a:gdLst/>
            <a:ahLst/>
            <a:cxnLst/>
            <a:rect l="l" t="t" r="r" b="b"/>
            <a:pathLst>
              <a:path w="850265">
                <a:moveTo>
                  <a:pt x="0" y="0"/>
                </a:moveTo>
                <a:lnTo>
                  <a:pt x="8501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03" name="bg object 6203"/>
          <p:cNvSpPr/>
          <p:nvPr/>
        </p:nvSpPr>
        <p:spPr>
          <a:xfrm>
            <a:off x="9448198" y="7664564"/>
            <a:ext cx="42545" cy="0"/>
          </a:xfrm>
          <a:custGeom>
            <a:avLst/>
            <a:gdLst/>
            <a:ahLst/>
            <a:cxnLst/>
            <a:rect l="l" t="t" r="r" b="b"/>
            <a:pathLst>
              <a:path w="42545">
                <a:moveTo>
                  <a:pt x="4207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04" name="bg object 6204"/>
          <p:cNvSpPr/>
          <p:nvPr/>
        </p:nvSpPr>
        <p:spPr>
          <a:xfrm>
            <a:off x="10330675" y="7595575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05" name="bg object 6205"/>
          <p:cNvSpPr/>
          <p:nvPr/>
        </p:nvSpPr>
        <p:spPr>
          <a:xfrm>
            <a:off x="10271798" y="7643529"/>
            <a:ext cx="41275" cy="0"/>
          </a:xfrm>
          <a:custGeom>
            <a:avLst/>
            <a:gdLst/>
            <a:ahLst/>
            <a:cxnLst/>
            <a:rect l="l" t="t" r="r" b="b"/>
            <a:pathLst>
              <a:path w="41275">
                <a:moveTo>
                  <a:pt x="0" y="0"/>
                </a:moveTo>
                <a:lnTo>
                  <a:pt x="412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06" name="bg object 6206"/>
          <p:cNvSpPr/>
          <p:nvPr/>
        </p:nvSpPr>
        <p:spPr>
          <a:xfrm>
            <a:off x="10313005" y="7609036"/>
            <a:ext cx="0" cy="34925"/>
          </a:xfrm>
          <a:custGeom>
            <a:avLst/>
            <a:gdLst/>
            <a:ahLst/>
            <a:cxnLst/>
            <a:rect l="l" t="t" r="r" b="b"/>
            <a:pathLst>
              <a:path h="34925">
                <a:moveTo>
                  <a:pt x="0" y="0"/>
                </a:moveTo>
                <a:lnTo>
                  <a:pt x="0" y="344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07" name="bg object 6207"/>
          <p:cNvSpPr/>
          <p:nvPr/>
        </p:nvSpPr>
        <p:spPr>
          <a:xfrm>
            <a:off x="10313010" y="7609036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294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08" name="bg object 6208"/>
          <p:cNvSpPr/>
          <p:nvPr/>
        </p:nvSpPr>
        <p:spPr>
          <a:xfrm>
            <a:off x="10204490" y="764352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3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09" name="bg object 6209"/>
          <p:cNvSpPr/>
          <p:nvPr/>
        </p:nvSpPr>
        <p:spPr>
          <a:xfrm>
            <a:off x="9796488" y="7664564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0" name="bg object 6210"/>
          <p:cNvSpPr/>
          <p:nvPr/>
        </p:nvSpPr>
        <p:spPr>
          <a:xfrm>
            <a:off x="5349170" y="6709942"/>
            <a:ext cx="570865" cy="299085"/>
          </a:xfrm>
          <a:custGeom>
            <a:avLst/>
            <a:gdLst/>
            <a:ahLst/>
            <a:cxnLst/>
            <a:rect l="l" t="t" r="r" b="b"/>
            <a:pathLst>
              <a:path w="570864" h="299084">
                <a:moveTo>
                  <a:pt x="570837" y="0"/>
                </a:moveTo>
                <a:lnTo>
                  <a:pt x="0" y="2984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1" name="bg object 6211"/>
          <p:cNvSpPr/>
          <p:nvPr/>
        </p:nvSpPr>
        <p:spPr>
          <a:xfrm>
            <a:off x="4001469" y="6897606"/>
            <a:ext cx="71755" cy="138430"/>
          </a:xfrm>
          <a:custGeom>
            <a:avLst/>
            <a:gdLst/>
            <a:ahLst/>
            <a:cxnLst/>
            <a:rect l="l" t="t" r="r" b="b"/>
            <a:pathLst>
              <a:path w="71754" h="138429">
                <a:moveTo>
                  <a:pt x="71537" y="13828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2" name="bg object 6212"/>
          <p:cNvSpPr/>
          <p:nvPr/>
        </p:nvSpPr>
        <p:spPr>
          <a:xfrm>
            <a:off x="4003168" y="6896719"/>
            <a:ext cx="71755" cy="138430"/>
          </a:xfrm>
          <a:custGeom>
            <a:avLst/>
            <a:gdLst/>
            <a:ahLst/>
            <a:cxnLst/>
            <a:rect l="l" t="t" r="r" b="b"/>
            <a:pathLst>
              <a:path w="71754" h="138429">
                <a:moveTo>
                  <a:pt x="71664" y="1381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3" name="bg object 6213"/>
          <p:cNvSpPr/>
          <p:nvPr/>
        </p:nvSpPr>
        <p:spPr>
          <a:xfrm>
            <a:off x="4008316" y="6894055"/>
            <a:ext cx="71755" cy="138430"/>
          </a:xfrm>
          <a:custGeom>
            <a:avLst/>
            <a:gdLst/>
            <a:ahLst/>
            <a:cxnLst/>
            <a:rect l="l" t="t" r="r" b="b"/>
            <a:pathLst>
              <a:path w="71754" h="138429">
                <a:moveTo>
                  <a:pt x="71537" y="1378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4" name="bg object 6214"/>
          <p:cNvSpPr/>
          <p:nvPr/>
        </p:nvSpPr>
        <p:spPr>
          <a:xfrm>
            <a:off x="3920927" y="6346378"/>
            <a:ext cx="763905" cy="412115"/>
          </a:xfrm>
          <a:custGeom>
            <a:avLst/>
            <a:gdLst/>
            <a:ahLst/>
            <a:cxnLst/>
            <a:rect l="l" t="t" r="r" b="b"/>
            <a:pathLst>
              <a:path w="763904" h="412115">
                <a:moveTo>
                  <a:pt x="0" y="412091"/>
                </a:moveTo>
                <a:lnTo>
                  <a:pt x="7634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5" name="bg object 6215"/>
          <p:cNvSpPr/>
          <p:nvPr/>
        </p:nvSpPr>
        <p:spPr>
          <a:xfrm>
            <a:off x="3910934" y="6327858"/>
            <a:ext cx="763905" cy="412115"/>
          </a:xfrm>
          <a:custGeom>
            <a:avLst/>
            <a:gdLst/>
            <a:ahLst/>
            <a:cxnLst/>
            <a:rect l="l" t="t" r="r" b="b"/>
            <a:pathLst>
              <a:path w="763904" h="412115">
                <a:moveTo>
                  <a:pt x="0" y="412079"/>
                </a:moveTo>
                <a:lnTo>
                  <a:pt x="7634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6" name="bg object 6216"/>
          <p:cNvSpPr/>
          <p:nvPr/>
        </p:nvSpPr>
        <p:spPr>
          <a:xfrm>
            <a:off x="3709398" y="6456917"/>
            <a:ext cx="69850" cy="135255"/>
          </a:xfrm>
          <a:custGeom>
            <a:avLst/>
            <a:gdLst/>
            <a:ahLst/>
            <a:cxnLst/>
            <a:rect l="l" t="t" r="r" b="b"/>
            <a:pathLst>
              <a:path w="69850" h="135254">
                <a:moveTo>
                  <a:pt x="0" y="0"/>
                </a:moveTo>
                <a:lnTo>
                  <a:pt x="69746" y="1348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7" name="bg object 6217"/>
          <p:cNvSpPr/>
          <p:nvPr/>
        </p:nvSpPr>
        <p:spPr>
          <a:xfrm>
            <a:off x="3761681" y="6439742"/>
            <a:ext cx="61594" cy="119380"/>
          </a:xfrm>
          <a:custGeom>
            <a:avLst/>
            <a:gdLst/>
            <a:ahLst/>
            <a:cxnLst/>
            <a:rect l="l" t="t" r="r" b="b"/>
            <a:pathLst>
              <a:path w="61595" h="119379">
                <a:moveTo>
                  <a:pt x="61479" y="1188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8" name="bg object 6218"/>
          <p:cNvSpPr/>
          <p:nvPr/>
        </p:nvSpPr>
        <p:spPr>
          <a:xfrm>
            <a:off x="3763386" y="6438837"/>
            <a:ext cx="62230" cy="119380"/>
          </a:xfrm>
          <a:custGeom>
            <a:avLst/>
            <a:gdLst/>
            <a:ahLst/>
            <a:cxnLst/>
            <a:rect l="l" t="t" r="r" b="b"/>
            <a:pathLst>
              <a:path w="62229" h="119379">
                <a:moveTo>
                  <a:pt x="61618" y="1187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9" name="bg object 6219"/>
          <p:cNvSpPr/>
          <p:nvPr/>
        </p:nvSpPr>
        <p:spPr>
          <a:xfrm>
            <a:off x="3768530" y="6436191"/>
            <a:ext cx="61594" cy="118745"/>
          </a:xfrm>
          <a:custGeom>
            <a:avLst/>
            <a:gdLst/>
            <a:ahLst/>
            <a:cxnLst/>
            <a:rect l="l" t="t" r="r" b="b"/>
            <a:pathLst>
              <a:path w="61595" h="118745">
                <a:moveTo>
                  <a:pt x="61580" y="11867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0" name="bg object 6220"/>
          <p:cNvSpPr/>
          <p:nvPr/>
        </p:nvSpPr>
        <p:spPr>
          <a:xfrm>
            <a:off x="3617769" y="6279746"/>
            <a:ext cx="68580" cy="132715"/>
          </a:xfrm>
          <a:custGeom>
            <a:avLst/>
            <a:gdLst/>
            <a:ahLst/>
            <a:cxnLst/>
            <a:rect l="l" t="t" r="r" b="b"/>
            <a:pathLst>
              <a:path w="68579" h="132714">
                <a:moveTo>
                  <a:pt x="0" y="0"/>
                </a:moveTo>
                <a:lnTo>
                  <a:pt x="68425" y="132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1" name="bg object 6221"/>
          <p:cNvSpPr/>
          <p:nvPr/>
        </p:nvSpPr>
        <p:spPr>
          <a:xfrm>
            <a:off x="4816317" y="6594113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8000"/>
                </a:moveTo>
                <a:lnTo>
                  <a:pt x="148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2" name="bg object 6222"/>
          <p:cNvSpPr/>
          <p:nvPr/>
        </p:nvSpPr>
        <p:spPr>
          <a:xfrm>
            <a:off x="4809842" y="6646616"/>
            <a:ext cx="31750" cy="59690"/>
          </a:xfrm>
          <a:custGeom>
            <a:avLst/>
            <a:gdLst/>
            <a:ahLst/>
            <a:cxnLst/>
            <a:rect l="l" t="t" r="r" b="b"/>
            <a:pathLst>
              <a:path w="31750" h="59690">
                <a:moveTo>
                  <a:pt x="0" y="0"/>
                </a:moveTo>
                <a:lnTo>
                  <a:pt x="31177" y="596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3" name="bg object 6223"/>
          <p:cNvSpPr/>
          <p:nvPr/>
        </p:nvSpPr>
        <p:spPr>
          <a:xfrm>
            <a:off x="4749376" y="6678795"/>
            <a:ext cx="31115" cy="60325"/>
          </a:xfrm>
          <a:custGeom>
            <a:avLst/>
            <a:gdLst/>
            <a:ahLst/>
            <a:cxnLst/>
            <a:rect l="l" t="t" r="r" b="b"/>
            <a:pathLst>
              <a:path w="31114" h="60325">
                <a:moveTo>
                  <a:pt x="0" y="0"/>
                </a:moveTo>
                <a:lnTo>
                  <a:pt x="31025" y="597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4" name="bg object 6224"/>
          <p:cNvSpPr/>
          <p:nvPr/>
        </p:nvSpPr>
        <p:spPr>
          <a:xfrm>
            <a:off x="4749378" y="6646616"/>
            <a:ext cx="60960" cy="32384"/>
          </a:xfrm>
          <a:custGeom>
            <a:avLst/>
            <a:gdLst/>
            <a:ahLst/>
            <a:cxnLst/>
            <a:rect l="l" t="t" r="r" b="b"/>
            <a:pathLst>
              <a:path w="60960" h="32384">
                <a:moveTo>
                  <a:pt x="60463" y="0"/>
                </a:moveTo>
                <a:lnTo>
                  <a:pt x="0" y="321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5" name="bg object 6225"/>
          <p:cNvSpPr/>
          <p:nvPr/>
        </p:nvSpPr>
        <p:spPr>
          <a:xfrm>
            <a:off x="4780405" y="6706272"/>
            <a:ext cx="60960" cy="32384"/>
          </a:xfrm>
          <a:custGeom>
            <a:avLst/>
            <a:gdLst/>
            <a:ahLst/>
            <a:cxnLst/>
            <a:rect l="l" t="t" r="r" b="b"/>
            <a:pathLst>
              <a:path w="60960" h="32384">
                <a:moveTo>
                  <a:pt x="60615" y="0"/>
                </a:moveTo>
                <a:lnTo>
                  <a:pt x="0" y="322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6" name="bg object 6226"/>
          <p:cNvSpPr/>
          <p:nvPr/>
        </p:nvSpPr>
        <p:spPr>
          <a:xfrm>
            <a:off x="4684125" y="6346519"/>
            <a:ext cx="54610" cy="104775"/>
          </a:xfrm>
          <a:custGeom>
            <a:avLst/>
            <a:gdLst/>
            <a:ahLst/>
            <a:cxnLst/>
            <a:rect l="l" t="t" r="r" b="b"/>
            <a:pathLst>
              <a:path w="54610" h="104775">
                <a:moveTo>
                  <a:pt x="0" y="0"/>
                </a:moveTo>
                <a:lnTo>
                  <a:pt x="54113" y="1046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7" name="bg object 6227"/>
          <p:cNvSpPr/>
          <p:nvPr/>
        </p:nvSpPr>
        <p:spPr>
          <a:xfrm>
            <a:off x="4738233" y="6443151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8000"/>
                </a:moveTo>
                <a:lnTo>
                  <a:pt x="148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8" name="bg object 6228"/>
          <p:cNvSpPr/>
          <p:nvPr/>
        </p:nvSpPr>
        <p:spPr>
          <a:xfrm>
            <a:off x="5928766" y="6719847"/>
            <a:ext cx="32384" cy="17145"/>
          </a:xfrm>
          <a:custGeom>
            <a:avLst/>
            <a:gdLst/>
            <a:ahLst/>
            <a:cxnLst/>
            <a:rect l="l" t="t" r="r" b="b"/>
            <a:pathLst>
              <a:path w="32385" h="17145">
                <a:moveTo>
                  <a:pt x="0" y="16674"/>
                </a:moveTo>
                <a:lnTo>
                  <a:pt x="318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9" name="bg object 6229"/>
          <p:cNvSpPr/>
          <p:nvPr/>
        </p:nvSpPr>
        <p:spPr>
          <a:xfrm>
            <a:off x="5933377" y="6816822"/>
            <a:ext cx="59690" cy="31750"/>
          </a:xfrm>
          <a:custGeom>
            <a:avLst/>
            <a:gdLst/>
            <a:ahLst/>
            <a:cxnLst/>
            <a:rect l="l" t="t" r="r" b="b"/>
            <a:pathLst>
              <a:path w="59689" h="31750">
                <a:moveTo>
                  <a:pt x="59574" y="0"/>
                </a:moveTo>
                <a:lnTo>
                  <a:pt x="0" y="313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0" name="bg object 6230"/>
          <p:cNvSpPr/>
          <p:nvPr/>
        </p:nvSpPr>
        <p:spPr>
          <a:xfrm>
            <a:off x="5920008" y="6719850"/>
            <a:ext cx="67310" cy="0"/>
          </a:xfrm>
          <a:custGeom>
            <a:avLst/>
            <a:gdLst/>
            <a:ahLst/>
            <a:cxnLst/>
            <a:rect l="l" t="t" r="r" b="b"/>
            <a:pathLst>
              <a:path w="67310">
                <a:moveTo>
                  <a:pt x="672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1" name="bg object 6231"/>
          <p:cNvSpPr/>
          <p:nvPr/>
        </p:nvSpPr>
        <p:spPr>
          <a:xfrm>
            <a:off x="5920008" y="6652535"/>
            <a:ext cx="67310" cy="0"/>
          </a:xfrm>
          <a:custGeom>
            <a:avLst/>
            <a:gdLst/>
            <a:ahLst/>
            <a:cxnLst/>
            <a:rect l="l" t="t" r="r" b="b"/>
            <a:pathLst>
              <a:path w="67310">
                <a:moveTo>
                  <a:pt x="672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2" name="bg object 6232"/>
          <p:cNvSpPr/>
          <p:nvPr/>
        </p:nvSpPr>
        <p:spPr>
          <a:xfrm>
            <a:off x="5832627" y="6960024"/>
            <a:ext cx="220979" cy="116205"/>
          </a:xfrm>
          <a:custGeom>
            <a:avLst/>
            <a:gdLst/>
            <a:ahLst/>
            <a:cxnLst/>
            <a:rect l="l" t="t" r="r" b="b"/>
            <a:pathLst>
              <a:path w="220979" h="116204">
                <a:moveTo>
                  <a:pt x="220606" y="0"/>
                </a:moveTo>
                <a:lnTo>
                  <a:pt x="0" y="1159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3" name="bg object 6233"/>
          <p:cNvSpPr/>
          <p:nvPr/>
        </p:nvSpPr>
        <p:spPr>
          <a:xfrm>
            <a:off x="5920012" y="6719850"/>
            <a:ext cx="635" cy="0"/>
          </a:xfrm>
          <a:custGeom>
            <a:avLst/>
            <a:gdLst/>
            <a:ahLst/>
            <a:cxnLst/>
            <a:rect l="l" t="t" r="r" b="b"/>
            <a:pathLst>
              <a:path w="635">
                <a:moveTo>
                  <a:pt x="1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4" name="bg object 6234"/>
          <p:cNvSpPr/>
          <p:nvPr/>
        </p:nvSpPr>
        <p:spPr>
          <a:xfrm>
            <a:off x="5713652" y="6736517"/>
            <a:ext cx="215265" cy="113664"/>
          </a:xfrm>
          <a:custGeom>
            <a:avLst/>
            <a:gdLst/>
            <a:ahLst/>
            <a:cxnLst/>
            <a:rect l="l" t="t" r="r" b="b"/>
            <a:pathLst>
              <a:path w="215264" h="113665">
                <a:moveTo>
                  <a:pt x="0" y="113039"/>
                </a:moveTo>
                <a:lnTo>
                  <a:pt x="2151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5" name="bg object 6235"/>
          <p:cNvSpPr/>
          <p:nvPr/>
        </p:nvSpPr>
        <p:spPr>
          <a:xfrm>
            <a:off x="5826839" y="6790089"/>
            <a:ext cx="23495" cy="45085"/>
          </a:xfrm>
          <a:custGeom>
            <a:avLst/>
            <a:gdLst/>
            <a:ahLst/>
            <a:cxnLst/>
            <a:rect l="l" t="t" r="r" b="b"/>
            <a:pathLst>
              <a:path w="23495" h="45084">
                <a:moveTo>
                  <a:pt x="0" y="0"/>
                </a:moveTo>
                <a:lnTo>
                  <a:pt x="23481" y="446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6" name="bg object 6236"/>
          <p:cNvSpPr/>
          <p:nvPr/>
        </p:nvSpPr>
        <p:spPr>
          <a:xfrm>
            <a:off x="5805649" y="6834762"/>
            <a:ext cx="45085" cy="23495"/>
          </a:xfrm>
          <a:custGeom>
            <a:avLst/>
            <a:gdLst/>
            <a:ahLst/>
            <a:cxnLst/>
            <a:rect l="l" t="t" r="r" b="b"/>
            <a:pathLst>
              <a:path w="45085" h="23495">
                <a:moveTo>
                  <a:pt x="44677" y="0"/>
                </a:moveTo>
                <a:lnTo>
                  <a:pt x="0" y="234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7" name="bg object 6237"/>
          <p:cNvSpPr/>
          <p:nvPr/>
        </p:nvSpPr>
        <p:spPr>
          <a:xfrm>
            <a:off x="5782172" y="6813559"/>
            <a:ext cx="23495" cy="45085"/>
          </a:xfrm>
          <a:custGeom>
            <a:avLst/>
            <a:gdLst/>
            <a:ahLst/>
            <a:cxnLst/>
            <a:rect l="l" t="t" r="r" b="b"/>
            <a:pathLst>
              <a:path w="23495" h="45084">
                <a:moveTo>
                  <a:pt x="23481" y="446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8" name="bg object 6238"/>
          <p:cNvSpPr/>
          <p:nvPr/>
        </p:nvSpPr>
        <p:spPr>
          <a:xfrm>
            <a:off x="5886431" y="6758769"/>
            <a:ext cx="46990" cy="89535"/>
          </a:xfrm>
          <a:custGeom>
            <a:avLst/>
            <a:gdLst/>
            <a:ahLst/>
            <a:cxnLst/>
            <a:rect l="l" t="t" r="r" b="b"/>
            <a:pathLst>
              <a:path w="46989" h="89534">
                <a:moveTo>
                  <a:pt x="46950" y="8936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9" name="bg object 6239"/>
          <p:cNvSpPr/>
          <p:nvPr/>
        </p:nvSpPr>
        <p:spPr>
          <a:xfrm>
            <a:off x="5920008" y="6652541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673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0" name="bg object 6240"/>
          <p:cNvSpPr/>
          <p:nvPr/>
        </p:nvSpPr>
        <p:spPr>
          <a:xfrm>
            <a:off x="5747790" y="6949944"/>
            <a:ext cx="19050" cy="10160"/>
          </a:xfrm>
          <a:custGeom>
            <a:avLst/>
            <a:gdLst/>
            <a:ahLst/>
            <a:cxnLst/>
            <a:rect l="l" t="t" r="r" b="b"/>
            <a:pathLst>
              <a:path w="19050" h="10159">
                <a:moveTo>
                  <a:pt x="0" y="9791"/>
                </a:moveTo>
                <a:lnTo>
                  <a:pt x="186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1" name="bg object 6241"/>
          <p:cNvSpPr/>
          <p:nvPr/>
        </p:nvSpPr>
        <p:spPr>
          <a:xfrm>
            <a:off x="5807277" y="7063131"/>
            <a:ext cx="19050" cy="10160"/>
          </a:xfrm>
          <a:custGeom>
            <a:avLst/>
            <a:gdLst/>
            <a:ahLst/>
            <a:cxnLst/>
            <a:rect l="l" t="t" r="r" b="b"/>
            <a:pathLst>
              <a:path w="19050" h="10159">
                <a:moveTo>
                  <a:pt x="0" y="9791"/>
                </a:moveTo>
                <a:lnTo>
                  <a:pt x="186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2" name="bg object 6242"/>
          <p:cNvSpPr/>
          <p:nvPr/>
        </p:nvSpPr>
        <p:spPr>
          <a:xfrm>
            <a:off x="5825892" y="7063136"/>
            <a:ext cx="6985" cy="13335"/>
          </a:xfrm>
          <a:custGeom>
            <a:avLst/>
            <a:gdLst/>
            <a:ahLst/>
            <a:cxnLst/>
            <a:rect l="l" t="t" r="r" b="b"/>
            <a:pathLst>
              <a:path w="6985" h="13334">
                <a:moveTo>
                  <a:pt x="6730" y="1281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3" name="bg object 6243"/>
          <p:cNvSpPr/>
          <p:nvPr/>
        </p:nvSpPr>
        <p:spPr>
          <a:xfrm>
            <a:off x="5825892" y="7003647"/>
            <a:ext cx="113664" cy="59690"/>
          </a:xfrm>
          <a:custGeom>
            <a:avLst/>
            <a:gdLst/>
            <a:ahLst/>
            <a:cxnLst/>
            <a:rect l="l" t="t" r="r" b="b"/>
            <a:pathLst>
              <a:path w="113664" h="59690">
                <a:moveTo>
                  <a:pt x="0" y="59485"/>
                </a:moveTo>
                <a:lnTo>
                  <a:pt x="1131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4" name="bg object 6244"/>
          <p:cNvSpPr/>
          <p:nvPr/>
        </p:nvSpPr>
        <p:spPr>
          <a:xfrm>
            <a:off x="5500195" y="6929840"/>
            <a:ext cx="13335" cy="25400"/>
          </a:xfrm>
          <a:custGeom>
            <a:avLst/>
            <a:gdLst/>
            <a:ahLst/>
            <a:cxnLst/>
            <a:rect l="l" t="t" r="r" b="b"/>
            <a:pathLst>
              <a:path w="13335" h="25400">
                <a:moveTo>
                  <a:pt x="0" y="0"/>
                </a:moveTo>
                <a:lnTo>
                  <a:pt x="13144" y="249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5" name="bg object 6245"/>
          <p:cNvSpPr/>
          <p:nvPr/>
        </p:nvSpPr>
        <p:spPr>
          <a:xfrm>
            <a:off x="5590809" y="6943199"/>
            <a:ext cx="89535" cy="46990"/>
          </a:xfrm>
          <a:custGeom>
            <a:avLst/>
            <a:gdLst/>
            <a:ahLst/>
            <a:cxnLst/>
            <a:rect l="l" t="t" r="r" b="b"/>
            <a:pathLst>
              <a:path w="89535" h="46990">
                <a:moveTo>
                  <a:pt x="89380" y="0"/>
                </a:moveTo>
                <a:lnTo>
                  <a:pt x="0" y="469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6" name="bg object 6246"/>
          <p:cNvSpPr/>
          <p:nvPr/>
        </p:nvSpPr>
        <p:spPr>
          <a:xfrm>
            <a:off x="5648875" y="6883611"/>
            <a:ext cx="31750" cy="59690"/>
          </a:xfrm>
          <a:custGeom>
            <a:avLst/>
            <a:gdLst/>
            <a:ahLst/>
            <a:cxnLst/>
            <a:rect l="l" t="t" r="r" b="b"/>
            <a:pathLst>
              <a:path w="31750" h="59690">
                <a:moveTo>
                  <a:pt x="0" y="0"/>
                </a:moveTo>
                <a:lnTo>
                  <a:pt x="31292" y="595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7" name="bg object 6247"/>
          <p:cNvSpPr/>
          <p:nvPr/>
        </p:nvSpPr>
        <p:spPr>
          <a:xfrm>
            <a:off x="5559517" y="6930567"/>
            <a:ext cx="31750" cy="59690"/>
          </a:xfrm>
          <a:custGeom>
            <a:avLst/>
            <a:gdLst/>
            <a:ahLst/>
            <a:cxnLst/>
            <a:rect l="l" t="t" r="r" b="b"/>
            <a:pathLst>
              <a:path w="31750" h="59690">
                <a:moveTo>
                  <a:pt x="31292" y="5958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8" name="bg object 6248"/>
          <p:cNvSpPr/>
          <p:nvPr/>
        </p:nvSpPr>
        <p:spPr>
          <a:xfrm>
            <a:off x="5604185" y="6907098"/>
            <a:ext cx="8255" cy="15240"/>
          </a:xfrm>
          <a:custGeom>
            <a:avLst/>
            <a:gdLst/>
            <a:ahLst/>
            <a:cxnLst/>
            <a:rect l="l" t="t" r="r" b="b"/>
            <a:pathLst>
              <a:path w="8254" h="15240">
                <a:moveTo>
                  <a:pt x="0" y="0"/>
                </a:moveTo>
                <a:lnTo>
                  <a:pt x="7823" y="148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9" name="bg object 6249"/>
          <p:cNvSpPr/>
          <p:nvPr/>
        </p:nvSpPr>
        <p:spPr>
          <a:xfrm>
            <a:off x="5713652" y="6849554"/>
            <a:ext cx="53340" cy="100965"/>
          </a:xfrm>
          <a:custGeom>
            <a:avLst/>
            <a:gdLst/>
            <a:ahLst/>
            <a:cxnLst/>
            <a:rect l="l" t="t" r="r" b="b"/>
            <a:pathLst>
              <a:path w="53339" h="100965">
                <a:moveTo>
                  <a:pt x="52754" y="1003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0" name="bg object 6250"/>
          <p:cNvSpPr/>
          <p:nvPr/>
        </p:nvSpPr>
        <p:spPr>
          <a:xfrm>
            <a:off x="5695036" y="6859348"/>
            <a:ext cx="53340" cy="100965"/>
          </a:xfrm>
          <a:custGeom>
            <a:avLst/>
            <a:gdLst/>
            <a:ahLst/>
            <a:cxnLst/>
            <a:rect l="l" t="t" r="r" b="b"/>
            <a:pathLst>
              <a:path w="53339" h="100965">
                <a:moveTo>
                  <a:pt x="0" y="0"/>
                </a:moveTo>
                <a:lnTo>
                  <a:pt x="52754" y="1003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1" name="bg object 6251"/>
          <p:cNvSpPr/>
          <p:nvPr/>
        </p:nvSpPr>
        <p:spPr>
          <a:xfrm>
            <a:off x="5513334" y="6859343"/>
            <a:ext cx="182245" cy="95885"/>
          </a:xfrm>
          <a:custGeom>
            <a:avLst/>
            <a:gdLst/>
            <a:ahLst/>
            <a:cxnLst/>
            <a:rect l="l" t="t" r="r" b="b"/>
            <a:pathLst>
              <a:path w="182245" h="95884">
                <a:moveTo>
                  <a:pt x="0" y="95488"/>
                </a:moveTo>
                <a:lnTo>
                  <a:pt x="1817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2" name="bg object 6252"/>
          <p:cNvSpPr/>
          <p:nvPr/>
        </p:nvSpPr>
        <p:spPr>
          <a:xfrm>
            <a:off x="5339176" y="6686201"/>
            <a:ext cx="581025" cy="304800"/>
          </a:xfrm>
          <a:custGeom>
            <a:avLst/>
            <a:gdLst/>
            <a:ahLst/>
            <a:cxnLst/>
            <a:rect l="l" t="t" r="r" b="b"/>
            <a:pathLst>
              <a:path w="581025" h="304800">
                <a:moveTo>
                  <a:pt x="580832" y="0"/>
                </a:moveTo>
                <a:lnTo>
                  <a:pt x="0" y="3042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3" name="bg object 6253"/>
          <p:cNvSpPr/>
          <p:nvPr/>
        </p:nvSpPr>
        <p:spPr>
          <a:xfrm>
            <a:off x="6090801" y="6757691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4" name="bg object 6254"/>
          <p:cNvSpPr/>
          <p:nvPr/>
        </p:nvSpPr>
        <p:spPr>
          <a:xfrm>
            <a:off x="6090801" y="6614694"/>
            <a:ext cx="17145" cy="143510"/>
          </a:xfrm>
          <a:custGeom>
            <a:avLst/>
            <a:gdLst/>
            <a:ahLst/>
            <a:cxnLst/>
            <a:rect l="l" t="t" r="r" b="b"/>
            <a:pathLst>
              <a:path w="17145" h="143509">
                <a:moveTo>
                  <a:pt x="16827" y="0"/>
                </a:moveTo>
                <a:lnTo>
                  <a:pt x="16827" y="142998"/>
                </a:lnTo>
              </a:path>
              <a:path w="17145" h="143509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5" name="bg object 6255"/>
          <p:cNvSpPr/>
          <p:nvPr/>
        </p:nvSpPr>
        <p:spPr>
          <a:xfrm>
            <a:off x="6061349" y="6750960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0" y="0"/>
                </a:moveTo>
                <a:lnTo>
                  <a:pt x="294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6" name="bg object 6256"/>
          <p:cNvSpPr/>
          <p:nvPr/>
        </p:nvSpPr>
        <p:spPr>
          <a:xfrm>
            <a:off x="6061349" y="6719850"/>
            <a:ext cx="0" cy="31115"/>
          </a:xfrm>
          <a:custGeom>
            <a:avLst/>
            <a:gdLst/>
            <a:ahLst/>
            <a:cxnLst/>
            <a:rect l="l" t="t" r="r" b="b"/>
            <a:pathLst>
              <a:path h="31115">
                <a:moveTo>
                  <a:pt x="0" y="0"/>
                </a:moveTo>
                <a:lnTo>
                  <a:pt x="0" y="311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7" name="bg object 6257"/>
          <p:cNvSpPr/>
          <p:nvPr/>
        </p:nvSpPr>
        <p:spPr>
          <a:xfrm>
            <a:off x="6061349" y="6621423"/>
            <a:ext cx="29845" cy="31115"/>
          </a:xfrm>
          <a:custGeom>
            <a:avLst/>
            <a:gdLst/>
            <a:ahLst/>
            <a:cxnLst/>
            <a:rect l="l" t="t" r="r" b="b"/>
            <a:pathLst>
              <a:path w="29845" h="31115">
                <a:moveTo>
                  <a:pt x="0" y="0"/>
                </a:moveTo>
                <a:lnTo>
                  <a:pt x="29450" y="0"/>
                </a:lnTo>
              </a:path>
              <a:path w="29845" h="31115">
                <a:moveTo>
                  <a:pt x="0" y="0"/>
                </a:moveTo>
                <a:lnTo>
                  <a:pt x="0" y="311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8" name="bg object 6258"/>
          <p:cNvSpPr/>
          <p:nvPr/>
        </p:nvSpPr>
        <p:spPr>
          <a:xfrm>
            <a:off x="6109302" y="6613002"/>
            <a:ext cx="0" cy="146685"/>
          </a:xfrm>
          <a:custGeom>
            <a:avLst/>
            <a:gdLst/>
            <a:ahLst/>
            <a:cxnLst/>
            <a:rect l="l" t="t" r="r" b="b"/>
            <a:pathLst>
              <a:path h="146684">
                <a:moveTo>
                  <a:pt x="0" y="0"/>
                </a:moveTo>
                <a:lnTo>
                  <a:pt x="0" y="1463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9" name="bg object 6259"/>
          <p:cNvSpPr/>
          <p:nvPr/>
        </p:nvSpPr>
        <p:spPr>
          <a:xfrm>
            <a:off x="6079018" y="6764422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0" name="bg object 6260"/>
          <p:cNvSpPr/>
          <p:nvPr/>
        </p:nvSpPr>
        <p:spPr>
          <a:xfrm>
            <a:off x="6079018" y="6607964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1" name="bg object 6261"/>
          <p:cNvSpPr/>
          <p:nvPr/>
        </p:nvSpPr>
        <p:spPr>
          <a:xfrm>
            <a:off x="6090799" y="661300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50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2" name="bg object 6262"/>
          <p:cNvSpPr/>
          <p:nvPr/>
        </p:nvSpPr>
        <p:spPr>
          <a:xfrm>
            <a:off x="6090799" y="675938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50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3" name="bg object 6263"/>
          <p:cNvSpPr/>
          <p:nvPr/>
        </p:nvSpPr>
        <p:spPr>
          <a:xfrm>
            <a:off x="6090804" y="6621423"/>
            <a:ext cx="0" cy="129539"/>
          </a:xfrm>
          <a:custGeom>
            <a:avLst/>
            <a:gdLst/>
            <a:ahLst/>
            <a:cxnLst/>
            <a:rect l="l" t="t" r="r" b="b"/>
            <a:pathLst>
              <a:path h="129540">
                <a:moveTo>
                  <a:pt x="0" y="0"/>
                </a:moveTo>
                <a:lnTo>
                  <a:pt x="0" y="1295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4" name="bg object 6264"/>
          <p:cNvSpPr/>
          <p:nvPr/>
        </p:nvSpPr>
        <p:spPr>
          <a:xfrm>
            <a:off x="6053238" y="6960023"/>
            <a:ext cx="26034" cy="0"/>
          </a:xfrm>
          <a:custGeom>
            <a:avLst/>
            <a:gdLst/>
            <a:ahLst/>
            <a:cxnLst/>
            <a:rect l="l" t="t" r="r" b="b"/>
            <a:pathLst>
              <a:path w="26035">
                <a:moveTo>
                  <a:pt x="2578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5" name="bg object 6265"/>
          <p:cNvSpPr/>
          <p:nvPr/>
        </p:nvSpPr>
        <p:spPr>
          <a:xfrm>
            <a:off x="6058407" y="6981057"/>
            <a:ext cx="20955" cy="0"/>
          </a:xfrm>
          <a:custGeom>
            <a:avLst/>
            <a:gdLst/>
            <a:ahLst/>
            <a:cxnLst/>
            <a:rect l="l" t="t" r="r" b="b"/>
            <a:pathLst>
              <a:path w="20954">
                <a:moveTo>
                  <a:pt x="0" y="0"/>
                </a:moveTo>
                <a:lnTo>
                  <a:pt x="206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6" name="bg object 6266"/>
          <p:cNvSpPr/>
          <p:nvPr/>
        </p:nvSpPr>
        <p:spPr>
          <a:xfrm>
            <a:off x="6079018" y="6960026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0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7" name="bg object 6267"/>
          <p:cNvSpPr/>
          <p:nvPr/>
        </p:nvSpPr>
        <p:spPr>
          <a:xfrm>
            <a:off x="6079018" y="6984422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8" name="bg object 6268"/>
          <p:cNvSpPr/>
          <p:nvPr/>
        </p:nvSpPr>
        <p:spPr>
          <a:xfrm>
            <a:off x="6079018" y="6935623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9" name="bg object 6269"/>
          <p:cNvSpPr/>
          <p:nvPr/>
        </p:nvSpPr>
        <p:spPr>
          <a:xfrm>
            <a:off x="6079018" y="6970962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0" name="bg object 6270"/>
          <p:cNvSpPr/>
          <p:nvPr/>
        </p:nvSpPr>
        <p:spPr>
          <a:xfrm>
            <a:off x="6079018" y="6949083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1" name="bg object 6271"/>
          <p:cNvSpPr/>
          <p:nvPr/>
        </p:nvSpPr>
        <p:spPr>
          <a:xfrm>
            <a:off x="6079018" y="6960023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2" name="bg object 6272"/>
          <p:cNvSpPr/>
          <p:nvPr/>
        </p:nvSpPr>
        <p:spPr>
          <a:xfrm>
            <a:off x="5945997" y="6727460"/>
            <a:ext cx="46990" cy="89535"/>
          </a:xfrm>
          <a:custGeom>
            <a:avLst/>
            <a:gdLst/>
            <a:ahLst/>
            <a:cxnLst/>
            <a:rect l="l" t="t" r="r" b="b"/>
            <a:pathLst>
              <a:path w="46989" h="89534">
                <a:moveTo>
                  <a:pt x="0" y="0"/>
                </a:moveTo>
                <a:lnTo>
                  <a:pt x="46950" y="893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3" name="bg object 6273"/>
          <p:cNvSpPr/>
          <p:nvPr/>
        </p:nvSpPr>
        <p:spPr>
          <a:xfrm>
            <a:off x="5987304" y="6652542"/>
            <a:ext cx="74295" cy="67310"/>
          </a:xfrm>
          <a:custGeom>
            <a:avLst/>
            <a:gdLst/>
            <a:ahLst/>
            <a:cxnLst/>
            <a:rect l="l" t="t" r="r" b="b"/>
            <a:pathLst>
              <a:path w="74295" h="67309">
                <a:moveTo>
                  <a:pt x="0" y="67308"/>
                </a:moveTo>
                <a:lnTo>
                  <a:pt x="0" y="0"/>
                </a:lnTo>
              </a:path>
              <a:path w="74295" h="67309">
                <a:moveTo>
                  <a:pt x="0" y="67308"/>
                </a:moveTo>
                <a:lnTo>
                  <a:pt x="74039" y="673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4" name="bg object 6274"/>
          <p:cNvSpPr/>
          <p:nvPr/>
        </p:nvSpPr>
        <p:spPr>
          <a:xfrm>
            <a:off x="5987304" y="6652535"/>
            <a:ext cx="74295" cy="0"/>
          </a:xfrm>
          <a:custGeom>
            <a:avLst/>
            <a:gdLst/>
            <a:ahLst/>
            <a:cxnLst/>
            <a:rect l="l" t="t" r="r" b="b"/>
            <a:pathLst>
              <a:path w="74295">
                <a:moveTo>
                  <a:pt x="0" y="0"/>
                </a:moveTo>
                <a:lnTo>
                  <a:pt x="740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5" name="bg object 6275"/>
          <p:cNvSpPr/>
          <p:nvPr/>
        </p:nvSpPr>
        <p:spPr>
          <a:xfrm>
            <a:off x="6079018" y="6387557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6" name="bg object 6276"/>
          <p:cNvSpPr/>
          <p:nvPr/>
        </p:nvSpPr>
        <p:spPr>
          <a:xfrm>
            <a:off x="6079018" y="6436339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7" name="bg object 6277"/>
          <p:cNvSpPr/>
          <p:nvPr/>
        </p:nvSpPr>
        <p:spPr>
          <a:xfrm>
            <a:off x="6079018" y="6401016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8" name="bg object 6278"/>
          <p:cNvSpPr/>
          <p:nvPr/>
        </p:nvSpPr>
        <p:spPr>
          <a:xfrm>
            <a:off x="6079018" y="6422879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9" name="bg object 6279"/>
          <p:cNvSpPr/>
          <p:nvPr/>
        </p:nvSpPr>
        <p:spPr>
          <a:xfrm>
            <a:off x="6079018" y="6411939"/>
            <a:ext cx="12065" cy="0"/>
          </a:xfrm>
          <a:custGeom>
            <a:avLst/>
            <a:gdLst/>
            <a:ahLst/>
            <a:cxnLst/>
            <a:rect l="l" t="t" r="r" b="b"/>
            <a:pathLst>
              <a:path w="12064">
                <a:moveTo>
                  <a:pt x="117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0" name="bg object 6280"/>
          <p:cNvSpPr/>
          <p:nvPr/>
        </p:nvSpPr>
        <p:spPr>
          <a:xfrm>
            <a:off x="11289576" y="11720759"/>
            <a:ext cx="0" cy="151130"/>
          </a:xfrm>
          <a:custGeom>
            <a:avLst/>
            <a:gdLst/>
            <a:ahLst/>
            <a:cxnLst/>
            <a:rect l="l" t="t" r="r" b="b"/>
            <a:pathLst>
              <a:path h="151129">
                <a:moveTo>
                  <a:pt x="0" y="0"/>
                </a:moveTo>
                <a:lnTo>
                  <a:pt x="0" y="1505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1" name="bg object 6281"/>
          <p:cNvSpPr/>
          <p:nvPr/>
        </p:nvSpPr>
        <p:spPr>
          <a:xfrm>
            <a:off x="11249196" y="11680380"/>
            <a:ext cx="0" cy="151130"/>
          </a:xfrm>
          <a:custGeom>
            <a:avLst/>
            <a:gdLst/>
            <a:ahLst/>
            <a:cxnLst/>
            <a:rect l="l" t="t" r="r" b="b"/>
            <a:pathLst>
              <a:path h="151129">
                <a:moveTo>
                  <a:pt x="0" y="0"/>
                </a:moveTo>
                <a:lnTo>
                  <a:pt x="0" y="1505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2" name="bg object 6282"/>
          <p:cNvSpPr/>
          <p:nvPr/>
        </p:nvSpPr>
        <p:spPr>
          <a:xfrm>
            <a:off x="11710198" y="11680380"/>
            <a:ext cx="0" cy="151130"/>
          </a:xfrm>
          <a:custGeom>
            <a:avLst/>
            <a:gdLst/>
            <a:ahLst/>
            <a:cxnLst/>
            <a:rect l="l" t="t" r="r" b="b"/>
            <a:pathLst>
              <a:path h="151129">
                <a:moveTo>
                  <a:pt x="0" y="0"/>
                </a:moveTo>
                <a:lnTo>
                  <a:pt x="0" y="1505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3" name="bg object 6283"/>
          <p:cNvSpPr/>
          <p:nvPr/>
        </p:nvSpPr>
        <p:spPr>
          <a:xfrm>
            <a:off x="11669820" y="11720759"/>
            <a:ext cx="0" cy="110489"/>
          </a:xfrm>
          <a:custGeom>
            <a:avLst/>
            <a:gdLst/>
            <a:ahLst/>
            <a:cxnLst/>
            <a:rect l="l" t="t" r="r" b="b"/>
            <a:pathLst>
              <a:path h="110490">
                <a:moveTo>
                  <a:pt x="0" y="0"/>
                </a:moveTo>
                <a:lnTo>
                  <a:pt x="0" y="1102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4" name="bg object 6284"/>
          <p:cNvSpPr/>
          <p:nvPr/>
        </p:nvSpPr>
        <p:spPr>
          <a:xfrm>
            <a:off x="12837966" y="12865150"/>
            <a:ext cx="157480" cy="635"/>
          </a:xfrm>
          <a:custGeom>
            <a:avLst/>
            <a:gdLst/>
            <a:ahLst/>
            <a:cxnLst/>
            <a:rect l="l" t="t" r="r" b="b"/>
            <a:pathLst>
              <a:path w="157479" h="634">
                <a:moveTo>
                  <a:pt x="0" y="0"/>
                </a:moveTo>
                <a:lnTo>
                  <a:pt x="157349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5" name="bg object 6285"/>
          <p:cNvSpPr/>
          <p:nvPr/>
        </p:nvSpPr>
        <p:spPr>
          <a:xfrm>
            <a:off x="12844273" y="12804599"/>
            <a:ext cx="142875" cy="0"/>
          </a:xfrm>
          <a:custGeom>
            <a:avLst/>
            <a:gdLst/>
            <a:ahLst/>
            <a:cxnLst/>
            <a:rect l="l" t="t" r="r" b="b"/>
            <a:pathLst>
              <a:path w="142875">
                <a:moveTo>
                  <a:pt x="1424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6" name="bg object 6286"/>
          <p:cNvSpPr/>
          <p:nvPr/>
        </p:nvSpPr>
        <p:spPr>
          <a:xfrm>
            <a:off x="12844273" y="12802502"/>
            <a:ext cx="142875" cy="0"/>
          </a:xfrm>
          <a:custGeom>
            <a:avLst/>
            <a:gdLst/>
            <a:ahLst/>
            <a:cxnLst/>
            <a:rect l="l" t="t" r="r" b="b"/>
            <a:pathLst>
              <a:path w="142875">
                <a:moveTo>
                  <a:pt x="1424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7" name="bg object 6287"/>
          <p:cNvSpPr/>
          <p:nvPr/>
        </p:nvSpPr>
        <p:spPr>
          <a:xfrm>
            <a:off x="12844273" y="12796704"/>
            <a:ext cx="142875" cy="0"/>
          </a:xfrm>
          <a:custGeom>
            <a:avLst/>
            <a:gdLst/>
            <a:ahLst/>
            <a:cxnLst/>
            <a:rect l="l" t="t" r="r" b="b"/>
            <a:pathLst>
              <a:path w="142875">
                <a:moveTo>
                  <a:pt x="0" y="0"/>
                </a:moveTo>
                <a:lnTo>
                  <a:pt x="1424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8" name="bg object 6288"/>
          <p:cNvSpPr/>
          <p:nvPr/>
        </p:nvSpPr>
        <p:spPr>
          <a:xfrm>
            <a:off x="12824676" y="13225797"/>
            <a:ext cx="614680" cy="1905"/>
          </a:xfrm>
          <a:custGeom>
            <a:avLst/>
            <a:gdLst/>
            <a:ahLst/>
            <a:cxnLst/>
            <a:rect l="l" t="t" r="r" b="b"/>
            <a:pathLst>
              <a:path w="614680" h="1905">
                <a:moveTo>
                  <a:pt x="0" y="0"/>
                </a:moveTo>
                <a:lnTo>
                  <a:pt x="614423" y="18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9" name="bg object 6289"/>
          <p:cNvSpPr/>
          <p:nvPr/>
        </p:nvSpPr>
        <p:spPr>
          <a:xfrm>
            <a:off x="12824910" y="13161771"/>
            <a:ext cx="613410" cy="2540"/>
          </a:xfrm>
          <a:custGeom>
            <a:avLst/>
            <a:gdLst/>
            <a:ahLst/>
            <a:cxnLst/>
            <a:rect l="l" t="t" r="r" b="b"/>
            <a:pathLst>
              <a:path w="613409" h="2540">
                <a:moveTo>
                  <a:pt x="613356" y="19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0" name="bg object 6290"/>
          <p:cNvSpPr/>
          <p:nvPr/>
        </p:nvSpPr>
        <p:spPr>
          <a:xfrm>
            <a:off x="12824879" y="13170175"/>
            <a:ext cx="613410" cy="2540"/>
          </a:xfrm>
          <a:custGeom>
            <a:avLst/>
            <a:gdLst/>
            <a:ahLst/>
            <a:cxnLst/>
            <a:rect l="l" t="t" r="r" b="b"/>
            <a:pathLst>
              <a:path w="613409" h="2540">
                <a:moveTo>
                  <a:pt x="613369" y="19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1" name="bg object 6291"/>
          <p:cNvSpPr/>
          <p:nvPr/>
        </p:nvSpPr>
        <p:spPr>
          <a:xfrm>
            <a:off x="10991996" y="13222924"/>
            <a:ext cx="681990" cy="2540"/>
          </a:xfrm>
          <a:custGeom>
            <a:avLst/>
            <a:gdLst/>
            <a:ahLst/>
            <a:cxnLst/>
            <a:rect l="l" t="t" r="r" b="b"/>
            <a:pathLst>
              <a:path w="681990" h="2540">
                <a:moveTo>
                  <a:pt x="0" y="0"/>
                </a:moveTo>
                <a:lnTo>
                  <a:pt x="681693" y="24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2" name="bg object 6292"/>
          <p:cNvSpPr/>
          <p:nvPr/>
        </p:nvSpPr>
        <p:spPr>
          <a:xfrm>
            <a:off x="10991932" y="13159043"/>
            <a:ext cx="681355" cy="2540"/>
          </a:xfrm>
          <a:custGeom>
            <a:avLst/>
            <a:gdLst/>
            <a:ahLst/>
            <a:cxnLst/>
            <a:rect l="l" t="t" r="r" b="b"/>
            <a:pathLst>
              <a:path w="681354" h="2540">
                <a:moveTo>
                  <a:pt x="681236" y="22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3" name="bg object 6293"/>
          <p:cNvSpPr/>
          <p:nvPr/>
        </p:nvSpPr>
        <p:spPr>
          <a:xfrm>
            <a:off x="10991898" y="13167464"/>
            <a:ext cx="681355" cy="2540"/>
          </a:xfrm>
          <a:custGeom>
            <a:avLst/>
            <a:gdLst/>
            <a:ahLst/>
            <a:cxnLst/>
            <a:rect l="l" t="t" r="r" b="b"/>
            <a:pathLst>
              <a:path w="681354" h="2540">
                <a:moveTo>
                  <a:pt x="681236" y="22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4" name="bg object 6294"/>
          <p:cNvSpPr/>
          <p:nvPr/>
        </p:nvSpPr>
        <p:spPr>
          <a:xfrm>
            <a:off x="11843591" y="13224040"/>
            <a:ext cx="811530" cy="1270"/>
          </a:xfrm>
          <a:custGeom>
            <a:avLst/>
            <a:gdLst/>
            <a:ahLst/>
            <a:cxnLst/>
            <a:rect l="l" t="t" r="r" b="b"/>
            <a:pathLst>
              <a:path w="811529" h="1269">
                <a:moveTo>
                  <a:pt x="0" y="0"/>
                </a:moveTo>
                <a:lnTo>
                  <a:pt x="811166" y="8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5" name="bg object 6295"/>
          <p:cNvSpPr/>
          <p:nvPr/>
        </p:nvSpPr>
        <p:spPr>
          <a:xfrm>
            <a:off x="11843135" y="13160153"/>
            <a:ext cx="812165" cy="1270"/>
          </a:xfrm>
          <a:custGeom>
            <a:avLst/>
            <a:gdLst/>
            <a:ahLst/>
            <a:cxnLst/>
            <a:rect l="l" t="t" r="r" b="b"/>
            <a:pathLst>
              <a:path w="812165" h="1269">
                <a:moveTo>
                  <a:pt x="811928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6" name="bg object 6296"/>
          <p:cNvSpPr/>
          <p:nvPr/>
        </p:nvSpPr>
        <p:spPr>
          <a:xfrm>
            <a:off x="11843135" y="13168556"/>
            <a:ext cx="812165" cy="1270"/>
          </a:xfrm>
          <a:custGeom>
            <a:avLst/>
            <a:gdLst/>
            <a:ahLst/>
            <a:cxnLst/>
            <a:rect l="l" t="t" r="r" b="b"/>
            <a:pathLst>
              <a:path w="812165" h="1269">
                <a:moveTo>
                  <a:pt x="811928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7" name="bg object 6297"/>
          <p:cNvSpPr/>
          <p:nvPr/>
        </p:nvSpPr>
        <p:spPr>
          <a:xfrm>
            <a:off x="11474284" y="12877599"/>
            <a:ext cx="168275" cy="635"/>
          </a:xfrm>
          <a:custGeom>
            <a:avLst/>
            <a:gdLst/>
            <a:ahLst/>
            <a:cxnLst/>
            <a:rect l="l" t="t" r="r" b="b"/>
            <a:pathLst>
              <a:path w="168275" h="634">
                <a:moveTo>
                  <a:pt x="168194" y="3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8" name="bg object 6298"/>
          <p:cNvSpPr/>
          <p:nvPr/>
        </p:nvSpPr>
        <p:spPr>
          <a:xfrm>
            <a:off x="11482454" y="12799223"/>
            <a:ext cx="144780" cy="0"/>
          </a:xfrm>
          <a:custGeom>
            <a:avLst/>
            <a:gdLst/>
            <a:ahLst/>
            <a:cxnLst/>
            <a:rect l="l" t="t" r="r" b="b"/>
            <a:pathLst>
              <a:path w="144779">
                <a:moveTo>
                  <a:pt x="0" y="0"/>
                </a:moveTo>
                <a:lnTo>
                  <a:pt x="14434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9" name="bg object 6299"/>
          <p:cNvSpPr/>
          <p:nvPr/>
        </p:nvSpPr>
        <p:spPr>
          <a:xfrm>
            <a:off x="11482460" y="12805005"/>
            <a:ext cx="144780" cy="0"/>
          </a:xfrm>
          <a:custGeom>
            <a:avLst/>
            <a:gdLst/>
            <a:ahLst/>
            <a:cxnLst/>
            <a:rect l="l" t="t" r="r" b="b"/>
            <a:pathLst>
              <a:path w="144779">
                <a:moveTo>
                  <a:pt x="14434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0" name="bg object 6300"/>
          <p:cNvSpPr/>
          <p:nvPr/>
        </p:nvSpPr>
        <p:spPr>
          <a:xfrm>
            <a:off x="11482460" y="12807118"/>
            <a:ext cx="144780" cy="0"/>
          </a:xfrm>
          <a:custGeom>
            <a:avLst/>
            <a:gdLst/>
            <a:ahLst/>
            <a:cxnLst/>
            <a:rect l="l" t="t" r="r" b="b"/>
            <a:pathLst>
              <a:path w="144779">
                <a:moveTo>
                  <a:pt x="14434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1" name="bg object 6301"/>
          <p:cNvSpPr/>
          <p:nvPr/>
        </p:nvSpPr>
        <p:spPr>
          <a:xfrm>
            <a:off x="11474284" y="12877599"/>
            <a:ext cx="168275" cy="635"/>
          </a:xfrm>
          <a:custGeom>
            <a:avLst/>
            <a:gdLst/>
            <a:ahLst/>
            <a:cxnLst/>
            <a:rect l="l" t="t" r="r" b="b"/>
            <a:pathLst>
              <a:path w="168275" h="634">
                <a:moveTo>
                  <a:pt x="168194" y="3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2" name="bg object 6302"/>
          <p:cNvSpPr/>
          <p:nvPr/>
        </p:nvSpPr>
        <p:spPr>
          <a:xfrm>
            <a:off x="11227029" y="12294949"/>
            <a:ext cx="0" cy="504825"/>
          </a:xfrm>
          <a:custGeom>
            <a:avLst/>
            <a:gdLst/>
            <a:ahLst/>
            <a:cxnLst/>
            <a:rect l="l" t="t" r="r" b="b"/>
            <a:pathLst>
              <a:path h="504825">
                <a:moveTo>
                  <a:pt x="0" y="0"/>
                </a:moveTo>
                <a:lnTo>
                  <a:pt x="0" y="5042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3" name="bg object 6303"/>
          <p:cNvSpPr/>
          <p:nvPr/>
        </p:nvSpPr>
        <p:spPr>
          <a:xfrm>
            <a:off x="10944364" y="12309203"/>
            <a:ext cx="0" cy="222250"/>
          </a:xfrm>
          <a:custGeom>
            <a:avLst/>
            <a:gdLst/>
            <a:ahLst/>
            <a:cxnLst/>
            <a:rect l="l" t="t" r="r" b="b"/>
            <a:pathLst>
              <a:path h="222250">
                <a:moveTo>
                  <a:pt x="0" y="0"/>
                </a:moveTo>
                <a:lnTo>
                  <a:pt x="0" y="2217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4" name="bg object 6304"/>
          <p:cNvSpPr/>
          <p:nvPr/>
        </p:nvSpPr>
        <p:spPr>
          <a:xfrm>
            <a:off x="10991472" y="12309203"/>
            <a:ext cx="0" cy="130175"/>
          </a:xfrm>
          <a:custGeom>
            <a:avLst/>
            <a:gdLst/>
            <a:ahLst/>
            <a:cxnLst/>
            <a:rect l="l" t="t" r="r" b="b"/>
            <a:pathLst>
              <a:path h="130175">
                <a:moveTo>
                  <a:pt x="0" y="0"/>
                </a:moveTo>
                <a:lnTo>
                  <a:pt x="0" y="1297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5" name="bg object 6305"/>
          <p:cNvSpPr/>
          <p:nvPr/>
        </p:nvSpPr>
        <p:spPr>
          <a:xfrm>
            <a:off x="11230563" y="12310438"/>
            <a:ext cx="0" cy="203200"/>
          </a:xfrm>
          <a:custGeom>
            <a:avLst/>
            <a:gdLst/>
            <a:ahLst/>
            <a:cxnLst/>
            <a:rect l="l" t="t" r="r" b="b"/>
            <a:pathLst>
              <a:path h="203200">
                <a:moveTo>
                  <a:pt x="0" y="0"/>
                </a:moveTo>
                <a:lnTo>
                  <a:pt x="0" y="2025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6" name="bg object 6306"/>
          <p:cNvSpPr/>
          <p:nvPr/>
        </p:nvSpPr>
        <p:spPr>
          <a:xfrm>
            <a:off x="11223496" y="12303370"/>
            <a:ext cx="0" cy="203200"/>
          </a:xfrm>
          <a:custGeom>
            <a:avLst/>
            <a:gdLst/>
            <a:ahLst/>
            <a:cxnLst/>
            <a:rect l="l" t="t" r="r" b="b"/>
            <a:pathLst>
              <a:path h="203200">
                <a:moveTo>
                  <a:pt x="0" y="0"/>
                </a:moveTo>
                <a:lnTo>
                  <a:pt x="0" y="2025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7" name="bg object 6307"/>
          <p:cNvSpPr/>
          <p:nvPr/>
        </p:nvSpPr>
        <p:spPr>
          <a:xfrm>
            <a:off x="10520375" y="12294949"/>
            <a:ext cx="0" cy="24765"/>
          </a:xfrm>
          <a:custGeom>
            <a:avLst/>
            <a:gdLst/>
            <a:ahLst/>
            <a:cxnLst/>
            <a:rect l="l" t="t" r="r" b="b"/>
            <a:pathLst>
              <a:path h="24765">
                <a:moveTo>
                  <a:pt x="0" y="0"/>
                </a:moveTo>
                <a:lnTo>
                  <a:pt x="0" y="244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8" name="bg object 6308"/>
          <p:cNvSpPr/>
          <p:nvPr/>
        </p:nvSpPr>
        <p:spPr>
          <a:xfrm>
            <a:off x="10520375" y="12636406"/>
            <a:ext cx="0" cy="24765"/>
          </a:xfrm>
          <a:custGeom>
            <a:avLst/>
            <a:gdLst/>
            <a:ahLst/>
            <a:cxnLst/>
            <a:rect l="l" t="t" r="r" b="b"/>
            <a:pathLst>
              <a:path h="24765">
                <a:moveTo>
                  <a:pt x="0" y="0"/>
                </a:moveTo>
                <a:lnTo>
                  <a:pt x="0" y="244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9" name="bg object 6309"/>
          <p:cNvSpPr/>
          <p:nvPr/>
        </p:nvSpPr>
        <p:spPr>
          <a:xfrm>
            <a:off x="10614608" y="12309203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0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0" name="bg object 6310"/>
          <p:cNvSpPr/>
          <p:nvPr/>
        </p:nvSpPr>
        <p:spPr>
          <a:xfrm>
            <a:off x="10614608" y="12588233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1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1" name="bg object 6311"/>
          <p:cNvSpPr/>
          <p:nvPr/>
        </p:nvSpPr>
        <p:spPr>
          <a:xfrm>
            <a:off x="10803041" y="12309203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0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2" name="bg object 6312"/>
          <p:cNvSpPr/>
          <p:nvPr/>
        </p:nvSpPr>
        <p:spPr>
          <a:xfrm>
            <a:off x="10803041" y="12588233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1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3" name="bg object 6313"/>
          <p:cNvSpPr/>
          <p:nvPr/>
        </p:nvSpPr>
        <p:spPr>
          <a:xfrm>
            <a:off x="10708823" y="12309203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0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4" name="bg object 6314"/>
          <p:cNvSpPr/>
          <p:nvPr/>
        </p:nvSpPr>
        <p:spPr>
          <a:xfrm>
            <a:off x="10708823" y="12588233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1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5" name="bg object 6315"/>
          <p:cNvSpPr/>
          <p:nvPr/>
        </p:nvSpPr>
        <p:spPr>
          <a:xfrm>
            <a:off x="10661715" y="12309203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0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6" name="bg object 6316"/>
          <p:cNvSpPr/>
          <p:nvPr/>
        </p:nvSpPr>
        <p:spPr>
          <a:xfrm>
            <a:off x="10661715" y="12588233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1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7" name="bg object 6317"/>
          <p:cNvSpPr/>
          <p:nvPr/>
        </p:nvSpPr>
        <p:spPr>
          <a:xfrm>
            <a:off x="10661715" y="12309203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0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8" name="bg object 6318"/>
          <p:cNvSpPr/>
          <p:nvPr/>
        </p:nvSpPr>
        <p:spPr>
          <a:xfrm>
            <a:off x="10661715" y="12588233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1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9" name="bg object 6319"/>
          <p:cNvSpPr/>
          <p:nvPr/>
        </p:nvSpPr>
        <p:spPr>
          <a:xfrm>
            <a:off x="10850148" y="12309203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0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0" name="bg object 6320"/>
          <p:cNvSpPr/>
          <p:nvPr/>
        </p:nvSpPr>
        <p:spPr>
          <a:xfrm>
            <a:off x="10850148" y="12588233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1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1" name="bg object 6321"/>
          <p:cNvSpPr/>
          <p:nvPr/>
        </p:nvSpPr>
        <p:spPr>
          <a:xfrm>
            <a:off x="10755933" y="12309203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0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2" name="bg object 6322"/>
          <p:cNvSpPr/>
          <p:nvPr/>
        </p:nvSpPr>
        <p:spPr>
          <a:xfrm>
            <a:off x="10755933" y="12588233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0"/>
                </a:moveTo>
                <a:lnTo>
                  <a:pt x="0" y="571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3" name="bg object 6323"/>
          <p:cNvSpPr/>
          <p:nvPr/>
        </p:nvSpPr>
        <p:spPr>
          <a:xfrm>
            <a:off x="10897256" y="12309203"/>
            <a:ext cx="0" cy="46355"/>
          </a:xfrm>
          <a:custGeom>
            <a:avLst/>
            <a:gdLst/>
            <a:ahLst/>
            <a:cxnLst/>
            <a:rect l="l" t="t" r="r" b="b"/>
            <a:pathLst>
              <a:path h="46354">
                <a:moveTo>
                  <a:pt x="0" y="0"/>
                </a:moveTo>
                <a:lnTo>
                  <a:pt x="0" y="459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4" name="bg object 6324"/>
          <p:cNvSpPr/>
          <p:nvPr/>
        </p:nvSpPr>
        <p:spPr>
          <a:xfrm>
            <a:off x="10860670" y="12294949"/>
            <a:ext cx="205104" cy="400050"/>
          </a:xfrm>
          <a:custGeom>
            <a:avLst/>
            <a:gdLst/>
            <a:ahLst/>
            <a:cxnLst/>
            <a:rect l="l" t="t" r="r" b="b"/>
            <a:pathLst>
              <a:path w="205104" h="400050">
                <a:moveTo>
                  <a:pt x="204541" y="0"/>
                </a:moveTo>
                <a:lnTo>
                  <a:pt x="0" y="3995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5" name="bg object 6325"/>
          <p:cNvSpPr/>
          <p:nvPr/>
        </p:nvSpPr>
        <p:spPr>
          <a:xfrm>
            <a:off x="10979767" y="12876693"/>
            <a:ext cx="213995" cy="635"/>
          </a:xfrm>
          <a:custGeom>
            <a:avLst/>
            <a:gdLst/>
            <a:ahLst/>
            <a:cxnLst/>
            <a:rect l="l" t="t" r="r" b="b"/>
            <a:pathLst>
              <a:path w="213995" h="634">
                <a:moveTo>
                  <a:pt x="213545" y="393"/>
                </a:moveTo>
                <a:lnTo>
                  <a:pt x="0" y="0"/>
                </a:lnTo>
              </a:path>
              <a:path w="213995" h="634">
                <a:moveTo>
                  <a:pt x="213545" y="39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6" name="bg object 6326"/>
          <p:cNvSpPr/>
          <p:nvPr/>
        </p:nvSpPr>
        <p:spPr>
          <a:xfrm>
            <a:off x="10980430" y="12513006"/>
            <a:ext cx="250190" cy="0"/>
          </a:xfrm>
          <a:custGeom>
            <a:avLst/>
            <a:gdLst/>
            <a:ahLst/>
            <a:cxnLst/>
            <a:rect l="l" t="t" r="r" b="b"/>
            <a:pathLst>
              <a:path w="250190">
                <a:moveTo>
                  <a:pt x="0" y="0"/>
                </a:moveTo>
                <a:lnTo>
                  <a:pt x="2501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7" name="bg object 6327"/>
          <p:cNvSpPr/>
          <p:nvPr/>
        </p:nvSpPr>
        <p:spPr>
          <a:xfrm>
            <a:off x="10984049" y="12505938"/>
            <a:ext cx="240029" cy="0"/>
          </a:xfrm>
          <a:custGeom>
            <a:avLst/>
            <a:gdLst/>
            <a:ahLst/>
            <a:cxnLst/>
            <a:rect l="l" t="t" r="r" b="b"/>
            <a:pathLst>
              <a:path w="240029">
                <a:moveTo>
                  <a:pt x="0" y="0"/>
                </a:moveTo>
                <a:lnTo>
                  <a:pt x="2394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8" name="bg object 6328"/>
          <p:cNvSpPr/>
          <p:nvPr/>
        </p:nvSpPr>
        <p:spPr>
          <a:xfrm>
            <a:off x="10982242" y="12509472"/>
            <a:ext cx="245110" cy="0"/>
          </a:xfrm>
          <a:custGeom>
            <a:avLst/>
            <a:gdLst/>
            <a:ahLst/>
            <a:cxnLst/>
            <a:rect l="l" t="t" r="r" b="b"/>
            <a:pathLst>
              <a:path w="245109">
                <a:moveTo>
                  <a:pt x="24478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9" name="bg object 6329"/>
          <p:cNvSpPr/>
          <p:nvPr/>
        </p:nvSpPr>
        <p:spPr>
          <a:xfrm>
            <a:off x="10892656" y="12684783"/>
            <a:ext cx="334645" cy="0"/>
          </a:xfrm>
          <a:custGeom>
            <a:avLst/>
            <a:gdLst/>
            <a:ahLst/>
            <a:cxnLst/>
            <a:rect l="l" t="t" r="r" b="b"/>
            <a:pathLst>
              <a:path w="334645">
                <a:moveTo>
                  <a:pt x="0" y="0"/>
                </a:moveTo>
                <a:lnTo>
                  <a:pt x="33436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0" name="bg object 6330"/>
          <p:cNvSpPr/>
          <p:nvPr/>
        </p:nvSpPr>
        <p:spPr>
          <a:xfrm>
            <a:off x="10934474" y="12603113"/>
            <a:ext cx="245745" cy="0"/>
          </a:xfrm>
          <a:custGeom>
            <a:avLst/>
            <a:gdLst/>
            <a:ahLst/>
            <a:cxnLst/>
            <a:rect l="l" t="t" r="r" b="b"/>
            <a:pathLst>
              <a:path w="245745">
                <a:moveTo>
                  <a:pt x="2454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1" name="bg object 6331"/>
          <p:cNvSpPr/>
          <p:nvPr/>
        </p:nvSpPr>
        <p:spPr>
          <a:xfrm>
            <a:off x="10894466" y="12681250"/>
            <a:ext cx="336550" cy="0"/>
          </a:xfrm>
          <a:custGeom>
            <a:avLst/>
            <a:gdLst/>
            <a:ahLst/>
            <a:cxnLst/>
            <a:rect l="l" t="t" r="r" b="b"/>
            <a:pathLst>
              <a:path w="336550">
                <a:moveTo>
                  <a:pt x="0" y="0"/>
                </a:moveTo>
                <a:lnTo>
                  <a:pt x="3360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2" name="bg object 6332"/>
          <p:cNvSpPr/>
          <p:nvPr/>
        </p:nvSpPr>
        <p:spPr>
          <a:xfrm>
            <a:off x="10890846" y="12688317"/>
            <a:ext cx="332740" cy="0"/>
          </a:xfrm>
          <a:custGeom>
            <a:avLst/>
            <a:gdLst/>
            <a:ahLst/>
            <a:cxnLst/>
            <a:rect l="l" t="t" r="r" b="b"/>
            <a:pathLst>
              <a:path w="332740">
                <a:moveTo>
                  <a:pt x="0" y="0"/>
                </a:moveTo>
                <a:lnTo>
                  <a:pt x="3326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3" name="bg object 6333"/>
          <p:cNvSpPr/>
          <p:nvPr/>
        </p:nvSpPr>
        <p:spPr>
          <a:xfrm>
            <a:off x="10944364" y="12616099"/>
            <a:ext cx="0" cy="65405"/>
          </a:xfrm>
          <a:custGeom>
            <a:avLst/>
            <a:gdLst/>
            <a:ahLst/>
            <a:cxnLst/>
            <a:rect l="l" t="t" r="r" b="b"/>
            <a:pathLst>
              <a:path h="65404">
                <a:moveTo>
                  <a:pt x="0" y="0"/>
                </a:moveTo>
                <a:lnTo>
                  <a:pt x="0" y="651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4" name="bg object 6334"/>
          <p:cNvSpPr/>
          <p:nvPr/>
        </p:nvSpPr>
        <p:spPr>
          <a:xfrm>
            <a:off x="10944364" y="12583787"/>
            <a:ext cx="0" cy="97790"/>
          </a:xfrm>
          <a:custGeom>
            <a:avLst/>
            <a:gdLst/>
            <a:ahLst/>
            <a:cxnLst/>
            <a:rect l="l" t="t" r="r" b="b"/>
            <a:pathLst>
              <a:path h="97790">
                <a:moveTo>
                  <a:pt x="0" y="0"/>
                </a:moveTo>
                <a:lnTo>
                  <a:pt x="0" y="974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5" name="bg object 6335"/>
          <p:cNvSpPr/>
          <p:nvPr/>
        </p:nvSpPr>
        <p:spPr>
          <a:xfrm>
            <a:off x="10625228" y="12888518"/>
            <a:ext cx="147320" cy="635"/>
          </a:xfrm>
          <a:custGeom>
            <a:avLst/>
            <a:gdLst/>
            <a:ahLst/>
            <a:cxnLst/>
            <a:rect l="l" t="t" r="r" b="b"/>
            <a:pathLst>
              <a:path w="147320" h="634">
                <a:moveTo>
                  <a:pt x="0" y="101"/>
                </a:moveTo>
                <a:lnTo>
                  <a:pt x="1472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6" name="bg object 6336"/>
          <p:cNvSpPr/>
          <p:nvPr/>
        </p:nvSpPr>
        <p:spPr>
          <a:xfrm>
            <a:off x="10387861" y="12888649"/>
            <a:ext cx="192405" cy="635"/>
          </a:xfrm>
          <a:custGeom>
            <a:avLst/>
            <a:gdLst/>
            <a:ahLst/>
            <a:cxnLst/>
            <a:rect l="l" t="t" r="r" b="b"/>
            <a:pathLst>
              <a:path w="192404" h="634">
                <a:moveTo>
                  <a:pt x="0" y="139"/>
                </a:moveTo>
                <a:lnTo>
                  <a:pt x="1919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7" name="bg object 6337"/>
          <p:cNvSpPr/>
          <p:nvPr/>
        </p:nvSpPr>
        <p:spPr>
          <a:xfrm>
            <a:off x="10396011" y="12799561"/>
            <a:ext cx="175260" cy="0"/>
          </a:xfrm>
          <a:custGeom>
            <a:avLst/>
            <a:gdLst/>
            <a:ahLst/>
            <a:cxnLst/>
            <a:rect l="l" t="t" r="r" b="b"/>
            <a:pathLst>
              <a:path w="175259">
                <a:moveTo>
                  <a:pt x="0" y="0"/>
                </a:moveTo>
                <a:lnTo>
                  <a:pt x="17520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8" name="bg object 6338"/>
          <p:cNvSpPr/>
          <p:nvPr/>
        </p:nvSpPr>
        <p:spPr>
          <a:xfrm>
            <a:off x="10396015" y="12807441"/>
            <a:ext cx="175260" cy="0"/>
          </a:xfrm>
          <a:custGeom>
            <a:avLst/>
            <a:gdLst/>
            <a:ahLst/>
            <a:cxnLst/>
            <a:rect l="l" t="t" r="r" b="b"/>
            <a:pathLst>
              <a:path w="175259">
                <a:moveTo>
                  <a:pt x="17520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9" name="bg object 6339"/>
          <p:cNvSpPr/>
          <p:nvPr/>
        </p:nvSpPr>
        <p:spPr>
          <a:xfrm>
            <a:off x="10396015" y="12805344"/>
            <a:ext cx="175260" cy="0"/>
          </a:xfrm>
          <a:custGeom>
            <a:avLst/>
            <a:gdLst/>
            <a:ahLst/>
            <a:cxnLst/>
            <a:rect l="l" t="t" r="r" b="b"/>
            <a:pathLst>
              <a:path w="175259">
                <a:moveTo>
                  <a:pt x="17520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0" name="bg object 6340"/>
          <p:cNvSpPr/>
          <p:nvPr/>
        </p:nvSpPr>
        <p:spPr>
          <a:xfrm>
            <a:off x="10633357" y="12805005"/>
            <a:ext cx="130810" cy="0"/>
          </a:xfrm>
          <a:custGeom>
            <a:avLst/>
            <a:gdLst/>
            <a:ahLst/>
            <a:cxnLst/>
            <a:rect l="l" t="t" r="r" b="b"/>
            <a:pathLst>
              <a:path w="130809">
                <a:moveTo>
                  <a:pt x="13038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1" name="bg object 6341"/>
          <p:cNvSpPr/>
          <p:nvPr/>
        </p:nvSpPr>
        <p:spPr>
          <a:xfrm>
            <a:off x="10633357" y="12807118"/>
            <a:ext cx="130810" cy="0"/>
          </a:xfrm>
          <a:custGeom>
            <a:avLst/>
            <a:gdLst/>
            <a:ahLst/>
            <a:cxnLst/>
            <a:rect l="l" t="t" r="r" b="b"/>
            <a:pathLst>
              <a:path w="130809">
                <a:moveTo>
                  <a:pt x="13038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2" name="bg object 6342"/>
          <p:cNvSpPr/>
          <p:nvPr/>
        </p:nvSpPr>
        <p:spPr>
          <a:xfrm>
            <a:off x="10633360" y="12799223"/>
            <a:ext cx="130810" cy="0"/>
          </a:xfrm>
          <a:custGeom>
            <a:avLst/>
            <a:gdLst/>
            <a:ahLst/>
            <a:cxnLst/>
            <a:rect l="l" t="t" r="r" b="b"/>
            <a:pathLst>
              <a:path w="130809">
                <a:moveTo>
                  <a:pt x="0" y="0"/>
                </a:moveTo>
                <a:lnTo>
                  <a:pt x="1303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3" name="bg object 6343"/>
          <p:cNvSpPr/>
          <p:nvPr/>
        </p:nvSpPr>
        <p:spPr>
          <a:xfrm>
            <a:off x="10625228" y="12888518"/>
            <a:ext cx="147320" cy="635"/>
          </a:xfrm>
          <a:custGeom>
            <a:avLst/>
            <a:gdLst/>
            <a:ahLst/>
            <a:cxnLst/>
            <a:rect l="l" t="t" r="r" b="b"/>
            <a:pathLst>
              <a:path w="147320" h="634">
                <a:moveTo>
                  <a:pt x="0" y="101"/>
                </a:moveTo>
                <a:lnTo>
                  <a:pt x="1472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4" name="bg object 6344"/>
          <p:cNvSpPr/>
          <p:nvPr/>
        </p:nvSpPr>
        <p:spPr>
          <a:xfrm>
            <a:off x="10387861" y="12888649"/>
            <a:ext cx="192405" cy="635"/>
          </a:xfrm>
          <a:custGeom>
            <a:avLst/>
            <a:gdLst/>
            <a:ahLst/>
            <a:cxnLst/>
            <a:rect l="l" t="t" r="r" b="b"/>
            <a:pathLst>
              <a:path w="192404" h="634">
                <a:moveTo>
                  <a:pt x="0" y="139"/>
                </a:moveTo>
                <a:lnTo>
                  <a:pt x="1919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5" name="bg object 6345"/>
          <p:cNvSpPr/>
          <p:nvPr/>
        </p:nvSpPr>
        <p:spPr>
          <a:xfrm>
            <a:off x="10850148" y="12652419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4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6" name="bg object 6346"/>
          <p:cNvSpPr/>
          <p:nvPr/>
        </p:nvSpPr>
        <p:spPr>
          <a:xfrm>
            <a:off x="10803041" y="12652419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4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7" name="bg object 6347"/>
          <p:cNvSpPr/>
          <p:nvPr/>
        </p:nvSpPr>
        <p:spPr>
          <a:xfrm>
            <a:off x="10755933" y="12652419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4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8" name="bg object 6348"/>
          <p:cNvSpPr/>
          <p:nvPr/>
        </p:nvSpPr>
        <p:spPr>
          <a:xfrm>
            <a:off x="10708824" y="12652419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4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9" name="bg object 6349"/>
          <p:cNvSpPr/>
          <p:nvPr/>
        </p:nvSpPr>
        <p:spPr>
          <a:xfrm>
            <a:off x="10661715" y="12652419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4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0" name="bg object 6350"/>
          <p:cNvSpPr/>
          <p:nvPr/>
        </p:nvSpPr>
        <p:spPr>
          <a:xfrm>
            <a:off x="10614608" y="12652419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4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1" name="bg object 6351"/>
          <p:cNvSpPr/>
          <p:nvPr/>
        </p:nvSpPr>
        <p:spPr>
          <a:xfrm>
            <a:off x="10520375" y="12660823"/>
            <a:ext cx="0" cy="33655"/>
          </a:xfrm>
          <a:custGeom>
            <a:avLst/>
            <a:gdLst/>
            <a:ahLst/>
            <a:cxnLst/>
            <a:rect l="l" t="t" r="r" b="b"/>
            <a:pathLst>
              <a:path h="33654">
                <a:moveTo>
                  <a:pt x="0" y="0"/>
                </a:moveTo>
                <a:lnTo>
                  <a:pt x="0" y="336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2" name="bg object 6352"/>
          <p:cNvSpPr/>
          <p:nvPr/>
        </p:nvSpPr>
        <p:spPr>
          <a:xfrm>
            <a:off x="10890850" y="12505938"/>
            <a:ext cx="93980" cy="182880"/>
          </a:xfrm>
          <a:custGeom>
            <a:avLst/>
            <a:gdLst/>
            <a:ahLst/>
            <a:cxnLst/>
            <a:rect l="l" t="t" r="r" b="b"/>
            <a:pathLst>
              <a:path w="93979" h="182879">
                <a:moveTo>
                  <a:pt x="93368" y="0"/>
                </a:moveTo>
                <a:lnTo>
                  <a:pt x="0" y="1823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3" name="bg object 6353"/>
          <p:cNvSpPr/>
          <p:nvPr/>
        </p:nvSpPr>
        <p:spPr>
          <a:xfrm>
            <a:off x="11230563" y="12681249"/>
            <a:ext cx="0" cy="115570"/>
          </a:xfrm>
          <a:custGeom>
            <a:avLst/>
            <a:gdLst/>
            <a:ahLst/>
            <a:cxnLst/>
            <a:rect l="l" t="t" r="r" b="b"/>
            <a:pathLst>
              <a:path h="115570">
                <a:moveTo>
                  <a:pt x="0" y="0"/>
                </a:moveTo>
                <a:lnTo>
                  <a:pt x="0" y="1153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4" name="bg object 6354"/>
          <p:cNvSpPr/>
          <p:nvPr/>
        </p:nvSpPr>
        <p:spPr>
          <a:xfrm>
            <a:off x="11223496" y="12688317"/>
            <a:ext cx="0" cy="111125"/>
          </a:xfrm>
          <a:custGeom>
            <a:avLst/>
            <a:gdLst/>
            <a:ahLst/>
            <a:cxnLst/>
            <a:rect l="l" t="t" r="r" b="b"/>
            <a:pathLst>
              <a:path h="111125">
                <a:moveTo>
                  <a:pt x="0" y="0"/>
                </a:moveTo>
                <a:lnTo>
                  <a:pt x="0" y="1108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5" name="bg object 6355"/>
          <p:cNvSpPr/>
          <p:nvPr/>
        </p:nvSpPr>
        <p:spPr>
          <a:xfrm>
            <a:off x="10995412" y="12799223"/>
            <a:ext cx="189865" cy="0"/>
          </a:xfrm>
          <a:custGeom>
            <a:avLst/>
            <a:gdLst/>
            <a:ahLst/>
            <a:cxnLst/>
            <a:rect l="l" t="t" r="r" b="b"/>
            <a:pathLst>
              <a:path w="189865">
                <a:moveTo>
                  <a:pt x="0" y="0"/>
                </a:moveTo>
                <a:lnTo>
                  <a:pt x="1893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6" name="bg object 6356"/>
          <p:cNvSpPr/>
          <p:nvPr/>
        </p:nvSpPr>
        <p:spPr>
          <a:xfrm>
            <a:off x="10995406" y="12805005"/>
            <a:ext cx="189865" cy="0"/>
          </a:xfrm>
          <a:custGeom>
            <a:avLst/>
            <a:gdLst/>
            <a:ahLst/>
            <a:cxnLst/>
            <a:rect l="l" t="t" r="r" b="b"/>
            <a:pathLst>
              <a:path w="189865">
                <a:moveTo>
                  <a:pt x="1893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7" name="bg object 6357"/>
          <p:cNvSpPr/>
          <p:nvPr/>
        </p:nvSpPr>
        <p:spPr>
          <a:xfrm>
            <a:off x="10995406" y="12807119"/>
            <a:ext cx="189865" cy="0"/>
          </a:xfrm>
          <a:custGeom>
            <a:avLst/>
            <a:gdLst/>
            <a:ahLst/>
            <a:cxnLst/>
            <a:rect l="l" t="t" r="r" b="b"/>
            <a:pathLst>
              <a:path w="189865">
                <a:moveTo>
                  <a:pt x="1893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8" name="bg object 6358"/>
          <p:cNvSpPr/>
          <p:nvPr/>
        </p:nvSpPr>
        <p:spPr>
          <a:xfrm>
            <a:off x="11238674" y="12877167"/>
            <a:ext cx="190500" cy="635"/>
          </a:xfrm>
          <a:custGeom>
            <a:avLst/>
            <a:gdLst/>
            <a:ahLst/>
            <a:cxnLst/>
            <a:rect l="l" t="t" r="r" b="b"/>
            <a:pathLst>
              <a:path w="190500" h="634">
                <a:moveTo>
                  <a:pt x="190228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9" name="bg object 6359"/>
          <p:cNvSpPr/>
          <p:nvPr/>
        </p:nvSpPr>
        <p:spPr>
          <a:xfrm>
            <a:off x="11246863" y="12799256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0" y="0"/>
                </a:moveTo>
                <a:lnTo>
                  <a:pt x="1734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0" name="bg object 6360"/>
          <p:cNvSpPr/>
          <p:nvPr/>
        </p:nvSpPr>
        <p:spPr>
          <a:xfrm>
            <a:off x="11246862" y="12805040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1734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1" name="bg object 6361"/>
          <p:cNvSpPr/>
          <p:nvPr/>
        </p:nvSpPr>
        <p:spPr>
          <a:xfrm>
            <a:off x="11246862" y="12807136"/>
            <a:ext cx="173990" cy="0"/>
          </a:xfrm>
          <a:custGeom>
            <a:avLst/>
            <a:gdLst/>
            <a:ahLst/>
            <a:cxnLst/>
            <a:rect l="l" t="t" r="r" b="b"/>
            <a:pathLst>
              <a:path w="173990">
                <a:moveTo>
                  <a:pt x="1734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2" name="bg object 6362"/>
          <p:cNvSpPr/>
          <p:nvPr/>
        </p:nvSpPr>
        <p:spPr>
          <a:xfrm>
            <a:off x="11238674" y="12877167"/>
            <a:ext cx="190500" cy="635"/>
          </a:xfrm>
          <a:custGeom>
            <a:avLst/>
            <a:gdLst/>
            <a:ahLst/>
            <a:cxnLst/>
            <a:rect l="l" t="t" r="r" b="b"/>
            <a:pathLst>
              <a:path w="190500" h="634">
                <a:moveTo>
                  <a:pt x="190228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3" name="bg object 6363"/>
          <p:cNvSpPr/>
          <p:nvPr/>
        </p:nvSpPr>
        <p:spPr>
          <a:xfrm>
            <a:off x="10991473" y="12657645"/>
            <a:ext cx="0" cy="8890"/>
          </a:xfrm>
          <a:custGeom>
            <a:avLst/>
            <a:gdLst/>
            <a:ahLst/>
            <a:cxnLst/>
            <a:rect l="l" t="t" r="r" b="b"/>
            <a:pathLst>
              <a:path h="8890">
                <a:moveTo>
                  <a:pt x="0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4" name="bg object 6364"/>
          <p:cNvSpPr/>
          <p:nvPr/>
        </p:nvSpPr>
        <p:spPr>
          <a:xfrm>
            <a:off x="10991473" y="12509472"/>
            <a:ext cx="0" cy="172085"/>
          </a:xfrm>
          <a:custGeom>
            <a:avLst/>
            <a:gdLst/>
            <a:ahLst/>
            <a:cxnLst/>
            <a:rect l="l" t="t" r="r" b="b"/>
            <a:pathLst>
              <a:path h="172084">
                <a:moveTo>
                  <a:pt x="0" y="0"/>
                </a:moveTo>
                <a:lnTo>
                  <a:pt x="0" y="1717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5" name="bg object 6365"/>
          <p:cNvSpPr/>
          <p:nvPr/>
        </p:nvSpPr>
        <p:spPr>
          <a:xfrm>
            <a:off x="11038580" y="12509472"/>
            <a:ext cx="0" cy="172085"/>
          </a:xfrm>
          <a:custGeom>
            <a:avLst/>
            <a:gdLst/>
            <a:ahLst/>
            <a:cxnLst/>
            <a:rect l="l" t="t" r="r" b="b"/>
            <a:pathLst>
              <a:path h="172084">
                <a:moveTo>
                  <a:pt x="0" y="0"/>
                </a:moveTo>
                <a:lnTo>
                  <a:pt x="0" y="1717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6" name="bg object 6366"/>
          <p:cNvSpPr/>
          <p:nvPr/>
        </p:nvSpPr>
        <p:spPr>
          <a:xfrm>
            <a:off x="11179920" y="12524961"/>
            <a:ext cx="0" cy="156845"/>
          </a:xfrm>
          <a:custGeom>
            <a:avLst/>
            <a:gdLst/>
            <a:ahLst/>
            <a:cxnLst/>
            <a:rect l="l" t="t" r="r" b="b"/>
            <a:pathLst>
              <a:path h="156845">
                <a:moveTo>
                  <a:pt x="0" y="0"/>
                </a:moveTo>
                <a:lnTo>
                  <a:pt x="0" y="1562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7" name="bg object 6367"/>
          <p:cNvSpPr/>
          <p:nvPr/>
        </p:nvSpPr>
        <p:spPr>
          <a:xfrm>
            <a:off x="11179920" y="12509472"/>
            <a:ext cx="0" cy="172085"/>
          </a:xfrm>
          <a:custGeom>
            <a:avLst/>
            <a:gdLst/>
            <a:ahLst/>
            <a:cxnLst/>
            <a:rect l="l" t="t" r="r" b="b"/>
            <a:pathLst>
              <a:path h="172084">
                <a:moveTo>
                  <a:pt x="0" y="0"/>
                </a:moveTo>
                <a:lnTo>
                  <a:pt x="0" y="1717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8" name="bg object 6368"/>
          <p:cNvSpPr/>
          <p:nvPr/>
        </p:nvSpPr>
        <p:spPr>
          <a:xfrm>
            <a:off x="11132812" y="12509472"/>
            <a:ext cx="0" cy="172085"/>
          </a:xfrm>
          <a:custGeom>
            <a:avLst/>
            <a:gdLst/>
            <a:ahLst/>
            <a:cxnLst/>
            <a:rect l="l" t="t" r="r" b="b"/>
            <a:pathLst>
              <a:path h="172084">
                <a:moveTo>
                  <a:pt x="0" y="0"/>
                </a:moveTo>
                <a:lnTo>
                  <a:pt x="0" y="1717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9" name="bg object 6369"/>
          <p:cNvSpPr/>
          <p:nvPr/>
        </p:nvSpPr>
        <p:spPr>
          <a:xfrm>
            <a:off x="11085705" y="12509472"/>
            <a:ext cx="0" cy="172085"/>
          </a:xfrm>
          <a:custGeom>
            <a:avLst/>
            <a:gdLst/>
            <a:ahLst/>
            <a:cxnLst/>
            <a:rect l="l" t="t" r="r" b="b"/>
            <a:pathLst>
              <a:path h="172084">
                <a:moveTo>
                  <a:pt x="0" y="0"/>
                </a:moveTo>
                <a:lnTo>
                  <a:pt x="0" y="1717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0" name="bg object 6370"/>
          <p:cNvSpPr/>
          <p:nvPr/>
        </p:nvSpPr>
        <p:spPr>
          <a:xfrm>
            <a:off x="11176995" y="12619667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4">
                <a:moveTo>
                  <a:pt x="0" y="0"/>
                </a:moveTo>
                <a:lnTo>
                  <a:pt x="2920" y="2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1" name="bg object 6371"/>
          <p:cNvSpPr/>
          <p:nvPr/>
        </p:nvSpPr>
        <p:spPr>
          <a:xfrm>
            <a:off x="10511972" y="12302136"/>
            <a:ext cx="549910" cy="0"/>
          </a:xfrm>
          <a:custGeom>
            <a:avLst/>
            <a:gdLst/>
            <a:ahLst/>
            <a:cxnLst/>
            <a:rect l="l" t="t" r="r" b="b"/>
            <a:pathLst>
              <a:path w="549909">
                <a:moveTo>
                  <a:pt x="0" y="0"/>
                </a:moveTo>
                <a:lnTo>
                  <a:pt x="5495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2" name="bg object 6372"/>
          <p:cNvSpPr/>
          <p:nvPr/>
        </p:nvSpPr>
        <p:spPr>
          <a:xfrm>
            <a:off x="10504903" y="12309203"/>
            <a:ext cx="553085" cy="0"/>
          </a:xfrm>
          <a:custGeom>
            <a:avLst/>
            <a:gdLst/>
            <a:ahLst/>
            <a:cxnLst/>
            <a:rect l="l" t="t" r="r" b="b"/>
            <a:pathLst>
              <a:path w="553084">
                <a:moveTo>
                  <a:pt x="0" y="0"/>
                </a:moveTo>
                <a:lnTo>
                  <a:pt x="5530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3" name="bg object 6373"/>
          <p:cNvSpPr/>
          <p:nvPr/>
        </p:nvSpPr>
        <p:spPr>
          <a:xfrm>
            <a:off x="10520375" y="12294949"/>
            <a:ext cx="706755" cy="0"/>
          </a:xfrm>
          <a:custGeom>
            <a:avLst/>
            <a:gdLst/>
            <a:ahLst/>
            <a:cxnLst/>
            <a:rect l="l" t="t" r="r" b="b"/>
            <a:pathLst>
              <a:path w="706754">
                <a:moveTo>
                  <a:pt x="0" y="0"/>
                </a:moveTo>
                <a:lnTo>
                  <a:pt x="7066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4" name="bg object 6374"/>
          <p:cNvSpPr/>
          <p:nvPr/>
        </p:nvSpPr>
        <p:spPr>
          <a:xfrm>
            <a:off x="10511972" y="12244475"/>
            <a:ext cx="723900" cy="0"/>
          </a:xfrm>
          <a:custGeom>
            <a:avLst/>
            <a:gdLst/>
            <a:ahLst/>
            <a:cxnLst/>
            <a:rect l="l" t="t" r="r" b="b"/>
            <a:pathLst>
              <a:path w="723900">
                <a:moveTo>
                  <a:pt x="0" y="0"/>
                </a:moveTo>
                <a:lnTo>
                  <a:pt x="7234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5" name="bg object 6375"/>
          <p:cNvSpPr/>
          <p:nvPr/>
        </p:nvSpPr>
        <p:spPr>
          <a:xfrm>
            <a:off x="10504903" y="12237409"/>
            <a:ext cx="737870" cy="0"/>
          </a:xfrm>
          <a:custGeom>
            <a:avLst/>
            <a:gdLst/>
            <a:ahLst/>
            <a:cxnLst/>
            <a:rect l="l" t="t" r="r" b="b"/>
            <a:pathLst>
              <a:path w="737870">
                <a:moveTo>
                  <a:pt x="0" y="0"/>
                </a:moveTo>
                <a:lnTo>
                  <a:pt x="7375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6" name="bg object 6376"/>
          <p:cNvSpPr/>
          <p:nvPr/>
        </p:nvSpPr>
        <p:spPr>
          <a:xfrm>
            <a:off x="10520375" y="12252898"/>
            <a:ext cx="706755" cy="0"/>
          </a:xfrm>
          <a:custGeom>
            <a:avLst/>
            <a:gdLst/>
            <a:ahLst/>
            <a:cxnLst/>
            <a:rect l="l" t="t" r="r" b="b"/>
            <a:pathLst>
              <a:path w="706754">
                <a:moveTo>
                  <a:pt x="0" y="0"/>
                </a:moveTo>
                <a:lnTo>
                  <a:pt x="7066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7" name="bg object 6377"/>
          <p:cNvSpPr/>
          <p:nvPr/>
        </p:nvSpPr>
        <p:spPr>
          <a:xfrm>
            <a:off x="10944364" y="12294949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8" name="bg object 6378"/>
          <p:cNvSpPr/>
          <p:nvPr/>
        </p:nvSpPr>
        <p:spPr>
          <a:xfrm>
            <a:off x="10944364" y="12226724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9" name="bg object 6379"/>
          <p:cNvSpPr/>
          <p:nvPr/>
        </p:nvSpPr>
        <p:spPr>
          <a:xfrm>
            <a:off x="10944364" y="12036496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0" name="bg object 6380"/>
          <p:cNvSpPr/>
          <p:nvPr/>
        </p:nvSpPr>
        <p:spPr>
          <a:xfrm>
            <a:off x="10944364" y="11941385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1" name="bg object 6381"/>
          <p:cNvSpPr/>
          <p:nvPr/>
        </p:nvSpPr>
        <p:spPr>
          <a:xfrm>
            <a:off x="10944364" y="11883520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2" name="bg object 6382"/>
          <p:cNvSpPr/>
          <p:nvPr/>
        </p:nvSpPr>
        <p:spPr>
          <a:xfrm>
            <a:off x="10897256" y="12221905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33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3" name="bg object 6383"/>
          <p:cNvSpPr/>
          <p:nvPr/>
        </p:nvSpPr>
        <p:spPr>
          <a:xfrm>
            <a:off x="10897256" y="12031678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4" name="bg object 6384"/>
          <p:cNvSpPr/>
          <p:nvPr/>
        </p:nvSpPr>
        <p:spPr>
          <a:xfrm>
            <a:off x="10897256" y="11936566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5" name="bg object 6385"/>
          <p:cNvSpPr/>
          <p:nvPr/>
        </p:nvSpPr>
        <p:spPr>
          <a:xfrm>
            <a:off x="10897256" y="11883527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33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6" name="bg object 6386"/>
          <p:cNvSpPr/>
          <p:nvPr/>
        </p:nvSpPr>
        <p:spPr>
          <a:xfrm>
            <a:off x="10850148" y="12221905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33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7" name="bg object 6387"/>
          <p:cNvSpPr/>
          <p:nvPr/>
        </p:nvSpPr>
        <p:spPr>
          <a:xfrm>
            <a:off x="10850148" y="12031678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8" name="bg object 6388"/>
          <p:cNvSpPr/>
          <p:nvPr/>
        </p:nvSpPr>
        <p:spPr>
          <a:xfrm>
            <a:off x="10850148" y="11936566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9" name="bg object 6389"/>
          <p:cNvSpPr/>
          <p:nvPr/>
        </p:nvSpPr>
        <p:spPr>
          <a:xfrm>
            <a:off x="10850148" y="11883527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33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0" name="bg object 6390"/>
          <p:cNvSpPr/>
          <p:nvPr/>
        </p:nvSpPr>
        <p:spPr>
          <a:xfrm>
            <a:off x="10614608" y="12294949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1" name="bg object 6391"/>
          <p:cNvSpPr/>
          <p:nvPr/>
        </p:nvSpPr>
        <p:spPr>
          <a:xfrm>
            <a:off x="10661715" y="12294949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2" name="bg object 6392"/>
          <p:cNvSpPr/>
          <p:nvPr/>
        </p:nvSpPr>
        <p:spPr>
          <a:xfrm>
            <a:off x="10708823" y="12294949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3" name="bg object 6393"/>
          <p:cNvSpPr/>
          <p:nvPr/>
        </p:nvSpPr>
        <p:spPr>
          <a:xfrm>
            <a:off x="10755933" y="12294949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4" name="bg object 6394"/>
          <p:cNvSpPr/>
          <p:nvPr/>
        </p:nvSpPr>
        <p:spPr>
          <a:xfrm>
            <a:off x="10661715" y="12294949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5" name="bg object 6395"/>
          <p:cNvSpPr/>
          <p:nvPr/>
        </p:nvSpPr>
        <p:spPr>
          <a:xfrm>
            <a:off x="10708823" y="12294949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6" name="bg object 6396"/>
          <p:cNvSpPr/>
          <p:nvPr/>
        </p:nvSpPr>
        <p:spPr>
          <a:xfrm>
            <a:off x="10803041" y="12294949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7" name="bg object 6397"/>
          <p:cNvSpPr/>
          <p:nvPr/>
        </p:nvSpPr>
        <p:spPr>
          <a:xfrm>
            <a:off x="10850148" y="12294949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8" name="bg object 6398"/>
          <p:cNvSpPr/>
          <p:nvPr/>
        </p:nvSpPr>
        <p:spPr>
          <a:xfrm>
            <a:off x="10897256" y="12294949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9" name="bg object 6399"/>
          <p:cNvSpPr/>
          <p:nvPr/>
        </p:nvSpPr>
        <p:spPr>
          <a:xfrm>
            <a:off x="10520375" y="12252898"/>
            <a:ext cx="0" cy="42545"/>
          </a:xfrm>
          <a:custGeom>
            <a:avLst/>
            <a:gdLst/>
            <a:ahLst/>
            <a:cxnLst/>
            <a:rect l="l" t="t" r="r" b="b"/>
            <a:pathLst>
              <a:path h="42545">
                <a:moveTo>
                  <a:pt x="0" y="0"/>
                </a:moveTo>
                <a:lnTo>
                  <a:pt x="0" y="420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0" name="bg object 6400"/>
          <p:cNvSpPr/>
          <p:nvPr/>
        </p:nvSpPr>
        <p:spPr>
          <a:xfrm>
            <a:off x="10567482" y="12226724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1" name="bg object 6401"/>
          <p:cNvSpPr/>
          <p:nvPr/>
        </p:nvSpPr>
        <p:spPr>
          <a:xfrm>
            <a:off x="10567482" y="12036496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2" name="bg object 6402"/>
          <p:cNvSpPr/>
          <p:nvPr/>
        </p:nvSpPr>
        <p:spPr>
          <a:xfrm>
            <a:off x="10567482" y="11941385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3" name="bg object 6403"/>
          <p:cNvSpPr/>
          <p:nvPr/>
        </p:nvSpPr>
        <p:spPr>
          <a:xfrm>
            <a:off x="10567482" y="11883520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4" name="bg object 6404"/>
          <p:cNvSpPr/>
          <p:nvPr/>
        </p:nvSpPr>
        <p:spPr>
          <a:xfrm>
            <a:off x="10520375" y="12226724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5" name="bg object 6405"/>
          <p:cNvSpPr/>
          <p:nvPr/>
        </p:nvSpPr>
        <p:spPr>
          <a:xfrm>
            <a:off x="10520375" y="11883520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6" name="bg object 6406"/>
          <p:cNvSpPr/>
          <p:nvPr/>
        </p:nvSpPr>
        <p:spPr>
          <a:xfrm>
            <a:off x="10504903" y="12237409"/>
            <a:ext cx="0" cy="72390"/>
          </a:xfrm>
          <a:custGeom>
            <a:avLst/>
            <a:gdLst/>
            <a:ahLst/>
            <a:cxnLst/>
            <a:rect l="l" t="t" r="r" b="b"/>
            <a:pathLst>
              <a:path h="72390">
                <a:moveTo>
                  <a:pt x="0" y="0"/>
                </a:moveTo>
                <a:lnTo>
                  <a:pt x="0" y="717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7" name="bg object 6407"/>
          <p:cNvSpPr/>
          <p:nvPr/>
        </p:nvSpPr>
        <p:spPr>
          <a:xfrm>
            <a:off x="10511972" y="12244475"/>
            <a:ext cx="0" cy="57785"/>
          </a:xfrm>
          <a:custGeom>
            <a:avLst/>
            <a:gdLst/>
            <a:ahLst/>
            <a:cxnLst/>
            <a:rect l="l" t="t" r="r" b="b"/>
            <a:pathLst>
              <a:path h="57784">
                <a:moveTo>
                  <a:pt x="0" y="0"/>
                </a:moveTo>
                <a:lnTo>
                  <a:pt x="0" y="576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8" name="bg object 6408"/>
          <p:cNvSpPr/>
          <p:nvPr/>
        </p:nvSpPr>
        <p:spPr>
          <a:xfrm>
            <a:off x="10897256" y="12233557"/>
            <a:ext cx="0" cy="19685"/>
          </a:xfrm>
          <a:custGeom>
            <a:avLst/>
            <a:gdLst/>
            <a:ahLst/>
            <a:cxnLst/>
            <a:rect l="l" t="t" r="r" b="b"/>
            <a:pathLst>
              <a:path h="19684">
                <a:moveTo>
                  <a:pt x="0" y="193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9" name="bg object 6409"/>
          <p:cNvSpPr/>
          <p:nvPr/>
        </p:nvSpPr>
        <p:spPr>
          <a:xfrm>
            <a:off x="10897256" y="12043328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0" name="bg object 6410"/>
          <p:cNvSpPr/>
          <p:nvPr/>
        </p:nvSpPr>
        <p:spPr>
          <a:xfrm>
            <a:off x="10897256" y="11948216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1" name="bg object 6411"/>
          <p:cNvSpPr/>
          <p:nvPr/>
        </p:nvSpPr>
        <p:spPr>
          <a:xfrm>
            <a:off x="10897256" y="11897159"/>
            <a:ext cx="0" cy="19685"/>
          </a:xfrm>
          <a:custGeom>
            <a:avLst/>
            <a:gdLst/>
            <a:ahLst/>
            <a:cxnLst/>
            <a:rect l="l" t="t" r="r" b="b"/>
            <a:pathLst>
              <a:path h="19684">
                <a:moveTo>
                  <a:pt x="0" y="193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2" name="bg object 6412"/>
          <p:cNvSpPr/>
          <p:nvPr/>
        </p:nvSpPr>
        <p:spPr>
          <a:xfrm>
            <a:off x="10661715" y="12226724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3" name="bg object 6413"/>
          <p:cNvSpPr/>
          <p:nvPr/>
        </p:nvSpPr>
        <p:spPr>
          <a:xfrm>
            <a:off x="10661715" y="12036496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4" name="bg object 6414"/>
          <p:cNvSpPr/>
          <p:nvPr/>
        </p:nvSpPr>
        <p:spPr>
          <a:xfrm>
            <a:off x="10661715" y="11941385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5" name="bg object 6415"/>
          <p:cNvSpPr/>
          <p:nvPr/>
        </p:nvSpPr>
        <p:spPr>
          <a:xfrm>
            <a:off x="10661715" y="11883520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6" name="bg object 6416"/>
          <p:cNvSpPr/>
          <p:nvPr/>
        </p:nvSpPr>
        <p:spPr>
          <a:xfrm>
            <a:off x="10614608" y="12226724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7" name="bg object 6417"/>
          <p:cNvSpPr/>
          <p:nvPr/>
        </p:nvSpPr>
        <p:spPr>
          <a:xfrm>
            <a:off x="10614608" y="12036497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8" name="bg object 6418"/>
          <p:cNvSpPr/>
          <p:nvPr/>
        </p:nvSpPr>
        <p:spPr>
          <a:xfrm>
            <a:off x="10614608" y="11883520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9" name="bg object 6419"/>
          <p:cNvSpPr/>
          <p:nvPr/>
        </p:nvSpPr>
        <p:spPr>
          <a:xfrm>
            <a:off x="10850148" y="12233557"/>
            <a:ext cx="0" cy="19685"/>
          </a:xfrm>
          <a:custGeom>
            <a:avLst/>
            <a:gdLst/>
            <a:ahLst/>
            <a:cxnLst/>
            <a:rect l="l" t="t" r="r" b="b"/>
            <a:pathLst>
              <a:path h="19684">
                <a:moveTo>
                  <a:pt x="0" y="193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0" name="bg object 6420"/>
          <p:cNvSpPr/>
          <p:nvPr/>
        </p:nvSpPr>
        <p:spPr>
          <a:xfrm>
            <a:off x="10850148" y="12043328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1" name="bg object 6421"/>
          <p:cNvSpPr/>
          <p:nvPr/>
        </p:nvSpPr>
        <p:spPr>
          <a:xfrm>
            <a:off x="10850148" y="11948216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2" name="bg object 6422"/>
          <p:cNvSpPr/>
          <p:nvPr/>
        </p:nvSpPr>
        <p:spPr>
          <a:xfrm>
            <a:off x="10850148" y="11897159"/>
            <a:ext cx="0" cy="19685"/>
          </a:xfrm>
          <a:custGeom>
            <a:avLst/>
            <a:gdLst/>
            <a:ahLst/>
            <a:cxnLst/>
            <a:rect l="l" t="t" r="r" b="b"/>
            <a:pathLst>
              <a:path h="19684">
                <a:moveTo>
                  <a:pt x="0" y="193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3" name="bg object 6423"/>
          <p:cNvSpPr/>
          <p:nvPr/>
        </p:nvSpPr>
        <p:spPr>
          <a:xfrm>
            <a:off x="10803041" y="12226724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4" name="bg object 6424"/>
          <p:cNvSpPr/>
          <p:nvPr/>
        </p:nvSpPr>
        <p:spPr>
          <a:xfrm>
            <a:off x="10803041" y="12036496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5" name="bg object 6425"/>
          <p:cNvSpPr/>
          <p:nvPr/>
        </p:nvSpPr>
        <p:spPr>
          <a:xfrm>
            <a:off x="10803041" y="11941385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6" name="bg object 6426"/>
          <p:cNvSpPr/>
          <p:nvPr/>
        </p:nvSpPr>
        <p:spPr>
          <a:xfrm>
            <a:off x="10803041" y="11883520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7" name="bg object 6427"/>
          <p:cNvSpPr/>
          <p:nvPr/>
        </p:nvSpPr>
        <p:spPr>
          <a:xfrm>
            <a:off x="10755933" y="12226724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8" name="bg object 6428"/>
          <p:cNvSpPr/>
          <p:nvPr/>
        </p:nvSpPr>
        <p:spPr>
          <a:xfrm>
            <a:off x="10755933" y="12036496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9" name="bg object 6429"/>
          <p:cNvSpPr/>
          <p:nvPr/>
        </p:nvSpPr>
        <p:spPr>
          <a:xfrm>
            <a:off x="10755933" y="11941385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0" name="bg object 6430"/>
          <p:cNvSpPr/>
          <p:nvPr/>
        </p:nvSpPr>
        <p:spPr>
          <a:xfrm>
            <a:off x="10755933" y="11883520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1" name="bg object 6431"/>
          <p:cNvSpPr/>
          <p:nvPr/>
        </p:nvSpPr>
        <p:spPr>
          <a:xfrm>
            <a:off x="10708823" y="12226724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2" name="bg object 6432"/>
          <p:cNvSpPr/>
          <p:nvPr/>
        </p:nvSpPr>
        <p:spPr>
          <a:xfrm>
            <a:off x="10708823" y="12036496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3" name="bg object 6433"/>
          <p:cNvSpPr/>
          <p:nvPr/>
        </p:nvSpPr>
        <p:spPr>
          <a:xfrm>
            <a:off x="10708823" y="11941385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4" name="bg object 6434"/>
          <p:cNvSpPr/>
          <p:nvPr/>
        </p:nvSpPr>
        <p:spPr>
          <a:xfrm>
            <a:off x="10708823" y="11883520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5" name="bg object 6435"/>
          <p:cNvSpPr/>
          <p:nvPr/>
        </p:nvSpPr>
        <p:spPr>
          <a:xfrm>
            <a:off x="10991473" y="11883524"/>
            <a:ext cx="94615" cy="0"/>
          </a:xfrm>
          <a:custGeom>
            <a:avLst/>
            <a:gdLst/>
            <a:ahLst/>
            <a:cxnLst/>
            <a:rect l="l" t="t" r="r" b="b"/>
            <a:pathLst>
              <a:path w="94615">
                <a:moveTo>
                  <a:pt x="0" y="0"/>
                </a:moveTo>
                <a:lnTo>
                  <a:pt x="942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6" name="bg object 6436"/>
          <p:cNvSpPr/>
          <p:nvPr/>
        </p:nvSpPr>
        <p:spPr>
          <a:xfrm>
            <a:off x="11085706" y="11883524"/>
            <a:ext cx="0" cy="352425"/>
          </a:xfrm>
          <a:custGeom>
            <a:avLst/>
            <a:gdLst/>
            <a:ahLst/>
            <a:cxnLst/>
            <a:rect l="l" t="t" r="r" b="b"/>
            <a:pathLst>
              <a:path h="352425">
                <a:moveTo>
                  <a:pt x="0" y="0"/>
                </a:moveTo>
                <a:lnTo>
                  <a:pt x="0" y="3519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7" name="bg object 6437"/>
          <p:cNvSpPr/>
          <p:nvPr/>
        </p:nvSpPr>
        <p:spPr>
          <a:xfrm>
            <a:off x="11072653" y="11871350"/>
            <a:ext cx="217170" cy="0"/>
          </a:xfrm>
          <a:custGeom>
            <a:avLst/>
            <a:gdLst/>
            <a:ahLst/>
            <a:cxnLst/>
            <a:rect l="l" t="t" r="r" b="b"/>
            <a:pathLst>
              <a:path w="217170">
                <a:moveTo>
                  <a:pt x="21692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8" name="bg object 6438"/>
          <p:cNvSpPr/>
          <p:nvPr/>
        </p:nvSpPr>
        <p:spPr>
          <a:xfrm>
            <a:off x="11072277" y="11830970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5">
                <a:moveTo>
                  <a:pt x="17691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9" name="bg object 6439"/>
          <p:cNvSpPr/>
          <p:nvPr/>
        </p:nvSpPr>
        <p:spPr>
          <a:xfrm>
            <a:off x="11218947" y="11891928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0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0" name="bg object 6440"/>
          <p:cNvSpPr/>
          <p:nvPr/>
        </p:nvSpPr>
        <p:spPr>
          <a:xfrm>
            <a:off x="10991473" y="12294949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1" name="bg object 6441"/>
          <p:cNvSpPr/>
          <p:nvPr/>
        </p:nvSpPr>
        <p:spPr>
          <a:xfrm>
            <a:off x="11038580" y="12294949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188"/>
                </a:lnTo>
              </a:path>
              <a:path h="7620">
                <a:moveTo>
                  <a:pt x="0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2" name="bg object 6442"/>
          <p:cNvSpPr/>
          <p:nvPr/>
        </p:nvSpPr>
        <p:spPr>
          <a:xfrm>
            <a:off x="11230563" y="12310438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9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3" name="bg object 6443"/>
          <p:cNvSpPr/>
          <p:nvPr/>
        </p:nvSpPr>
        <p:spPr>
          <a:xfrm>
            <a:off x="11223496" y="12303370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9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4" name="bg object 6444"/>
          <p:cNvSpPr/>
          <p:nvPr/>
        </p:nvSpPr>
        <p:spPr>
          <a:xfrm>
            <a:off x="11227029" y="12252900"/>
            <a:ext cx="0" cy="42545"/>
          </a:xfrm>
          <a:custGeom>
            <a:avLst/>
            <a:gdLst/>
            <a:ahLst/>
            <a:cxnLst/>
            <a:rect l="l" t="t" r="r" b="b"/>
            <a:pathLst>
              <a:path h="42545">
                <a:moveTo>
                  <a:pt x="0" y="420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5" name="bg object 6445"/>
          <p:cNvSpPr/>
          <p:nvPr/>
        </p:nvSpPr>
        <p:spPr>
          <a:xfrm>
            <a:off x="10991473" y="12222508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3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6" name="bg object 6446"/>
          <p:cNvSpPr/>
          <p:nvPr/>
        </p:nvSpPr>
        <p:spPr>
          <a:xfrm>
            <a:off x="10991473" y="12032285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7" name="bg object 6447"/>
          <p:cNvSpPr/>
          <p:nvPr/>
        </p:nvSpPr>
        <p:spPr>
          <a:xfrm>
            <a:off x="10991473" y="11875106"/>
            <a:ext cx="0" cy="30480"/>
          </a:xfrm>
          <a:custGeom>
            <a:avLst/>
            <a:gdLst/>
            <a:ahLst/>
            <a:cxnLst/>
            <a:rect l="l" t="t" r="r" b="b"/>
            <a:pathLst>
              <a:path h="30479">
                <a:moveTo>
                  <a:pt x="0" y="3036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8" name="bg object 6448"/>
          <p:cNvSpPr/>
          <p:nvPr/>
        </p:nvSpPr>
        <p:spPr>
          <a:xfrm>
            <a:off x="11235432" y="12244475"/>
            <a:ext cx="0" cy="59055"/>
          </a:xfrm>
          <a:custGeom>
            <a:avLst/>
            <a:gdLst/>
            <a:ahLst/>
            <a:cxnLst/>
            <a:rect l="l" t="t" r="r" b="b"/>
            <a:pathLst>
              <a:path h="59054">
                <a:moveTo>
                  <a:pt x="0" y="0"/>
                </a:moveTo>
                <a:lnTo>
                  <a:pt x="0" y="589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9" name="bg object 6449"/>
          <p:cNvSpPr/>
          <p:nvPr/>
        </p:nvSpPr>
        <p:spPr>
          <a:xfrm>
            <a:off x="11242501" y="12237409"/>
            <a:ext cx="0" cy="73025"/>
          </a:xfrm>
          <a:custGeom>
            <a:avLst/>
            <a:gdLst/>
            <a:ahLst/>
            <a:cxnLst/>
            <a:rect l="l" t="t" r="r" b="b"/>
            <a:pathLst>
              <a:path h="73025">
                <a:moveTo>
                  <a:pt x="0" y="0"/>
                </a:moveTo>
                <a:lnTo>
                  <a:pt x="0" y="730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0" name="bg object 6450"/>
          <p:cNvSpPr/>
          <p:nvPr/>
        </p:nvSpPr>
        <p:spPr>
          <a:xfrm>
            <a:off x="11807913" y="12294945"/>
            <a:ext cx="0" cy="365125"/>
          </a:xfrm>
          <a:custGeom>
            <a:avLst/>
            <a:gdLst/>
            <a:ahLst/>
            <a:cxnLst/>
            <a:rect l="l" t="t" r="r" b="b"/>
            <a:pathLst>
              <a:path h="365125">
                <a:moveTo>
                  <a:pt x="0" y="3651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1" name="bg object 6451"/>
          <p:cNvSpPr/>
          <p:nvPr/>
        </p:nvSpPr>
        <p:spPr>
          <a:xfrm>
            <a:off x="11837370" y="12294945"/>
            <a:ext cx="0" cy="365125"/>
          </a:xfrm>
          <a:custGeom>
            <a:avLst/>
            <a:gdLst/>
            <a:ahLst/>
            <a:cxnLst/>
            <a:rect l="l" t="t" r="r" b="b"/>
            <a:pathLst>
              <a:path h="365125">
                <a:moveTo>
                  <a:pt x="0" y="3651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2" name="bg object 6452"/>
          <p:cNvSpPr/>
          <p:nvPr/>
        </p:nvSpPr>
        <p:spPr>
          <a:xfrm>
            <a:off x="11711872" y="12294949"/>
            <a:ext cx="0" cy="521334"/>
          </a:xfrm>
          <a:custGeom>
            <a:avLst/>
            <a:gdLst/>
            <a:ahLst/>
            <a:cxnLst/>
            <a:rect l="l" t="t" r="r" b="b"/>
            <a:pathLst>
              <a:path h="521334">
                <a:moveTo>
                  <a:pt x="0" y="0"/>
                </a:moveTo>
                <a:lnTo>
                  <a:pt x="0" y="5210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3" name="bg object 6453"/>
          <p:cNvSpPr/>
          <p:nvPr/>
        </p:nvSpPr>
        <p:spPr>
          <a:xfrm>
            <a:off x="11669820" y="11830970"/>
            <a:ext cx="0" cy="985519"/>
          </a:xfrm>
          <a:custGeom>
            <a:avLst/>
            <a:gdLst/>
            <a:ahLst/>
            <a:cxnLst/>
            <a:rect l="l" t="t" r="r" b="b"/>
            <a:pathLst>
              <a:path h="985520">
                <a:moveTo>
                  <a:pt x="0" y="0"/>
                </a:moveTo>
                <a:lnTo>
                  <a:pt x="0" y="9850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4" name="bg object 6454"/>
          <p:cNvSpPr/>
          <p:nvPr/>
        </p:nvSpPr>
        <p:spPr>
          <a:xfrm>
            <a:off x="11850289" y="12887858"/>
            <a:ext cx="158750" cy="1270"/>
          </a:xfrm>
          <a:custGeom>
            <a:avLst/>
            <a:gdLst/>
            <a:ahLst/>
            <a:cxnLst/>
            <a:rect l="l" t="t" r="r" b="b"/>
            <a:pathLst>
              <a:path w="158750" h="1270">
                <a:moveTo>
                  <a:pt x="0" y="660"/>
                </a:moveTo>
                <a:lnTo>
                  <a:pt x="1586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5" name="bg object 6455"/>
          <p:cNvSpPr/>
          <p:nvPr/>
        </p:nvSpPr>
        <p:spPr>
          <a:xfrm>
            <a:off x="11807913" y="12660056"/>
            <a:ext cx="0" cy="156210"/>
          </a:xfrm>
          <a:custGeom>
            <a:avLst/>
            <a:gdLst/>
            <a:ahLst/>
            <a:cxnLst/>
            <a:rect l="l" t="t" r="r" b="b"/>
            <a:pathLst>
              <a:path h="156209">
                <a:moveTo>
                  <a:pt x="0" y="1559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6" name="bg object 6456"/>
          <p:cNvSpPr/>
          <p:nvPr/>
        </p:nvSpPr>
        <p:spPr>
          <a:xfrm>
            <a:off x="11837370" y="12660056"/>
            <a:ext cx="0" cy="156210"/>
          </a:xfrm>
          <a:custGeom>
            <a:avLst/>
            <a:gdLst/>
            <a:ahLst/>
            <a:cxnLst/>
            <a:rect l="l" t="t" r="r" b="b"/>
            <a:pathLst>
              <a:path h="156209">
                <a:moveTo>
                  <a:pt x="0" y="1559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7" name="bg object 6457"/>
          <p:cNvSpPr/>
          <p:nvPr/>
        </p:nvSpPr>
        <p:spPr>
          <a:xfrm>
            <a:off x="11864759" y="12806392"/>
            <a:ext cx="36830" cy="0"/>
          </a:xfrm>
          <a:custGeom>
            <a:avLst/>
            <a:gdLst/>
            <a:ahLst/>
            <a:cxnLst/>
            <a:rect l="l" t="t" r="r" b="b"/>
            <a:pathLst>
              <a:path w="36829">
                <a:moveTo>
                  <a:pt x="368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8" name="bg object 6458"/>
          <p:cNvSpPr/>
          <p:nvPr/>
        </p:nvSpPr>
        <p:spPr>
          <a:xfrm>
            <a:off x="11864759" y="12804295"/>
            <a:ext cx="36830" cy="0"/>
          </a:xfrm>
          <a:custGeom>
            <a:avLst/>
            <a:gdLst/>
            <a:ahLst/>
            <a:cxnLst/>
            <a:rect l="l" t="t" r="r" b="b"/>
            <a:pathLst>
              <a:path w="36829">
                <a:moveTo>
                  <a:pt x="368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9" name="bg object 6459"/>
          <p:cNvSpPr/>
          <p:nvPr/>
        </p:nvSpPr>
        <p:spPr>
          <a:xfrm>
            <a:off x="11864762" y="12798495"/>
            <a:ext cx="135890" cy="0"/>
          </a:xfrm>
          <a:custGeom>
            <a:avLst/>
            <a:gdLst/>
            <a:ahLst/>
            <a:cxnLst/>
            <a:rect l="l" t="t" r="r" b="b"/>
            <a:pathLst>
              <a:path w="135890">
                <a:moveTo>
                  <a:pt x="0" y="0"/>
                </a:moveTo>
                <a:lnTo>
                  <a:pt x="135569" y="0"/>
                </a:lnTo>
              </a:path>
              <a:path w="135890">
                <a:moveTo>
                  <a:pt x="0" y="0"/>
                </a:moveTo>
                <a:lnTo>
                  <a:pt x="3682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0" name="bg object 6460"/>
          <p:cNvSpPr/>
          <p:nvPr/>
        </p:nvSpPr>
        <p:spPr>
          <a:xfrm>
            <a:off x="11864768" y="12804278"/>
            <a:ext cx="135890" cy="0"/>
          </a:xfrm>
          <a:custGeom>
            <a:avLst/>
            <a:gdLst/>
            <a:ahLst/>
            <a:cxnLst/>
            <a:rect l="l" t="t" r="r" b="b"/>
            <a:pathLst>
              <a:path w="135890">
                <a:moveTo>
                  <a:pt x="13556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1" name="bg object 6461"/>
          <p:cNvSpPr/>
          <p:nvPr/>
        </p:nvSpPr>
        <p:spPr>
          <a:xfrm>
            <a:off x="11864768" y="12806374"/>
            <a:ext cx="135890" cy="0"/>
          </a:xfrm>
          <a:custGeom>
            <a:avLst/>
            <a:gdLst/>
            <a:ahLst/>
            <a:cxnLst/>
            <a:rect l="l" t="t" r="r" b="b"/>
            <a:pathLst>
              <a:path w="135890">
                <a:moveTo>
                  <a:pt x="13556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2" name="bg object 6462"/>
          <p:cNvSpPr/>
          <p:nvPr/>
        </p:nvSpPr>
        <p:spPr>
          <a:xfrm>
            <a:off x="11807913" y="12532182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0" y="0"/>
                </a:moveTo>
                <a:lnTo>
                  <a:pt x="294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3" name="bg object 6463"/>
          <p:cNvSpPr/>
          <p:nvPr/>
        </p:nvSpPr>
        <p:spPr>
          <a:xfrm>
            <a:off x="11807913" y="12660061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0" y="0"/>
                </a:moveTo>
                <a:lnTo>
                  <a:pt x="294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4" name="bg object 6464"/>
          <p:cNvSpPr/>
          <p:nvPr/>
        </p:nvSpPr>
        <p:spPr>
          <a:xfrm>
            <a:off x="12054343" y="12887012"/>
            <a:ext cx="158750" cy="1270"/>
          </a:xfrm>
          <a:custGeom>
            <a:avLst/>
            <a:gdLst/>
            <a:ahLst/>
            <a:cxnLst/>
            <a:rect l="l" t="t" r="r" b="b"/>
            <a:pathLst>
              <a:path w="158750" h="1270">
                <a:moveTo>
                  <a:pt x="0" y="660"/>
                </a:moveTo>
                <a:lnTo>
                  <a:pt x="1586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5" name="bg object 6465"/>
          <p:cNvSpPr/>
          <p:nvPr/>
        </p:nvSpPr>
        <p:spPr>
          <a:xfrm>
            <a:off x="12062477" y="12797651"/>
            <a:ext cx="142240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0" y="0"/>
                </a:moveTo>
                <a:lnTo>
                  <a:pt x="1418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6" name="bg object 6466"/>
          <p:cNvSpPr/>
          <p:nvPr/>
        </p:nvSpPr>
        <p:spPr>
          <a:xfrm>
            <a:off x="12062474" y="12803450"/>
            <a:ext cx="142240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14186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7" name="bg object 6467"/>
          <p:cNvSpPr/>
          <p:nvPr/>
        </p:nvSpPr>
        <p:spPr>
          <a:xfrm>
            <a:off x="12062474" y="12805546"/>
            <a:ext cx="142240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14186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8" name="bg object 6468"/>
          <p:cNvSpPr/>
          <p:nvPr/>
        </p:nvSpPr>
        <p:spPr>
          <a:xfrm>
            <a:off x="12258349" y="12886179"/>
            <a:ext cx="158750" cy="1270"/>
          </a:xfrm>
          <a:custGeom>
            <a:avLst/>
            <a:gdLst/>
            <a:ahLst/>
            <a:cxnLst/>
            <a:rect l="l" t="t" r="r" b="b"/>
            <a:pathLst>
              <a:path w="158750" h="1270">
                <a:moveTo>
                  <a:pt x="0" y="647"/>
                </a:moveTo>
                <a:lnTo>
                  <a:pt x="1586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9" name="bg object 6469"/>
          <p:cNvSpPr/>
          <p:nvPr/>
        </p:nvSpPr>
        <p:spPr>
          <a:xfrm>
            <a:off x="12266482" y="12796804"/>
            <a:ext cx="142240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0" y="0"/>
                </a:moveTo>
                <a:lnTo>
                  <a:pt x="1418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0" name="bg object 6470"/>
          <p:cNvSpPr/>
          <p:nvPr/>
        </p:nvSpPr>
        <p:spPr>
          <a:xfrm>
            <a:off x="12266479" y="12802605"/>
            <a:ext cx="142240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14186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1" name="bg object 6471"/>
          <p:cNvSpPr/>
          <p:nvPr/>
        </p:nvSpPr>
        <p:spPr>
          <a:xfrm>
            <a:off x="12266479" y="12804700"/>
            <a:ext cx="142240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14186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2" name="bg object 6472"/>
          <p:cNvSpPr/>
          <p:nvPr/>
        </p:nvSpPr>
        <p:spPr>
          <a:xfrm>
            <a:off x="12462353" y="12885337"/>
            <a:ext cx="159385" cy="1270"/>
          </a:xfrm>
          <a:custGeom>
            <a:avLst/>
            <a:gdLst/>
            <a:ahLst/>
            <a:cxnLst/>
            <a:rect l="l" t="t" r="r" b="b"/>
            <a:pathLst>
              <a:path w="159384" h="1270">
                <a:moveTo>
                  <a:pt x="0" y="660"/>
                </a:moveTo>
                <a:lnTo>
                  <a:pt x="1590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3" name="bg object 6473"/>
          <p:cNvSpPr/>
          <p:nvPr/>
        </p:nvSpPr>
        <p:spPr>
          <a:xfrm>
            <a:off x="12470491" y="12804599"/>
            <a:ext cx="142240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1420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4" name="bg object 6474"/>
          <p:cNvSpPr/>
          <p:nvPr/>
        </p:nvSpPr>
        <p:spPr>
          <a:xfrm>
            <a:off x="12470491" y="12802502"/>
            <a:ext cx="142240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1420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5" name="bg object 6475"/>
          <p:cNvSpPr/>
          <p:nvPr/>
        </p:nvSpPr>
        <p:spPr>
          <a:xfrm>
            <a:off x="12470487" y="12796704"/>
            <a:ext cx="142240" cy="0"/>
          </a:xfrm>
          <a:custGeom>
            <a:avLst/>
            <a:gdLst/>
            <a:ahLst/>
            <a:cxnLst/>
            <a:rect l="l" t="t" r="r" b="b"/>
            <a:pathLst>
              <a:path w="142240">
                <a:moveTo>
                  <a:pt x="0" y="0"/>
                </a:moveTo>
                <a:lnTo>
                  <a:pt x="1420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6" name="bg object 6476"/>
          <p:cNvSpPr/>
          <p:nvPr/>
        </p:nvSpPr>
        <p:spPr>
          <a:xfrm>
            <a:off x="11837370" y="11875098"/>
            <a:ext cx="0" cy="197485"/>
          </a:xfrm>
          <a:custGeom>
            <a:avLst/>
            <a:gdLst/>
            <a:ahLst/>
            <a:cxnLst/>
            <a:rect l="l" t="t" r="r" b="b"/>
            <a:pathLst>
              <a:path h="197484">
                <a:moveTo>
                  <a:pt x="0" y="1968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7" name="bg object 6477"/>
          <p:cNvSpPr/>
          <p:nvPr/>
        </p:nvSpPr>
        <p:spPr>
          <a:xfrm>
            <a:off x="11837370" y="12091300"/>
            <a:ext cx="45720" cy="0"/>
          </a:xfrm>
          <a:custGeom>
            <a:avLst/>
            <a:gdLst/>
            <a:ahLst/>
            <a:cxnLst/>
            <a:rect l="l" t="t" r="r" b="b"/>
            <a:pathLst>
              <a:path w="45720">
                <a:moveTo>
                  <a:pt x="0" y="0"/>
                </a:moveTo>
                <a:lnTo>
                  <a:pt x="454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8" name="bg object 6478"/>
          <p:cNvSpPr/>
          <p:nvPr/>
        </p:nvSpPr>
        <p:spPr>
          <a:xfrm>
            <a:off x="11882786" y="12071956"/>
            <a:ext cx="0" cy="19685"/>
          </a:xfrm>
          <a:custGeom>
            <a:avLst/>
            <a:gdLst/>
            <a:ahLst/>
            <a:cxnLst/>
            <a:rect l="l" t="t" r="r" b="b"/>
            <a:pathLst>
              <a:path h="19684">
                <a:moveTo>
                  <a:pt x="0" y="0"/>
                </a:moveTo>
                <a:lnTo>
                  <a:pt x="0" y="193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9" name="bg object 6479"/>
          <p:cNvSpPr/>
          <p:nvPr/>
        </p:nvSpPr>
        <p:spPr>
          <a:xfrm>
            <a:off x="11837370" y="12071956"/>
            <a:ext cx="45720" cy="0"/>
          </a:xfrm>
          <a:custGeom>
            <a:avLst/>
            <a:gdLst/>
            <a:ahLst/>
            <a:cxnLst/>
            <a:rect l="l" t="t" r="r" b="b"/>
            <a:pathLst>
              <a:path w="45720">
                <a:moveTo>
                  <a:pt x="0" y="0"/>
                </a:moveTo>
                <a:lnTo>
                  <a:pt x="454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0" name="bg object 6480"/>
          <p:cNvSpPr/>
          <p:nvPr/>
        </p:nvSpPr>
        <p:spPr>
          <a:xfrm>
            <a:off x="11807918" y="11875104"/>
            <a:ext cx="635" cy="356870"/>
          </a:xfrm>
          <a:custGeom>
            <a:avLst/>
            <a:gdLst/>
            <a:ahLst/>
            <a:cxnLst/>
            <a:rect l="l" t="t" r="r" b="b"/>
            <a:pathLst>
              <a:path w="634" h="356870">
                <a:moveTo>
                  <a:pt x="12" y="3567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1" name="bg object 6481"/>
          <p:cNvSpPr/>
          <p:nvPr/>
        </p:nvSpPr>
        <p:spPr>
          <a:xfrm>
            <a:off x="11837370" y="12091304"/>
            <a:ext cx="0" cy="140970"/>
          </a:xfrm>
          <a:custGeom>
            <a:avLst/>
            <a:gdLst/>
            <a:ahLst/>
            <a:cxnLst/>
            <a:rect l="l" t="t" r="r" b="b"/>
            <a:pathLst>
              <a:path h="140970">
                <a:moveTo>
                  <a:pt x="0" y="1405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2" name="bg object 6482"/>
          <p:cNvSpPr/>
          <p:nvPr/>
        </p:nvSpPr>
        <p:spPr>
          <a:xfrm>
            <a:off x="11807913" y="12231864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0" y="0"/>
                </a:moveTo>
                <a:lnTo>
                  <a:pt x="294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3" name="bg object 6483"/>
          <p:cNvSpPr/>
          <p:nvPr/>
        </p:nvSpPr>
        <p:spPr>
          <a:xfrm>
            <a:off x="11807913" y="12103998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0" y="0"/>
                </a:moveTo>
                <a:lnTo>
                  <a:pt x="294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4" name="bg object 6484"/>
          <p:cNvSpPr/>
          <p:nvPr/>
        </p:nvSpPr>
        <p:spPr>
          <a:xfrm>
            <a:off x="11669823" y="11830970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1343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5" name="bg object 6485"/>
          <p:cNvSpPr/>
          <p:nvPr/>
        </p:nvSpPr>
        <p:spPr>
          <a:xfrm>
            <a:off x="11711871" y="11873039"/>
            <a:ext cx="92710" cy="0"/>
          </a:xfrm>
          <a:custGeom>
            <a:avLst/>
            <a:gdLst/>
            <a:ahLst/>
            <a:cxnLst/>
            <a:rect l="l" t="t" r="r" b="b"/>
            <a:pathLst>
              <a:path w="92709">
                <a:moveTo>
                  <a:pt x="9228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6" name="bg object 6486"/>
          <p:cNvSpPr/>
          <p:nvPr/>
        </p:nvSpPr>
        <p:spPr>
          <a:xfrm>
            <a:off x="11837370" y="12252901"/>
            <a:ext cx="0" cy="42545"/>
          </a:xfrm>
          <a:custGeom>
            <a:avLst/>
            <a:gdLst/>
            <a:ahLst/>
            <a:cxnLst/>
            <a:rect l="l" t="t" r="r" b="b"/>
            <a:pathLst>
              <a:path h="42545">
                <a:moveTo>
                  <a:pt x="0" y="420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7" name="bg object 6487"/>
          <p:cNvSpPr/>
          <p:nvPr/>
        </p:nvSpPr>
        <p:spPr>
          <a:xfrm>
            <a:off x="11711871" y="12294949"/>
            <a:ext cx="125730" cy="0"/>
          </a:xfrm>
          <a:custGeom>
            <a:avLst/>
            <a:gdLst/>
            <a:ahLst/>
            <a:cxnLst/>
            <a:rect l="l" t="t" r="r" b="b"/>
            <a:pathLst>
              <a:path w="125729">
                <a:moveTo>
                  <a:pt x="0" y="0"/>
                </a:moveTo>
                <a:lnTo>
                  <a:pt x="1254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8" name="bg object 6488"/>
          <p:cNvSpPr/>
          <p:nvPr/>
        </p:nvSpPr>
        <p:spPr>
          <a:xfrm>
            <a:off x="11711871" y="12252898"/>
            <a:ext cx="125730" cy="0"/>
          </a:xfrm>
          <a:custGeom>
            <a:avLst/>
            <a:gdLst/>
            <a:ahLst/>
            <a:cxnLst/>
            <a:rect l="l" t="t" r="r" b="b"/>
            <a:pathLst>
              <a:path w="125729">
                <a:moveTo>
                  <a:pt x="0" y="0"/>
                </a:moveTo>
                <a:lnTo>
                  <a:pt x="1254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9" name="bg object 6489"/>
          <p:cNvSpPr/>
          <p:nvPr/>
        </p:nvSpPr>
        <p:spPr>
          <a:xfrm>
            <a:off x="11711871" y="11873039"/>
            <a:ext cx="0" cy="380365"/>
          </a:xfrm>
          <a:custGeom>
            <a:avLst/>
            <a:gdLst/>
            <a:ahLst/>
            <a:cxnLst/>
            <a:rect l="l" t="t" r="r" b="b"/>
            <a:pathLst>
              <a:path h="380365">
                <a:moveTo>
                  <a:pt x="0" y="0"/>
                </a:moveTo>
                <a:lnTo>
                  <a:pt x="0" y="3798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0" name="bg object 6490"/>
          <p:cNvSpPr/>
          <p:nvPr/>
        </p:nvSpPr>
        <p:spPr>
          <a:xfrm>
            <a:off x="11807913" y="12231867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0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1" name="bg object 6491"/>
          <p:cNvSpPr/>
          <p:nvPr/>
        </p:nvSpPr>
        <p:spPr>
          <a:xfrm>
            <a:off x="11837370" y="12231867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0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2" name="bg object 6492"/>
          <p:cNvSpPr/>
          <p:nvPr/>
        </p:nvSpPr>
        <p:spPr>
          <a:xfrm>
            <a:off x="13040704" y="12865234"/>
            <a:ext cx="179705" cy="635"/>
          </a:xfrm>
          <a:custGeom>
            <a:avLst/>
            <a:gdLst/>
            <a:ahLst/>
            <a:cxnLst/>
            <a:rect l="l" t="t" r="r" b="b"/>
            <a:pathLst>
              <a:path w="179705" h="634">
                <a:moveTo>
                  <a:pt x="0" y="0"/>
                </a:moveTo>
                <a:lnTo>
                  <a:pt x="179675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3" name="bg object 6493"/>
          <p:cNvSpPr/>
          <p:nvPr/>
        </p:nvSpPr>
        <p:spPr>
          <a:xfrm>
            <a:off x="13048910" y="12804633"/>
            <a:ext cx="163195" cy="0"/>
          </a:xfrm>
          <a:custGeom>
            <a:avLst/>
            <a:gdLst/>
            <a:ahLst/>
            <a:cxnLst/>
            <a:rect l="l" t="t" r="r" b="b"/>
            <a:pathLst>
              <a:path w="163194">
                <a:moveTo>
                  <a:pt x="1629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4" name="bg object 6494"/>
          <p:cNvSpPr/>
          <p:nvPr/>
        </p:nvSpPr>
        <p:spPr>
          <a:xfrm>
            <a:off x="13048910" y="12802518"/>
            <a:ext cx="163195" cy="0"/>
          </a:xfrm>
          <a:custGeom>
            <a:avLst/>
            <a:gdLst/>
            <a:ahLst/>
            <a:cxnLst/>
            <a:rect l="l" t="t" r="r" b="b"/>
            <a:pathLst>
              <a:path w="163194">
                <a:moveTo>
                  <a:pt x="1629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5" name="bg object 6495"/>
          <p:cNvSpPr/>
          <p:nvPr/>
        </p:nvSpPr>
        <p:spPr>
          <a:xfrm>
            <a:off x="13048905" y="12796736"/>
            <a:ext cx="163195" cy="0"/>
          </a:xfrm>
          <a:custGeom>
            <a:avLst/>
            <a:gdLst/>
            <a:ahLst/>
            <a:cxnLst/>
            <a:rect l="l" t="t" r="r" b="b"/>
            <a:pathLst>
              <a:path w="163194">
                <a:moveTo>
                  <a:pt x="0" y="0"/>
                </a:moveTo>
                <a:lnTo>
                  <a:pt x="1629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6" name="bg object 6496"/>
          <p:cNvSpPr/>
          <p:nvPr/>
        </p:nvSpPr>
        <p:spPr>
          <a:xfrm>
            <a:off x="13273958" y="12803871"/>
            <a:ext cx="120650" cy="0"/>
          </a:xfrm>
          <a:custGeom>
            <a:avLst/>
            <a:gdLst/>
            <a:ahLst/>
            <a:cxnLst/>
            <a:rect l="l" t="t" r="r" b="b"/>
            <a:pathLst>
              <a:path w="120650">
                <a:moveTo>
                  <a:pt x="12018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7" name="bg object 6497"/>
          <p:cNvSpPr/>
          <p:nvPr/>
        </p:nvSpPr>
        <p:spPr>
          <a:xfrm>
            <a:off x="13273958" y="12801774"/>
            <a:ext cx="120650" cy="0"/>
          </a:xfrm>
          <a:custGeom>
            <a:avLst/>
            <a:gdLst/>
            <a:ahLst/>
            <a:cxnLst/>
            <a:rect l="l" t="t" r="r" b="b"/>
            <a:pathLst>
              <a:path w="120650">
                <a:moveTo>
                  <a:pt x="12018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8" name="bg object 6498"/>
          <p:cNvSpPr/>
          <p:nvPr/>
        </p:nvSpPr>
        <p:spPr>
          <a:xfrm>
            <a:off x="13353905" y="12795976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0" y="0"/>
                </a:moveTo>
                <a:lnTo>
                  <a:pt x="402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9" name="bg object 6499"/>
          <p:cNvSpPr/>
          <p:nvPr/>
        </p:nvSpPr>
        <p:spPr>
          <a:xfrm>
            <a:off x="13273960" y="12795976"/>
            <a:ext cx="120650" cy="0"/>
          </a:xfrm>
          <a:custGeom>
            <a:avLst/>
            <a:gdLst/>
            <a:ahLst/>
            <a:cxnLst/>
            <a:rect l="l" t="t" r="r" b="b"/>
            <a:pathLst>
              <a:path w="120650">
                <a:moveTo>
                  <a:pt x="0" y="0"/>
                </a:moveTo>
                <a:lnTo>
                  <a:pt x="1201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0" name="bg object 6500"/>
          <p:cNvSpPr/>
          <p:nvPr/>
        </p:nvSpPr>
        <p:spPr>
          <a:xfrm>
            <a:off x="13353903" y="12801774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4024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1" name="bg object 6501"/>
          <p:cNvSpPr/>
          <p:nvPr/>
        </p:nvSpPr>
        <p:spPr>
          <a:xfrm>
            <a:off x="13353903" y="12803871"/>
            <a:ext cx="40640" cy="0"/>
          </a:xfrm>
          <a:custGeom>
            <a:avLst/>
            <a:gdLst/>
            <a:ahLst/>
            <a:cxnLst/>
            <a:rect l="l" t="t" r="r" b="b"/>
            <a:pathLst>
              <a:path w="40640">
                <a:moveTo>
                  <a:pt x="4024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2" name="bg object 6502"/>
          <p:cNvSpPr/>
          <p:nvPr/>
        </p:nvSpPr>
        <p:spPr>
          <a:xfrm>
            <a:off x="13265760" y="12865318"/>
            <a:ext cx="136525" cy="635"/>
          </a:xfrm>
          <a:custGeom>
            <a:avLst/>
            <a:gdLst/>
            <a:ahLst/>
            <a:cxnLst/>
            <a:rect l="l" t="t" r="r" b="b"/>
            <a:pathLst>
              <a:path w="136525" h="634">
                <a:moveTo>
                  <a:pt x="0" y="0"/>
                </a:moveTo>
                <a:lnTo>
                  <a:pt x="136254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3" name="bg object 6503"/>
          <p:cNvSpPr/>
          <p:nvPr/>
        </p:nvSpPr>
        <p:spPr>
          <a:xfrm>
            <a:off x="11289574" y="11720759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01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4" name="bg object 6504"/>
          <p:cNvSpPr/>
          <p:nvPr/>
        </p:nvSpPr>
        <p:spPr>
          <a:xfrm>
            <a:off x="11249202" y="11680380"/>
            <a:ext cx="61594" cy="40640"/>
          </a:xfrm>
          <a:custGeom>
            <a:avLst/>
            <a:gdLst/>
            <a:ahLst/>
            <a:cxnLst/>
            <a:rect l="l" t="t" r="r" b="b"/>
            <a:pathLst>
              <a:path w="61595" h="40640">
                <a:moveTo>
                  <a:pt x="61390" y="0"/>
                </a:moveTo>
                <a:lnTo>
                  <a:pt x="0" y="0"/>
                </a:lnTo>
              </a:path>
              <a:path w="61595" h="40640">
                <a:moveTo>
                  <a:pt x="61390" y="0"/>
                </a:moveTo>
                <a:lnTo>
                  <a:pt x="61390" y="403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5" name="bg object 6505"/>
          <p:cNvSpPr/>
          <p:nvPr/>
        </p:nvSpPr>
        <p:spPr>
          <a:xfrm>
            <a:off x="11648782" y="11680380"/>
            <a:ext cx="61594" cy="0"/>
          </a:xfrm>
          <a:custGeom>
            <a:avLst/>
            <a:gdLst/>
            <a:ahLst/>
            <a:cxnLst/>
            <a:rect l="l" t="t" r="r" b="b"/>
            <a:pathLst>
              <a:path w="61595">
                <a:moveTo>
                  <a:pt x="6141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6" name="bg object 6506"/>
          <p:cNvSpPr/>
          <p:nvPr/>
        </p:nvSpPr>
        <p:spPr>
          <a:xfrm>
            <a:off x="11648789" y="11720759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0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7" name="bg object 6507"/>
          <p:cNvSpPr/>
          <p:nvPr/>
        </p:nvSpPr>
        <p:spPr>
          <a:xfrm>
            <a:off x="11648786" y="11680380"/>
            <a:ext cx="0" cy="40640"/>
          </a:xfrm>
          <a:custGeom>
            <a:avLst/>
            <a:gdLst/>
            <a:ahLst/>
            <a:cxnLst/>
            <a:rect l="l" t="t" r="r" b="b"/>
            <a:pathLst>
              <a:path h="40640">
                <a:moveTo>
                  <a:pt x="0" y="0"/>
                </a:moveTo>
                <a:lnTo>
                  <a:pt x="0" y="403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8" name="bg object 6508"/>
          <p:cNvSpPr/>
          <p:nvPr/>
        </p:nvSpPr>
        <p:spPr>
          <a:xfrm>
            <a:off x="12249085" y="10919786"/>
            <a:ext cx="141605" cy="0"/>
          </a:xfrm>
          <a:custGeom>
            <a:avLst/>
            <a:gdLst/>
            <a:ahLst/>
            <a:cxnLst/>
            <a:rect l="l" t="t" r="r" b="b"/>
            <a:pathLst>
              <a:path w="141604">
                <a:moveTo>
                  <a:pt x="14106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9" name="bg object 6509"/>
          <p:cNvSpPr/>
          <p:nvPr/>
        </p:nvSpPr>
        <p:spPr>
          <a:xfrm>
            <a:off x="12249085" y="10898753"/>
            <a:ext cx="141605" cy="21590"/>
          </a:xfrm>
          <a:custGeom>
            <a:avLst/>
            <a:gdLst/>
            <a:ahLst/>
            <a:cxnLst/>
            <a:rect l="l" t="t" r="r" b="b"/>
            <a:pathLst>
              <a:path w="141604" h="21590">
                <a:moveTo>
                  <a:pt x="141068" y="0"/>
                </a:moveTo>
                <a:lnTo>
                  <a:pt x="0" y="0"/>
                </a:lnTo>
              </a:path>
              <a:path w="141604" h="21590">
                <a:moveTo>
                  <a:pt x="141068" y="0"/>
                </a:moveTo>
                <a:lnTo>
                  <a:pt x="141068" y="210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0" name="bg object 6510"/>
          <p:cNvSpPr/>
          <p:nvPr/>
        </p:nvSpPr>
        <p:spPr>
          <a:xfrm>
            <a:off x="10359283" y="7602305"/>
            <a:ext cx="0" cy="32384"/>
          </a:xfrm>
          <a:custGeom>
            <a:avLst/>
            <a:gdLst/>
            <a:ahLst/>
            <a:cxnLst/>
            <a:rect l="l" t="t" r="r" b="b"/>
            <a:pathLst>
              <a:path h="32384">
                <a:moveTo>
                  <a:pt x="0" y="0"/>
                </a:moveTo>
                <a:lnTo>
                  <a:pt x="0" y="319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1" name="bg object 6511"/>
          <p:cNvSpPr/>
          <p:nvPr/>
        </p:nvSpPr>
        <p:spPr>
          <a:xfrm>
            <a:off x="10360959" y="7600631"/>
            <a:ext cx="0" cy="33655"/>
          </a:xfrm>
          <a:custGeom>
            <a:avLst/>
            <a:gdLst/>
            <a:ahLst/>
            <a:cxnLst/>
            <a:rect l="l" t="t" r="r" b="b"/>
            <a:pathLst>
              <a:path h="33654">
                <a:moveTo>
                  <a:pt x="0" y="0"/>
                </a:moveTo>
                <a:lnTo>
                  <a:pt x="0" y="336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2" name="bg object 6512"/>
          <p:cNvSpPr/>
          <p:nvPr/>
        </p:nvSpPr>
        <p:spPr>
          <a:xfrm>
            <a:off x="10366013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3" name="bg object 6513"/>
          <p:cNvSpPr/>
          <p:nvPr/>
        </p:nvSpPr>
        <p:spPr>
          <a:xfrm>
            <a:off x="10571828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4" name="bg object 6514"/>
          <p:cNvSpPr/>
          <p:nvPr/>
        </p:nvSpPr>
        <p:spPr>
          <a:xfrm>
            <a:off x="10582767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5" name="bg object 6515"/>
          <p:cNvSpPr/>
          <p:nvPr/>
        </p:nvSpPr>
        <p:spPr>
          <a:xfrm>
            <a:off x="10560905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6" name="bg object 6516"/>
          <p:cNvSpPr/>
          <p:nvPr/>
        </p:nvSpPr>
        <p:spPr>
          <a:xfrm>
            <a:off x="10596228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7" name="bg object 6517"/>
          <p:cNvSpPr/>
          <p:nvPr/>
        </p:nvSpPr>
        <p:spPr>
          <a:xfrm>
            <a:off x="10547446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8" name="bg object 6518"/>
          <p:cNvSpPr/>
          <p:nvPr/>
        </p:nvSpPr>
        <p:spPr>
          <a:xfrm>
            <a:off x="10802059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9" name="bg object 6519"/>
          <p:cNvSpPr/>
          <p:nvPr/>
        </p:nvSpPr>
        <p:spPr>
          <a:xfrm>
            <a:off x="10812999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0" name="bg object 6520"/>
          <p:cNvSpPr/>
          <p:nvPr/>
        </p:nvSpPr>
        <p:spPr>
          <a:xfrm>
            <a:off x="10791119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1" name="bg object 6521"/>
          <p:cNvSpPr/>
          <p:nvPr/>
        </p:nvSpPr>
        <p:spPr>
          <a:xfrm>
            <a:off x="10826459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2" name="bg object 6522"/>
          <p:cNvSpPr/>
          <p:nvPr/>
        </p:nvSpPr>
        <p:spPr>
          <a:xfrm>
            <a:off x="10777659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3" name="bg object 6523"/>
          <p:cNvSpPr/>
          <p:nvPr/>
        </p:nvSpPr>
        <p:spPr>
          <a:xfrm>
            <a:off x="11021760" y="7646048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0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4" name="bg object 6524"/>
          <p:cNvSpPr/>
          <p:nvPr/>
        </p:nvSpPr>
        <p:spPr>
          <a:xfrm>
            <a:off x="11032274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5" name="bg object 6525"/>
          <p:cNvSpPr/>
          <p:nvPr/>
        </p:nvSpPr>
        <p:spPr>
          <a:xfrm>
            <a:off x="11043212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6" name="bg object 6526"/>
          <p:cNvSpPr/>
          <p:nvPr/>
        </p:nvSpPr>
        <p:spPr>
          <a:xfrm>
            <a:off x="11021332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7" name="bg object 6527"/>
          <p:cNvSpPr/>
          <p:nvPr/>
        </p:nvSpPr>
        <p:spPr>
          <a:xfrm>
            <a:off x="11007874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8" name="bg object 6528"/>
          <p:cNvSpPr/>
          <p:nvPr/>
        </p:nvSpPr>
        <p:spPr>
          <a:xfrm>
            <a:off x="11056673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9" name="bg object 6529"/>
          <p:cNvSpPr/>
          <p:nvPr/>
        </p:nvSpPr>
        <p:spPr>
          <a:xfrm>
            <a:off x="11286886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0" name="bg object 6530"/>
          <p:cNvSpPr/>
          <p:nvPr/>
        </p:nvSpPr>
        <p:spPr>
          <a:xfrm>
            <a:off x="11238103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1" name="bg object 6531"/>
          <p:cNvSpPr/>
          <p:nvPr/>
        </p:nvSpPr>
        <p:spPr>
          <a:xfrm>
            <a:off x="11273426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2" name="bg object 6532"/>
          <p:cNvSpPr/>
          <p:nvPr/>
        </p:nvSpPr>
        <p:spPr>
          <a:xfrm>
            <a:off x="11251564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3" name="bg object 6533"/>
          <p:cNvSpPr/>
          <p:nvPr/>
        </p:nvSpPr>
        <p:spPr>
          <a:xfrm>
            <a:off x="11262504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4" name="bg object 6534"/>
          <p:cNvSpPr/>
          <p:nvPr/>
        </p:nvSpPr>
        <p:spPr>
          <a:xfrm>
            <a:off x="11517117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5" name="bg object 6535"/>
          <p:cNvSpPr/>
          <p:nvPr/>
        </p:nvSpPr>
        <p:spPr>
          <a:xfrm>
            <a:off x="11468317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6" name="bg object 6536"/>
          <p:cNvSpPr/>
          <p:nvPr/>
        </p:nvSpPr>
        <p:spPr>
          <a:xfrm>
            <a:off x="11503658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7" name="bg object 6537"/>
          <p:cNvSpPr/>
          <p:nvPr/>
        </p:nvSpPr>
        <p:spPr>
          <a:xfrm>
            <a:off x="11481778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8" name="bg object 6538"/>
          <p:cNvSpPr/>
          <p:nvPr/>
        </p:nvSpPr>
        <p:spPr>
          <a:xfrm>
            <a:off x="11492716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9" name="bg object 6539"/>
          <p:cNvSpPr/>
          <p:nvPr/>
        </p:nvSpPr>
        <p:spPr>
          <a:xfrm>
            <a:off x="11722103" y="7609036"/>
            <a:ext cx="0" cy="102235"/>
          </a:xfrm>
          <a:custGeom>
            <a:avLst/>
            <a:gdLst/>
            <a:ahLst/>
            <a:cxnLst/>
            <a:rect l="l" t="t" r="r" b="b"/>
            <a:pathLst>
              <a:path h="102234">
                <a:moveTo>
                  <a:pt x="0" y="0"/>
                </a:moveTo>
                <a:lnTo>
                  <a:pt x="0" y="1017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0" name="bg object 6540"/>
          <p:cNvSpPr/>
          <p:nvPr/>
        </p:nvSpPr>
        <p:spPr>
          <a:xfrm>
            <a:off x="11871846" y="7643529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0"/>
                </a:moveTo>
                <a:lnTo>
                  <a:pt x="0" y="672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1" name="bg object 6541"/>
          <p:cNvSpPr/>
          <p:nvPr/>
        </p:nvSpPr>
        <p:spPr>
          <a:xfrm>
            <a:off x="11804551" y="7643529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0"/>
                </a:moveTo>
                <a:lnTo>
                  <a:pt x="0" y="672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2" name="bg object 6542"/>
          <p:cNvSpPr/>
          <p:nvPr/>
        </p:nvSpPr>
        <p:spPr>
          <a:xfrm>
            <a:off x="11804551" y="7710827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2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3" name="bg object 6543"/>
          <p:cNvSpPr/>
          <p:nvPr/>
        </p:nvSpPr>
        <p:spPr>
          <a:xfrm>
            <a:off x="11722104" y="7710827"/>
            <a:ext cx="82550" cy="0"/>
          </a:xfrm>
          <a:custGeom>
            <a:avLst/>
            <a:gdLst/>
            <a:ahLst/>
            <a:cxnLst/>
            <a:rect l="l" t="t" r="r" b="b"/>
            <a:pathLst>
              <a:path w="82550">
                <a:moveTo>
                  <a:pt x="824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4" name="bg object 6544"/>
          <p:cNvSpPr/>
          <p:nvPr/>
        </p:nvSpPr>
        <p:spPr>
          <a:xfrm>
            <a:off x="11871851" y="7643529"/>
            <a:ext cx="377825" cy="0"/>
          </a:xfrm>
          <a:custGeom>
            <a:avLst/>
            <a:gdLst/>
            <a:ahLst/>
            <a:cxnLst/>
            <a:rect l="l" t="t" r="r" b="b"/>
            <a:pathLst>
              <a:path w="377825">
                <a:moveTo>
                  <a:pt x="37723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5" name="bg object 6545"/>
          <p:cNvSpPr/>
          <p:nvPr/>
        </p:nvSpPr>
        <p:spPr>
          <a:xfrm>
            <a:off x="11804551" y="764352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2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6" name="bg object 6546"/>
          <p:cNvSpPr/>
          <p:nvPr/>
        </p:nvSpPr>
        <p:spPr>
          <a:xfrm>
            <a:off x="11705279" y="7602305"/>
            <a:ext cx="17145" cy="32384"/>
          </a:xfrm>
          <a:custGeom>
            <a:avLst/>
            <a:gdLst/>
            <a:ahLst/>
            <a:cxnLst/>
            <a:rect l="l" t="t" r="r" b="b"/>
            <a:pathLst>
              <a:path w="17145" h="32384">
                <a:moveTo>
                  <a:pt x="0" y="0"/>
                </a:moveTo>
                <a:lnTo>
                  <a:pt x="16827" y="0"/>
                </a:lnTo>
              </a:path>
              <a:path w="17145" h="32384">
                <a:moveTo>
                  <a:pt x="0" y="0"/>
                </a:moveTo>
                <a:lnTo>
                  <a:pt x="0" y="319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7" name="bg object 6547"/>
          <p:cNvSpPr/>
          <p:nvPr/>
        </p:nvSpPr>
        <p:spPr>
          <a:xfrm>
            <a:off x="11751542" y="7609036"/>
            <a:ext cx="0" cy="34925"/>
          </a:xfrm>
          <a:custGeom>
            <a:avLst/>
            <a:gdLst/>
            <a:ahLst/>
            <a:cxnLst/>
            <a:rect l="l" t="t" r="r" b="b"/>
            <a:pathLst>
              <a:path h="34925">
                <a:moveTo>
                  <a:pt x="0" y="0"/>
                </a:moveTo>
                <a:lnTo>
                  <a:pt x="0" y="344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8" name="bg object 6548"/>
          <p:cNvSpPr/>
          <p:nvPr/>
        </p:nvSpPr>
        <p:spPr>
          <a:xfrm>
            <a:off x="11722103" y="7595575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0" y="0"/>
                </a:moveTo>
                <a:lnTo>
                  <a:pt x="117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9" name="bg object 6549"/>
          <p:cNvSpPr/>
          <p:nvPr/>
        </p:nvSpPr>
        <p:spPr>
          <a:xfrm>
            <a:off x="11703587" y="7600631"/>
            <a:ext cx="19050" cy="33655"/>
          </a:xfrm>
          <a:custGeom>
            <a:avLst/>
            <a:gdLst/>
            <a:ahLst/>
            <a:cxnLst/>
            <a:rect l="l" t="t" r="r" b="b"/>
            <a:pathLst>
              <a:path w="19050" h="33654">
                <a:moveTo>
                  <a:pt x="0" y="0"/>
                </a:moveTo>
                <a:lnTo>
                  <a:pt x="18516" y="0"/>
                </a:lnTo>
              </a:path>
              <a:path w="19050" h="33654">
                <a:moveTo>
                  <a:pt x="0" y="0"/>
                </a:moveTo>
                <a:lnTo>
                  <a:pt x="0" y="336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0" name="bg object 6550"/>
          <p:cNvSpPr/>
          <p:nvPr/>
        </p:nvSpPr>
        <p:spPr>
          <a:xfrm>
            <a:off x="11722104" y="7609036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294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1" name="bg object 6551"/>
          <p:cNvSpPr/>
          <p:nvPr/>
        </p:nvSpPr>
        <p:spPr>
          <a:xfrm>
            <a:off x="11751542" y="7643529"/>
            <a:ext cx="53340" cy="0"/>
          </a:xfrm>
          <a:custGeom>
            <a:avLst/>
            <a:gdLst/>
            <a:ahLst/>
            <a:cxnLst/>
            <a:rect l="l" t="t" r="r" b="b"/>
            <a:pathLst>
              <a:path w="53340">
                <a:moveTo>
                  <a:pt x="530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2" name="bg object 6552"/>
          <p:cNvSpPr/>
          <p:nvPr/>
        </p:nvSpPr>
        <p:spPr>
          <a:xfrm>
            <a:off x="11925937" y="7664564"/>
            <a:ext cx="302260" cy="0"/>
          </a:xfrm>
          <a:custGeom>
            <a:avLst/>
            <a:gdLst/>
            <a:ahLst/>
            <a:cxnLst/>
            <a:rect l="l" t="t" r="r" b="b"/>
            <a:pathLst>
              <a:path w="302259">
                <a:moveTo>
                  <a:pt x="30211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3" name="bg object 6553"/>
          <p:cNvSpPr/>
          <p:nvPr/>
        </p:nvSpPr>
        <p:spPr>
          <a:xfrm>
            <a:off x="11871846" y="7664564"/>
            <a:ext cx="33655" cy="0"/>
          </a:xfrm>
          <a:custGeom>
            <a:avLst/>
            <a:gdLst/>
            <a:ahLst/>
            <a:cxnLst/>
            <a:rect l="l" t="t" r="r" b="b"/>
            <a:pathLst>
              <a:path w="33654">
                <a:moveTo>
                  <a:pt x="330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4" name="bg object 6554"/>
          <p:cNvSpPr/>
          <p:nvPr/>
        </p:nvSpPr>
        <p:spPr>
          <a:xfrm>
            <a:off x="11698549" y="7634280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0"/>
                </a:moveTo>
                <a:lnTo>
                  <a:pt x="0" y="11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5" name="bg object 6555"/>
          <p:cNvSpPr/>
          <p:nvPr/>
        </p:nvSpPr>
        <p:spPr>
          <a:xfrm>
            <a:off x="13297819" y="11191626"/>
            <a:ext cx="0" cy="212090"/>
          </a:xfrm>
          <a:custGeom>
            <a:avLst/>
            <a:gdLst/>
            <a:ahLst/>
            <a:cxnLst/>
            <a:rect l="l" t="t" r="r" b="b"/>
            <a:pathLst>
              <a:path h="212090">
                <a:moveTo>
                  <a:pt x="0" y="2120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6" name="bg object 6556"/>
          <p:cNvSpPr/>
          <p:nvPr/>
        </p:nvSpPr>
        <p:spPr>
          <a:xfrm>
            <a:off x="13299273" y="11407827"/>
            <a:ext cx="90170" cy="0"/>
          </a:xfrm>
          <a:custGeom>
            <a:avLst/>
            <a:gdLst/>
            <a:ahLst/>
            <a:cxnLst/>
            <a:rect l="l" t="t" r="r" b="b"/>
            <a:pathLst>
              <a:path w="90169">
                <a:moveTo>
                  <a:pt x="0" y="0"/>
                </a:moveTo>
                <a:lnTo>
                  <a:pt x="898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7" name="bg object 6557"/>
          <p:cNvSpPr/>
          <p:nvPr/>
        </p:nvSpPr>
        <p:spPr>
          <a:xfrm>
            <a:off x="15543583" y="11755930"/>
            <a:ext cx="133985" cy="130175"/>
          </a:xfrm>
          <a:custGeom>
            <a:avLst/>
            <a:gdLst/>
            <a:ahLst/>
            <a:cxnLst/>
            <a:rect l="l" t="t" r="r" b="b"/>
            <a:pathLst>
              <a:path w="133984" h="130175">
                <a:moveTo>
                  <a:pt x="0" y="130146"/>
                </a:moveTo>
                <a:lnTo>
                  <a:pt x="13365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8" name="bg object 6558"/>
          <p:cNvSpPr/>
          <p:nvPr/>
        </p:nvSpPr>
        <p:spPr>
          <a:xfrm>
            <a:off x="15345680" y="11694460"/>
            <a:ext cx="63500" cy="64135"/>
          </a:xfrm>
          <a:custGeom>
            <a:avLst/>
            <a:gdLst/>
            <a:ahLst/>
            <a:cxnLst/>
            <a:rect l="l" t="t" r="r" b="b"/>
            <a:pathLst>
              <a:path w="63500" h="64134">
                <a:moveTo>
                  <a:pt x="63257" y="639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9" name="bg object 6559"/>
          <p:cNvSpPr/>
          <p:nvPr/>
        </p:nvSpPr>
        <p:spPr>
          <a:xfrm>
            <a:off x="15345682" y="11694098"/>
            <a:ext cx="19050" cy="635"/>
          </a:xfrm>
          <a:custGeom>
            <a:avLst/>
            <a:gdLst/>
            <a:ahLst/>
            <a:cxnLst/>
            <a:rect l="l" t="t" r="r" b="b"/>
            <a:pathLst>
              <a:path w="19050" h="634">
                <a:moveTo>
                  <a:pt x="0" y="368"/>
                </a:moveTo>
                <a:lnTo>
                  <a:pt x="189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0" name="bg object 6560"/>
          <p:cNvSpPr/>
          <p:nvPr/>
        </p:nvSpPr>
        <p:spPr>
          <a:xfrm>
            <a:off x="15364586" y="11694094"/>
            <a:ext cx="55244" cy="54610"/>
          </a:xfrm>
          <a:custGeom>
            <a:avLst/>
            <a:gdLst/>
            <a:ahLst/>
            <a:cxnLst/>
            <a:rect l="l" t="t" r="r" b="b"/>
            <a:pathLst>
              <a:path w="55244" h="54609">
                <a:moveTo>
                  <a:pt x="0" y="0"/>
                </a:moveTo>
                <a:lnTo>
                  <a:pt x="54900" y="545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1" name="bg object 6561"/>
          <p:cNvSpPr/>
          <p:nvPr/>
        </p:nvSpPr>
        <p:spPr>
          <a:xfrm>
            <a:off x="15408858" y="11748608"/>
            <a:ext cx="10795" cy="10160"/>
          </a:xfrm>
          <a:custGeom>
            <a:avLst/>
            <a:gdLst/>
            <a:ahLst/>
            <a:cxnLst/>
            <a:rect l="l" t="t" r="r" b="b"/>
            <a:pathLst>
              <a:path w="10794" h="10159">
                <a:moveTo>
                  <a:pt x="10629" y="0"/>
                </a:moveTo>
                <a:lnTo>
                  <a:pt x="0" y="96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2" name="bg object 6562"/>
          <p:cNvSpPr/>
          <p:nvPr/>
        </p:nvSpPr>
        <p:spPr>
          <a:xfrm>
            <a:off x="13981427" y="11388365"/>
            <a:ext cx="137795" cy="0"/>
          </a:xfrm>
          <a:custGeom>
            <a:avLst/>
            <a:gdLst/>
            <a:ahLst/>
            <a:cxnLst/>
            <a:rect l="l" t="t" r="r" b="b"/>
            <a:pathLst>
              <a:path w="137794">
                <a:moveTo>
                  <a:pt x="0" y="0"/>
                </a:moveTo>
                <a:lnTo>
                  <a:pt x="13748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3" name="bg object 6563"/>
          <p:cNvSpPr/>
          <p:nvPr/>
        </p:nvSpPr>
        <p:spPr>
          <a:xfrm>
            <a:off x="14429899" y="11388365"/>
            <a:ext cx="137795" cy="0"/>
          </a:xfrm>
          <a:custGeom>
            <a:avLst/>
            <a:gdLst/>
            <a:ahLst/>
            <a:cxnLst/>
            <a:rect l="l" t="t" r="r" b="b"/>
            <a:pathLst>
              <a:path w="137794">
                <a:moveTo>
                  <a:pt x="0" y="0"/>
                </a:moveTo>
                <a:lnTo>
                  <a:pt x="1374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4" name="bg object 6564"/>
          <p:cNvSpPr/>
          <p:nvPr/>
        </p:nvSpPr>
        <p:spPr>
          <a:xfrm>
            <a:off x="14688590" y="11388365"/>
            <a:ext cx="137795" cy="0"/>
          </a:xfrm>
          <a:custGeom>
            <a:avLst/>
            <a:gdLst/>
            <a:ahLst/>
            <a:cxnLst/>
            <a:rect l="l" t="t" r="r" b="b"/>
            <a:pathLst>
              <a:path w="137794">
                <a:moveTo>
                  <a:pt x="13749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5" name="bg object 6565"/>
          <p:cNvSpPr/>
          <p:nvPr/>
        </p:nvSpPr>
        <p:spPr>
          <a:xfrm>
            <a:off x="14238406" y="11266608"/>
            <a:ext cx="1270" cy="137795"/>
          </a:xfrm>
          <a:custGeom>
            <a:avLst/>
            <a:gdLst/>
            <a:ahLst/>
            <a:cxnLst/>
            <a:rect l="l" t="t" r="r" b="b"/>
            <a:pathLst>
              <a:path w="1269" h="137795">
                <a:moveTo>
                  <a:pt x="0" y="137499"/>
                </a:moveTo>
                <a:lnTo>
                  <a:pt x="10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6" name="bg object 6566"/>
          <p:cNvSpPr/>
          <p:nvPr/>
        </p:nvSpPr>
        <p:spPr>
          <a:xfrm>
            <a:off x="15010400" y="11266608"/>
            <a:ext cx="1270" cy="137795"/>
          </a:xfrm>
          <a:custGeom>
            <a:avLst/>
            <a:gdLst/>
            <a:ahLst/>
            <a:cxnLst/>
            <a:rect l="l" t="t" r="r" b="b"/>
            <a:pathLst>
              <a:path w="1269" h="137795">
                <a:moveTo>
                  <a:pt x="1079" y="13749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7" name="bg object 6567"/>
          <p:cNvSpPr/>
          <p:nvPr/>
        </p:nvSpPr>
        <p:spPr>
          <a:xfrm>
            <a:off x="5186636" y="7626416"/>
            <a:ext cx="149860" cy="80645"/>
          </a:xfrm>
          <a:custGeom>
            <a:avLst/>
            <a:gdLst/>
            <a:ahLst/>
            <a:cxnLst/>
            <a:rect l="l" t="t" r="r" b="b"/>
            <a:pathLst>
              <a:path w="149860" h="80645">
                <a:moveTo>
                  <a:pt x="149780" y="0"/>
                </a:moveTo>
                <a:lnTo>
                  <a:pt x="0" y="802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8" name="bg object 6568"/>
          <p:cNvSpPr/>
          <p:nvPr/>
        </p:nvSpPr>
        <p:spPr>
          <a:xfrm>
            <a:off x="5571855" y="8033126"/>
            <a:ext cx="288290" cy="565150"/>
          </a:xfrm>
          <a:custGeom>
            <a:avLst/>
            <a:gdLst/>
            <a:ahLst/>
            <a:cxnLst/>
            <a:rect l="l" t="t" r="r" b="b"/>
            <a:pathLst>
              <a:path w="288289" h="565150">
                <a:moveTo>
                  <a:pt x="287990" y="5649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9" name="bg object 6569"/>
          <p:cNvSpPr/>
          <p:nvPr/>
        </p:nvSpPr>
        <p:spPr>
          <a:xfrm>
            <a:off x="5554134" y="8042900"/>
            <a:ext cx="264795" cy="521334"/>
          </a:xfrm>
          <a:custGeom>
            <a:avLst/>
            <a:gdLst/>
            <a:ahLst/>
            <a:cxnLst/>
            <a:rect l="l" t="t" r="r" b="b"/>
            <a:pathLst>
              <a:path w="264795" h="521334">
                <a:moveTo>
                  <a:pt x="0" y="0"/>
                </a:moveTo>
                <a:lnTo>
                  <a:pt x="264661" y="5212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0" name="bg object 6570"/>
          <p:cNvSpPr/>
          <p:nvPr/>
        </p:nvSpPr>
        <p:spPr>
          <a:xfrm>
            <a:off x="5554139" y="8033126"/>
            <a:ext cx="17780" cy="10160"/>
          </a:xfrm>
          <a:custGeom>
            <a:avLst/>
            <a:gdLst/>
            <a:ahLst/>
            <a:cxnLst/>
            <a:rect l="l" t="t" r="r" b="b"/>
            <a:pathLst>
              <a:path w="17779" h="10159">
                <a:moveTo>
                  <a:pt x="17716" y="0"/>
                </a:moveTo>
                <a:lnTo>
                  <a:pt x="0" y="97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1" name="bg object 6571"/>
          <p:cNvSpPr/>
          <p:nvPr/>
        </p:nvSpPr>
        <p:spPr>
          <a:xfrm>
            <a:off x="5050747" y="8563099"/>
            <a:ext cx="768985" cy="385445"/>
          </a:xfrm>
          <a:custGeom>
            <a:avLst/>
            <a:gdLst/>
            <a:ahLst/>
            <a:cxnLst/>
            <a:rect l="l" t="t" r="r" b="b"/>
            <a:pathLst>
              <a:path w="768985" h="385445">
                <a:moveTo>
                  <a:pt x="768686" y="0"/>
                </a:moveTo>
                <a:lnTo>
                  <a:pt x="0" y="3853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2" name="bg object 6572"/>
          <p:cNvSpPr/>
          <p:nvPr/>
        </p:nvSpPr>
        <p:spPr>
          <a:xfrm>
            <a:off x="5064252" y="8583173"/>
            <a:ext cx="763270" cy="391160"/>
          </a:xfrm>
          <a:custGeom>
            <a:avLst/>
            <a:gdLst/>
            <a:ahLst/>
            <a:cxnLst/>
            <a:rect l="l" t="t" r="r" b="b"/>
            <a:pathLst>
              <a:path w="763270" h="391159">
                <a:moveTo>
                  <a:pt x="0" y="391048"/>
                </a:moveTo>
                <a:lnTo>
                  <a:pt x="7630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3" name="bg object 6573"/>
          <p:cNvSpPr/>
          <p:nvPr/>
        </p:nvSpPr>
        <p:spPr>
          <a:xfrm>
            <a:off x="5689965" y="8607856"/>
            <a:ext cx="151130" cy="78740"/>
          </a:xfrm>
          <a:custGeom>
            <a:avLst/>
            <a:gdLst/>
            <a:ahLst/>
            <a:cxnLst/>
            <a:rect l="l" t="t" r="r" b="b"/>
            <a:pathLst>
              <a:path w="151129" h="78740">
                <a:moveTo>
                  <a:pt x="150859" y="0"/>
                </a:moveTo>
                <a:lnTo>
                  <a:pt x="0" y="782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4" name="bg object 6574"/>
          <p:cNvSpPr/>
          <p:nvPr/>
        </p:nvSpPr>
        <p:spPr>
          <a:xfrm>
            <a:off x="5828078" y="8583101"/>
            <a:ext cx="12700" cy="25400"/>
          </a:xfrm>
          <a:custGeom>
            <a:avLst/>
            <a:gdLst/>
            <a:ahLst/>
            <a:cxnLst/>
            <a:rect l="l" t="t" r="r" b="b"/>
            <a:pathLst>
              <a:path w="12700" h="25400">
                <a:moveTo>
                  <a:pt x="12458" y="248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5" name="bg object 6575"/>
          <p:cNvSpPr/>
          <p:nvPr/>
        </p:nvSpPr>
        <p:spPr>
          <a:xfrm>
            <a:off x="5935918" y="8747068"/>
            <a:ext cx="292100" cy="565785"/>
          </a:xfrm>
          <a:custGeom>
            <a:avLst/>
            <a:gdLst/>
            <a:ahLst/>
            <a:cxnLst/>
            <a:rect l="l" t="t" r="r" b="b"/>
            <a:pathLst>
              <a:path w="292100" h="565784">
                <a:moveTo>
                  <a:pt x="291559" y="5652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6" name="bg object 6576"/>
          <p:cNvSpPr/>
          <p:nvPr/>
        </p:nvSpPr>
        <p:spPr>
          <a:xfrm>
            <a:off x="5383524" y="9238984"/>
            <a:ext cx="668655" cy="345440"/>
          </a:xfrm>
          <a:custGeom>
            <a:avLst/>
            <a:gdLst/>
            <a:ahLst/>
            <a:cxnLst/>
            <a:rect l="l" t="t" r="r" b="b"/>
            <a:pathLst>
              <a:path w="668654" h="345440">
                <a:moveTo>
                  <a:pt x="0" y="345240"/>
                </a:moveTo>
                <a:lnTo>
                  <a:pt x="6685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7" name="bg object 6577"/>
          <p:cNvSpPr/>
          <p:nvPr/>
        </p:nvSpPr>
        <p:spPr>
          <a:xfrm>
            <a:off x="5374761" y="9175791"/>
            <a:ext cx="758825" cy="388620"/>
          </a:xfrm>
          <a:custGeom>
            <a:avLst/>
            <a:gdLst/>
            <a:ahLst/>
            <a:cxnLst/>
            <a:rect l="l" t="t" r="r" b="b"/>
            <a:pathLst>
              <a:path w="758825" h="388620">
                <a:moveTo>
                  <a:pt x="758450" y="0"/>
                </a:moveTo>
                <a:lnTo>
                  <a:pt x="0" y="3881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8" name="bg object 6578"/>
          <p:cNvSpPr/>
          <p:nvPr/>
        </p:nvSpPr>
        <p:spPr>
          <a:xfrm>
            <a:off x="5918305" y="8757295"/>
            <a:ext cx="296545" cy="640080"/>
          </a:xfrm>
          <a:custGeom>
            <a:avLst/>
            <a:gdLst/>
            <a:ahLst/>
            <a:cxnLst/>
            <a:rect l="l" t="t" r="r" b="b"/>
            <a:pathLst>
              <a:path w="296545" h="640079">
                <a:moveTo>
                  <a:pt x="296524" y="561579"/>
                </a:moveTo>
                <a:lnTo>
                  <a:pt x="0" y="0"/>
                </a:lnTo>
              </a:path>
              <a:path w="296545" h="640079">
                <a:moveTo>
                  <a:pt x="296524" y="561579"/>
                </a:moveTo>
                <a:lnTo>
                  <a:pt x="145665" y="6397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9" name="bg object 6579"/>
          <p:cNvSpPr/>
          <p:nvPr/>
        </p:nvSpPr>
        <p:spPr>
          <a:xfrm>
            <a:off x="6113433" y="10591468"/>
            <a:ext cx="769620" cy="394335"/>
          </a:xfrm>
          <a:custGeom>
            <a:avLst/>
            <a:gdLst/>
            <a:ahLst/>
            <a:cxnLst/>
            <a:rect l="l" t="t" r="r" b="b"/>
            <a:pathLst>
              <a:path w="769620" h="394334">
                <a:moveTo>
                  <a:pt x="769295" y="0"/>
                </a:moveTo>
                <a:lnTo>
                  <a:pt x="0" y="3940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0" name="bg object 6580"/>
          <p:cNvSpPr/>
          <p:nvPr/>
        </p:nvSpPr>
        <p:spPr>
          <a:xfrm>
            <a:off x="6122035" y="10608498"/>
            <a:ext cx="769620" cy="397510"/>
          </a:xfrm>
          <a:custGeom>
            <a:avLst/>
            <a:gdLst/>
            <a:ahLst/>
            <a:cxnLst/>
            <a:rect l="l" t="t" r="r" b="b"/>
            <a:pathLst>
              <a:path w="769620" h="397509">
                <a:moveTo>
                  <a:pt x="0" y="396966"/>
                </a:moveTo>
                <a:lnTo>
                  <a:pt x="7693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1" name="bg object 6581"/>
          <p:cNvSpPr/>
          <p:nvPr/>
        </p:nvSpPr>
        <p:spPr>
          <a:xfrm>
            <a:off x="6735170" y="10303100"/>
            <a:ext cx="145415" cy="283210"/>
          </a:xfrm>
          <a:custGeom>
            <a:avLst/>
            <a:gdLst/>
            <a:ahLst/>
            <a:cxnLst/>
            <a:rect l="l" t="t" r="r" b="b"/>
            <a:pathLst>
              <a:path w="145415" h="283209">
                <a:moveTo>
                  <a:pt x="144903" y="2831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2" name="bg object 6582"/>
          <p:cNvSpPr/>
          <p:nvPr/>
        </p:nvSpPr>
        <p:spPr>
          <a:xfrm>
            <a:off x="6292730" y="9471135"/>
            <a:ext cx="350520" cy="687705"/>
          </a:xfrm>
          <a:custGeom>
            <a:avLst/>
            <a:gdLst/>
            <a:ahLst/>
            <a:cxnLst/>
            <a:rect l="l" t="t" r="r" b="b"/>
            <a:pathLst>
              <a:path w="350520" h="687704">
                <a:moveTo>
                  <a:pt x="350333" y="6873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3" name="bg object 6583"/>
          <p:cNvSpPr/>
          <p:nvPr/>
        </p:nvSpPr>
        <p:spPr>
          <a:xfrm>
            <a:off x="3514699" y="4140507"/>
            <a:ext cx="147955" cy="76835"/>
          </a:xfrm>
          <a:custGeom>
            <a:avLst/>
            <a:gdLst/>
            <a:ahLst/>
            <a:cxnLst/>
            <a:rect l="l" t="t" r="r" b="b"/>
            <a:pathLst>
              <a:path w="147954" h="76835">
                <a:moveTo>
                  <a:pt x="147557" y="0"/>
                </a:moveTo>
                <a:lnTo>
                  <a:pt x="0" y="763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4" name="bg object 6584"/>
          <p:cNvSpPr/>
          <p:nvPr/>
        </p:nvSpPr>
        <p:spPr>
          <a:xfrm>
            <a:off x="4192903" y="5756203"/>
            <a:ext cx="76835" cy="147955"/>
          </a:xfrm>
          <a:custGeom>
            <a:avLst/>
            <a:gdLst/>
            <a:ahLst/>
            <a:cxnLst/>
            <a:rect l="l" t="t" r="r" b="b"/>
            <a:pathLst>
              <a:path w="76835" h="147954">
                <a:moveTo>
                  <a:pt x="76312" y="1475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5" name="bg object 6585"/>
          <p:cNvSpPr/>
          <p:nvPr/>
        </p:nvSpPr>
        <p:spPr>
          <a:xfrm>
            <a:off x="4192015" y="5682677"/>
            <a:ext cx="147955" cy="76835"/>
          </a:xfrm>
          <a:custGeom>
            <a:avLst/>
            <a:gdLst/>
            <a:ahLst/>
            <a:cxnLst/>
            <a:rect l="l" t="t" r="r" b="b"/>
            <a:pathLst>
              <a:path w="147954" h="76835">
                <a:moveTo>
                  <a:pt x="147557" y="0"/>
                </a:moveTo>
                <a:lnTo>
                  <a:pt x="0" y="763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6" name="bg object 6586"/>
          <p:cNvSpPr/>
          <p:nvPr/>
        </p:nvSpPr>
        <p:spPr>
          <a:xfrm>
            <a:off x="4017039" y="4978481"/>
            <a:ext cx="76835" cy="147955"/>
          </a:xfrm>
          <a:custGeom>
            <a:avLst/>
            <a:gdLst/>
            <a:ahLst/>
            <a:cxnLst/>
            <a:rect l="l" t="t" r="r" b="b"/>
            <a:pathLst>
              <a:path w="76835" h="147954">
                <a:moveTo>
                  <a:pt x="76325" y="1475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7" name="bg object 6587"/>
          <p:cNvSpPr/>
          <p:nvPr/>
        </p:nvSpPr>
        <p:spPr>
          <a:xfrm>
            <a:off x="2348429" y="3297735"/>
            <a:ext cx="147955" cy="76835"/>
          </a:xfrm>
          <a:custGeom>
            <a:avLst/>
            <a:gdLst/>
            <a:ahLst/>
            <a:cxnLst/>
            <a:rect l="l" t="t" r="r" b="b"/>
            <a:pathLst>
              <a:path w="147955" h="76835">
                <a:moveTo>
                  <a:pt x="147557" y="0"/>
                </a:moveTo>
                <a:lnTo>
                  <a:pt x="0" y="763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8" name="bg object 6588"/>
          <p:cNvSpPr/>
          <p:nvPr/>
        </p:nvSpPr>
        <p:spPr>
          <a:xfrm>
            <a:off x="3480179" y="3921266"/>
            <a:ext cx="166370" cy="0"/>
          </a:xfrm>
          <a:custGeom>
            <a:avLst/>
            <a:gdLst/>
            <a:ahLst/>
            <a:cxnLst/>
            <a:rect l="l" t="t" r="r" b="b"/>
            <a:pathLst>
              <a:path w="166370">
                <a:moveTo>
                  <a:pt x="16614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9" name="bg object 6589"/>
          <p:cNvSpPr/>
          <p:nvPr/>
        </p:nvSpPr>
        <p:spPr>
          <a:xfrm>
            <a:off x="5760743" y="4169848"/>
            <a:ext cx="0" cy="166370"/>
          </a:xfrm>
          <a:custGeom>
            <a:avLst/>
            <a:gdLst/>
            <a:ahLst/>
            <a:cxnLst/>
            <a:rect l="l" t="t" r="r" b="b"/>
            <a:pathLst>
              <a:path h="166370">
                <a:moveTo>
                  <a:pt x="0" y="1661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0" name="bg object 6590"/>
          <p:cNvSpPr/>
          <p:nvPr/>
        </p:nvSpPr>
        <p:spPr>
          <a:xfrm>
            <a:off x="5585990" y="4335229"/>
            <a:ext cx="0" cy="17780"/>
          </a:xfrm>
          <a:custGeom>
            <a:avLst/>
            <a:gdLst/>
            <a:ahLst/>
            <a:cxnLst/>
            <a:rect l="l" t="t" r="r" b="b"/>
            <a:pathLst>
              <a:path h="17779">
                <a:moveTo>
                  <a:pt x="0" y="173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1" name="bg object 6591"/>
          <p:cNvSpPr/>
          <p:nvPr/>
        </p:nvSpPr>
        <p:spPr>
          <a:xfrm>
            <a:off x="5756618" y="4335229"/>
            <a:ext cx="0" cy="17780"/>
          </a:xfrm>
          <a:custGeom>
            <a:avLst/>
            <a:gdLst/>
            <a:ahLst/>
            <a:cxnLst/>
            <a:rect l="l" t="t" r="r" b="b"/>
            <a:pathLst>
              <a:path h="17779">
                <a:moveTo>
                  <a:pt x="0" y="173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2" name="bg object 6592"/>
          <p:cNvSpPr/>
          <p:nvPr/>
        </p:nvSpPr>
        <p:spPr>
          <a:xfrm>
            <a:off x="5339511" y="7617232"/>
            <a:ext cx="17145" cy="8255"/>
          </a:xfrm>
          <a:custGeom>
            <a:avLst/>
            <a:gdLst/>
            <a:ahLst/>
            <a:cxnLst/>
            <a:rect l="l" t="t" r="r" b="b"/>
            <a:pathLst>
              <a:path w="17145" h="8254">
                <a:moveTo>
                  <a:pt x="0" y="8051"/>
                </a:moveTo>
                <a:lnTo>
                  <a:pt x="165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3" name="bg object 6593"/>
          <p:cNvSpPr/>
          <p:nvPr/>
        </p:nvSpPr>
        <p:spPr>
          <a:xfrm>
            <a:off x="5085793" y="7123159"/>
            <a:ext cx="180340" cy="348615"/>
          </a:xfrm>
          <a:custGeom>
            <a:avLst/>
            <a:gdLst/>
            <a:ahLst/>
            <a:cxnLst/>
            <a:rect l="l" t="t" r="r" b="b"/>
            <a:pathLst>
              <a:path w="180339" h="348615">
                <a:moveTo>
                  <a:pt x="0" y="0"/>
                </a:moveTo>
                <a:lnTo>
                  <a:pt x="180284" y="3485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4" name="bg object 6594"/>
          <p:cNvSpPr/>
          <p:nvPr/>
        </p:nvSpPr>
        <p:spPr>
          <a:xfrm>
            <a:off x="5266075" y="7461575"/>
            <a:ext cx="15240" cy="10160"/>
          </a:xfrm>
          <a:custGeom>
            <a:avLst/>
            <a:gdLst/>
            <a:ahLst/>
            <a:cxnLst/>
            <a:rect l="l" t="t" r="r" b="b"/>
            <a:pathLst>
              <a:path w="15239" h="10159">
                <a:moveTo>
                  <a:pt x="0" y="10159"/>
                </a:moveTo>
                <a:lnTo>
                  <a:pt x="149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5" name="bg object 6595"/>
          <p:cNvSpPr/>
          <p:nvPr/>
        </p:nvSpPr>
        <p:spPr>
          <a:xfrm>
            <a:off x="5100705" y="7115354"/>
            <a:ext cx="180340" cy="346710"/>
          </a:xfrm>
          <a:custGeom>
            <a:avLst/>
            <a:gdLst/>
            <a:ahLst/>
            <a:cxnLst/>
            <a:rect l="l" t="t" r="r" b="b"/>
            <a:pathLst>
              <a:path w="180339" h="346709">
                <a:moveTo>
                  <a:pt x="180335" y="3462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6" name="bg object 6596"/>
          <p:cNvSpPr/>
          <p:nvPr/>
        </p:nvSpPr>
        <p:spPr>
          <a:xfrm>
            <a:off x="12673190" y="3733122"/>
            <a:ext cx="0" cy="45085"/>
          </a:xfrm>
          <a:custGeom>
            <a:avLst/>
            <a:gdLst/>
            <a:ahLst/>
            <a:cxnLst/>
            <a:rect l="l" t="t" r="r" b="b"/>
            <a:pathLst>
              <a:path h="45085">
                <a:moveTo>
                  <a:pt x="0" y="0"/>
                </a:moveTo>
                <a:lnTo>
                  <a:pt x="0" y="448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7" name="bg object 6597"/>
          <p:cNvSpPr/>
          <p:nvPr/>
        </p:nvSpPr>
        <p:spPr>
          <a:xfrm>
            <a:off x="4283374" y="5857041"/>
            <a:ext cx="147955" cy="76835"/>
          </a:xfrm>
          <a:custGeom>
            <a:avLst/>
            <a:gdLst/>
            <a:ahLst/>
            <a:cxnLst/>
            <a:rect l="l" t="t" r="r" b="b"/>
            <a:pathLst>
              <a:path w="147954" h="76835">
                <a:moveTo>
                  <a:pt x="147557" y="0"/>
                </a:moveTo>
                <a:lnTo>
                  <a:pt x="0" y="763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8" name="bg object 6598"/>
          <p:cNvSpPr/>
          <p:nvPr/>
        </p:nvSpPr>
        <p:spPr>
          <a:xfrm>
            <a:off x="4591305" y="6452368"/>
            <a:ext cx="147955" cy="76835"/>
          </a:xfrm>
          <a:custGeom>
            <a:avLst/>
            <a:gdLst/>
            <a:ahLst/>
            <a:cxnLst/>
            <a:rect l="l" t="t" r="r" b="b"/>
            <a:pathLst>
              <a:path w="147954" h="76834">
                <a:moveTo>
                  <a:pt x="147570" y="0"/>
                </a:moveTo>
                <a:lnTo>
                  <a:pt x="0" y="763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9" name="bg object 6599"/>
          <p:cNvSpPr/>
          <p:nvPr/>
        </p:nvSpPr>
        <p:spPr>
          <a:xfrm>
            <a:off x="12783555" y="8444446"/>
            <a:ext cx="229870" cy="360680"/>
          </a:xfrm>
          <a:custGeom>
            <a:avLst/>
            <a:gdLst/>
            <a:ahLst/>
            <a:cxnLst/>
            <a:rect l="l" t="t" r="r" b="b"/>
            <a:pathLst>
              <a:path w="229869" h="360679">
                <a:moveTo>
                  <a:pt x="0" y="360061"/>
                </a:moveTo>
                <a:lnTo>
                  <a:pt x="2298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0" name="bg object 6600"/>
          <p:cNvSpPr/>
          <p:nvPr/>
        </p:nvSpPr>
        <p:spPr>
          <a:xfrm>
            <a:off x="12783555" y="8444451"/>
            <a:ext cx="229870" cy="360680"/>
          </a:xfrm>
          <a:custGeom>
            <a:avLst/>
            <a:gdLst/>
            <a:ahLst/>
            <a:cxnLst/>
            <a:rect l="l" t="t" r="r" b="b"/>
            <a:pathLst>
              <a:path w="229869" h="360679">
                <a:moveTo>
                  <a:pt x="0" y="0"/>
                </a:moveTo>
                <a:lnTo>
                  <a:pt x="229826" y="3600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1" name="bg object 6601"/>
          <p:cNvSpPr/>
          <p:nvPr/>
        </p:nvSpPr>
        <p:spPr>
          <a:xfrm>
            <a:off x="13207967" y="8444451"/>
            <a:ext cx="229870" cy="360680"/>
          </a:xfrm>
          <a:custGeom>
            <a:avLst/>
            <a:gdLst/>
            <a:ahLst/>
            <a:cxnLst/>
            <a:rect l="l" t="t" r="r" b="b"/>
            <a:pathLst>
              <a:path w="229869" h="360679">
                <a:moveTo>
                  <a:pt x="0" y="0"/>
                </a:moveTo>
                <a:lnTo>
                  <a:pt x="229826" y="3600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2" name="bg object 6602"/>
          <p:cNvSpPr/>
          <p:nvPr/>
        </p:nvSpPr>
        <p:spPr>
          <a:xfrm>
            <a:off x="13166235" y="10458074"/>
            <a:ext cx="184150" cy="360680"/>
          </a:xfrm>
          <a:custGeom>
            <a:avLst/>
            <a:gdLst/>
            <a:ahLst/>
            <a:cxnLst/>
            <a:rect l="l" t="t" r="r" b="b"/>
            <a:pathLst>
              <a:path w="184150" h="360679">
                <a:moveTo>
                  <a:pt x="0" y="0"/>
                </a:moveTo>
                <a:lnTo>
                  <a:pt x="183853" y="3600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3" name="bg object 6603"/>
          <p:cNvSpPr/>
          <p:nvPr/>
        </p:nvSpPr>
        <p:spPr>
          <a:xfrm>
            <a:off x="13166235" y="10458074"/>
            <a:ext cx="184150" cy="360680"/>
          </a:xfrm>
          <a:custGeom>
            <a:avLst/>
            <a:gdLst/>
            <a:ahLst/>
            <a:cxnLst/>
            <a:rect l="l" t="t" r="r" b="b"/>
            <a:pathLst>
              <a:path w="184150" h="360679">
                <a:moveTo>
                  <a:pt x="0" y="360073"/>
                </a:moveTo>
                <a:lnTo>
                  <a:pt x="1838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4" name="bg object 6604"/>
          <p:cNvSpPr/>
          <p:nvPr/>
        </p:nvSpPr>
        <p:spPr>
          <a:xfrm>
            <a:off x="12784619" y="8444451"/>
            <a:ext cx="229235" cy="358775"/>
          </a:xfrm>
          <a:custGeom>
            <a:avLst/>
            <a:gdLst/>
            <a:ahLst/>
            <a:cxnLst/>
            <a:rect l="l" t="t" r="r" b="b"/>
            <a:pathLst>
              <a:path w="229234" h="358775">
                <a:moveTo>
                  <a:pt x="228759" y="0"/>
                </a:moveTo>
                <a:lnTo>
                  <a:pt x="0" y="3583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5" name="bg object 6605"/>
          <p:cNvSpPr/>
          <p:nvPr/>
        </p:nvSpPr>
        <p:spPr>
          <a:xfrm>
            <a:off x="12784619" y="8444446"/>
            <a:ext cx="229235" cy="360680"/>
          </a:xfrm>
          <a:custGeom>
            <a:avLst/>
            <a:gdLst/>
            <a:ahLst/>
            <a:cxnLst/>
            <a:rect l="l" t="t" r="r" b="b"/>
            <a:pathLst>
              <a:path w="229234" h="360679">
                <a:moveTo>
                  <a:pt x="228759" y="3600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6" name="bg object 6606"/>
          <p:cNvSpPr/>
          <p:nvPr/>
        </p:nvSpPr>
        <p:spPr>
          <a:xfrm>
            <a:off x="13207967" y="8444451"/>
            <a:ext cx="226695" cy="354965"/>
          </a:xfrm>
          <a:custGeom>
            <a:avLst/>
            <a:gdLst/>
            <a:ahLst/>
            <a:cxnLst/>
            <a:rect l="l" t="t" r="r" b="b"/>
            <a:pathLst>
              <a:path w="226694" h="354965">
                <a:moveTo>
                  <a:pt x="0" y="0"/>
                </a:moveTo>
                <a:lnTo>
                  <a:pt x="226346" y="3546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7" name="bg object 6607"/>
          <p:cNvSpPr/>
          <p:nvPr/>
        </p:nvSpPr>
        <p:spPr>
          <a:xfrm>
            <a:off x="13207967" y="8449894"/>
            <a:ext cx="226695" cy="354965"/>
          </a:xfrm>
          <a:custGeom>
            <a:avLst/>
            <a:gdLst/>
            <a:ahLst/>
            <a:cxnLst/>
            <a:rect l="l" t="t" r="r" b="b"/>
            <a:pathLst>
              <a:path w="226694" h="354965">
                <a:moveTo>
                  <a:pt x="0" y="354613"/>
                </a:moveTo>
                <a:lnTo>
                  <a:pt x="2263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8" name="bg object 6608"/>
          <p:cNvSpPr/>
          <p:nvPr/>
        </p:nvSpPr>
        <p:spPr>
          <a:xfrm>
            <a:off x="12757649" y="2740082"/>
            <a:ext cx="306070" cy="276860"/>
          </a:xfrm>
          <a:custGeom>
            <a:avLst/>
            <a:gdLst/>
            <a:ahLst/>
            <a:cxnLst/>
            <a:rect l="l" t="t" r="r" b="b"/>
            <a:pathLst>
              <a:path w="306069" h="276860">
                <a:moveTo>
                  <a:pt x="0" y="0"/>
                </a:moveTo>
                <a:lnTo>
                  <a:pt x="305655" y="2767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9" name="bg object 6609"/>
          <p:cNvSpPr/>
          <p:nvPr/>
        </p:nvSpPr>
        <p:spPr>
          <a:xfrm>
            <a:off x="12757649" y="2740077"/>
            <a:ext cx="306070" cy="276860"/>
          </a:xfrm>
          <a:custGeom>
            <a:avLst/>
            <a:gdLst/>
            <a:ahLst/>
            <a:cxnLst/>
            <a:rect l="l" t="t" r="r" b="b"/>
            <a:pathLst>
              <a:path w="306069" h="276860">
                <a:moveTo>
                  <a:pt x="0" y="276700"/>
                </a:moveTo>
                <a:lnTo>
                  <a:pt x="3056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0" name="bg object 6610"/>
          <p:cNvSpPr/>
          <p:nvPr/>
        </p:nvSpPr>
        <p:spPr>
          <a:xfrm>
            <a:off x="13166231" y="10458074"/>
            <a:ext cx="184150" cy="360680"/>
          </a:xfrm>
          <a:custGeom>
            <a:avLst/>
            <a:gdLst/>
            <a:ahLst/>
            <a:cxnLst/>
            <a:rect l="l" t="t" r="r" b="b"/>
            <a:pathLst>
              <a:path w="184150" h="360679">
                <a:moveTo>
                  <a:pt x="183853" y="0"/>
                </a:moveTo>
                <a:lnTo>
                  <a:pt x="0" y="3600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1" name="bg object 6611"/>
          <p:cNvSpPr/>
          <p:nvPr/>
        </p:nvSpPr>
        <p:spPr>
          <a:xfrm>
            <a:off x="13166231" y="10458074"/>
            <a:ext cx="184150" cy="360680"/>
          </a:xfrm>
          <a:custGeom>
            <a:avLst/>
            <a:gdLst/>
            <a:ahLst/>
            <a:cxnLst/>
            <a:rect l="l" t="t" r="r" b="b"/>
            <a:pathLst>
              <a:path w="184150" h="360679">
                <a:moveTo>
                  <a:pt x="183853" y="3600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2" name="bg object 6612"/>
          <p:cNvSpPr/>
          <p:nvPr/>
        </p:nvSpPr>
        <p:spPr>
          <a:xfrm>
            <a:off x="12757649" y="3319395"/>
            <a:ext cx="306070" cy="276860"/>
          </a:xfrm>
          <a:custGeom>
            <a:avLst/>
            <a:gdLst/>
            <a:ahLst/>
            <a:cxnLst/>
            <a:rect l="l" t="t" r="r" b="b"/>
            <a:pathLst>
              <a:path w="306069" h="276860">
                <a:moveTo>
                  <a:pt x="0" y="0"/>
                </a:moveTo>
                <a:lnTo>
                  <a:pt x="305655" y="2767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3" name="bg object 6613"/>
          <p:cNvSpPr/>
          <p:nvPr/>
        </p:nvSpPr>
        <p:spPr>
          <a:xfrm>
            <a:off x="12757649" y="3319395"/>
            <a:ext cx="306070" cy="276860"/>
          </a:xfrm>
          <a:custGeom>
            <a:avLst/>
            <a:gdLst/>
            <a:ahLst/>
            <a:cxnLst/>
            <a:rect l="l" t="t" r="r" b="b"/>
            <a:pathLst>
              <a:path w="306069" h="276860">
                <a:moveTo>
                  <a:pt x="0" y="276713"/>
                </a:moveTo>
                <a:lnTo>
                  <a:pt x="3056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4" name="bg object 6614"/>
          <p:cNvSpPr/>
          <p:nvPr/>
        </p:nvSpPr>
        <p:spPr>
          <a:xfrm>
            <a:off x="8271623" y="4644204"/>
            <a:ext cx="191135" cy="0"/>
          </a:xfrm>
          <a:custGeom>
            <a:avLst/>
            <a:gdLst/>
            <a:ahLst/>
            <a:cxnLst/>
            <a:rect l="l" t="t" r="r" b="b"/>
            <a:pathLst>
              <a:path w="191134">
                <a:moveTo>
                  <a:pt x="1909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5" name="bg object 6615"/>
          <p:cNvSpPr/>
          <p:nvPr/>
        </p:nvSpPr>
        <p:spPr>
          <a:xfrm>
            <a:off x="7377416" y="4368285"/>
            <a:ext cx="191135" cy="0"/>
          </a:xfrm>
          <a:custGeom>
            <a:avLst/>
            <a:gdLst/>
            <a:ahLst/>
            <a:cxnLst/>
            <a:rect l="l" t="t" r="r" b="b"/>
            <a:pathLst>
              <a:path w="191134">
                <a:moveTo>
                  <a:pt x="1909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6" name="bg object 6616"/>
          <p:cNvSpPr/>
          <p:nvPr/>
        </p:nvSpPr>
        <p:spPr>
          <a:xfrm>
            <a:off x="7568381" y="4559253"/>
            <a:ext cx="0" cy="85090"/>
          </a:xfrm>
          <a:custGeom>
            <a:avLst/>
            <a:gdLst/>
            <a:ahLst/>
            <a:cxnLst/>
            <a:rect l="l" t="t" r="r" b="b"/>
            <a:pathLst>
              <a:path h="85089">
                <a:moveTo>
                  <a:pt x="0" y="0"/>
                </a:moveTo>
                <a:lnTo>
                  <a:pt x="0" y="849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7" name="bg object 6617"/>
          <p:cNvSpPr/>
          <p:nvPr/>
        </p:nvSpPr>
        <p:spPr>
          <a:xfrm>
            <a:off x="7589400" y="4559253"/>
            <a:ext cx="0" cy="85090"/>
          </a:xfrm>
          <a:custGeom>
            <a:avLst/>
            <a:gdLst/>
            <a:ahLst/>
            <a:cxnLst/>
            <a:rect l="l" t="t" r="r" b="b"/>
            <a:pathLst>
              <a:path h="85089">
                <a:moveTo>
                  <a:pt x="0" y="0"/>
                </a:moveTo>
                <a:lnTo>
                  <a:pt x="0" y="849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8" name="bg object 6618"/>
          <p:cNvSpPr/>
          <p:nvPr/>
        </p:nvSpPr>
        <p:spPr>
          <a:xfrm>
            <a:off x="7568382" y="4368285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01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9" name="bg object 6619"/>
          <p:cNvSpPr/>
          <p:nvPr/>
        </p:nvSpPr>
        <p:spPr>
          <a:xfrm>
            <a:off x="7589400" y="4348283"/>
            <a:ext cx="0" cy="20320"/>
          </a:xfrm>
          <a:custGeom>
            <a:avLst/>
            <a:gdLst/>
            <a:ahLst/>
            <a:cxnLst/>
            <a:rect l="l" t="t" r="r" b="b"/>
            <a:pathLst>
              <a:path h="20320">
                <a:moveTo>
                  <a:pt x="0" y="0"/>
                </a:moveTo>
                <a:lnTo>
                  <a:pt x="0" y="200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0" name="bg object 6620"/>
          <p:cNvSpPr/>
          <p:nvPr/>
        </p:nvSpPr>
        <p:spPr>
          <a:xfrm>
            <a:off x="7568381" y="4348316"/>
            <a:ext cx="0" cy="20320"/>
          </a:xfrm>
          <a:custGeom>
            <a:avLst/>
            <a:gdLst/>
            <a:ahLst/>
            <a:cxnLst/>
            <a:rect l="l" t="t" r="r" b="b"/>
            <a:pathLst>
              <a:path h="20320">
                <a:moveTo>
                  <a:pt x="0" y="0"/>
                </a:moveTo>
                <a:lnTo>
                  <a:pt x="0" y="199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1" name="bg object 6621"/>
          <p:cNvSpPr/>
          <p:nvPr/>
        </p:nvSpPr>
        <p:spPr>
          <a:xfrm>
            <a:off x="7568382" y="4559253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01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2" name="bg object 6622"/>
          <p:cNvSpPr/>
          <p:nvPr/>
        </p:nvSpPr>
        <p:spPr>
          <a:xfrm>
            <a:off x="5348418" y="7009487"/>
            <a:ext cx="65405" cy="124460"/>
          </a:xfrm>
          <a:custGeom>
            <a:avLst/>
            <a:gdLst/>
            <a:ahLst/>
            <a:cxnLst/>
            <a:rect l="l" t="t" r="r" b="b"/>
            <a:pathLst>
              <a:path w="65404" h="124459">
                <a:moveTo>
                  <a:pt x="65136" y="1238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3" name="bg object 6623"/>
          <p:cNvSpPr/>
          <p:nvPr/>
        </p:nvSpPr>
        <p:spPr>
          <a:xfrm>
            <a:off x="5366763" y="7000204"/>
            <a:ext cx="65405" cy="123825"/>
          </a:xfrm>
          <a:custGeom>
            <a:avLst/>
            <a:gdLst/>
            <a:ahLst/>
            <a:cxnLst/>
            <a:rect l="l" t="t" r="r" b="b"/>
            <a:pathLst>
              <a:path w="65404" h="123825">
                <a:moveTo>
                  <a:pt x="65187" y="1234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4" name="bg object 6624"/>
          <p:cNvSpPr/>
          <p:nvPr/>
        </p:nvSpPr>
        <p:spPr>
          <a:xfrm>
            <a:off x="13775680" y="3121697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>
                <a:moveTo>
                  <a:pt x="0" y="0"/>
                </a:moveTo>
                <a:lnTo>
                  <a:pt x="1599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5" name="bg object 6625"/>
          <p:cNvSpPr/>
          <p:nvPr/>
        </p:nvSpPr>
        <p:spPr>
          <a:xfrm>
            <a:off x="14072612" y="10343516"/>
            <a:ext cx="42545" cy="0"/>
          </a:xfrm>
          <a:custGeom>
            <a:avLst/>
            <a:gdLst/>
            <a:ahLst/>
            <a:cxnLst/>
            <a:rect l="l" t="t" r="r" b="b"/>
            <a:pathLst>
              <a:path w="42544">
                <a:moveTo>
                  <a:pt x="4207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6" name="bg object 6626"/>
          <p:cNvSpPr/>
          <p:nvPr/>
        </p:nvSpPr>
        <p:spPr>
          <a:xfrm>
            <a:off x="14114686" y="10343520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0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7" name="bg object 6627"/>
          <p:cNvSpPr/>
          <p:nvPr/>
        </p:nvSpPr>
        <p:spPr>
          <a:xfrm>
            <a:off x="14072616" y="10343520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0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8" name="bg object 6628"/>
          <p:cNvSpPr/>
          <p:nvPr/>
        </p:nvSpPr>
        <p:spPr>
          <a:xfrm>
            <a:off x="13902681" y="10343516"/>
            <a:ext cx="170180" cy="0"/>
          </a:xfrm>
          <a:custGeom>
            <a:avLst/>
            <a:gdLst/>
            <a:ahLst/>
            <a:cxnLst/>
            <a:rect l="l" t="t" r="r" b="b"/>
            <a:pathLst>
              <a:path w="170180">
                <a:moveTo>
                  <a:pt x="16993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9" name="bg object 6629"/>
          <p:cNvSpPr/>
          <p:nvPr/>
        </p:nvSpPr>
        <p:spPr>
          <a:xfrm>
            <a:off x="14072611" y="10173582"/>
            <a:ext cx="42545" cy="0"/>
          </a:xfrm>
          <a:custGeom>
            <a:avLst/>
            <a:gdLst/>
            <a:ahLst/>
            <a:cxnLst/>
            <a:rect l="l" t="t" r="r" b="b"/>
            <a:pathLst>
              <a:path w="42544">
                <a:moveTo>
                  <a:pt x="4207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30" name="bg object 6630"/>
          <p:cNvSpPr/>
          <p:nvPr/>
        </p:nvSpPr>
        <p:spPr>
          <a:xfrm>
            <a:off x="14114685" y="10158805"/>
            <a:ext cx="0" cy="15240"/>
          </a:xfrm>
          <a:custGeom>
            <a:avLst/>
            <a:gdLst/>
            <a:ahLst/>
            <a:cxnLst/>
            <a:rect l="l" t="t" r="r" b="b"/>
            <a:pathLst>
              <a:path h="15240">
                <a:moveTo>
                  <a:pt x="0" y="0"/>
                </a:moveTo>
                <a:lnTo>
                  <a:pt x="0" y="147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31" name="bg object 6631"/>
          <p:cNvSpPr/>
          <p:nvPr/>
        </p:nvSpPr>
        <p:spPr>
          <a:xfrm>
            <a:off x="14072615" y="10158805"/>
            <a:ext cx="0" cy="15240"/>
          </a:xfrm>
          <a:custGeom>
            <a:avLst/>
            <a:gdLst/>
            <a:ahLst/>
            <a:cxnLst/>
            <a:rect l="l" t="t" r="r" b="b"/>
            <a:pathLst>
              <a:path h="15240">
                <a:moveTo>
                  <a:pt x="0" y="0"/>
                </a:moveTo>
                <a:lnTo>
                  <a:pt x="0" y="147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32" name="bg object 6632"/>
          <p:cNvSpPr/>
          <p:nvPr/>
        </p:nvSpPr>
        <p:spPr>
          <a:xfrm>
            <a:off x="3778808" y="3549221"/>
            <a:ext cx="197485" cy="0"/>
          </a:xfrm>
          <a:custGeom>
            <a:avLst/>
            <a:gdLst/>
            <a:ahLst/>
            <a:cxnLst/>
            <a:rect l="l" t="t" r="r" b="b"/>
            <a:pathLst>
              <a:path w="197485">
                <a:moveTo>
                  <a:pt x="19722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33" name="bg object 6633"/>
          <p:cNvSpPr/>
          <p:nvPr/>
        </p:nvSpPr>
        <p:spPr>
          <a:xfrm>
            <a:off x="6492204" y="10158467"/>
            <a:ext cx="151130" cy="78740"/>
          </a:xfrm>
          <a:custGeom>
            <a:avLst/>
            <a:gdLst/>
            <a:ahLst/>
            <a:cxnLst/>
            <a:rect l="l" t="t" r="r" b="b"/>
            <a:pathLst>
              <a:path w="151129" h="78740">
                <a:moveTo>
                  <a:pt x="150859" y="0"/>
                </a:moveTo>
                <a:lnTo>
                  <a:pt x="0" y="782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34" name="bg object 6634"/>
          <p:cNvSpPr/>
          <p:nvPr/>
        </p:nvSpPr>
        <p:spPr>
          <a:xfrm>
            <a:off x="8761367" y="5896981"/>
            <a:ext cx="0" cy="294640"/>
          </a:xfrm>
          <a:custGeom>
            <a:avLst/>
            <a:gdLst/>
            <a:ahLst/>
            <a:cxnLst/>
            <a:rect l="l" t="t" r="r" b="b"/>
            <a:pathLst>
              <a:path h="294639">
                <a:moveTo>
                  <a:pt x="0" y="2943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35" name="bg object 6635"/>
          <p:cNvSpPr/>
          <p:nvPr/>
        </p:nvSpPr>
        <p:spPr>
          <a:xfrm>
            <a:off x="8740349" y="5896983"/>
            <a:ext cx="0" cy="135255"/>
          </a:xfrm>
          <a:custGeom>
            <a:avLst/>
            <a:gdLst/>
            <a:ahLst/>
            <a:cxnLst/>
            <a:rect l="l" t="t" r="r" b="b"/>
            <a:pathLst>
              <a:path h="135254">
                <a:moveTo>
                  <a:pt x="0" y="13514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36" name="bg object 6636"/>
          <p:cNvSpPr/>
          <p:nvPr/>
        </p:nvSpPr>
        <p:spPr>
          <a:xfrm>
            <a:off x="8740349" y="5896981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0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637" name="bg object 6637"/>
          <p:cNvPicPr/>
          <p:nvPr/>
        </p:nvPicPr>
        <p:blipFill>
          <a:blip r:embed="rId138" cstate="print"/>
          <a:stretch>
            <a:fillRect/>
          </a:stretch>
        </p:blipFill>
        <p:spPr>
          <a:xfrm>
            <a:off x="8592311" y="5605130"/>
            <a:ext cx="176562" cy="144560"/>
          </a:xfrm>
          <a:prstGeom prst="rect">
            <a:avLst/>
          </a:prstGeom>
        </p:spPr>
      </p:pic>
      <p:sp>
        <p:nvSpPr>
          <p:cNvPr id="6638" name="bg object 6638"/>
          <p:cNvSpPr/>
          <p:nvPr/>
        </p:nvSpPr>
        <p:spPr>
          <a:xfrm>
            <a:off x="9058302" y="5897827"/>
            <a:ext cx="0" cy="149860"/>
          </a:xfrm>
          <a:custGeom>
            <a:avLst/>
            <a:gdLst/>
            <a:ahLst/>
            <a:cxnLst/>
            <a:rect l="l" t="t" r="r" b="b"/>
            <a:pathLst>
              <a:path h="149860">
                <a:moveTo>
                  <a:pt x="0" y="1497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39" name="bg object 6639"/>
          <p:cNvSpPr/>
          <p:nvPr/>
        </p:nvSpPr>
        <p:spPr>
          <a:xfrm>
            <a:off x="9085267" y="5897830"/>
            <a:ext cx="0" cy="116205"/>
          </a:xfrm>
          <a:custGeom>
            <a:avLst/>
            <a:gdLst/>
            <a:ahLst/>
            <a:cxnLst/>
            <a:rect l="l" t="t" r="r" b="b"/>
            <a:pathLst>
              <a:path h="116204">
                <a:moveTo>
                  <a:pt x="0" y="1156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0" name="bg object 6640"/>
          <p:cNvSpPr/>
          <p:nvPr/>
        </p:nvSpPr>
        <p:spPr>
          <a:xfrm>
            <a:off x="9058301" y="5605915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1430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1" name="bg object 6641"/>
          <p:cNvSpPr/>
          <p:nvPr/>
        </p:nvSpPr>
        <p:spPr>
          <a:xfrm>
            <a:off x="9058305" y="5748938"/>
            <a:ext cx="175895" cy="0"/>
          </a:xfrm>
          <a:custGeom>
            <a:avLst/>
            <a:gdLst/>
            <a:ahLst/>
            <a:cxnLst/>
            <a:rect l="l" t="t" r="r" b="b"/>
            <a:pathLst>
              <a:path w="175895">
                <a:moveTo>
                  <a:pt x="26961" y="0"/>
                </a:moveTo>
                <a:lnTo>
                  <a:pt x="0" y="0"/>
                </a:lnTo>
              </a:path>
              <a:path w="175895">
                <a:moveTo>
                  <a:pt x="26961" y="0"/>
                </a:moveTo>
                <a:lnTo>
                  <a:pt x="1758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2" name="bg object 6642"/>
          <p:cNvSpPr/>
          <p:nvPr/>
        </p:nvSpPr>
        <p:spPr>
          <a:xfrm>
            <a:off x="9058305" y="5897829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696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3" name="bg object 6643"/>
          <p:cNvSpPr/>
          <p:nvPr/>
        </p:nvSpPr>
        <p:spPr>
          <a:xfrm>
            <a:off x="9051181" y="7592249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4" name="bg object 6644"/>
          <p:cNvSpPr/>
          <p:nvPr/>
        </p:nvSpPr>
        <p:spPr>
          <a:xfrm>
            <a:off x="9051129" y="7420411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5" name="bg object 6645"/>
          <p:cNvSpPr/>
          <p:nvPr/>
        </p:nvSpPr>
        <p:spPr>
          <a:xfrm>
            <a:off x="9067951" y="7420410"/>
            <a:ext cx="172085" cy="0"/>
          </a:xfrm>
          <a:custGeom>
            <a:avLst/>
            <a:gdLst/>
            <a:ahLst/>
            <a:cxnLst/>
            <a:rect l="l" t="t" r="r" b="b"/>
            <a:pathLst>
              <a:path w="172084">
                <a:moveTo>
                  <a:pt x="0" y="0"/>
                </a:moveTo>
                <a:lnTo>
                  <a:pt x="1718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6" name="bg object 6646"/>
          <p:cNvSpPr/>
          <p:nvPr/>
        </p:nvSpPr>
        <p:spPr>
          <a:xfrm>
            <a:off x="6215216" y="9313012"/>
            <a:ext cx="12700" cy="6985"/>
          </a:xfrm>
          <a:custGeom>
            <a:avLst/>
            <a:gdLst/>
            <a:ahLst/>
            <a:cxnLst/>
            <a:rect l="l" t="t" r="r" b="b"/>
            <a:pathLst>
              <a:path w="12700" h="6984">
                <a:moveTo>
                  <a:pt x="0" y="6540"/>
                </a:moveTo>
                <a:lnTo>
                  <a:pt x="126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7" name="bg object 6647"/>
          <p:cNvSpPr/>
          <p:nvPr/>
        </p:nvSpPr>
        <p:spPr>
          <a:xfrm>
            <a:off x="5918725" y="8747766"/>
            <a:ext cx="17780" cy="10795"/>
          </a:xfrm>
          <a:custGeom>
            <a:avLst/>
            <a:gdLst/>
            <a:ahLst/>
            <a:cxnLst/>
            <a:rect l="l" t="t" r="r" b="b"/>
            <a:pathLst>
              <a:path w="17779" h="10795">
                <a:moveTo>
                  <a:pt x="0" y="10235"/>
                </a:moveTo>
                <a:lnTo>
                  <a:pt x="176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8" name="bg object 6648"/>
          <p:cNvSpPr/>
          <p:nvPr/>
        </p:nvSpPr>
        <p:spPr>
          <a:xfrm>
            <a:off x="5841259" y="8598738"/>
            <a:ext cx="19050" cy="10160"/>
          </a:xfrm>
          <a:custGeom>
            <a:avLst/>
            <a:gdLst/>
            <a:ahLst/>
            <a:cxnLst/>
            <a:rect l="l" t="t" r="r" b="b"/>
            <a:pathLst>
              <a:path w="19050" h="10159">
                <a:moveTo>
                  <a:pt x="0" y="9829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9" name="bg object 6649"/>
          <p:cNvSpPr/>
          <p:nvPr/>
        </p:nvSpPr>
        <p:spPr>
          <a:xfrm>
            <a:off x="6293426" y="9463859"/>
            <a:ext cx="12700" cy="6985"/>
          </a:xfrm>
          <a:custGeom>
            <a:avLst/>
            <a:gdLst/>
            <a:ahLst/>
            <a:cxnLst/>
            <a:rect l="l" t="t" r="r" b="b"/>
            <a:pathLst>
              <a:path w="12700" h="6984">
                <a:moveTo>
                  <a:pt x="0" y="6527"/>
                </a:moveTo>
                <a:lnTo>
                  <a:pt x="12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0" name="bg object 6650"/>
          <p:cNvSpPr/>
          <p:nvPr/>
        </p:nvSpPr>
        <p:spPr>
          <a:xfrm>
            <a:off x="6643392" y="10152560"/>
            <a:ext cx="12700" cy="6985"/>
          </a:xfrm>
          <a:custGeom>
            <a:avLst/>
            <a:gdLst/>
            <a:ahLst/>
            <a:cxnLst/>
            <a:rect l="l" t="t" r="r" b="b"/>
            <a:pathLst>
              <a:path w="12700" h="6984">
                <a:moveTo>
                  <a:pt x="0" y="6540"/>
                </a:moveTo>
                <a:lnTo>
                  <a:pt x="12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1" name="bg object 6651"/>
          <p:cNvSpPr/>
          <p:nvPr/>
        </p:nvSpPr>
        <p:spPr>
          <a:xfrm>
            <a:off x="6720553" y="10303733"/>
            <a:ext cx="15240" cy="6985"/>
          </a:xfrm>
          <a:custGeom>
            <a:avLst/>
            <a:gdLst/>
            <a:ahLst/>
            <a:cxnLst/>
            <a:rect l="l" t="t" r="r" b="b"/>
            <a:pathLst>
              <a:path w="15240" h="6984">
                <a:moveTo>
                  <a:pt x="0" y="6743"/>
                </a:moveTo>
                <a:lnTo>
                  <a:pt x="149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2" name="bg object 6652"/>
          <p:cNvSpPr/>
          <p:nvPr/>
        </p:nvSpPr>
        <p:spPr>
          <a:xfrm>
            <a:off x="6305746" y="9465261"/>
            <a:ext cx="350520" cy="687705"/>
          </a:xfrm>
          <a:custGeom>
            <a:avLst/>
            <a:gdLst/>
            <a:ahLst/>
            <a:cxnLst/>
            <a:rect l="l" t="t" r="r" b="b"/>
            <a:pathLst>
              <a:path w="350520" h="687704">
                <a:moveTo>
                  <a:pt x="350307" y="68729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3" name="bg object 6653"/>
          <p:cNvSpPr/>
          <p:nvPr/>
        </p:nvSpPr>
        <p:spPr>
          <a:xfrm>
            <a:off x="6720550" y="10310475"/>
            <a:ext cx="145415" cy="283210"/>
          </a:xfrm>
          <a:custGeom>
            <a:avLst/>
            <a:gdLst/>
            <a:ahLst/>
            <a:cxnLst/>
            <a:rect l="l" t="t" r="r" b="b"/>
            <a:pathLst>
              <a:path w="145415" h="283209">
                <a:moveTo>
                  <a:pt x="144890" y="2831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4" name="bg object 6654"/>
          <p:cNvSpPr/>
          <p:nvPr/>
        </p:nvSpPr>
        <p:spPr>
          <a:xfrm>
            <a:off x="9049266" y="7237339"/>
            <a:ext cx="2540" cy="185420"/>
          </a:xfrm>
          <a:custGeom>
            <a:avLst/>
            <a:gdLst/>
            <a:ahLst/>
            <a:cxnLst/>
            <a:rect l="l" t="t" r="r" b="b"/>
            <a:pathLst>
              <a:path w="2540" h="185420">
                <a:moveTo>
                  <a:pt x="0" y="0"/>
                </a:moveTo>
                <a:lnTo>
                  <a:pt x="1930" y="1849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5" name="bg object 6655"/>
          <p:cNvSpPr/>
          <p:nvPr/>
        </p:nvSpPr>
        <p:spPr>
          <a:xfrm>
            <a:off x="9067998" y="7592239"/>
            <a:ext cx="0" cy="52069"/>
          </a:xfrm>
          <a:custGeom>
            <a:avLst/>
            <a:gdLst/>
            <a:ahLst/>
            <a:cxnLst/>
            <a:rect l="l" t="t" r="r" b="b"/>
            <a:pathLst>
              <a:path h="52070">
                <a:moveTo>
                  <a:pt x="0" y="0"/>
                </a:moveTo>
                <a:lnTo>
                  <a:pt x="0" y="519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6" name="bg object 6656"/>
          <p:cNvSpPr/>
          <p:nvPr/>
        </p:nvSpPr>
        <p:spPr>
          <a:xfrm>
            <a:off x="13394211" y="4549857"/>
            <a:ext cx="0" cy="193040"/>
          </a:xfrm>
          <a:custGeom>
            <a:avLst/>
            <a:gdLst/>
            <a:ahLst/>
            <a:cxnLst/>
            <a:rect l="l" t="t" r="r" b="b"/>
            <a:pathLst>
              <a:path h="193039">
                <a:moveTo>
                  <a:pt x="0" y="1925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7" name="bg object 6657"/>
          <p:cNvSpPr/>
          <p:nvPr/>
        </p:nvSpPr>
        <p:spPr>
          <a:xfrm>
            <a:off x="13394211" y="4721406"/>
            <a:ext cx="130810" cy="0"/>
          </a:xfrm>
          <a:custGeom>
            <a:avLst/>
            <a:gdLst/>
            <a:ahLst/>
            <a:cxnLst/>
            <a:rect l="l" t="t" r="r" b="b"/>
            <a:pathLst>
              <a:path w="130809">
                <a:moveTo>
                  <a:pt x="0" y="0"/>
                </a:moveTo>
                <a:lnTo>
                  <a:pt x="1305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8" name="bg object 6658"/>
          <p:cNvSpPr/>
          <p:nvPr/>
        </p:nvSpPr>
        <p:spPr>
          <a:xfrm>
            <a:off x="13394209" y="4742421"/>
            <a:ext cx="150495" cy="0"/>
          </a:xfrm>
          <a:custGeom>
            <a:avLst/>
            <a:gdLst/>
            <a:ahLst/>
            <a:cxnLst/>
            <a:rect l="l" t="t" r="r" b="b"/>
            <a:pathLst>
              <a:path w="150494">
                <a:moveTo>
                  <a:pt x="1503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9" name="bg object 6659"/>
          <p:cNvSpPr/>
          <p:nvPr/>
        </p:nvSpPr>
        <p:spPr>
          <a:xfrm>
            <a:off x="13538133" y="3123261"/>
            <a:ext cx="0" cy="83820"/>
          </a:xfrm>
          <a:custGeom>
            <a:avLst/>
            <a:gdLst/>
            <a:ahLst/>
            <a:cxnLst/>
            <a:rect l="l" t="t" r="r" b="b"/>
            <a:pathLst>
              <a:path h="83819">
                <a:moveTo>
                  <a:pt x="0" y="834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0" name="bg object 6660"/>
          <p:cNvSpPr/>
          <p:nvPr/>
        </p:nvSpPr>
        <p:spPr>
          <a:xfrm>
            <a:off x="13567535" y="3123261"/>
            <a:ext cx="128270" cy="83820"/>
          </a:xfrm>
          <a:custGeom>
            <a:avLst/>
            <a:gdLst/>
            <a:ahLst/>
            <a:cxnLst/>
            <a:rect l="l" t="t" r="r" b="b"/>
            <a:pathLst>
              <a:path w="128269" h="83819">
                <a:moveTo>
                  <a:pt x="0" y="83487"/>
                </a:moveTo>
                <a:lnTo>
                  <a:pt x="127707" y="83487"/>
                </a:lnTo>
              </a:path>
              <a:path w="128269" h="83819">
                <a:moveTo>
                  <a:pt x="0" y="834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1" name="bg object 6661"/>
          <p:cNvSpPr/>
          <p:nvPr/>
        </p:nvSpPr>
        <p:spPr>
          <a:xfrm>
            <a:off x="15085831" y="7433923"/>
            <a:ext cx="123189" cy="0"/>
          </a:xfrm>
          <a:custGeom>
            <a:avLst/>
            <a:gdLst/>
            <a:ahLst/>
            <a:cxnLst/>
            <a:rect l="l" t="t" r="r" b="b"/>
            <a:pathLst>
              <a:path w="123190">
                <a:moveTo>
                  <a:pt x="0" y="0"/>
                </a:moveTo>
                <a:lnTo>
                  <a:pt x="12284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2" name="bg object 6662"/>
          <p:cNvSpPr/>
          <p:nvPr/>
        </p:nvSpPr>
        <p:spPr>
          <a:xfrm>
            <a:off x="15208675" y="7433922"/>
            <a:ext cx="0" cy="123189"/>
          </a:xfrm>
          <a:custGeom>
            <a:avLst/>
            <a:gdLst/>
            <a:ahLst/>
            <a:cxnLst/>
            <a:rect l="l" t="t" r="r" b="b"/>
            <a:pathLst>
              <a:path h="123190">
                <a:moveTo>
                  <a:pt x="0" y="0"/>
                </a:moveTo>
                <a:lnTo>
                  <a:pt x="0" y="1228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3" name="bg object 6663"/>
          <p:cNvSpPr/>
          <p:nvPr/>
        </p:nvSpPr>
        <p:spPr>
          <a:xfrm>
            <a:off x="15085831" y="7433922"/>
            <a:ext cx="0" cy="123189"/>
          </a:xfrm>
          <a:custGeom>
            <a:avLst/>
            <a:gdLst/>
            <a:ahLst/>
            <a:cxnLst/>
            <a:rect l="l" t="t" r="r" b="b"/>
            <a:pathLst>
              <a:path h="123190">
                <a:moveTo>
                  <a:pt x="0" y="0"/>
                </a:moveTo>
                <a:lnTo>
                  <a:pt x="0" y="1228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4" name="bg object 6664"/>
          <p:cNvSpPr/>
          <p:nvPr/>
        </p:nvSpPr>
        <p:spPr>
          <a:xfrm>
            <a:off x="15100370" y="7433921"/>
            <a:ext cx="108585" cy="0"/>
          </a:xfrm>
          <a:custGeom>
            <a:avLst/>
            <a:gdLst/>
            <a:ahLst/>
            <a:cxnLst/>
            <a:rect l="l" t="t" r="r" b="b"/>
            <a:pathLst>
              <a:path w="108584">
                <a:moveTo>
                  <a:pt x="0" y="0"/>
                </a:moveTo>
                <a:lnTo>
                  <a:pt x="1083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5" name="bg object 6665"/>
          <p:cNvSpPr/>
          <p:nvPr/>
        </p:nvSpPr>
        <p:spPr>
          <a:xfrm>
            <a:off x="15208673" y="7433917"/>
            <a:ext cx="0" cy="123189"/>
          </a:xfrm>
          <a:custGeom>
            <a:avLst/>
            <a:gdLst/>
            <a:ahLst/>
            <a:cxnLst/>
            <a:rect l="l" t="t" r="r" b="b"/>
            <a:pathLst>
              <a:path h="123190">
                <a:moveTo>
                  <a:pt x="0" y="12285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6" name="bg object 6666"/>
          <p:cNvSpPr/>
          <p:nvPr/>
        </p:nvSpPr>
        <p:spPr>
          <a:xfrm>
            <a:off x="13358007" y="3097771"/>
            <a:ext cx="368935" cy="0"/>
          </a:xfrm>
          <a:custGeom>
            <a:avLst/>
            <a:gdLst/>
            <a:ahLst/>
            <a:cxnLst/>
            <a:rect l="l" t="t" r="r" b="b"/>
            <a:pathLst>
              <a:path w="368934">
                <a:moveTo>
                  <a:pt x="3687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7" name="bg object 6667"/>
          <p:cNvSpPr/>
          <p:nvPr/>
        </p:nvSpPr>
        <p:spPr>
          <a:xfrm>
            <a:off x="13358011" y="3123014"/>
            <a:ext cx="370205" cy="0"/>
          </a:xfrm>
          <a:custGeom>
            <a:avLst/>
            <a:gdLst/>
            <a:ahLst/>
            <a:cxnLst/>
            <a:rect l="l" t="t" r="r" b="b"/>
            <a:pathLst>
              <a:path w="370205">
                <a:moveTo>
                  <a:pt x="37018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8" name="bg object 6668"/>
          <p:cNvSpPr/>
          <p:nvPr/>
        </p:nvSpPr>
        <p:spPr>
          <a:xfrm>
            <a:off x="15113097" y="5993798"/>
            <a:ext cx="149225" cy="635"/>
          </a:xfrm>
          <a:custGeom>
            <a:avLst/>
            <a:gdLst/>
            <a:ahLst/>
            <a:cxnLst/>
            <a:rect l="l" t="t" r="r" b="b"/>
            <a:pathLst>
              <a:path w="149225" h="635">
                <a:moveTo>
                  <a:pt x="0" y="63"/>
                </a:moveTo>
                <a:lnTo>
                  <a:pt x="1487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9" name="bg object 6669"/>
          <p:cNvSpPr/>
          <p:nvPr/>
        </p:nvSpPr>
        <p:spPr>
          <a:xfrm>
            <a:off x="15016680" y="4780183"/>
            <a:ext cx="0" cy="168275"/>
          </a:xfrm>
          <a:custGeom>
            <a:avLst/>
            <a:gdLst/>
            <a:ahLst/>
            <a:cxnLst/>
            <a:rect l="l" t="t" r="r" b="b"/>
            <a:pathLst>
              <a:path h="168275">
                <a:moveTo>
                  <a:pt x="0" y="1681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0" name="bg object 6670"/>
          <p:cNvSpPr/>
          <p:nvPr/>
        </p:nvSpPr>
        <p:spPr>
          <a:xfrm>
            <a:off x="12709419" y="6219362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0" y="0"/>
                </a:moveTo>
                <a:lnTo>
                  <a:pt x="7137" y="71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1" name="bg object 6671"/>
          <p:cNvSpPr/>
          <p:nvPr/>
        </p:nvSpPr>
        <p:spPr>
          <a:xfrm>
            <a:off x="12716555" y="6212222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142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2" name="bg object 6672"/>
          <p:cNvSpPr/>
          <p:nvPr/>
        </p:nvSpPr>
        <p:spPr>
          <a:xfrm>
            <a:off x="12709417" y="6212225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7137" y="0"/>
                </a:moveTo>
                <a:lnTo>
                  <a:pt x="0" y="71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3" name="bg object 6673"/>
          <p:cNvSpPr/>
          <p:nvPr/>
        </p:nvSpPr>
        <p:spPr>
          <a:xfrm>
            <a:off x="12716553" y="6219360"/>
            <a:ext cx="161290" cy="0"/>
          </a:xfrm>
          <a:custGeom>
            <a:avLst/>
            <a:gdLst/>
            <a:ahLst/>
            <a:cxnLst/>
            <a:rect l="l" t="t" r="r" b="b"/>
            <a:pathLst>
              <a:path w="161290">
                <a:moveTo>
                  <a:pt x="16096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4" name="bg object 6674"/>
          <p:cNvSpPr/>
          <p:nvPr/>
        </p:nvSpPr>
        <p:spPr>
          <a:xfrm>
            <a:off x="12840261" y="6385903"/>
            <a:ext cx="183515" cy="0"/>
          </a:xfrm>
          <a:custGeom>
            <a:avLst/>
            <a:gdLst/>
            <a:ahLst/>
            <a:cxnLst/>
            <a:rect l="l" t="t" r="r" b="b"/>
            <a:pathLst>
              <a:path w="183515">
                <a:moveTo>
                  <a:pt x="1832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5" name="bg object 6675"/>
          <p:cNvSpPr/>
          <p:nvPr/>
        </p:nvSpPr>
        <p:spPr>
          <a:xfrm>
            <a:off x="15606324" y="5808865"/>
            <a:ext cx="201930" cy="0"/>
          </a:xfrm>
          <a:custGeom>
            <a:avLst/>
            <a:gdLst/>
            <a:ahLst/>
            <a:cxnLst/>
            <a:rect l="l" t="t" r="r" b="b"/>
            <a:pathLst>
              <a:path w="201930">
                <a:moveTo>
                  <a:pt x="20173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6" name="bg object 6676"/>
          <p:cNvSpPr/>
          <p:nvPr/>
        </p:nvSpPr>
        <p:spPr>
          <a:xfrm>
            <a:off x="15404621" y="5808864"/>
            <a:ext cx="201930" cy="0"/>
          </a:xfrm>
          <a:custGeom>
            <a:avLst/>
            <a:gdLst/>
            <a:ahLst/>
            <a:cxnLst/>
            <a:rect l="l" t="t" r="r" b="b"/>
            <a:pathLst>
              <a:path w="201930">
                <a:moveTo>
                  <a:pt x="201709" y="0"/>
                </a:moveTo>
                <a:lnTo>
                  <a:pt x="0" y="0"/>
                </a:lnTo>
              </a:path>
              <a:path w="201930">
                <a:moveTo>
                  <a:pt x="201709" y="0"/>
                </a:moveTo>
                <a:lnTo>
                  <a:pt x="1512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7" name="bg object 6677"/>
          <p:cNvSpPr/>
          <p:nvPr/>
        </p:nvSpPr>
        <p:spPr>
          <a:xfrm>
            <a:off x="15303755" y="5808862"/>
            <a:ext cx="100965" cy="635"/>
          </a:xfrm>
          <a:custGeom>
            <a:avLst/>
            <a:gdLst/>
            <a:ahLst/>
            <a:cxnLst/>
            <a:rect l="l" t="t" r="r" b="b"/>
            <a:pathLst>
              <a:path w="100965" h="635">
                <a:moveTo>
                  <a:pt x="100860" y="0"/>
                </a:moveTo>
                <a:lnTo>
                  <a:pt x="50430" y="0"/>
                </a:lnTo>
              </a:path>
              <a:path w="100965" h="635">
                <a:moveTo>
                  <a:pt x="100860" y="0"/>
                </a:moveTo>
                <a:lnTo>
                  <a:pt x="0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8" name="bg object 6678"/>
          <p:cNvSpPr/>
          <p:nvPr/>
        </p:nvSpPr>
        <p:spPr>
          <a:xfrm>
            <a:off x="15606323" y="5313472"/>
            <a:ext cx="201930" cy="0"/>
          </a:xfrm>
          <a:custGeom>
            <a:avLst/>
            <a:gdLst/>
            <a:ahLst/>
            <a:cxnLst/>
            <a:rect l="l" t="t" r="r" b="b"/>
            <a:pathLst>
              <a:path w="201930">
                <a:moveTo>
                  <a:pt x="20173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9" name="bg object 6679"/>
          <p:cNvSpPr/>
          <p:nvPr/>
        </p:nvSpPr>
        <p:spPr>
          <a:xfrm>
            <a:off x="15107716" y="5313471"/>
            <a:ext cx="184150" cy="635"/>
          </a:xfrm>
          <a:custGeom>
            <a:avLst/>
            <a:gdLst/>
            <a:ahLst/>
            <a:cxnLst/>
            <a:rect l="l" t="t" r="r" b="b"/>
            <a:pathLst>
              <a:path w="184150" h="635">
                <a:moveTo>
                  <a:pt x="0" y="0"/>
                </a:moveTo>
                <a:lnTo>
                  <a:pt x="184043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0" name="bg object 6680"/>
          <p:cNvSpPr/>
          <p:nvPr/>
        </p:nvSpPr>
        <p:spPr>
          <a:xfrm>
            <a:off x="15555896" y="5313471"/>
            <a:ext cx="50800" cy="0"/>
          </a:xfrm>
          <a:custGeom>
            <a:avLst/>
            <a:gdLst/>
            <a:ahLst/>
            <a:cxnLst/>
            <a:rect l="l" t="t" r="r" b="b"/>
            <a:pathLst>
              <a:path w="50800">
                <a:moveTo>
                  <a:pt x="504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1" name="bg object 6681"/>
          <p:cNvSpPr/>
          <p:nvPr/>
        </p:nvSpPr>
        <p:spPr>
          <a:xfrm>
            <a:off x="12449665" y="6753695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20170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2" name="bg object 6682"/>
          <p:cNvSpPr/>
          <p:nvPr/>
        </p:nvSpPr>
        <p:spPr>
          <a:xfrm>
            <a:off x="12247952" y="6753695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20170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3" name="bg object 6683"/>
          <p:cNvSpPr/>
          <p:nvPr/>
        </p:nvSpPr>
        <p:spPr>
          <a:xfrm>
            <a:off x="12046239" y="6753694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20170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4" name="bg object 6684"/>
          <p:cNvSpPr/>
          <p:nvPr/>
        </p:nvSpPr>
        <p:spPr>
          <a:xfrm>
            <a:off x="12247951" y="5636158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20170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5" name="bg object 6685"/>
          <p:cNvSpPr/>
          <p:nvPr/>
        </p:nvSpPr>
        <p:spPr>
          <a:xfrm>
            <a:off x="12046238" y="5636156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20170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6" name="bg object 6686"/>
          <p:cNvSpPr/>
          <p:nvPr/>
        </p:nvSpPr>
        <p:spPr>
          <a:xfrm>
            <a:off x="12449664" y="6753690"/>
            <a:ext cx="261620" cy="635"/>
          </a:xfrm>
          <a:custGeom>
            <a:avLst/>
            <a:gdLst/>
            <a:ahLst/>
            <a:cxnLst/>
            <a:rect l="l" t="t" r="r" b="b"/>
            <a:pathLst>
              <a:path w="261620" h="634">
                <a:moveTo>
                  <a:pt x="261168" y="50"/>
                </a:moveTo>
                <a:lnTo>
                  <a:pt x="201709" y="0"/>
                </a:lnTo>
              </a:path>
              <a:path w="261620" h="634">
                <a:moveTo>
                  <a:pt x="261168" y="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7" name="bg object 6687"/>
          <p:cNvSpPr/>
          <p:nvPr/>
        </p:nvSpPr>
        <p:spPr>
          <a:xfrm>
            <a:off x="12449658" y="5636155"/>
            <a:ext cx="261620" cy="635"/>
          </a:xfrm>
          <a:custGeom>
            <a:avLst/>
            <a:gdLst/>
            <a:ahLst/>
            <a:cxnLst/>
            <a:rect l="l" t="t" r="r" b="b"/>
            <a:pathLst>
              <a:path w="261620" h="635">
                <a:moveTo>
                  <a:pt x="0" y="0"/>
                </a:moveTo>
                <a:lnTo>
                  <a:pt x="261168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8" name="bg object 6688"/>
          <p:cNvSpPr/>
          <p:nvPr/>
        </p:nvSpPr>
        <p:spPr>
          <a:xfrm>
            <a:off x="12449662" y="6184835"/>
            <a:ext cx="261620" cy="635"/>
          </a:xfrm>
          <a:custGeom>
            <a:avLst/>
            <a:gdLst/>
            <a:ahLst/>
            <a:cxnLst/>
            <a:rect l="l" t="t" r="r" b="b"/>
            <a:pathLst>
              <a:path w="261620" h="635">
                <a:moveTo>
                  <a:pt x="261168" y="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9" name="bg object 6689"/>
          <p:cNvSpPr/>
          <p:nvPr/>
        </p:nvSpPr>
        <p:spPr>
          <a:xfrm>
            <a:off x="12449662" y="6205852"/>
            <a:ext cx="261620" cy="635"/>
          </a:xfrm>
          <a:custGeom>
            <a:avLst/>
            <a:gdLst/>
            <a:ahLst/>
            <a:cxnLst/>
            <a:rect l="l" t="t" r="r" b="b"/>
            <a:pathLst>
              <a:path w="261620" h="635">
                <a:moveTo>
                  <a:pt x="261168" y="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0" name="bg object 6690"/>
          <p:cNvSpPr/>
          <p:nvPr/>
        </p:nvSpPr>
        <p:spPr>
          <a:xfrm>
            <a:off x="13477578" y="7611517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2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1" name="bg object 6691"/>
          <p:cNvSpPr/>
          <p:nvPr/>
        </p:nvSpPr>
        <p:spPr>
          <a:xfrm>
            <a:off x="15113088" y="5206514"/>
            <a:ext cx="184150" cy="635"/>
          </a:xfrm>
          <a:custGeom>
            <a:avLst/>
            <a:gdLst/>
            <a:ahLst/>
            <a:cxnLst/>
            <a:rect l="l" t="t" r="r" b="b"/>
            <a:pathLst>
              <a:path w="184150" h="635">
                <a:moveTo>
                  <a:pt x="0" y="88"/>
                </a:moveTo>
                <a:lnTo>
                  <a:pt x="1840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2" name="bg object 6692"/>
          <p:cNvSpPr/>
          <p:nvPr/>
        </p:nvSpPr>
        <p:spPr>
          <a:xfrm>
            <a:off x="13640117" y="6525411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0"/>
                </a:moveTo>
                <a:lnTo>
                  <a:pt x="0" y="1840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3" name="bg object 6693"/>
          <p:cNvSpPr/>
          <p:nvPr/>
        </p:nvSpPr>
        <p:spPr>
          <a:xfrm>
            <a:off x="12901621" y="5446741"/>
            <a:ext cx="0" cy="184150"/>
          </a:xfrm>
          <a:custGeom>
            <a:avLst/>
            <a:gdLst/>
            <a:ahLst/>
            <a:cxnLst/>
            <a:rect l="l" t="t" r="r" b="b"/>
            <a:pathLst>
              <a:path h="184150">
                <a:moveTo>
                  <a:pt x="0" y="1840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4" name="bg object 6694"/>
          <p:cNvSpPr/>
          <p:nvPr/>
        </p:nvSpPr>
        <p:spPr>
          <a:xfrm>
            <a:off x="13675875" y="8199721"/>
            <a:ext cx="0" cy="107950"/>
          </a:xfrm>
          <a:custGeom>
            <a:avLst/>
            <a:gdLst/>
            <a:ahLst/>
            <a:cxnLst/>
            <a:rect l="l" t="t" r="r" b="b"/>
            <a:pathLst>
              <a:path h="107950">
                <a:moveTo>
                  <a:pt x="0" y="1075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5" name="bg object 6695"/>
          <p:cNvSpPr/>
          <p:nvPr/>
        </p:nvSpPr>
        <p:spPr>
          <a:xfrm>
            <a:off x="13796908" y="8199721"/>
            <a:ext cx="0" cy="107950"/>
          </a:xfrm>
          <a:custGeom>
            <a:avLst/>
            <a:gdLst/>
            <a:ahLst/>
            <a:cxnLst/>
            <a:rect l="l" t="t" r="r" b="b"/>
            <a:pathLst>
              <a:path h="107950">
                <a:moveTo>
                  <a:pt x="0" y="1075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6" name="bg object 6696"/>
          <p:cNvSpPr/>
          <p:nvPr/>
        </p:nvSpPr>
        <p:spPr>
          <a:xfrm>
            <a:off x="13696043" y="8199729"/>
            <a:ext cx="0" cy="83820"/>
          </a:xfrm>
          <a:custGeom>
            <a:avLst/>
            <a:gdLst/>
            <a:ahLst/>
            <a:cxnLst/>
            <a:rect l="l" t="t" r="r" b="b"/>
            <a:pathLst>
              <a:path h="83820">
                <a:moveTo>
                  <a:pt x="0" y="8338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7" name="bg object 6697"/>
          <p:cNvSpPr/>
          <p:nvPr/>
        </p:nvSpPr>
        <p:spPr>
          <a:xfrm>
            <a:off x="13696045" y="8199730"/>
            <a:ext cx="81280" cy="83820"/>
          </a:xfrm>
          <a:custGeom>
            <a:avLst/>
            <a:gdLst/>
            <a:ahLst/>
            <a:cxnLst/>
            <a:rect l="l" t="t" r="r" b="b"/>
            <a:pathLst>
              <a:path w="81280" h="83820">
                <a:moveTo>
                  <a:pt x="80693" y="83386"/>
                </a:moveTo>
                <a:lnTo>
                  <a:pt x="80693" y="0"/>
                </a:lnTo>
              </a:path>
              <a:path w="81280" h="83820">
                <a:moveTo>
                  <a:pt x="80693" y="83386"/>
                </a:moveTo>
                <a:lnTo>
                  <a:pt x="0" y="833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8" name="bg object 6698"/>
          <p:cNvSpPr/>
          <p:nvPr/>
        </p:nvSpPr>
        <p:spPr>
          <a:xfrm>
            <a:off x="13675873" y="8307310"/>
            <a:ext cx="121285" cy="0"/>
          </a:xfrm>
          <a:custGeom>
            <a:avLst/>
            <a:gdLst/>
            <a:ahLst/>
            <a:cxnLst/>
            <a:rect l="l" t="t" r="r" b="b"/>
            <a:pathLst>
              <a:path w="121284">
                <a:moveTo>
                  <a:pt x="0" y="0"/>
                </a:moveTo>
                <a:lnTo>
                  <a:pt x="1210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9" name="bg object 6699"/>
          <p:cNvSpPr/>
          <p:nvPr/>
        </p:nvSpPr>
        <p:spPr>
          <a:xfrm>
            <a:off x="13675872" y="8199722"/>
            <a:ext cx="121285" cy="0"/>
          </a:xfrm>
          <a:custGeom>
            <a:avLst/>
            <a:gdLst/>
            <a:ahLst/>
            <a:cxnLst/>
            <a:rect l="l" t="t" r="r" b="b"/>
            <a:pathLst>
              <a:path w="121284">
                <a:moveTo>
                  <a:pt x="0" y="0"/>
                </a:moveTo>
                <a:lnTo>
                  <a:pt x="1210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0" name="bg object 6700"/>
          <p:cNvSpPr/>
          <p:nvPr/>
        </p:nvSpPr>
        <p:spPr>
          <a:xfrm>
            <a:off x="13541398" y="8199717"/>
            <a:ext cx="0" cy="107950"/>
          </a:xfrm>
          <a:custGeom>
            <a:avLst/>
            <a:gdLst/>
            <a:ahLst/>
            <a:cxnLst/>
            <a:rect l="l" t="t" r="r" b="b"/>
            <a:pathLst>
              <a:path h="107950">
                <a:moveTo>
                  <a:pt x="0" y="1075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1" name="bg object 6701"/>
          <p:cNvSpPr/>
          <p:nvPr/>
        </p:nvSpPr>
        <p:spPr>
          <a:xfrm>
            <a:off x="13662431" y="8199715"/>
            <a:ext cx="0" cy="107950"/>
          </a:xfrm>
          <a:custGeom>
            <a:avLst/>
            <a:gdLst/>
            <a:ahLst/>
            <a:cxnLst/>
            <a:rect l="l" t="t" r="r" b="b"/>
            <a:pathLst>
              <a:path h="107950">
                <a:moveTo>
                  <a:pt x="0" y="1075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2" name="bg object 6702"/>
          <p:cNvSpPr/>
          <p:nvPr/>
        </p:nvSpPr>
        <p:spPr>
          <a:xfrm>
            <a:off x="13561566" y="8199725"/>
            <a:ext cx="0" cy="83820"/>
          </a:xfrm>
          <a:custGeom>
            <a:avLst/>
            <a:gdLst/>
            <a:ahLst/>
            <a:cxnLst/>
            <a:rect l="l" t="t" r="r" b="b"/>
            <a:pathLst>
              <a:path h="83820">
                <a:moveTo>
                  <a:pt x="0" y="8338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3" name="bg object 6703"/>
          <p:cNvSpPr/>
          <p:nvPr/>
        </p:nvSpPr>
        <p:spPr>
          <a:xfrm>
            <a:off x="13561564" y="8199724"/>
            <a:ext cx="81280" cy="83820"/>
          </a:xfrm>
          <a:custGeom>
            <a:avLst/>
            <a:gdLst/>
            <a:ahLst/>
            <a:cxnLst/>
            <a:rect l="l" t="t" r="r" b="b"/>
            <a:pathLst>
              <a:path w="81280" h="83820">
                <a:moveTo>
                  <a:pt x="80693" y="83386"/>
                </a:moveTo>
                <a:lnTo>
                  <a:pt x="80693" y="0"/>
                </a:lnTo>
              </a:path>
              <a:path w="81280" h="83820">
                <a:moveTo>
                  <a:pt x="80693" y="83386"/>
                </a:moveTo>
                <a:lnTo>
                  <a:pt x="0" y="833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4" name="bg object 6704"/>
          <p:cNvSpPr/>
          <p:nvPr/>
        </p:nvSpPr>
        <p:spPr>
          <a:xfrm>
            <a:off x="13541395" y="8307303"/>
            <a:ext cx="121285" cy="0"/>
          </a:xfrm>
          <a:custGeom>
            <a:avLst/>
            <a:gdLst/>
            <a:ahLst/>
            <a:cxnLst/>
            <a:rect l="l" t="t" r="r" b="b"/>
            <a:pathLst>
              <a:path w="121284">
                <a:moveTo>
                  <a:pt x="0" y="0"/>
                </a:moveTo>
                <a:lnTo>
                  <a:pt x="1210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5" name="bg object 6705"/>
          <p:cNvSpPr/>
          <p:nvPr/>
        </p:nvSpPr>
        <p:spPr>
          <a:xfrm>
            <a:off x="13541395" y="8199717"/>
            <a:ext cx="121285" cy="0"/>
          </a:xfrm>
          <a:custGeom>
            <a:avLst/>
            <a:gdLst/>
            <a:ahLst/>
            <a:cxnLst/>
            <a:rect l="l" t="t" r="r" b="b"/>
            <a:pathLst>
              <a:path w="121284">
                <a:moveTo>
                  <a:pt x="0" y="0"/>
                </a:moveTo>
                <a:lnTo>
                  <a:pt x="1210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6" name="bg object 6706"/>
          <p:cNvSpPr/>
          <p:nvPr/>
        </p:nvSpPr>
        <p:spPr>
          <a:xfrm>
            <a:off x="13675869" y="7801821"/>
            <a:ext cx="0" cy="107950"/>
          </a:xfrm>
          <a:custGeom>
            <a:avLst/>
            <a:gdLst/>
            <a:ahLst/>
            <a:cxnLst/>
            <a:rect l="l" t="t" r="r" b="b"/>
            <a:pathLst>
              <a:path h="107950">
                <a:moveTo>
                  <a:pt x="0" y="0"/>
                </a:moveTo>
                <a:lnTo>
                  <a:pt x="0" y="1075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7" name="bg object 6707"/>
          <p:cNvSpPr/>
          <p:nvPr/>
        </p:nvSpPr>
        <p:spPr>
          <a:xfrm>
            <a:off x="13796903" y="7801819"/>
            <a:ext cx="0" cy="107950"/>
          </a:xfrm>
          <a:custGeom>
            <a:avLst/>
            <a:gdLst/>
            <a:ahLst/>
            <a:cxnLst/>
            <a:rect l="l" t="t" r="r" b="b"/>
            <a:pathLst>
              <a:path h="107950">
                <a:moveTo>
                  <a:pt x="0" y="0"/>
                </a:moveTo>
                <a:lnTo>
                  <a:pt x="0" y="1075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8" name="bg object 6708"/>
          <p:cNvSpPr/>
          <p:nvPr/>
        </p:nvSpPr>
        <p:spPr>
          <a:xfrm>
            <a:off x="13696036" y="7826015"/>
            <a:ext cx="0" cy="83820"/>
          </a:xfrm>
          <a:custGeom>
            <a:avLst/>
            <a:gdLst/>
            <a:ahLst/>
            <a:cxnLst/>
            <a:rect l="l" t="t" r="r" b="b"/>
            <a:pathLst>
              <a:path h="83820">
                <a:moveTo>
                  <a:pt x="0" y="0"/>
                </a:moveTo>
                <a:lnTo>
                  <a:pt x="0" y="833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9" name="bg object 6709"/>
          <p:cNvSpPr/>
          <p:nvPr/>
        </p:nvSpPr>
        <p:spPr>
          <a:xfrm>
            <a:off x="13696039" y="7826014"/>
            <a:ext cx="81280" cy="83820"/>
          </a:xfrm>
          <a:custGeom>
            <a:avLst/>
            <a:gdLst/>
            <a:ahLst/>
            <a:cxnLst/>
            <a:rect l="l" t="t" r="r" b="b"/>
            <a:pathLst>
              <a:path w="81280" h="83820">
                <a:moveTo>
                  <a:pt x="80693" y="0"/>
                </a:moveTo>
                <a:lnTo>
                  <a:pt x="80693" y="83386"/>
                </a:lnTo>
              </a:path>
              <a:path w="81280" h="83820">
                <a:moveTo>
                  <a:pt x="8069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0" name="bg object 6710"/>
          <p:cNvSpPr/>
          <p:nvPr/>
        </p:nvSpPr>
        <p:spPr>
          <a:xfrm>
            <a:off x="13675867" y="7801817"/>
            <a:ext cx="121285" cy="0"/>
          </a:xfrm>
          <a:custGeom>
            <a:avLst/>
            <a:gdLst/>
            <a:ahLst/>
            <a:cxnLst/>
            <a:rect l="l" t="t" r="r" b="b"/>
            <a:pathLst>
              <a:path w="121284">
                <a:moveTo>
                  <a:pt x="0" y="0"/>
                </a:moveTo>
                <a:lnTo>
                  <a:pt x="1210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1" name="bg object 6711"/>
          <p:cNvSpPr/>
          <p:nvPr/>
        </p:nvSpPr>
        <p:spPr>
          <a:xfrm>
            <a:off x="13675867" y="7909401"/>
            <a:ext cx="121285" cy="0"/>
          </a:xfrm>
          <a:custGeom>
            <a:avLst/>
            <a:gdLst/>
            <a:ahLst/>
            <a:cxnLst/>
            <a:rect l="l" t="t" r="r" b="b"/>
            <a:pathLst>
              <a:path w="121284">
                <a:moveTo>
                  <a:pt x="0" y="0"/>
                </a:moveTo>
                <a:lnTo>
                  <a:pt x="1210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2" name="bg object 6712"/>
          <p:cNvSpPr/>
          <p:nvPr/>
        </p:nvSpPr>
        <p:spPr>
          <a:xfrm>
            <a:off x="13541392" y="7801814"/>
            <a:ext cx="0" cy="107950"/>
          </a:xfrm>
          <a:custGeom>
            <a:avLst/>
            <a:gdLst/>
            <a:ahLst/>
            <a:cxnLst/>
            <a:rect l="l" t="t" r="r" b="b"/>
            <a:pathLst>
              <a:path h="107950">
                <a:moveTo>
                  <a:pt x="0" y="0"/>
                </a:moveTo>
                <a:lnTo>
                  <a:pt x="0" y="1075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3" name="bg object 6713"/>
          <p:cNvSpPr/>
          <p:nvPr/>
        </p:nvSpPr>
        <p:spPr>
          <a:xfrm>
            <a:off x="13662424" y="7801814"/>
            <a:ext cx="0" cy="107950"/>
          </a:xfrm>
          <a:custGeom>
            <a:avLst/>
            <a:gdLst/>
            <a:ahLst/>
            <a:cxnLst/>
            <a:rect l="l" t="t" r="r" b="b"/>
            <a:pathLst>
              <a:path h="107950">
                <a:moveTo>
                  <a:pt x="0" y="0"/>
                </a:moveTo>
                <a:lnTo>
                  <a:pt x="0" y="1075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4" name="bg object 6714"/>
          <p:cNvSpPr/>
          <p:nvPr/>
        </p:nvSpPr>
        <p:spPr>
          <a:xfrm>
            <a:off x="13561561" y="7826009"/>
            <a:ext cx="0" cy="83820"/>
          </a:xfrm>
          <a:custGeom>
            <a:avLst/>
            <a:gdLst/>
            <a:ahLst/>
            <a:cxnLst/>
            <a:rect l="l" t="t" r="r" b="b"/>
            <a:pathLst>
              <a:path h="83820">
                <a:moveTo>
                  <a:pt x="0" y="0"/>
                </a:moveTo>
                <a:lnTo>
                  <a:pt x="0" y="833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5" name="bg object 6715"/>
          <p:cNvSpPr/>
          <p:nvPr/>
        </p:nvSpPr>
        <p:spPr>
          <a:xfrm>
            <a:off x="13561561" y="7826008"/>
            <a:ext cx="81280" cy="83820"/>
          </a:xfrm>
          <a:custGeom>
            <a:avLst/>
            <a:gdLst/>
            <a:ahLst/>
            <a:cxnLst/>
            <a:rect l="l" t="t" r="r" b="b"/>
            <a:pathLst>
              <a:path w="81280" h="83820">
                <a:moveTo>
                  <a:pt x="80693" y="0"/>
                </a:moveTo>
                <a:lnTo>
                  <a:pt x="80693" y="83386"/>
                </a:lnTo>
              </a:path>
              <a:path w="81280" h="83820">
                <a:moveTo>
                  <a:pt x="8069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6" name="bg object 6716"/>
          <p:cNvSpPr/>
          <p:nvPr/>
        </p:nvSpPr>
        <p:spPr>
          <a:xfrm>
            <a:off x="13541390" y="7801810"/>
            <a:ext cx="121285" cy="0"/>
          </a:xfrm>
          <a:custGeom>
            <a:avLst/>
            <a:gdLst/>
            <a:ahLst/>
            <a:cxnLst/>
            <a:rect l="l" t="t" r="r" b="b"/>
            <a:pathLst>
              <a:path w="121284">
                <a:moveTo>
                  <a:pt x="0" y="0"/>
                </a:moveTo>
                <a:lnTo>
                  <a:pt x="1210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7" name="bg object 6717"/>
          <p:cNvSpPr/>
          <p:nvPr/>
        </p:nvSpPr>
        <p:spPr>
          <a:xfrm>
            <a:off x="13541388" y="7909395"/>
            <a:ext cx="121285" cy="0"/>
          </a:xfrm>
          <a:custGeom>
            <a:avLst/>
            <a:gdLst/>
            <a:ahLst/>
            <a:cxnLst/>
            <a:rect l="l" t="t" r="r" b="b"/>
            <a:pathLst>
              <a:path w="121284">
                <a:moveTo>
                  <a:pt x="0" y="0"/>
                </a:moveTo>
                <a:lnTo>
                  <a:pt x="1210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8" name="bg object 6718"/>
          <p:cNvSpPr/>
          <p:nvPr/>
        </p:nvSpPr>
        <p:spPr>
          <a:xfrm>
            <a:off x="12353856" y="6184843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20170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9" name="bg object 6719"/>
          <p:cNvSpPr/>
          <p:nvPr/>
        </p:nvSpPr>
        <p:spPr>
          <a:xfrm>
            <a:off x="12353856" y="6205860"/>
            <a:ext cx="201930" cy="0"/>
          </a:xfrm>
          <a:custGeom>
            <a:avLst/>
            <a:gdLst/>
            <a:ahLst/>
            <a:cxnLst/>
            <a:rect l="l" t="t" r="r" b="b"/>
            <a:pathLst>
              <a:path w="201929">
                <a:moveTo>
                  <a:pt x="20170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0" name="bg object 6720"/>
          <p:cNvSpPr/>
          <p:nvPr/>
        </p:nvSpPr>
        <p:spPr>
          <a:xfrm>
            <a:off x="13502791" y="7594684"/>
            <a:ext cx="42545" cy="17145"/>
          </a:xfrm>
          <a:custGeom>
            <a:avLst/>
            <a:gdLst/>
            <a:ahLst/>
            <a:cxnLst/>
            <a:rect l="l" t="t" r="r" b="b"/>
            <a:pathLst>
              <a:path w="42544" h="17145">
                <a:moveTo>
                  <a:pt x="0" y="0"/>
                </a:moveTo>
                <a:lnTo>
                  <a:pt x="42099" y="0"/>
                </a:lnTo>
              </a:path>
              <a:path w="42544" h="17145">
                <a:moveTo>
                  <a:pt x="0" y="0"/>
                </a:moveTo>
                <a:lnTo>
                  <a:pt x="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1" name="bg object 6721"/>
          <p:cNvSpPr/>
          <p:nvPr/>
        </p:nvSpPr>
        <p:spPr>
          <a:xfrm>
            <a:off x="13477564" y="652538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2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2" name="bg object 6722"/>
          <p:cNvSpPr/>
          <p:nvPr/>
        </p:nvSpPr>
        <p:spPr>
          <a:xfrm>
            <a:off x="13477496" y="612381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3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3" name="bg object 6723"/>
          <p:cNvSpPr/>
          <p:nvPr/>
        </p:nvSpPr>
        <p:spPr>
          <a:xfrm>
            <a:off x="12642615" y="8334626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0" y="0"/>
                </a:moveTo>
                <a:lnTo>
                  <a:pt x="293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4" name="bg object 6724"/>
          <p:cNvSpPr/>
          <p:nvPr/>
        </p:nvSpPr>
        <p:spPr>
          <a:xfrm>
            <a:off x="13020106" y="5822398"/>
            <a:ext cx="3810" cy="0"/>
          </a:xfrm>
          <a:custGeom>
            <a:avLst/>
            <a:gdLst/>
            <a:ahLst/>
            <a:cxnLst/>
            <a:rect l="l" t="t" r="r" b="b"/>
            <a:pathLst>
              <a:path w="3809">
                <a:moveTo>
                  <a:pt x="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5" name="bg object 6725"/>
          <p:cNvSpPr/>
          <p:nvPr/>
        </p:nvSpPr>
        <p:spPr>
          <a:xfrm>
            <a:off x="13020104" y="6009349"/>
            <a:ext cx="3810" cy="0"/>
          </a:xfrm>
          <a:custGeom>
            <a:avLst/>
            <a:gdLst/>
            <a:ahLst/>
            <a:cxnLst/>
            <a:rect l="l" t="t" r="r" b="b"/>
            <a:pathLst>
              <a:path w="3809">
                <a:moveTo>
                  <a:pt x="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6" name="bg object 6726"/>
          <p:cNvSpPr/>
          <p:nvPr/>
        </p:nvSpPr>
        <p:spPr>
          <a:xfrm>
            <a:off x="12952023" y="7122793"/>
            <a:ext cx="0" cy="68580"/>
          </a:xfrm>
          <a:custGeom>
            <a:avLst/>
            <a:gdLst/>
            <a:ahLst/>
            <a:cxnLst/>
            <a:rect l="l" t="t" r="r" b="b"/>
            <a:pathLst>
              <a:path h="68579">
                <a:moveTo>
                  <a:pt x="0" y="0"/>
                </a:moveTo>
                <a:lnTo>
                  <a:pt x="0" y="680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7" name="bg object 6727"/>
          <p:cNvSpPr/>
          <p:nvPr/>
        </p:nvSpPr>
        <p:spPr>
          <a:xfrm>
            <a:off x="12964769" y="7122793"/>
            <a:ext cx="0" cy="62230"/>
          </a:xfrm>
          <a:custGeom>
            <a:avLst/>
            <a:gdLst/>
            <a:ahLst/>
            <a:cxnLst/>
            <a:rect l="l" t="t" r="r" b="b"/>
            <a:pathLst>
              <a:path h="62229">
                <a:moveTo>
                  <a:pt x="0" y="0"/>
                </a:moveTo>
                <a:lnTo>
                  <a:pt x="0" y="622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8" name="bg object 6728"/>
          <p:cNvSpPr/>
          <p:nvPr/>
        </p:nvSpPr>
        <p:spPr>
          <a:xfrm>
            <a:off x="12973035" y="6944604"/>
            <a:ext cx="0" cy="240665"/>
          </a:xfrm>
          <a:custGeom>
            <a:avLst/>
            <a:gdLst/>
            <a:ahLst/>
            <a:cxnLst/>
            <a:rect l="l" t="t" r="r" b="b"/>
            <a:pathLst>
              <a:path h="240665">
                <a:moveTo>
                  <a:pt x="0" y="2403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9" name="bg object 6729"/>
          <p:cNvSpPr/>
          <p:nvPr/>
        </p:nvSpPr>
        <p:spPr>
          <a:xfrm>
            <a:off x="12952021" y="6938710"/>
            <a:ext cx="0" cy="246379"/>
          </a:xfrm>
          <a:custGeom>
            <a:avLst/>
            <a:gdLst/>
            <a:ahLst/>
            <a:cxnLst/>
            <a:rect l="l" t="t" r="r" b="b"/>
            <a:pathLst>
              <a:path h="246379">
                <a:moveTo>
                  <a:pt x="0" y="2462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0" name="bg object 6730"/>
          <p:cNvSpPr/>
          <p:nvPr/>
        </p:nvSpPr>
        <p:spPr>
          <a:xfrm>
            <a:off x="12961404" y="6944601"/>
            <a:ext cx="0" cy="240665"/>
          </a:xfrm>
          <a:custGeom>
            <a:avLst/>
            <a:gdLst/>
            <a:ahLst/>
            <a:cxnLst/>
            <a:rect l="l" t="t" r="r" b="b"/>
            <a:pathLst>
              <a:path h="240665">
                <a:moveTo>
                  <a:pt x="0" y="2403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1" name="bg object 6731"/>
          <p:cNvSpPr/>
          <p:nvPr/>
        </p:nvSpPr>
        <p:spPr>
          <a:xfrm>
            <a:off x="12964768" y="6944601"/>
            <a:ext cx="0" cy="240665"/>
          </a:xfrm>
          <a:custGeom>
            <a:avLst/>
            <a:gdLst/>
            <a:ahLst/>
            <a:cxnLst/>
            <a:rect l="l" t="t" r="r" b="b"/>
            <a:pathLst>
              <a:path h="240665">
                <a:moveTo>
                  <a:pt x="0" y="2403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2" name="bg object 6732"/>
          <p:cNvSpPr/>
          <p:nvPr/>
        </p:nvSpPr>
        <p:spPr>
          <a:xfrm>
            <a:off x="13020101" y="6569101"/>
            <a:ext cx="3810" cy="167640"/>
          </a:xfrm>
          <a:custGeom>
            <a:avLst/>
            <a:gdLst/>
            <a:ahLst/>
            <a:cxnLst/>
            <a:rect l="l" t="t" r="r" b="b"/>
            <a:pathLst>
              <a:path w="3809" h="167640">
                <a:moveTo>
                  <a:pt x="3365" y="0"/>
                </a:moveTo>
                <a:lnTo>
                  <a:pt x="0" y="0"/>
                </a:lnTo>
              </a:path>
              <a:path w="3809" h="167640">
                <a:moveTo>
                  <a:pt x="3365" y="0"/>
                </a:moveTo>
                <a:lnTo>
                  <a:pt x="3365" y="1670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3" name="bg object 6733"/>
          <p:cNvSpPr/>
          <p:nvPr/>
        </p:nvSpPr>
        <p:spPr>
          <a:xfrm>
            <a:off x="13020100" y="6565735"/>
            <a:ext cx="0" cy="167640"/>
          </a:xfrm>
          <a:custGeom>
            <a:avLst/>
            <a:gdLst/>
            <a:ahLst/>
            <a:cxnLst/>
            <a:rect l="l" t="t" r="r" b="b"/>
            <a:pathLst>
              <a:path h="167640">
                <a:moveTo>
                  <a:pt x="0" y="0"/>
                </a:moveTo>
                <a:lnTo>
                  <a:pt x="0" y="1670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4" name="bg object 6734"/>
          <p:cNvSpPr/>
          <p:nvPr/>
        </p:nvSpPr>
        <p:spPr>
          <a:xfrm>
            <a:off x="12973035" y="6736132"/>
            <a:ext cx="50800" cy="0"/>
          </a:xfrm>
          <a:custGeom>
            <a:avLst/>
            <a:gdLst/>
            <a:ahLst/>
            <a:cxnLst/>
            <a:rect l="l" t="t" r="r" b="b"/>
            <a:pathLst>
              <a:path w="50800">
                <a:moveTo>
                  <a:pt x="504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5" name="bg object 6735"/>
          <p:cNvSpPr/>
          <p:nvPr/>
        </p:nvSpPr>
        <p:spPr>
          <a:xfrm>
            <a:off x="12973035" y="6732768"/>
            <a:ext cx="47625" cy="0"/>
          </a:xfrm>
          <a:custGeom>
            <a:avLst/>
            <a:gdLst/>
            <a:ahLst/>
            <a:cxnLst/>
            <a:rect l="l" t="t" r="r" b="b"/>
            <a:pathLst>
              <a:path w="47624">
                <a:moveTo>
                  <a:pt x="470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6" name="bg object 6736"/>
          <p:cNvSpPr/>
          <p:nvPr/>
        </p:nvSpPr>
        <p:spPr>
          <a:xfrm>
            <a:off x="13020099" y="6382145"/>
            <a:ext cx="3810" cy="0"/>
          </a:xfrm>
          <a:custGeom>
            <a:avLst/>
            <a:gdLst/>
            <a:ahLst/>
            <a:cxnLst/>
            <a:rect l="l" t="t" r="r" b="b"/>
            <a:pathLst>
              <a:path w="3809">
                <a:moveTo>
                  <a:pt x="3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7" name="bg object 6737"/>
          <p:cNvSpPr/>
          <p:nvPr/>
        </p:nvSpPr>
        <p:spPr>
          <a:xfrm>
            <a:off x="12973031" y="6192825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0" y="0"/>
                </a:moveTo>
                <a:lnTo>
                  <a:pt x="470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8" name="bg object 6738"/>
          <p:cNvSpPr/>
          <p:nvPr/>
        </p:nvSpPr>
        <p:spPr>
          <a:xfrm>
            <a:off x="12973031" y="6197863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0" y="0"/>
                </a:moveTo>
                <a:lnTo>
                  <a:pt x="470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9" name="bg object 6739"/>
          <p:cNvSpPr/>
          <p:nvPr/>
        </p:nvSpPr>
        <p:spPr>
          <a:xfrm>
            <a:off x="13023464" y="6005634"/>
            <a:ext cx="0" cy="380365"/>
          </a:xfrm>
          <a:custGeom>
            <a:avLst/>
            <a:gdLst/>
            <a:ahLst/>
            <a:cxnLst/>
            <a:rect l="l" t="t" r="r" b="b"/>
            <a:pathLst>
              <a:path h="380364">
                <a:moveTo>
                  <a:pt x="0" y="0"/>
                </a:moveTo>
                <a:lnTo>
                  <a:pt x="0" y="3802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0" name="bg object 6740"/>
          <p:cNvSpPr/>
          <p:nvPr/>
        </p:nvSpPr>
        <p:spPr>
          <a:xfrm>
            <a:off x="13020098" y="6005634"/>
            <a:ext cx="0" cy="380365"/>
          </a:xfrm>
          <a:custGeom>
            <a:avLst/>
            <a:gdLst/>
            <a:ahLst/>
            <a:cxnLst/>
            <a:rect l="l" t="t" r="r" b="b"/>
            <a:pathLst>
              <a:path h="380364">
                <a:moveTo>
                  <a:pt x="0" y="0"/>
                </a:moveTo>
                <a:lnTo>
                  <a:pt x="0" y="3802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1" name="bg object 6741"/>
          <p:cNvSpPr/>
          <p:nvPr/>
        </p:nvSpPr>
        <p:spPr>
          <a:xfrm>
            <a:off x="12651349" y="6184789"/>
            <a:ext cx="59690" cy="635"/>
          </a:xfrm>
          <a:custGeom>
            <a:avLst/>
            <a:gdLst/>
            <a:ahLst/>
            <a:cxnLst/>
            <a:rect l="l" t="t" r="r" b="b"/>
            <a:pathLst>
              <a:path w="59690" h="635">
                <a:moveTo>
                  <a:pt x="59459" y="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2" name="bg object 6742"/>
          <p:cNvSpPr/>
          <p:nvPr/>
        </p:nvSpPr>
        <p:spPr>
          <a:xfrm>
            <a:off x="12651347" y="6205805"/>
            <a:ext cx="59690" cy="635"/>
          </a:xfrm>
          <a:custGeom>
            <a:avLst/>
            <a:gdLst/>
            <a:ahLst/>
            <a:cxnLst/>
            <a:rect l="l" t="t" r="r" b="b"/>
            <a:pathLst>
              <a:path w="59690" h="635">
                <a:moveTo>
                  <a:pt x="59459" y="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3" name="bg object 6743"/>
          <p:cNvSpPr/>
          <p:nvPr/>
        </p:nvSpPr>
        <p:spPr>
          <a:xfrm>
            <a:off x="12840230" y="6005631"/>
            <a:ext cx="183515" cy="0"/>
          </a:xfrm>
          <a:custGeom>
            <a:avLst/>
            <a:gdLst/>
            <a:ahLst/>
            <a:cxnLst/>
            <a:rect l="l" t="t" r="r" b="b"/>
            <a:pathLst>
              <a:path w="183515">
                <a:moveTo>
                  <a:pt x="1832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4" name="bg object 6744"/>
          <p:cNvSpPr/>
          <p:nvPr/>
        </p:nvSpPr>
        <p:spPr>
          <a:xfrm>
            <a:off x="12973029" y="5653807"/>
            <a:ext cx="50800" cy="0"/>
          </a:xfrm>
          <a:custGeom>
            <a:avLst/>
            <a:gdLst/>
            <a:ahLst/>
            <a:cxnLst/>
            <a:rect l="l" t="t" r="r" b="b"/>
            <a:pathLst>
              <a:path w="50800">
                <a:moveTo>
                  <a:pt x="0" y="0"/>
                </a:moveTo>
                <a:lnTo>
                  <a:pt x="504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5" name="bg object 6745"/>
          <p:cNvSpPr/>
          <p:nvPr/>
        </p:nvSpPr>
        <p:spPr>
          <a:xfrm>
            <a:off x="12973029" y="5657171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0" y="0"/>
                </a:moveTo>
                <a:lnTo>
                  <a:pt x="470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6" name="bg object 6746"/>
          <p:cNvSpPr/>
          <p:nvPr/>
        </p:nvSpPr>
        <p:spPr>
          <a:xfrm>
            <a:off x="13020096" y="5653806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3365" y="0"/>
                </a:moveTo>
                <a:lnTo>
                  <a:pt x="0" y="33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7" name="bg object 6747"/>
          <p:cNvSpPr/>
          <p:nvPr/>
        </p:nvSpPr>
        <p:spPr>
          <a:xfrm>
            <a:off x="13020095" y="5657170"/>
            <a:ext cx="0" cy="168910"/>
          </a:xfrm>
          <a:custGeom>
            <a:avLst/>
            <a:gdLst/>
            <a:ahLst/>
            <a:cxnLst/>
            <a:rect l="l" t="t" r="r" b="b"/>
            <a:pathLst>
              <a:path h="168910">
                <a:moveTo>
                  <a:pt x="0" y="0"/>
                </a:moveTo>
                <a:lnTo>
                  <a:pt x="0" y="1685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8" name="bg object 6748"/>
          <p:cNvSpPr/>
          <p:nvPr/>
        </p:nvSpPr>
        <p:spPr>
          <a:xfrm>
            <a:off x="13023459" y="5653805"/>
            <a:ext cx="0" cy="168910"/>
          </a:xfrm>
          <a:custGeom>
            <a:avLst/>
            <a:gdLst/>
            <a:ahLst/>
            <a:cxnLst/>
            <a:rect l="l" t="t" r="r" b="b"/>
            <a:pathLst>
              <a:path h="168910">
                <a:moveTo>
                  <a:pt x="0" y="0"/>
                </a:moveTo>
                <a:lnTo>
                  <a:pt x="0" y="1685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9" name="bg object 6749"/>
          <p:cNvSpPr/>
          <p:nvPr/>
        </p:nvSpPr>
        <p:spPr>
          <a:xfrm>
            <a:off x="12952012" y="5383141"/>
            <a:ext cx="0" cy="68580"/>
          </a:xfrm>
          <a:custGeom>
            <a:avLst/>
            <a:gdLst/>
            <a:ahLst/>
            <a:cxnLst/>
            <a:rect l="l" t="t" r="r" b="b"/>
            <a:pathLst>
              <a:path h="68579">
                <a:moveTo>
                  <a:pt x="0" y="0"/>
                </a:moveTo>
                <a:lnTo>
                  <a:pt x="0" y="680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0" name="bg object 6750"/>
          <p:cNvSpPr/>
          <p:nvPr/>
        </p:nvSpPr>
        <p:spPr>
          <a:xfrm>
            <a:off x="12964759" y="5383140"/>
            <a:ext cx="0" cy="62230"/>
          </a:xfrm>
          <a:custGeom>
            <a:avLst/>
            <a:gdLst/>
            <a:ahLst/>
            <a:cxnLst/>
            <a:rect l="l" t="t" r="r" b="b"/>
            <a:pathLst>
              <a:path h="62229">
                <a:moveTo>
                  <a:pt x="0" y="0"/>
                </a:moveTo>
                <a:lnTo>
                  <a:pt x="0" y="622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1" name="bg object 6751"/>
          <p:cNvSpPr/>
          <p:nvPr/>
        </p:nvSpPr>
        <p:spPr>
          <a:xfrm>
            <a:off x="12973026" y="5204951"/>
            <a:ext cx="0" cy="240665"/>
          </a:xfrm>
          <a:custGeom>
            <a:avLst/>
            <a:gdLst/>
            <a:ahLst/>
            <a:cxnLst/>
            <a:rect l="l" t="t" r="r" b="b"/>
            <a:pathLst>
              <a:path h="240664">
                <a:moveTo>
                  <a:pt x="0" y="2403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2" name="bg object 6752"/>
          <p:cNvSpPr/>
          <p:nvPr/>
        </p:nvSpPr>
        <p:spPr>
          <a:xfrm>
            <a:off x="12952012" y="5199058"/>
            <a:ext cx="0" cy="246379"/>
          </a:xfrm>
          <a:custGeom>
            <a:avLst/>
            <a:gdLst/>
            <a:ahLst/>
            <a:cxnLst/>
            <a:rect l="l" t="t" r="r" b="b"/>
            <a:pathLst>
              <a:path h="246379">
                <a:moveTo>
                  <a:pt x="0" y="2462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3" name="bg object 6753"/>
          <p:cNvSpPr/>
          <p:nvPr/>
        </p:nvSpPr>
        <p:spPr>
          <a:xfrm>
            <a:off x="12964759" y="5204950"/>
            <a:ext cx="0" cy="240665"/>
          </a:xfrm>
          <a:custGeom>
            <a:avLst/>
            <a:gdLst/>
            <a:ahLst/>
            <a:cxnLst/>
            <a:rect l="l" t="t" r="r" b="b"/>
            <a:pathLst>
              <a:path h="240664">
                <a:moveTo>
                  <a:pt x="0" y="2403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4" name="bg object 6754"/>
          <p:cNvSpPr/>
          <p:nvPr/>
        </p:nvSpPr>
        <p:spPr>
          <a:xfrm>
            <a:off x="12961393" y="5204950"/>
            <a:ext cx="0" cy="240665"/>
          </a:xfrm>
          <a:custGeom>
            <a:avLst/>
            <a:gdLst/>
            <a:ahLst/>
            <a:cxnLst/>
            <a:rect l="l" t="t" r="r" b="b"/>
            <a:pathLst>
              <a:path h="240664">
                <a:moveTo>
                  <a:pt x="0" y="2403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5" name="bg object 6755"/>
          <p:cNvSpPr/>
          <p:nvPr/>
        </p:nvSpPr>
        <p:spPr>
          <a:xfrm>
            <a:off x="12968833" y="6938692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6" name="bg object 6756"/>
          <p:cNvSpPr/>
          <p:nvPr/>
        </p:nvSpPr>
        <p:spPr>
          <a:xfrm>
            <a:off x="12968831" y="7190857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7" name="bg object 6757"/>
          <p:cNvSpPr/>
          <p:nvPr/>
        </p:nvSpPr>
        <p:spPr>
          <a:xfrm>
            <a:off x="12970928" y="6938691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8" name="bg object 6758"/>
          <p:cNvSpPr/>
          <p:nvPr/>
        </p:nvSpPr>
        <p:spPr>
          <a:xfrm>
            <a:off x="12970926" y="7190856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9" name="bg object 6759"/>
          <p:cNvSpPr/>
          <p:nvPr/>
        </p:nvSpPr>
        <p:spPr>
          <a:xfrm>
            <a:off x="12952014" y="6938688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1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0" name="bg object 6760"/>
          <p:cNvSpPr/>
          <p:nvPr/>
        </p:nvSpPr>
        <p:spPr>
          <a:xfrm>
            <a:off x="12952008" y="7190854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1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1" name="bg object 6761"/>
          <p:cNvSpPr/>
          <p:nvPr/>
        </p:nvSpPr>
        <p:spPr>
          <a:xfrm>
            <a:off x="12954121" y="6938687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2" name="bg object 6762"/>
          <p:cNvSpPr/>
          <p:nvPr/>
        </p:nvSpPr>
        <p:spPr>
          <a:xfrm>
            <a:off x="12954120" y="7190852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3" name="bg object 6763"/>
          <p:cNvSpPr/>
          <p:nvPr/>
        </p:nvSpPr>
        <p:spPr>
          <a:xfrm>
            <a:off x="12956218" y="6938686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126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4" name="bg object 6764"/>
          <p:cNvSpPr/>
          <p:nvPr/>
        </p:nvSpPr>
        <p:spPr>
          <a:xfrm>
            <a:off x="12956216" y="7190851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6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5" name="bg object 6765"/>
          <p:cNvSpPr/>
          <p:nvPr/>
        </p:nvSpPr>
        <p:spPr>
          <a:xfrm>
            <a:off x="15086658" y="5022464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12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6" name="bg object 6766"/>
          <p:cNvSpPr/>
          <p:nvPr/>
        </p:nvSpPr>
        <p:spPr>
          <a:xfrm>
            <a:off x="15086666" y="5206523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1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7" name="bg object 6767"/>
          <p:cNvSpPr/>
          <p:nvPr/>
        </p:nvSpPr>
        <p:spPr>
          <a:xfrm>
            <a:off x="15088779" y="5022462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8" name="bg object 6768"/>
          <p:cNvSpPr/>
          <p:nvPr/>
        </p:nvSpPr>
        <p:spPr>
          <a:xfrm>
            <a:off x="15088779" y="5206522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9" name="bg object 6769"/>
          <p:cNvSpPr/>
          <p:nvPr/>
        </p:nvSpPr>
        <p:spPr>
          <a:xfrm>
            <a:off x="15090875" y="5022460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126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0" name="bg object 6770"/>
          <p:cNvSpPr/>
          <p:nvPr/>
        </p:nvSpPr>
        <p:spPr>
          <a:xfrm>
            <a:off x="15090872" y="5206520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6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1" name="bg object 6771"/>
          <p:cNvSpPr/>
          <p:nvPr/>
        </p:nvSpPr>
        <p:spPr>
          <a:xfrm>
            <a:off x="15103487" y="5022459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2" name="bg object 6772"/>
          <p:cNvSpPr/>
          <p:nvPr/>
        </p:nvSpPr>
        <p:spPr>
          <a:xfrm>
            <a:off x="15103487" y="5206519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3" name="bg object 6773"/>
          <p:cNvSpPr/>
          <p:nvPr/>
        </p:nvSpPr>
        <p:spPr>
          <a:xfrm>
            <a:off x="15105583" y="5022458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4" name="bg object 6774"/>
          <p:cNvSpPr/>
          <p:nvPr/>
        </p:nvSpPr>
        <p:spPr>
          <a:xfrm>
            <a:off x="15105581" y="5206518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5" name="bg object 6775"/>
          <p:cNvSpPr/>
          <p:nvPr/>
        </p:nvSpPr>
        <p:spPr>
          <a:xfrm>
            <a:off x="15086668" y="5427809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1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6" name="bg object 6776"/>
          <p:cNvSpPr/>
          <p:nvPr/>
        </p:nvSpPr>
        <p:spPr>
          <a:xfrm>
            <a:off x="15088776" y="5427808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7" name="bg object 6777"/>
          <p:cNvSpPr/>
          <p:nvPr/>
        </p:nvSpPr>
        <p:spPr>
          <a:xfrm>
            <a:off x="15090873" y="5427808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126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8" name="bg object 6778"/>
          <p:cNvSpPr/>
          <p:nvPr/>
        </p:nvSpPr>
        <p:spPr>
          <a:xfrm>
            <a:off x="15103485" y="5427806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9" name="bg object 6779"/>
          <p:cNvSpPr/>
          <p:nvPr/>
        </p:nvSpPr>
        <p:spPr>
          <a:xfrm>
            <a:off x="15105579" y="5427805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0" name="bg object 6780"/>
          <p:cNvSpPr/>
          <p:nvPr/>
        </p:nvSpPr>
        <p:spPr>
          <a:xfrm>
            <a:off x="13640082" y="6504339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1" name="bg object 6781"/>
          <p:cNvSpPr/>
          <p:nvPr/>
        </p:nvSpPr>
        <p:spPr>
          <a:xfrm>
            <a:off x="13824126" y="6504339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2" name="bg object 6782"/>
          <p:cNvSpPr/>
          <p:nvPr/>
        </p:nvSpPr>
        <p:spPr>
          <a:xfrm>
            <a:off x="13640080" y="6506434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3" name="bg object 6783"/>
          <p:cNvSpPr/>
          <p:nvPr/>
        </p:nvSpPr>
        <p:spPr>
          <a:xfrm>
            <a:off x="13824125" y="6506436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4" name="bg object 6784"/>
          <p:cNvSpPr/>
          <p:nvPr/>
        </p:nvSpPr>
        <p:spPr>
          <a:xfrm>
            <a:off x="13640080" y="6508529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6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5" name="bg object 6785"/>
          <p:cNvSpPr/>
          <p:nvPr/>
        </p:nvSpPr>
        <p:spPr>
          <a:xfrm>
            <a:off x="13824125" y="6508530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6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6" name="bg object 6786"/>
          <p:cNvSpPr/>
          <p:nvPr/>
        </p:nvSpPr>
        <p:spPr>
          <a:xfrm>
            <a:off x="13640080" y="6521140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7" name="bg object 6787"/>
          <p:cNvSpPr/>
          <p:nvPr/>
        </p:nvSpPr>
        <p:spPr>
          <a:xfrm>
            <a:off x="13824125" y="6521140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8" name="bg object 6788"/>
          <p:cNvSpPr/>
          <p:nvPr/>
        </p:nvSpPr>
        <p:spPr>
          <a:xfrm>
            <a:off x="13640080" y="6523236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9" name="bg object 6789"/>
          <p:cNvSpPr/>
          <p:nvPr/>
        </p:nvSpPr>
        <p:spPr>
          <a:xfrm>
            <a:off x="13824122" y="6523237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90" name="bg object 6790"/>
          <p:cNvSpPr/>
          <p:nvPr/>
        </p:nvSpPr>
        <p:spPr>
          <a:xfrm>
            <a:off x="12901580" y="5636123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91" name="bg object 6791"/>
          <p:cNvSpPr/>
          <p:nvPr/>
        </p:nvSpPr>
        <p:spPr>
          <a:xfrm>
            <a:off x="12717518" y="5636102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1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92" name="bg object 6792"/>
          <p:cNvSpPr/>
          <p:nvPr/>
        </p:nvSpPr>
        <p:spPr>
          <a:xfrm>
            <a:off x="12901580" y="5638222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21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93" name="bg object 6793"/>
          <p:cNvSpPr/>
          <p:nvPr/>
        </p:nvSpPr>
        <p:spPr>
          <a:xfrm>
            <a:off x="12717518" y="5638214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94" name="bg object 6794"/>
          <p:cNvSpPr/>
          <p:nvPr/>
        </p:nvSpPr>
        <p:spPr>
          <a:xfrm>
            <a:off x="12901579" y="5640327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95" name="bg object 6795"/>
          <p:cNvSpPr/>
          <p:nvPr/>
        </p:nvSpPr>
        <p:spPr>
          <a:xfrm>
            <a:off x="12717516" y="5640310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6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96" name="bg object 6796"/>
          <p:cNvSpPr/>
          <p:nvPr/>
        </p:nvSpPr>
        <p:spPr>
          <a:xfrm>
            <a:off x="12901579" y="5652916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21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97" name="bg object 6797"/>
          <p:cNvSpPr/>
          <p:nvPr/>
        </p:nvSpPr>
        <p:spPr>
          <a:xfrm>
            <a:off x="12717515" y="5652922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98" name="bg object 6798"/>
          <p:cNvSpPr/>
          <p:nvPr/>
        </p:nvSpPr>
        <p:spPr>
          <a:xfrm>
            <a:off x="12901576" y="5655036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99" name="bg object 6799"/>
          <p:cNvSpPr/>
          <p:nvPr/>
        </p:nvSpPr>
        <p:spPr>
          <a:xfrm>
            <a:off x="12717515" y="5655018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00" name="bg object 6800"/>
          <p:cNvSpPr/>
          <p:nvPr/>
        </p:nvSpPr>
        <p:spPr>
          <a:xfrm>
            <a:off x="12901560" y="6751613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21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01" name="bg object 6801"/>
          <p:cNvSpPr/>
          <p:nvPr/>
        </p:nvSpPr>
        <p:spPr>
          <a:xfrm>
            <a:off x="12717514" y="6751619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02" name="bg object 6802"/>
          <p:cNvSpPr/>
          <p:nvPr/>
        </p:nvSpPr>
        <p:spPr>
          <a:xfrm>
            <a:off x="12901559" y="6749522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03" name="bg object 6803"/>
          <p:cNvSpPr/>
          <p:nvPr/>
        </p:nvSpPr>
        <p:spPr>
          <a:xfrm>
            <a:off x="12717514" y="6749505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1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04" name="bg object 6804"/>
          <p:cNvSpPr/>
          <p:nvPr/>
        </p:nvSpPr>
        <p:spPr>
          <a:xfrm>
            <a:off x="12901559" y="6736909"/>
            <a:ext cx="635" cy="12700"/>
          </a:xfrm>
          <a:custGeom>
            <a:avLst/>
            <a:gdLst/>
            <a:ahLst/>
            <a:cxnLst/>
            <a:rect l="l" t="t" r="r" b="b"/>
            <a:pathLst>
              <a:path w="634" h="12700">
                <a:moveTo>
                  <a:pt x="0" y="12610"/>
                </a:moveTo>
                <a:lnTo>
                  <a:pt x="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05" name="bg object 6805"/>
          <p:cNvSpPr/>
          <p:nvPr/>
        </p:nvSpPr>
        <p:spPr>
          <a:xfrm>
            <a:off x="12717512" y="6736907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06" name="bg object 6806"/>
          <p:cNvSpPr/>
          <p:nvPr/>
        </p:nvSpPr>
        <p:spPr>
          <a:xfrm>
            <a:off x="12901574" y="6734810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07" name="bg object 6807"/>
          <p:cNvSpPr/>
          <p:nvPr/>
        </p:nvSpPr>
        <p:spPr>
          <a:xfrm>
            <a:off x="12717511" y="6734808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08" name="bg object 6808"/>
          <p:cNvSpPr/>
          <p:nvPr/>
        </p:nvSpPr>
        <p:spPr>
          <a:xfrm>
            <a:off x="12901574" y="6732712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09" name="bg object 6809"/>
          <p:cNvSpPr/>
          <p:nvPr/>
        </p:nvSpPr>
        <p:spPr>
          <a:xfrm>
            <a:off x="12717511" y="6732693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1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0" name="bg object 6810"/>
          <p:cNvSpPr/>
          <p:nvPr/>
        </p:nvSpPr>
        <p:spPr>
          <a:xfrm>
            <a:off x="15105567" y="4978772"/>
            <a:ext cx="0" cy="43815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6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1" name="bg object 6811"/>
          <p:cNvSpPr/>
          <p:nvPr/>
        </p:nvSpPr>
        <p:spPr>
          <a:xfrm>
            <a:off x="15107663" y="5611843"/>
            <a:ext cx="0" cy="197485"/>
          </a:xfrm>
          <a:custGeom>
            <a:avLst/>
            <a:gdLst/>
            <a:ahLst/>
            <a:cxnLst/>
            <a:rect l="l" t="t" r="r" b="b"/>
            <a:pathLst>
              <a:path h="197485">
                <a:moveTo>
                  <a:pt x="0" y="1969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2" name="bg object 6812"/>
          <p:cNvSpPr/>
          <p:nvPr/>
        </p:nvSpPr>
        <p:spPr>
          <a:xfrm>
            <a:off x="15107663" y="5263115"/>
            <a:ext cx="0" cy="165100"/>
          </a:xfrm>
          <a:custGeom>
            <a:avLst/>
            <a:gdLst/>
            <a:ahLst/>
            <a:cxnLst/>
            <a:rect l="l" t="t" r="r" b="b"/>
            <a:pathLst>
              <a:path h="165100">
                <a:moveTo>
                  <a:pt x="0" y="16466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3" name="bg object 6813"/>
          <p:cNvSpPr/>
          <p:nvPr/>
        </p:nvSpPr>
        <p:spPr>
          <a:xfrm>
            <a:off x="15107663" y="5206482"/>
            <a:ext cx="0" cy="107314"/>
          </a:xfrm>
          <a:custGeom>
            <a:avLst/>
            <a:gdLst/>
            <a:ahLst/>
            <a:cxnLst/>
            <a:rect l="l" t="t" r="r" b="b"/>
            <a:pathLst>
              <a:path h="107314">
                <a:moveTo>
                  <a:pt x="0" y="1068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4" name="bg object 6814"/>
          <p:cNvSpPr/>
          <p:nvPr/>
        </p:nvSpPr>
        <p:spPr>
          <a:xfrm>
            <a:off x="15107661" y="4978764"/>
            <a:ext cx="0" cy="43815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436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5" name="bg object 6815"/>
          <p:cNvSpPr/>
          <p:nvPr/>
        </p:nvSpPr>
        <p:spPr>
          <a:xfrm>
            <a:off x="15105565" y="4978768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6" name="bg object 6816"/>
          <p:cNvSpPr/>
          <p:nvPr/>
        </p:nvSpPr>
        <p:spPr>
          <a:xfrm>
            <a:off x="15103470" y="4978767"/>
            <a:ext cx="0" cy="43815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6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7" name="bg object 6817"/>
          <p:cNvSpPr/>
          <p:nvPr/>
        </p:nvSpPr>
        <p:spPr>
          <a:xfrm>
            <a:off x="15105565" y="4978762"/>
            <a:ext cx="0" cy="43815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436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8" name="bg object 6818"/>
          <p:cNvSpPr/>
          <p:nvPr/>
        </p:nvSpPr>
        <p:spPr>
          <a:xfrm>
            <a:off x="15103470" y="4978766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9" name="bg object 6819"/>
          <p:cNvSpPr/>
          <p:nvPr/>
        </p:nvSpPr>
        <p:spPr>
          <a:xfrm>
            <a:off x="15090855" y="4978764"/>
            <a:ext cx="0" cy="43815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6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0" name="bg object 6820"/>
          <p:cNvSpPr/>
          <p:nvPr/>
        </p:nvSpPr>
        <p:spPr>
          <a:xfrm>
            <a:off x="15103467" y="4978759"/>
            <a:ext cx="0" cy="43815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436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1" name="bg object 6821"/>
          <p:cNvSpPr/>
          <p:nvPr/>
        </p:nvSpPr>
        <p:spPr>
          <a:xfrm>
            <a:off x="15090857" y="4978763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126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2" name="bg object 6822"/>
          <p:cNvSpPr/>
          <p:nvPr/>
        </p:nvSpPr>
        <p:spPr>
          <a:xfrm>
            <a:off x="15088757" y="4978763"/>
            <a:ext cx="0" cy="43815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6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3" name="bg object 6823"/>
          <p:cNvSpPr/>
          <p:nvPr/>
        </p:nvSpPr>
        <p:spPr>
          <a:xfrm>
            <a:off x="15090854" y="4978757"/>
            <a:ext cx="0" cy="43815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436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4" name="bg object 6824"/>
          <p:cNvSpPr/>
          <p:nvPr/>
        </p:nvSpPr>
        <p:spPr>
          <a:xfrm>
            <a:off x="15088759" y="4978761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5" name="bg object 6825"/>
          <p:cNvSpPr/>
          <p:nvPr/>
        </p:nvSpPr>
        <p:spPr>
          <a:xfrm>
            <a:off x="15086643" y="4978761"/>
            <a:ext cx="0" cy="43815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0"/>
                </a:moveTo>
                <a:lnTo>
                  <a:pt x="0" y="436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6" name="bg object 6826"/>
          <p:cNvSpPr/>
          <p:nvPr/>
        </p:nvSpPr>
        <p:spPr>
          <a:xfrm>
            <a:off x="15086643" y="5207846"/>
            <a:ext cx="0" cy="220345"/>
          </a:xfrm>
          <a:custGeom>
            <a:avLst/>
            <a:gdLst/>
            <a:ahLst/>
            <a:cxnLst/>
            <a:rect l="l" t="t" r="r" b="b"/>
            <a:pathLst>
              <a:path h="220345">
                <a:moveTo>
                  <a:pt x="0" y="0"/>
                </a:moveTo>
                <a:lnTo>
                  <a:pt x="0" y="2199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7" name="bg object 6827"/>
          <p:cNvSpPr/>
          <p:nvPr/>
        </p:nvSpPr>
        <p:spPr>
          <a:xfrm>
            <a:off x="15086641" y="5611829"/>
            <a:ext cx="635" cy="218440"/>
          </a:xfrm>
          <a:custGeom>
            <a:avLst/>
            <a:gdLst/>
            <a:ahLst/>
            <a:cxnLst/>
            <a:rect l="l" t="t" r="r" b="b"/>
            <a:pathLst>
              <a:path w="634" h="218439">
                <a:moveTo>
                  <a:pt x="0" y="0"/>
                </a:moveTo>
                <a:lnTo>
                  <a:pt x="63" y="2180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8" name="bg object 6828"/>
          <p:cNvSpPr/>
          <p:nvPr/>
        </p:nvSpPr>
        <p:spPr>
          <a:xfrm>
            <a:off x="15088756" y="4978753"/>
            <a:ext cx="0" cy="43815"/>
          </a:xfrm>
          <a:custGeom>
            <a:avLst/>
            <a:gdLst/>
            <a:ahLst/>
            <a:cxnLst/>
            <a:rect l="l" t="t" r="r" b="b"/>
            <a:pathLst>
              <a:path h="43814">
                <a:moveTo>
                  <a:pt x="0" y="436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9" name="bg object 6829"/>
          <p:cNvSpPr/>
          <p:nvPr/>
        </p:nvSpPr>
        <p:spPr>
          <a:xfrm>
            <a:off x="15086635" y="4978757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12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30" name="bg object 6830"/>
          <p:cNvSpPr/>
          <p:nvPr/>
        </p:nvSpPr>
        <p:spPr>
          <a:xfrm>
            <a:off x="15459809" y="5313349"/>
            <a:ext cx="829310" cy="0"/>
          </a:xfrm>
          <a:custGeom>
            <a:avLst/>
            <a:gdLst/>
            <a:ahLst/>
            <a:cxnLst/>
            <a:rect l="l" t="t" r="r" b="b"/>
            <a:pathLst>
              <a:path w="829309">
                <a:moveTo>
                  <a:pt x="8288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31" name="bg object 6831"/>
          <p:cNvSpPr/>
          <p:nvPr/>
        </p:nvSpPr>
        <p:spPr>
          <a:xfrm>
            <a:off x="15107656" y="5808737"/>
            <a:ext cx="1186815" cy="0"/>
          </a:xfrm>
          <a:custGeom>
            <a:avLst/>
            <a:gdLst/>
            <a:ahLst/>
            <a:cxnLst/>
            <a:rect l="l" t="t" r="r" b="b"/>
            <a:pathLst>
              <a:path w="1186815">
                <a:moveTo>
                  <a:pt x="118640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32" name="bg object 6832"/>
          <p:cNvSpPr/>
          <p:nvPr/>
        </p:nvSpPr>
        <p:spPr>
          <a:xfrm>
            <a:off x="13595359" y="6523201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33" name="bg object 6833"/>
          <p:cNvSpPr/>
          <p:nvPr/>
        </p:nvSpPr>
        <p:spPr>
          <a:xfrm>
            <a:off x="13595359" y="6525298"/>
            <a:ext cx="45085" cy="0"/>
          </a:xfrm>
          <a:custGeom>
            <a:avLst/>
            <a:gdLst/>
            <a:ahLst/>
            <a:cxnLst/>
            <a:rect l="l" t="t" r="r" b="b"/>
            <a:pathLst>
              <a:path w="45084">
                <a:moveTo>
                  <a:pt x="0" y="0"/>
                </a:moveTo>
                <a:lnTo>
                  <a:pt x="447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34" name="bg object 6834"/>
          <p:cNvSpPr/>
          <p:nvPr/>
        </p:nvSpPr>
        <p:spPr>
          <a:xfrm>
            <a:off x="13824106" y="6525297"/>
            <a:ext cx="83185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8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35" name="bg object 6835"/>
          <p:cNvSpPr/>
          <p:nvPr/>
        </p:nvSpPr>
        <p:spPr>
          <a:xfrm>
            <a:off x="13595358" y="6521103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36" name="bg object 6836"/>
          <p:cNvSpPr/>
          <p:nvPr/>
        </p:nvSpPr>
        <p:spPr>
          <a:xfrm>
            <a:off x="13595357" y="6508489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6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37" name="bg object 6837"/>
          <p:cNvSpPr/>
          <p:nvPr/>
        </p:nvSpPr>
        <p:spPr>
          <a:xfrm>
            <a:off x="13595357" y="6506392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38" name="bg object 6838"/>
          <p:cNvSpPr/>
          <p:nvPr/>
        </p:nvSpPr>
        <p:spPr>
          <a:xfrm>
            <a:off x="13824106" y="6504293"/>
            <a:ext cx="83185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828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39" name="bg object 6839"/>
          <p:cNvSpPr/>
          <p:nvPr/>
        </p:nvSpPr>
        <p:spPr>
          <a:xfrm>
            <a:off x="13595356" y="6504293"/>
            <a:ext cx="45085" cy="0"/>
          </a:xfrm>
          <a:custGeom>
            <a:avLst/>
            <a:gdLst/>
            <a:ahLst/>
            <a:cxnLst/>
            <a:rect l="l" t="t" r="r" b="b"/>
            <a:pathLst>
              <a:path w="45084">
                <a:moveTo>
                  <a:pt x="4470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40" name="bg object 6840"/>
          <p:cNvSpPr/>
          <p:nvPr/>
        </p:nvSpPr>
        <p:spPr>
          <a:xfrm>
            <a:off x="13595356" y="6504292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41" name="bg object 6841"/>
          <p:cNvSpPr/>
          <p:nvPr/>
        </p:nvSpPr>
        <p:spPr>
          <a:xfrm>
            <a:off x="12555517" y="6184740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21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42" name="bg object 6842"/>
          <p:cNvSpPr/>
          <p:nvPr/>
        </p:nvSpPr>
        <p:spPr>
          <a:xfrm>
            <a:off x="11733962" y="6184707"/>
            <a:ext cx="821690" cy="635"/>
          </a:xfrm>
          <a:custGeom>
            <a:avLst/>
            <a:gdLst/>
            <a:ahLst/>
            <a:cxnLst/>
            <a:rect l="l" t="t" r="r" b="b"/>
            <a:pathLst>
              <a:path w="821690" h="635">
                <a:moveTo>
                  <a:pt x="821554" y="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43" name="bg object 6843"/>
          <p:cNvSpPr/>
          <p:nvPr/>
        </p:nvSpPr>
        <p:spPr>
          <a:xfrm>
            <a:off x="12555517" y="6186859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44" name="bg object 6844"/>
          <p:cNvSpPr/>
          <p:nvPr/>
        </p:nvSpPr>
        <p:spPr>
          <a:xfrm>
            <a:off x="12555515" y="6188957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6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45" name="bg object 6845"/>
          <p:cNvSpPr/>
          <p:nvPr/>
        </p:nvSpPr>
        <p:spPr>
          <a:xfrm>
            <a:off x="12555515" y="6201568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46" name="bg object 6846"/>
          <p:cNvSpPr/>
          <p:nvPr/>
        </p:nvSpPr>
        <p:spPr>
          <a:xfrm>
            <a:off x="11733955" y="6205726"/>
            <a:ext cx="821690" cy="635"/>
          </a:xfrm>
          <a:custGeom>
            <a:avLst/>
            <a:gdLst/>
            <a:ahLst/>
            <a:cxnLst/>
            <a:rect l="l" t="t" r="r" b="b"/>
            <a:pathLst>
              <a:path w="821690" h="635">
                <a:moveTo>
                  <a:pt x="0" y="0"/>
                </a:moveTo>
                <a:lnTo>
                  <a:pt x="821554" y="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47" name="bg object 6847"/>
          <p:cNvSpPr/>
          <p:nvPr/>
        </p:nvSpPr>
        <p:spPr>
          <a:xfrm>
            <a:off x="12555515" y="6203664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48" name="bg object 6848"/>
          <p:cNvSpPr/>
          <p:nvPr/>
        </p:nvSpPr>
        <p:spPr>
          <a:xfrm>
            <a:off x="12972988" y="6184759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49" name="bg object 6849"/>
          <p:cNvSpPr/>
          <p:nvPr/>
        </p:nvSpPr>
        <p:spPr>
          <a:xfrm>
            <a:off x="12877448" y="6184756"/>
            <a:ext cx="95885" cy="0"/>
          </a:xfrm>
          <a:custGeom>
            <a:avLst/>
            <a:gdLst/>
            <a:ahLst/>
            <a:cxnLst/>
            <a:rect l="l" t="t" r="r" b="b"/>
            <a:pathLst>
              <a:path w="95884">
                <a:moveTo>
                  <a:pt x="9553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50" name="bg object 6850"/>
          <p:cNvSpPr/>
          <p:nvPr/>
        </p:nvSpPr>
        <p:spPr>
          <a:xfrm>
            <a:off x="12877447" y="6184756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51" name="bg object 6851"/>
          <p:cNvSpPr/>
          <p:nvPr/>
        </p:nvSpPr>
        <p:spPr>
          <a:xfrm>
            <a:off x="12972987" y="6186853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52" name="bg object 6852"/>
          <p:cNvSpPr/>
          <p:nvPr/>
        </p:nvSpPr>
        <p:spPr>
          <a:xfrm>
            <a:off x="12877447" y="6186852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53" name="bg object 6853"/>
          <p:cNvSpPr/>
          <p:nvPr/>
        </p:nvSpPr>
        <p:spPr>
          <a:xfrm>
            <a:off x="12972987" y="6188950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6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54" name="bg object 6854"/>
          <p:cNvSpPr/>
          <p:nvPr/>
        </p:nvSpPr>
        <p:spPr>
          <a:xfrm>
            <a:off x="12877446" y="6188947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6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55" name="bg object 6855"/>
          <p:cNvSpPr/>
          <p:nvPr/>
        </p:nvSpPr>
        <p:spPr>
          <a:xfrm>
            <a:off x="12972985" y="6201561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56" name="bg object 6856"/>
          <p:cNvSpPr/>
          <p:nvPr/>
        </p:nvSpPr>
        <p:spPr>
          <a:xfrm>
            <a:off x="12877446" y="6201558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57" name="bg object 6857"/>
          <p:cNvSpPr/>
          <p:nvPr/>
        </p:nvSpPr>
        <p:spPr>
          <a:xfrm>
            <a:off x="12877444" y="6205768"/>
            <a:ext cx="95885" cy="0"/>
          </a:xfrm>
          <a:custGeom>
            <a:avLst/>
            <a:gdLst/>
            <a:ahLst/>
            <a:cxnLst/>
            <a:rect l="l" t="t" r="r" b="b"/>
            <a:pathLst>
              <a:path w="95884">
                <a:moveTo>
                  <a:pt x="0" y="0"/>
                </a:moveTo>
                <a:lnTo>
                  <a:pt x="955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58" name="bg object 6858"/>
          <p:cNvSpPr/>
          <p:nvPr/>
        </p:nvSpPr>
        <p:spPr>
          <a:xfrm>
            <a:off x="12972985" y="6203657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21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59" name="bg object 6859"/>
          <p:cNvSpPr/>
          <p:nvPr/>
        </p:nvSpPr>
        <p:spPr>
          <a:xfrm>
            <a:off x="12877444" y="6203654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1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60" name="bg object 6860"/>
          <p:cNvSpPr/>
          <p:nvPr/>
        </p:nvSpPr>
        <p:spPr>
          <a:xfrm>
            <a:off x="13902354" y="6123712"/>
            <a:ext cx="859790" cy="0"/>
          </a:xfrm>
          <a:custGeom>
            <a:avLst/>
            <a:gdLst/>
            <a:ahLst/>
            <a:cxnLst/>
            <a:rect l="l" t="t" r="r" b="b"/>
            <a:pathLst>
              <a:path w="859790">
                <a:moveTo>
                  <a:pt x="8592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61" name="bg object 6861"/>
          <p:cNvSpPr/>
          <p:nvPr/>
        </p:nvSpPr>
        <p:spPr>
          <a:xfrm>
            <a:off x="13902355" y="6123710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62" name="bg object 6862"/>
          <p:cNvSpPr/>
          <p:nvPr/>
        </p:nvSpPr>
        <p:spPr>
          <a:xfrm>
            <a:off x="13902355" y="6125806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63" name="bg object 6863"/>
          <p:cNvSpPr/>
          <p:nvPr/>
        </p:nvSpPr>
        <p:spPr>
          <a:xfrm>
            <a:off x="13902355" y="612790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6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64" name="bg object 6864"/>
          <p:cNvSpPr/>
          <p:nvPr/>
        </p:nvSpPr>
        <p:spPr>
          <a:xfrm>
            <a:off x="13902354" y="6140515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65" name="bg object 6865"/>
          <p:cNvSpPr/>
          <p:nvPr/>
        </p:nvSpPr>
        <p:spPr>
          <a:xfrm>
            <a:off x="13902354" y="6144723"/>
            <a:ext cx="880744" cy="0"/>
          </a:xfrm>
          <a:custGeom>
            <a:avLst/>
            <a:gdLst/>
            <a:ahLst/>
            <a:cxnLst/>
            <a:rect l="l" t="t" r="r" b="b"/>
            <a:pathLst>
              <a:path w="880744">
                <a:moveTo>
                  <a:pt x="0" y="0"/>
                </a:moveTo>
                <a:lnTo>
                  <a:pt x="88032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66" name="bg object 6866"/>
          <p:cNvSpPr/>
          <p:nvPr/>
        </p:nvSpPr>
        <p:spPr>
          <a:xfrm>
            <a:off x="14782679" y="6142602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21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67" name="bg object 6867"/>
          <p:cNvSpPr/>
          <p:nvPr/>
        </p:nvSpPr>
        <p:spPr>
          <a:xfrm>
            <a:off x="13902352" y="6142609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1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68" name="bg object 6868"/>
          <p:cNvSpPr/>
          <p:nvPr/>
        </p:nvSpPr>
        <p:spPr>
          <a:xfrm>
            <a:off x="14761602" y="6057932"/>
            <a:ext cx="2540" cy="635"/>
          </a:xfrm>
          <a:custGeom>
            <a:avLst/>
            <a:gdLst/>
            <a:ahLst/>
            <a:cxnLst/>
            <a:rect l="l" t="t" r="r" b="b"/>
            <a:pathLst>
              <a:path w="2540" h="635">
                <a:moveTo>
                  <a:pt x="2108" y="0"/>
                </a:moveTo>
                <a:lnTo>
                  <a:pt x="0" y="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69" name="bg object 6869"/>
          <p:cNvSpPr/>
          <p:nvPr/>
        </p:nvSpPr>
        <p:spPr>
          <a:xfrm>
            <a:off x="14761596" y="6057949"/>
            <a:ext cx="635" cy="66040"/>
          </a:xfrm>
          <a:custGeom>
            <a:avLst/>
            <a:gdLst/>
            <a:ahLst/>
            <a:cxnLst/>
            <a:rect l="l" t="t" r="r" b="b"/>
            <a:pathLst>
              <a:path w="634" h="66039">
                <a:moveTo>
                  <a:pt x="0" y="0"/>
                </a:moveTo>
                <a:lnTo>
                  <a:pt x="50" y="657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70" name="bg object 6870"/>
          <p:cNvSpPr/>
          <p:nvPr/>
        </p:nvSpPr>
        <p:spPr>
          <a:xfrm>
            <a:off x="14763709" y="6057931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71" name="bg object 6871"/>
          <p:cNvSpPr/>
          <p:nvPr/>
        </p:nvSpPr>
        <p:spPr>
          <a:xfrm>
            <a:off x="14765805" y="6057931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126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72" name="bg object 6872"/>
          <p:cNvSpPr/>
          <p:nvPr/>
        </p:nvSpPr>
        <p:spPr>
          <a:xfrm>
            <a:off x="14778418" y="6057929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73" name="bg object 6873"/>
          <p:cNvSpPr/>
          <p:nvPr/>
        </p:nvSpPr>
        <p:spPr>
          <a:xfrm>
            <a:off x="14782613" y="6057935"/>
            <a:ext cx="635" cy="85090"/>
          </a:xfrm>
          <a:custGeom>
            <a:avLst/>
            <a:gdLst/>
            <a:ahLst/>
            <a:cxnLst/>
            <a:rect l="l" t="t" r="r" b="b"/>
            <a:pathLst>
              <a:path w="634" h="85089">
                <a:moveTo>
                  <a:pt x="63" y="846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74" name="bg object 6874"/>
          <p:cNvSpPr/>
          <p:nvPr/>
        </p:nvSpPr>
        <p:spPr>
          <a:xfrm>
            <a:off x="14780514" y="6057927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75" name="bg object 6875"/>
          <p:cNvSpPr/>
          <p:nvPr/>
        </p:nvSpPr>
        <p:spPr>
          <a:xfrm>
            <a:off x="13498520" y="7755233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133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76" name="bg object 6876"/>
          <p:cNvSpPr/>
          <p:nvPr/>
        </p:nvSpPr>
        <p:spPr>
          <a:xfrm>
            <a:off x="13477504" y="7755238"/>
            <a:ext cx="0" cy="34925"/>
          </a:xfrm>
          <a:custGeom>
            <a:avLst/>
            <a:gdLst/>
            <a:ahLst/>
            <a:cxnLst/>
            <a:rect l="l" t="t" r="r" b="b"/>
            <a:pathLst>
              <a:path h="34925">
                <a:moveTo>
                  <a:pt x="0" y="0"/>
                </a:moveTo>
                <a:lnTo>
                  <a:pt x="0" y="344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77" name="bg object 6877"/>
          <p:cNvSpPr/>
          <p:nvPr/>
        </p:nvSpPr>
        <p:spPr>
          <a:xfrm>
            <a:off x="13477503" y="7789645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1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78" name="bg object 6878"/>
          <p:cNvSpPr/>
          <p:nvPr/>
        </p:nvSpPr>
        <p:spPr>
          <a:xfrm>
            <a:off x="13498512" y="7768629"/>
            <a:ext cx="314960" cy="0"/>
          </a:xfrm>
          <a:custGeom>
            <a:avLst/>
            <a:gdLst/>
            <a:ahLst/>
            <a:cxnLst/>
            <a:rect l="l" t="t" r="r" b="b"/>
            <a:pathLst>
              <a:path w="314959">
                <a:moveTo>
                  <a:pt x="31441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79" name="bg object 6879"/>
          <p:cNvSpPr/>
          <p:nvPr/>
        </p:nvSpPr>
        <p:spPr>
          <a:xfrm>
            <a:off x="13479618" y="7789644"/>
            <a:ext cx="333375" cy="0"/>
          </a:xfrm>
          <a:custGeom>
            <a:avLst/>
            <a:gdLst/>
            <a:ahLst/>
            <a:cxnLst/>
            <a:rect l="l" t="t" r="r" b="b"/>
            <a:pathLst>
              <a:path w="333375">
                <a:moveTo>
                  <a:pt x="0" y="0"/>
                </a:moveTo>
                <a:lnTo>
                  <a:pt x="3333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80" name="bg object 6880"/>
          <p:cNvSpPr/>
          <p:nvPr/>
        </p:nvSpPr>
        <p:spPr>
          <a:xfrm>
            <a:off x="13498517" y="7611361"/>
            <a:ext cx="0" cy="144145"/>
          </a:xfrm>
          <a:custGeom>
            <a:avLst/>
            <a:gdLst/>
            <a:ahLst/>
            <a:cxnLst/>
            <a:rect l="l" t="t" r="r" b="b"/>
            <a:pathLst>
              <a:path h="144145">
                <a:moveTo>
                  <a:pt x="0" y="1438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81" name="bg object 6881"/>
          <p:cNvSpPr/>
          <p:nvPr/>
        </p:nvSpPr>
        <p:spPr>
          <a:xfrm>
            <a:off x="13496422" y="7611363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82" name="bg object 6882"/>
          <p:cNvSpPr/>
          <p:nvPr/>
        </p:nvSpPr>
        <p:spPr>
          <a:xfrm>
            <a:off x="13494325" y="7611363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83" name="bg object 6883"/>
          <p:cNvSpPr/>
          <p:nvPr/>
        </p:nvSpPr>
        <p:spPr>
          <a:xfrm>
            <a:off x="13481712" y="7611362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126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84" name="bg object 6884"/>
          <p:cNvSpPr/>
          <p:nvPr/>
        </p:nvSpPr>
        <p:spPr>
          <a:xfrm>
            <a:off x="13479615" y="7611362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85" name="bg object 6885"/>
          <p:cNvSpPr/>
          <p:nvPr/>
        </p:nvSpPr>
        <p:spPr>
          <a:xfrm>
            <a:off x="13477499" y="7611361"/>
            <a:ext cx="0" cy="144145"/>
          </a:xfrm>
          <a:custGeom>
            <a:avLst/>
            <a:gdLst/>
            <a:ahLst/>
            <a:cxnLst/>
            <a:rect l="l" t="t" r="r" b="b"/>
            <a:pathLst>
              <a:path h="144145">
                <a:moveTo>
                  <a:pt x="0" y="0"/>
                </a:moveTo>
                <a:lnTo>
                  <a:pt x="0" y="1438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86" name="bg object 6886"/>
          <p:cNvSpPr/>
          <p:nvPr/>
        </p:nvSpPr>
        <p:spPr>
          <a:xfrm>
            <a:off x="13477493" y="7611360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12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87" name="bg object 6887"/>
          <p:cNvSpPr/>
          <p:nvPr/>
        </p:nvSpPr>
        <p:spPr>
          <a:xfrm>
            <a:off x="12951964" y="7756008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1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88" name="bg object 6888"/>
          <p:cNvSpPr/>
          <p:nvPr/>
        </p:nvSpPr>
        <p:spPr>
          <a:xfrm>
            <a:off x="12951959" y="775600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6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89" name="bg object 6889"/>
          <p:cNvSpPr/>
          <p:nvPr/>
        </p:nvSpPr>
        <p:spPr>
          <a:xfrm>
            <a:off x="12954072" y="7756006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90" name="bg object 6890"/>
          <p:cNvSpPr/>
          <p:nvPr/>
        </p:nvSpPr>
        <p:spPr>
          <a:xfrm>
            <a:off x="12956169" y="7756005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126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91" name="bg object 6891"/>
          <p:cNvSpPr/>
          <p:nvPr/>
        </p:nvSpPr>
        <p:spPr>
          <a:xfrm>
            <a:off x="12968780" y="7756005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92" name="bg object 6892"/>
          <p:cNvSpPr/>
          <p:nvPr/>
        </p:nvSpPr>
        <p:spPr>
          <a:xfrm>
            <a:off x="12972972" y="7756005"/>
            <a:ext cx="0" cy="33655"/>
          </a:xfrm>
          <a:custGeom>
            <a:avLst/>
            <a:gdLst/>
            <a:ahLst/>
            <a:cxnLst/>
            <a:rect l="l" t="t" r="r" b="b"/>
            <a:pathLst>
              <a:path h="33654">
                <a:moveTo>
                  <a:pt x="0" y="336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93" name="bg object 6893"/>
          <p:cNvSpPr/>
          <p:nvPr/>
        </p:nvSpPr>
        <p:spPr>
          <a:xfrm>
            <a:off x="12970876" y="7756002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94" name="bg object 6894"/>
          <p:cNvSpPr/>
          <p:nvPr/>
        </p:nvSpPr>
        <p:spPr>
          <a:xfrm>
            <a:off x="12970874" y="7789632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95" name="bg object 6895"/>
          <p:cNvSpPr/>
          <p:nvPr/>
        </p:nvSpPr>
        <p:spPr>
          <a:xfrm>
            <a:off x="12226868" y="7768616"/>
            <a:ext cx="725170" cy="0"/>
          </a:xfrm>
          <a:custGeom>
            <a:avLst/>
            <a:gdLst/>
            <a:ahLst/>
            <a:cxnLst/>
            <a:rect l="l" t="t" r="r" b="b"/>
            <a:pathLst>
              <a:path w="725170">
                <a:moveTo>
                  <a:pt x="72508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96" name="bg object 6896"/>
          <p:cNvSpPr/>
          <p:nvPr/>
        </p:nvSpPr>
        <p:spPr>
          <a:xfrm>
            <a:off x="12226866" y="7789631"/>
            <a:ext cx="744220" cy="0"/>
          </a:xfrm>
          <a:custGeom>
            <a:avLst/>
            <a:gdLst/>
            <a:ahLst/>
            <a:cxnLst/>
            <a:rect l="l" t="t" r="r" b="b"/>
            <a:pathLst>
              <a:path w="744220">
                <a:moveTo>
                  <a:pt x="0" y="0"/>
                </a:moveTo>
                <a:lnTo>
                  <a:pt x="7440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97" name="bg object 6897"/>
          <p:cNvSpPr/>
          <p:nvPr/>
        </p:nvSpPr>
        <p:spPr>
          <a:xfrm>
            <a:off x="12972969" y="7190744"/>
            <a:ext cx="0" cy="544830"/>
          </a:xfrm>
          <a:custGeom>
            <a:avLst/>
            <a:gdLst/>
            <a:ahLst/>
            <a:cxnLst/>
            <a:rect l="l" t="t" r="r" b="b"/>
            <a:pathLst>
              <a:path h="544829">
                <a:moveTo>
                  <a:pt x="0" y="5442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98" name="bg object 6898"/>
          <p:cNvSpPr/>
          <p:nvPr/>
        </p:nvSpPr>
        <p:spPr>
          <a:xfrm>
            <a:off x="12972969" y="6732644"/>
            <a:ext cx="0" cy="206375"/>
          </a:xfrm>
          <a:custGeom>
            <a:avLst/>
            <a:gdLst/>
            <a:ahLst/>
            <a:cxnLst/>
            <a:rect l="l" t="t" r="r" b="b"/>
            <a:pathLst>
              <a:path h="206375">
                <a:moveTo>
                  <a:pt x="0" y="20593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99" name="bg object 6899"/>
          <p:cNvSpPr/>
          <p:nvPr/>
        </p:nvSpPr>
        <p:spPr>
          <a:xfrm>
            <a:off x="12970874" y="6732641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00" name="bg object 6900"/>
          <p:cNvSpPr/>
          <p:nvPr/>
        </p:nvSpPr>
        <p:spPr>
          <a:xfrm>
            <a:off x="12970872" y="7734999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01" name="bg object 6901"/>
          <p:cNvSpPr/>
          <p:nvPr/>
        </p:nvSpPr>
        <p:spPr>
          <a:xfrm>
            <a:off x="12968775" y="6732640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02" name="bg object 6902"/>
          <p:cNvSpPr/>
          <p:nvPr/>
        </p:nvSpPr>
        <p:spPr>
          <a:xfrm>
            <a:off x="12968775" y="7734997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03" name="bg object 6903"/>
          <p:cNvSpPr/>
          <p:nvPr/>
        </p:nvSpPr>
        <p:spPr>
          <a:xfrm>
            <a:off x="12956164" y="6732637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126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04" name="bg object 6904"/>
          <p:cNvSpPr/>
          <p:nvPr/>
        </p:nvSpPr>
        <p:spPr>
          <a:xfrm>
            <a:off x="12956161" y="7734995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6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05" name="bg object 6905"/>
          <p:cNvSpPr/>
          <p:nvPr/>
        </p:nvSpPr>
        <p:spPr>
          <a:xfrm>
            <a:off x="12951969" y="6732636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06" name="bg object 6906"/>
          <p:cNvSpPr/>
          <p:nvPr/>
        </p:nvSpPr>
        <p:spPr>
          <a:xfrm>
            <a:off x="12951951" y="6753652"/>
            <a:ext cx="0" cy="185420"/>
          </a:xfrm>
          <a:custGeom>
            <a:avLst/>
            <a:gdLst/>
            <a:ahLst/>
            <a:cxnLst/>
            <a:rect l="l" t="t" r="r" b="b"/>
            <a:pathLst>
              <a:path h="185420">
                <a:moveTo>
                  <a:pt x="0" y="0"/>
                </a:moveTo>
                <a:lnTo>
                  <a:pt x="0" y="1849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07" name="bg object 6907"/>
          <p:cNvSpPr/>
          <p:nvPr/>
        </p:nvSpPr>
        <p:spPr>
          <a:xfrm>
            <a:off x="12951951" y="7190740"/>
            <a:ext cx="0" cy="565785"/>
          </a:xfrm>
          <a:custGeom>
            <a:avLst/>
            <a:gdLst/>
            <a:ahLst/>
            <a:cxnLst/>
            <a:rect l="l" t="t" r="r" b="b"/>
            <a:pathLst>
              <a:path h="565784">
                <a:moveTo>
                  <a:pt x="0" y="0"/>
                </a:moveTo>
                <a:lnTo>
                  <a:pt x="0" y="5652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08" name="bg object 6908"/>
          <p:cNvSpPr/>
          <p:nvPr/>
        </p:nvSpPr>
        <p:spPr>
          <a:xfrm>
            <a:off x="12951951" y="7666481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09" name="bg object 6909"/>
          <p:cNvSpPr/>
          <p:nvPr/>
        </p:nvSpPr>
        <p:spPr>
          <a:xfrm>
            <a:off x="12951950" y="766857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6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10" name="bg object 6910"/>
          <p:cNvSpPr/>
          <p:nvPr/>
        </p:nvSpPr>
        <p:spPr>
          <a:xfrm>
            <a:off x="12951950" y="7681189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11" name="bg object 6911"/>
          <p:cNvSpPr/>
          <p:nvPr/>
        </p:nvSpPr>
        <p:spPr>
          <a:xfrm>
            <a:off x="12951950" y="7685381"/>
            <a:ext cx="0" cy="50165"/>
          </a:xfrm>
          <a:custGeom>
            <a:avLst/>
            <a:gdLst/>
            <a:ahLst/>
            <a:cxnLst/>
            <a:rect l="l" t="t" r="r" b="b"/>
            <a:pathLst>
              <a:path h="50165">
                <a:moveTo>
                  <a:pt x="0" y="0"/>
                </a:moveTo>
                <a:lnTo>
                  <a:pt x="0" y="496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12" name="bg object 6912"/>
          <p:cNvSpPr/>
          <p:nvPr/>
        </p:nvSpPr>
        <p:spPr>
          <a:xfrm>
            <a:off x="12951950" y="7734988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1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13" name="bg object 6913"/>
          <p:cNvSpPr/>
          <p:nvPr/>
        </p:nvSpPr>
        <p:spPr>
          <a:xfrm>
            <a:off x="12954062" y="6732630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14" name="bg object 6914"/>
          <p:cNvSpPr/>
          <p:nvPr/>
        </p:nvSpPr>
        <p:spPr>
          <a:xfrm>
            <a:off x="12954061" y="7734987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15" name="bg object 6915"/>
          <p:cNvSpPr/>
          <p:nvPr/>
        </p:nvSpPr>
        <p:spPr>
          <a:xfrm>
            <a:off x="11751580" y="6753593"/>
            <a:ext cx="966469" cy="635"/>
          </a:xfrm>
          <a:custGeom>
            <a:avLst/>
            <a:gdLst/>
            <a:ahLst/>
            <a:cxnLst/>
            <a:rect l="l" t="t" r="r" b="b"/>
            <a:pathLst>
              <a:path w="966470" h="634">
                <a:moveTo>
                  <a:pt x="0" y="0"/>
                </a:moveTo>
                <a:lnTo>
                  <a:pt x="965886" y="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16" name="bg object 6916"/>
          <p:cNvSpPr/>
          <p:nvPr/>
        </p:nvSpPr>
        <p:spPr>
          <a:xfrm>
            <a:off x="12901516" y="6753644"/>
            <a:ext cx="50800" cy="0"/>
          </a:xfrm>
          <a:custGeom>
            <a:avLst/>
            <a:gdLst/>
            <a:ahLst/>
            <a:cxnLst/>
            <a:rect l="l" t="t" r="r" b="b"/>
            <a:pathLst>
              <a:path w="50800">
                <a:moveTo>
                  <a:pt x="0" y="0"/>
                </a:moveTo>
                <a:lnTo>
                  <a:pt x="504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17" name="bg object 6917"/>
          <p:cNvSpPr/>
          <p:nvPr/>
        </p:nvSpPr>
        <p:spPr>
          <a:xfrm>
            <a:off x="12901534" y="6732627"/>
            <a:ext cx="50800" cy="0"/>
          </a:xfrm>
          <a:custGeom>
            <a:avLst/>
            <a:gdLst/>
            <a:ahLst/>
            <a:cxnLst/>
            <a:rect l="l" t="t" r="r" b="b"/>
            <a:pathLst>
              <a:path w="50800">
                <a:moveTo>
                  <a:pt x="504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18" name="bg object 6918"/>
          <p:cNvSpPr/>
          <p:nvPr/>
        </p:nvSpPr>
        <p:spPr>
          <a:xfrm>
            <a:off x="11751582" y="6732571"/>
            <a:ext cx="966469" cy="635"/>
          </a:xfrm>
          <a:custGeom>
            <a:avLst/>
            <a:gdLst/>
            <a:ahLst/>
            <a:cxnLst/>
            <a:rect l="l" t="t" r="r" b="b"/>
            <a:pathLst>
              <a:path w="966470" h="634">
                <a:moveTo>
                  <a:pt x="965886" y="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19" name="bg object 6919"/>
          <p:cNvSpPr/>
          <p:nvPr/>
        </p:nvSpPr>
        <p:spPr>
          <a:xfrm>
            <a:off x="12951946" y="7666473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20" name="bg object 6920"/>
          <p:cNvSpPr/>
          <p:nvPr/>
        </p:nvSpPr>
        <p:spPr>
          <a:xfrm>
            <a:off x="12951946" y="766857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6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21" name="bg object 6921"/>
          <p:cNvSpPr/>
          <p:nvPr/>
        </p:nvSpPr>
        <p:spPr>
          <a:xfrm>
            <a:off x="12951946" y="7681181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22" name="bg object 6922"/>
          <p:cNvSpPr/>
          <p:nvPr/>
        </p:nvSpPr>
        <p:spPr>
          <a:xfrm>
            <a:off x="13477485" y="6523132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23" name="bg object 6923"/>
          <p:cNvSpPr/>
          <p:nvPr/>
        </p:nvSpPr>
        <p:spPr>
          <a:xfrm>
            <a:off x="13477485" y="652522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24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24" name="bg object 6924"/>
          <p:cNvSpPr/>
          <p:nvPr/>
        </p:nvSpPr>
        <p:spPr>
          <a:xfrm>
            <a:off x="13544722" y="6523132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25" name="bg object 6925"/>
          <p:cNvSpPr/>
          <p:nvPr/>
        </p:nvSpPr>
        <p:spPr>
          <a:xfrm>
            <a:off x="13477484" y="6521032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26" name="bg object 6926"/>
          <p:cNvSpPr/>
          <p:nvPr/>
        </p:nvSpPr>
        <p:spPr>
          <a:xfrm>
            <a:off x="13544722" y="6521034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27" name="bg object 6927"/>
          <p:cNvSpPr/>
          <p:nvPr/>
        </p:nvSpPr>
        <p:spPr>
          <a:xfrm>
            <a:off x="13477484" y="6508419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6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28" name="bg object 6928"/>
          <p:cNvSpPr/>
          <p:nvPr/>
        </p:nvSpPr>
        <p:spPr>
          <a:xfrm>
            <a:off x="13544721" y="6508419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6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29" name="bg object 6929"/>
          <p:cNvSpPr/>
          <p:nvPr/>
        </p:nvSpPr>
        <p:spPr>
          <a:xfrm>
            <a:off x="13477484" y="6506320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30" name="bg object 6930"/>
          <p:cNvSpPr/>
          <p:nvPr/>
        </p:nvSpPr>
        <p:spPr>
          <a:xfrm>
            <a:off x="13544721" y="6506320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31" name="bg object 6931"/>
          <p:cNvSpPr/>
          <p:nvPr/>
        </p:nvSpPr>
        <p:spPr>
          <a:xfrm>
            <a:off x="13477476" y="650422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24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32" name="bg object 6932"/>
          <p:cNvSpPr/>
          <p:nvPr/>
        </p:nvSpPr>
        <p:spPr>
          <a:xfrm>
            <a:off x="13477482" y="6504221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33" name="bg object 6933"/>
          <p:cNvSpPr/>
          <p:nvPr/>
        </p:nvSpPr>
        <p:spPr>
          <a:xfrm>
            <a:off x="13544719" y="6504222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34" name="bg object 6934"/>
          <p:cNvSpPr/>
          <p:nvPr/>
        </p:nvSpPr>
        <p:spPr>
          <a:xfrm>
            <a:off x="13477480" y="6142556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1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35" name="bg object 6935"/>
          <p:cNvSpPr/>
          <p:nvPr/>
        </p:nvSpPr>
        <p:spPr>
          <a:xfrm>
            <a:off x="13477480" y="614466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2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36" name="bg object 6936"/>
          <p:cNvSpPr/>
          <p:nvPr/>
        </p:nvSpPr>
        <p:spPr>
          <a:xfrm>
            <a:off x="13544719" y="6142548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21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37" name="bg object 6937"/>
          <p:cNvSpPr/>
          <p:nvPr/>
        </p:nvSpPr>
        <p:spPr>
          <a:xfrm>
            <a:off x="13477480" y="6140459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38" name="bg object 6938"/>
          <p:cNvSpPr/>
          <p:nvPr/>
        </p:nvSpPr>
        <p:spPr>
          <a:xfrm>
            <a:off x="13544719" y="6140458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39" name="bg object 6939"/>
          <p:cNvSpPr/>
          <p:nvPr/>
        </p:nvSpPr>
        <p:spPr>
          <a:xfrm>
            <a:off x="13477479" y="6127843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6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40" name="bg object 6940"/>
          <p:cNvSpPr/>
          <p:nvPr/>
        </p:nvSpPr>
        <p:spPr>
          <a:xfrm>
            <a:off x="13544717" y="612784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6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41" name="bg object 6941"/>
          <p:cNvSpPr/>
          <p:nvPr/>
        </p:nvSpPr>
        <p:spPr>
          <a:xfrm>
            <a:off x="13477478" y="6125744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42" name="bg object 6942"/>
          <p:cNvSpPr/>
          <p:nvPr/>
        </p:nvSpPr>
        <p:spPr>
          <a:xfrm>
            <a:off x="13544717" y="6125745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43" name="bg object 6943"/>
          <p:cNvSpPr/>
          <p:nvPr/>
        </p:nvSpPr>
        <p:spPr>
          <a:xfrm>
            <a:off x="13477483" y="6123647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23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44" name="bg object 6944"/>
          <p:cNvSpPr/>
          <p:nvPr/>
        </p:nvSpPr>
        <p:spPr>
          <a:xfrm>
            <a:off x="13477478" y="6123646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45" name="bg object 6945"/>
          <p:cNvSpPr/>
          <p:nvPr/>
        </p:nvSpPr>
        <p:spPr>
          <a:xfrm>
            <a:off x="13544715" y="6123646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46" name="bg object 6946"/>
          <p:cNvSpPr/>
          <p:nvPr/>
        </p:nvSpPr>
        <p:spPr>
          <a:xfrm>
            <a:off x="12389370" y="8353374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47" name="bg object 6947"/>
          <p:cNvSpPr/>
          <p:nvPr/>
        </p:nvSpPr>
        <p:spPr>
          <a:xfrm>
            <a:off x="12642528" y="8334453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2939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48" name="bg object 6948"/>
          <p:cNvSpPr/>
          <p:nvPr/>
        </p:nvSpPr>
        <p:spPr>
          <a:xfrm>
            <a:off x="12642527" y="8334451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49" name="bg object 6949"/>
          <p:cNvSpPr/>
          <p:nvPr/>
        </p:nvSpPr>
        <p:spPr>
          <a:xfrm>
            <a:off x="12642527" y="8336547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1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50" name="bg object 6950"/>
          <p:cNvSpPr/>
          <p:nvPr/>
        </p:nvSpPr>
        <p:spPr>
          <a:xfrm>
            <a:off x="12642527" y="8338660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51" name="bg object 6951"/>
          <p:cNvSpPr/>
          <p:nvPr/>
        </p:nvSpPr>
        <p:spPr>
          <a:xfrm>
            <a:off x="12642526" y="8351257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1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52" name="bg object 6952"/>
          <p:cNvSpPr/>
          <p:nvPr/>
        </p:nvSpPr>
        <p:spPr>
          <a:xfrm>
            <a:off x="12642525" y="8353369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53" name="bg object 6953"/>
          <p:cNvSpPr/>
          <p:nvPr/>
        </p:nvSpPr>
        <p:spPr>
          <a:xfrm>
            <a:off x="12642525" y="8355464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0" y="0"/>
                </a:moveTo>
                <a:lnTo>
                  <a:pt x="293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54" name="bg object 6954"/>
          <p:cNvSpPr/>
          <p:nvPr/>
        </p:nvSpPr>
        <p:spPr>
          <a:xfrm>
            <a:off x="12970850" y="5198903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55" name="bg object 6955"/>
          <p:cNvSpPr/>
          <p:nvPr/>
        </p:nvSpPr>
        <p:spPr>
          <a:xfrm>
            <a:off x="12970850" y="5451068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56" name="bg object 6956"/>
          <p:cNvSpPr/>
          <p:nvPr/>
        </p:nvSpPr>
        <p:spPr>
          <a:xfrm>
            <a:off x="12968753" y="5198902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57" name="bg object 6957"/>
          <p:cNvSpPr/>
          <p:nvPr/>
        </p:nvSpPr>
        <p:spPr>
          <a:xfrm>
            <a:off x="12968753" y="5451067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58" name="bg object 6958"/>
          <p:cNvSpPr/>
          <p:nvPr/>
        </p:nvSpPr>
        <p:spPr>
          <a:xfrm>
            <a:off x="12956142" y="5198901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126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59" name="bg object 6959"/>
          <p:cNvSpPr/>
          <p:nvPr/>
        </p:nvSpPr>
        <p:spPr>
          <a:xfrm>
            <a:off x="12956140" y="5451066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6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60" name="bg object 6960"/>
          <p:cNvSpPr/>
          <p:nvPr/>
        </p:nvSpPr>
        <p:spPr>
          <a:xfrm>
            <a:off x="12954043" y="5198898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61" name="bg object 6961"/>
          <p:cNvSpPr/>
          <p:nvPr/>
        </p:nvSpPr>
        <p:spPr>
          <a:xfrm>
            <a:off x="12954043" y="5451064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62" name="bg object 6962"/>
          <p:cNvSpPr/>
          <p:nvPr/>
        </p:nvSpPr>
        <p:spPr>
          <a:xfrm>
            <a:off x="12951935" y="5198897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1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63" name="bg object 6963"/>
          <p:cNvSpPr/>
          <p:nvPr/>
        </p:nvSpPr>
        <p:spPr>
          <a:xfrm>
            <a:off x="12951928" y="5451062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1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64" name="bg object 6964"/>
          <p:cNvSpPr/>
          <p:nvPr/>
        </p:nvSpPr>
        <p:spPr>
          <a:xfrm>
            <a:off x="12970848" y="5198896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65" name="bg object 6965"/>
          <p:cNvSpPr/>
          <p:nvPr/>
        </p:nvSpPr>
        <p:spPr>
          <a:xfrm>
            <a:off x="12970846" y="5451061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66" name="bg object 6966"/>
          <p:cNvSpPr/>
          <p:nvPr/>
        </p:nvSpPr>
        <p:spPr>
          <a:xfrm>
            <a:off x="12968751" y="5198895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67" name="bg object 6967"/>
          <p:cNvSpPr/>
          <p:nvPr/>
        </p:nvSpPr>
        <p:spPr>
          <a:xfrm>
            <a:off x="12968749" y="5451059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68" name="bg object 6968"/>
          <p:cNvSpPr/>
          <p:nvPr/>
        </p:nvSpPr>
        <p:spPr>
          <a:xfrm>
            <a:off x="12956137" y="5198892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126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69" name="bg object 6969"/>
          <p:cNvSpPr/>
          <p:nvPr/>
        </p:nvSpPr>
        <p:spPr>
          <a:xfrm>
            <a:off x="12956136" y="5451058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6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70" name="bg object 6970"/>
          <p:cNvSpPr/>
          <p:nvPr/>
        </p:nvSpPr>
        <p:spPr>
          <a:xfrm>
            <a:off x="12954040" y="5198891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71" name="bg object 6971"/>
          <p:cNvSpPr/>
          <p:nvPr/>
        </p:nvSpPr>
        <p:spPr>
          <a:xfrm>
            <a:off x="12954039" y="5451056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72" name="bg object 6972"/>
          <p:cNvSpPr/>
          <p:nvPr/>
        </p:nvSpPr>
        <p:spPr>
          <a:xfrm>
            <a:off x="12951929" y="5198890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1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73" name="bg object 6973"/>
          <p:cNvSpPr/>
          <p:nvPr/>
        </p:nvSpPr>
        <p:spPr>
          <a:xfrm>
            <a:off x="12951924" y="5451054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1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74" name="bg object 6974"/>
          <p:cNvSpPr/>
          <p:nvPr/>
        </p:nvSpPr>
        <p:spPr>
          <a:xfrm>
            <a:off x="12968747" y="5198888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75" name="bg object 6975"/>
          <p:cNvSpPr/>
          <p:nvPr/>
        </p:nvSpPr>
        <p:spPr>
          <a:xfrm>
            <a:off x="12968747" y="5451053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76" name="bg object 6976"/>
          <p:cNvSpPr/>
          <p:nvPr/>
        </p:nvSpPr>
        <p:spPr>
          <a:xfrm>
            <a:off x="12970843" y="5198887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77" name="bg object 6977"/>
          <p:cNvSpPr/>
          <p:nvPr/>
        </p:nvSpPr>
        <p:spPr>
          <a:xfrm>
            <a:off x="12970840" y="5451052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78" name="bg object 6978"/>
          <p:cNvSpPr/>
          <p:nvPr/>
        </p:nvSpPr>
        <p:spPr>
          <a:xfrm>
            <a:off x="12951928" y="5198884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1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79" name="bg object 6979"/>
          <p:cNvSpPr/>
          <p:nvPr/>
        </p:nvSpPr>
        <p:spPr>
          <a:xfrm>
            <a:off x="12951922" y="5451050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1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80" name="bg object 6980"/>
          <p:cNvSpPr/>
          <p:nvPr/>
        </p:nvSpPr>
        <p:spPr>
          <a:xfrm>
            <a:off x="12954035" y="5198883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81" name="bg object 6981"/>
          <p:cNvSpPr/>
          <p:nvPr/>
        </p:nvSpPr>
        <p:spPr>
          <a:xfrm>
            <a:off x="12954035" y="5451048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82" name="bg object 6982"/>
          <p:cNvSpPr/>
          <p:nvPr/>
        </p:nvSpPr>
        <p:spPr>
          <a:xfrm>
            <a:off x="12956133" y="5198882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126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83" name="bg object 6983"/>
          <p:cNvSpPr/>
          <p:nvPr/>
        </p:nvSpPr>
        <p:spPr>
          <a:xfrm>
            <a:off x="12956130" y="5451047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6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84" name="bg object 6984"/>
          <p:cNvSpPr/>
          <p:nvPr/>
        </p:nvSpPr>
        <p:spPr>
          <a:xfrm>
            <a:off x="12956130" y="5656986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6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85" name="bg object 6985"/>
          <p:cNvSpPr/>
          <p:nvPr/>
        </p:nvSpPr>
        <p:spPr>
          <a:xfrm>
            <a:off x="12968742" y="5656985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86" name="bg object 6986"/>
          <p:cNvSpPr/>
          <p:nvPr/>
        </p:nvSpPr>
        <p:spPr>
          <a:xfrm>
            <a:off x="12972934" y="5451047"/>
            <a:ext cx="0" cy="206375"/>
          </a:xfrm>
          <a:custGeom>
            <a:avLst/>
            <a:gdLst/>
            <a:ahLst/>
            <a:cxnLst/>
            <a:rect l="l" t="t" r="r" b="b"/>
            <a:pathLst>
              <a:path h="206375">
                <a:moveTo>
                  <a:pt x="0" y="20593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87" name="bg object 6987"/>
          <p:cNvSpPr/>
          <p:nvPr/>
        </p:nvSpPr>
        <p:spPr>
          <a:xfrm>
            <a:off x="12972933" y="4737118"/>
            <a:ext cx="0" cy="462280"/>
          </a:xfrm>
          <a:custGeom>
            <a:avLst/>
            <a:gdLst/>
            <a:ahLst/>
            <a:cxnLst/>
            <a:rect l="l" t="t" r="r" b="b"/>
            <a:pathLst>
              <a:path h="462279">
                <a:moveTo>
                  <a:pt x="0" y="4617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88" name="bg object 6988"/>
          <p:cNvSpPr/>
          <p:nvPr/>
        </p:nvSpPr>
        <p:spPr>
          <a:xfrm>
            <a:off x="12970836" y="5656982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89" name="bg object 6989"/>
          <p:cNvSpPr/>
          <p:nvPr/>
        </p:nvSpPr>
        <p:spPr>
          <a:xfrm>
            <a:off x="12951918" y="4737101"/>
            <a:ext cx="0" cy="462280"/>
          </a:xfrm>
          <a:custGeom>
            <a:avLst/>
            <a:gdLst/>
            <a:ahLst/>
            <a:cxnLst/>
            <a:rect l="l" t="t" r="r" b="b"/>
            <a:pathLst>
              <a:path h="462279">
                <a:moveTo>
                  <a:pt x="0" y="0"/>
                </a:moveTo>
                <a:lnTo>
                  <a:pt x="0" y="4617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90" name="bg object 6990"/>
          <p:cNvSpPr/>
          <p:nvPr/>
        </p:nvSpPr>
        <p:spPr>
          <a:xfrm>
            <a:off x="12951918" y="5451040"/>
            <a:ext cx="0" cy="185420"/>
          </a:xfrm>
          <a:custGeom>
            <a:avLst/>
            <a:gdLst/>
            <a:ahLst/>
            <a:cxnLst/>
            <a:rect l="l" t="t" r="r" b="b"/>
            <a:pathLst>
              <a:path h="185420">
                <a:moveTo>
                  <a:pt x="0" y="0"/>
                </a:moveTo>
                <a:lnTo>
                  <a:pt x="0" y="1849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91" name="bg object 6991"/>
          <p:cNvSpPr/>
          <p:nvPr/>
        </p:nvSpPr>
        <p:spPr>
          <a:xfrm>
            <a:off x="12951918" y="5638059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0" y="0"/>
                </a:moveTo>
                <a:lnTo>
                  <a:pt x="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92" name="bg object 6992"/>
          <p:cNvSpPr/>
          <p:nvPr/>
        </p:nvSpPr>
        <p:spPr>
          <a:xfrm>
            <a:off x="12951967" y="5656979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93" name="bg object 6993"/>
          <p:cNvSpPr/>
          <p:nvPr/>
        </p:nvSpPr>
        <p:spPr>
          <a:xfrm>
            <a:off x="12954030" y="5656978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94" name="bg object 6994"/>
          <p:cNvSpPr/>
          <p:nvPr/>
        </p:nvSpPr>
        <p:spPr>
          <a:xfrm>
            <a:off x="12901499" y="5635961"/>
            <a:ext cx="50800" cy="0"/>
          </a:xfrm>
          <a:custGeom>
            <a:avLst/>
            <a:gdLst/>
            <a:ahLst/>
            <a:cxnLst/>
            <a:rect l="l" t="t" r="r" b="b"/>
            <a:pathLst>
              <a:path w="50800">
                <a:moveTo>
                  <a:pt x="5041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95" name="bg object 6995"/>
          <p:cNvSpPr/>
          <p:nvPr/>
        </p:nvSpPr>
        <p:spPr>
          <a:xfrm>
            <a:off x="11751055" y="5635905"/>
            <a:ext cx="966469" cy="635"/>
          </a:xfrm>
          <a:custGeom>
            <a:avLst/>
            <a:gdLst/>
            <a:ahLst/>
            <a:cxnLst/>
            <a:rect l="l" t="t" r="r" b="b"/>
            <a:pathLst>
              <a:path w="966470" h="635">
                <a:moveTo>
                  <a:pt x="966382" y="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96" name="bg object 6996"/>
          <p:cNvSpPr/>
          <p:nvPr/>
        </p:nvSpPr>
        <p:spPr>
          <a:xfrm>
            <a:off x="11751056" y="5656925"/>
            <a:ext cx="966469" cy="635"/>
          </a:xfrm>
          <a:custGeom>
            <a:avLst/>
            <a:gdLst/>
            <a:ahLst/>
            <a:cxnLst/>
            <a:rect l="l" t="t" r="r" b="b"/>
            <a:pathLst>
              <a:path w="966470" h="635">
                <a:moveTo>
                  <a:pt x="0" y="0"/>
                </a:moveTo>
                <a:lnTo>
                  <a:pt x="966382" y="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97" name="bg object 6997"/>
          <p:cNvSpPr/>
          <p:nvPr/>
        </p:nvSpPr>
        <p:spPr>
          <a:xfrm>
            <a:off x="12901499" y="5656974"/>
            <a:ext cx="50800" cy="0"/>
          </a:xfrm>
          <a:custGeom>
            <a:avLst/>
            <a:gdLst/>
            <a:ahLst/>
            <a:cxnLst/>
            <a:rect l="l" t="t" r="r" b="b"/>
            <a:pathLst>
              <a:path w="50800">
                <a:moveTo>
                  <a:pt x="0" y="0"/>
                </a:moveTo>
                <a:lnTo>
                  <a:pt x="504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98" name="bg object 6998"/>
          <p:cNvSpPr/>
          <p:nvPr/>
        </p:nvSpPr>
        <p:spPr>
          <a:xfrm>
            <a:off x="12951915" y="5638056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99" name="bg object 6999"/>
          <p:cNvSpPr/>
          <p:nvPr/>
        </p:nvSpPr>
        <p:spPr>
          <a:xfrm>
            <a:off x="15207154" y="6518928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00" name="bg object 7000"/>
          <p:cNvSpPr/>
          <p:nvPr/>
        </p:nvSpPr>
        <p:spPr>
          <a:xfrm>
            <a:off x="15209252" y="6518927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126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01" name="bg object 7001"/>
          <p:cNvSpPr/>
          <p:nvPr/>
        </p:nvSpPr>
        <p:spPr>
          <a:xfrm>
            <a:off x="15221862" y="6518927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02" name="bg object 7002"/>
          <p:cNvSpPr/>
          <p:nvPr/>
        </p:nvSpPr>
        <p:spPr>
          <a:xfrm>
            <a:off x="15209299" y="6518926"/>
            <a:ext cx="0" cy="998855"/>
          </a:xfrm>
          <a:custGeom>
            <a:avLst/>
            <a:gdLst/>
            <a:ahLst/>
            <a:cxnLst/>
            <a:rect l="l" t="t" r="r" b="b"/>
            <a:pathLst>
              <a:path h="998854">
                <a:moveTo>
                  <a:pt x="0" y="99853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03" name="bg object 7003"/>
          <p:cNvSpPr/>
          <p:nvPr/>
        </p:nvSpPr>
        <p:spPr>
          <a:xfrm>
            <a:off x="15223957" y="6518925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04" name="bg object 7004"/>
          <p:cNvSpPr/>
          <p:nvPr/>
        </p:nvSpPr>
        <p:spPr>
          <a:xfrm>
            <a:off x="15205042" y="6518923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1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05" name="bg object 7005"/>
          <p:cNvSpPr/>
          <p:nvPr/>
        </p:nvSpPr>
        <p:spPr>
          <a:xfrm>
            <a:off x="15205037" y="6518923"/>
            <a:ext cx="0" cy="46355"/>
          </a:xfrm>
          <a:custGeom>
            <a:avLst/>
            <a:gdLst/>
            <a:ahLst/>
            <a:cxnLst/>
            <a:rect l="l" t="t" r="r" b="b"/>
            <a:pathLst>
              <a:path h="46354">
                <a:moveTo>
                  <a:pt x="0" y="0"/>
                </a:moveTo>
                <a:lnTo>
                  <a:pt x="0" y="462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06" name="bg object 7006"/>
          <p:cNvSpPr/>
          <p:nvPr/>
        </p:nvSpPr>
        <p:spPr>
          <a:xfrm>
            <a:off x="15205037" y="6567247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1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07" name="bg object 7007"/>
          <p:cNvSpPr/>
          <p:nvPr/>
        </p:nvSpPr>
        <p:spPr>
          <a:xfrm>
            <a:off x="15205037" y="6569357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08" name="bg object 7008"/>
          <p:cNvSpPr/>
          <p:nvPr/>
        </p:nvSpPr>
        <p:spPr>
          <a:xfrm>
            <a:off x="15205036" y="6581954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1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09" name="bg object 7009"/>
          <p:cNvSpPr/>
          <p:nvPr/>
        </p:nvSpPr>
        <p:spPr>
          <a:xfrm>
            <a:off x="15086997" y="6518921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126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10" name="bg object 7010"/>
          <p:cNvSpPr/>
          <p:nvPr/>
        </p:nvSpPr>
        <p:spPr>
          <a:xfrm>
            <a:off x="15099607" y="6518920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11" name="bg object 7011"/>
          <p:cNvSpPr/>
          <p:nvPr/>
        </p:nvSpPr>
        <p:spPr>
          <a:xfrm>
            <a:off x="15103815" y="6502118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0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12" name="bg object 7012"/>
          <p:cNvSpPr/>
          <p:nvPr/>
        </p:nvSpPr>
        <p:spPr>
          <a:xfrm>
            <a:off x="15101707" y="6518917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1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13" name="bg object 7013"/>
          <p:cNvSpPr/>
          <p:nvPr/>
        </p:nvSpPr>
        <p:spPr>
          <a:xfrm>
            <a:off x="15082800" y="6502112"/>
            <a:ext cx="0" cy="84455"/>
          </a:xfrm>
          <a:custGeom>
            <a:avLst/>
            <a:gdLst/>
            <a:ahLst/>
            <a:cxnLst/>
            <a:rect l="l" t="t" r="r" b="b"/>
            <a:pathLst>
              <a:path h="84454">
                <a:moveTo>
                  <a:pt x="0" y="0"/>
                </a:moveTo>
                <a:lnTo>
                  <a:pt x="0" y="840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14" name="bg object 7014"/>
          <p:cNvSpPr/>
          <p:nvPr/>
        </p:nvSpPr>
        <p:spPr>
          <a:xfrm>
            <a:off x="15082798" y="6586159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15" name="bg object 7015"/>
          <p:cNvSpPr/>
          <p:nvPr/>
        </p:nvSpPr>
        <p:spPr>
          <a:xfrm>
            <a:off x="15082798" y="6518916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16" name="bg object 7016"/>
          <p:cNvSpPr/>
          <p:nvPr/>
        </p:nvSpPr>
        <p:spPr>
          <a:xfrm>
            <a:off x="15084896" y="6518914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17" name="bg object 7017"/>
          <p:cNvSpPr/>
          <p:nvPr/>
        </p:nvSpPr>
        <p:spPr>
          <a:xfrm>
            <a:off x="15103816" y="6565141"/>
            <a:ext cx="101600" cy="0"/>
          </a:xfrm>
          <a:custGeom>
            <a:avLst/>
            <a:gdLst/>
            <a:ahLst/>
            <a:cxnLst/>
            <a:rect l="l" t="t" r="r" b="b"/>
            <a:pathLst>
              <a:path w="101600">
                <a:moveTo>
                  <a:pt x="10121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18" name="bg object 7018"/>
          <p:cNvSpPr/>
          <p:nvPr/>
        </p:nvSpPr>
        <p:spPr>
          <a:xfrm>
            <a:off x="15205033" y="6567242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21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19" name="bg object 7019"/>
          <p:cNvSpPr/>
          <p:nvPr/>
        </p:nvSpPr>
        <p:spPr>
          <a:xfrm>
            <a:off x="15205032" y="6569349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20" name="bg object 7020"/>
          <p:cNvSpPr/>
          <p:nvPr/>
        </p:nvSpPr>
        <p:spPr>
          <a:xfrm>
            <a:off x="15205032" y="6581938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21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21" name="bg object 7021"/>
          <p:cNvSpPr/>
          <p:nvPr/>
        </p:nvSpPr>
        <p:spPr>
          <a:xfrm>
            <a:off x="15084893" y="6586154"/>
            <a:ext cx="120650" cy="0"/>
          </a:xfrm>
          <a:custGeom>
            <a:avLst/>
            <a:gdLst/>
            <a:ahLst/>
            <a:cxnLst/>
            <a:rect l="l" t="t" r="r" b="b"/>
            <a:pathLst>
              <a:path w="120650">
                <a:moveTo>
                  <a:pt x="0" y="0"/>
                </a:moveTo>
                <a:lnTo>
                  <a:pt x="1201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22" name="bg object 7022"/>
          <p:cNvSpPr/>
          <p:nvPr/>
        </p:nvSpPr>
        <p:spPr>
          <a:xfrm>
            <a:off x="12285041" y="7789526"/>
            <a:ext cx="0" cy="545465"/>
          </a:xfrm>
          <a:custGeom>
            <a:avLst/>
            <a:gdLst/>
            <a:ahLst/>
            <a:cxnLst/>
            <a:rect l="l" t="t" r="r" b="b"/>
            <a:pathLst>
              <a:path h="545465">
                <a:moveTo>
                  <a:pt x="0" y="54486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23" name="bg object 7023"/>
          <p:cNvSpPr/>
          <p:nvPr/>
        </p:nvSpPr>
        <p:spPr>
          <a:xfrm>
            <a:off x="13477448" y="7224605"/>
            <a:ext cx="67310" cy="17145"/>
          </a:xfrm>
          <a:custGeom>
            <a:avLst/>
            <a:gdLst/>
            <a:ahLst/>
            <a:cxnLst/>
            <a:rect l="l" t="t" r="r" b="b"/>
            <a:pathLst>
              <a:path w="67309" h="17145">
                <a:moveTo>
                  <a:pt x="0" y="16801"/>
                </a:moveTo>
                <a:lnTo>
                  <a:pt x="67232" y="16801"/>
                </a:lnTo>
              </a:path>
              <a:path w="67309" h="17145">
                <a:moveTo>
                  <a:pt x="0" y="168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24" name="bg object 7024"/>
          <p:cNvSpPr/>
          <p:nvPr/>
        </p:nvSpPr>
        <p:spPr>
          <a:xfrm>
            <a:off x="13477445" y="7224599"/>
            <a:ext cx="50800" cy="0"/>
          </a:xfrm>
          <a:custGeom>
            <a:avLst/>
            <a:gdLst/>
            <a:ahLst/>
            <a:cxnLst/>
            <a:rect l="l" t="t" r="r" b="b"/>
            <a:pathLst>
              <a:path w="50800">
                <a:moveTo>
                  <a:pt x="0" y="0"/>
                </a:moveTo>
                <a:lnTo>
                  <a:pt x="504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25" name="bg object 7025"/>
          <p:cNvSpPr/>
          <p:nvPr/>
        </p:nvSpPr>
        <p:spPr>
          <a:xfrm>
            <a:off x="13477310" y="519896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2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26" name="bg object 7026"/>
          <p:cNvSpPr/>
          <p:nvPr/>
        </p:nvSpPr>
        <p:spPr>
          <a:xfrm>
            <a:off x="13477312" y="5215771"/>
            <a:ext cx="50800" cy="0"/>
          </a:xfrm>
          <a:custGeom>
            <a:avLst/>
            <a:gdLst/>
            <a:ahLst/>
            <a:cxnLst/>
            <a:rect l="l" t="t" r="r" b="b"/>
            <a:pathLst>
              <a:path w="50800">
                <a:moveTo>
                  <a:pt x="504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27" name="bg object 7027"/>
          <p:cNvSpPr/>
          <p:nvPr/>
        </p:nvSpPr>
        <p:spPr>
          <a:xfrm>
            <a:off x="13477309" y="519896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28" name="bg object 7028"/>
          <p:cNvSpPr/>
          <p:nvPr/>
        </p:nvSpPr>
        <p:spPr>
          <a:xfrm>
            <a:off x="13477630" y="5568813"/>
            <a:ext cx="67310" cy="17145"/>
          </a:xfrm>
          <a:custGeom>
            <a:avLst/>
            <a:gdLst/>
            <a:ahLst/>
            <a:cxnLst/>
            <a:rect l="l" t="t" r="r" b="b"/>
            <a:pathLst>
              <a:path w="67309" h="17145">
                <a:moveTo>
                  <a:pt x="0" y="16801"/>
                </a:moveTo>
                <a:lnTo>
                  <a:pt x="67232" y="16801"/>
                </a:lnTo>
              </a:path>
              <a:path w="67309" h="17145">
                <a:moveTo>
                  <a:pt x="0" y="168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29" name="bg object 7029"/>
          <p:cNvSpPr/>
          <p:nvPr/>
        </p:nvSpPr>
        <p:spPr>
          <a:xfrm>
            <a:off x="13477630" y="5568807"/>
            <a:ext cx="50800" cy="0"/>
          </a:xfrm>
          <a:custGeom>
            <a:avLst/>
            <a:gdLst/>
            <a:ahLst/>
            <a:cxnLst/>
            <a:rect l="l" t="t" r="r" b="b"/>
            <a:pathLst>
              <a:path w="50800">
                <a:moveTo>
                  <a:pt x="0" y="0"/>
                </a:moveTo>
                <a:lnTo>
                  <a:pt x="504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30" name="bg object 7030"/>
          <p:cNvSpPr/>
          <p:nvPr/>
        </p:nvSpPr>
        <p:spPr>
          <a:xfrm>
            <a:off x="13527743" y="5215769"/>
            <a:ext cx="635" cy="353060"/>
          </a:xfrm>
          <a:custGeom>
            <a:avLst/>
            <a:gdLst/>
            <a:ahLst/>
            <a:cxnLst/>
            <a:rect l="l" t="t" r="r" b="b"/>
            <a:pathLst>
              <a:path w="634" h="353060">
                <a:moveTo>
                  <a:pt x="317" y="3530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31" name="bg object 7031"/>
          <p:cNvSpPr/>
          <p:nvPr/>
        </p:nvSpPr>
        <p:spPr>
          <a:xfrm>
            <a:off x="13477307" y="5215766"/>
            <a:ext cx="635" cy="353060"/>
          </a:xfrm>
          <a:custGeom>
            <a:avLst/>
            <a:gdLst/>
            <a:ahLst/>
            <a:cxnLst/>
            <a:rect l="l" t="t" r="r" b="b"/>
            <a:pathLst>
              <a:path w="634" h="353060">
                <a:moveTo>
                  <a:pt x="0" y="0"/>
                </a:moveTo>
                <a:lnTo>
                  <a:pt x="317" y="3530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32" name="bg object 7032"/>
          <p:cNvSpPr/>
          <p:nvPr/>
        </p:nvSpPr>
        <p:spPr>
          <a:xfrm>
            <a:off x="13477524" y="6911810"/>
            <a:ext cx="50800" cy="0"/>
          </a:xfrm>
          <a:custGeom>
            <a:avLst/>
            <a:gdLst/>
            <a:ahLst/>
            <a:cxnLst/>
            <a:rect l="l" t="t" r="r" b="b"/>
            <a:pathLst>
              <a:path w="50800">
                <a:moveTo>
                  <a:pt x="5041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33" name="bg object 7033"/>
          <p:cNvSpPr/>
          <p:nvPr/>
        </p:nvSpPr>
        <p:spPr>
          <a:xfrm>
            <a:off x="13477528" y="6894986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2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34" name="bg object 7034"/>
          <p:cNvSpPr/>
          <p:nvPr/>
        </p:nvSpPr>
        <p:spPr>
          <a:xfrm>
            <a:off x="13527875" y="6911811"/>
            <a:ext cx="635" cy="313055"/>
          </a:xfrm>
          <a:custGeom>
            <a:avLst/>
            <a:gdLst/>
            <a:ahLst/>
            <a:cxnLst/>
            <a:rect l="l" t="t" r="r" b="b"/>
            <a:pathLst>
              <a:path w="634" h="313054">
                <a:moveTo>
                  <a:pt x="0" y="312780"/>
                </a:moveTo>
                <a:lnTo>
                  <a:pt x="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35" name="bg object 7035"/>
          <p:cNvSpPr/>
          <p:nvPr/>
        </p:nvSpPr>
        <p:spPr>
          <a:xfrm>
            <a:off x="13511102" y="6543634"/>
            <a:ext cx="34290" cy="0"/>
          </a:xfrm>
          <a:custGeom>
            <a:avLst/>
            <a:gdLst/>
            <a:ahLst/>
            <a:cxnLst/>
            <a:rect l="l" t="t" r="r" b="b"/>
            <a:pathLst>
              <a:path w="34290">
                <a:moveTo>
                  <a:pt x="0" y="0"/>
                </a:moveTo>
                <a:lnTo>
                  <a:pt x="336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36" name="bg object 7036"/>
          <p:cNvSpPr/>
          <p:nvPr/>
        </p:nvSpPr>
        <p:spPr>
          <a:xfrm>
            <a:off x="12248429" y="7888736"/>
            <a:ext cx="56515" cy="17145"/>
          </a:xfrm>
          <a:custGeom>
            <a:avLst/>
            <a:gdLst/>
            <a:ahLst/>
            <a:cxnLst/>
            <a:rect l="l" t="t" r="r" b="b"/>
            <a:pathLst>
              <a:path w="56515" h="17145">
                <a:moveTo>
                  <a:pt x="56284" y="0"/>
                </a:moveTo>
                <a:lnTo>
                  <a:pt x="0" y="12"/>
                </a:lnTo>
              </a:path>
              <a:path w="56515" h="17145">
                <a:moveTo>
                  <a:pt x="56284" y="0"/>
                </a:moveTo>
                <a:lnTo>
                  <a:pt x="56284" y="16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37" name="bg object 7037"/>
          <p:cNvSpPr/>
          <p:nvPr/>
        </p:nvSpPr>
        <p:spPr>
          <a:xfrm>
            <a:off x="12248518" y="7905541"/>
            <a:ext cx="56515" cy="635"/>
          </a:xfrm>
          <a:custGeom>
            <a:avLst/>
            <a:gdLst/>
            <a:ahLst/>
            <a:cxnLst/>
            <a:rect l="l" t="t" r="r" b="b"/>
            <a:pathLst>
              <a:path w="56515" h="634">
                <a:moveTo>
                  <a:pt x="56196" y="0"/>
                </a:moveTo>
                <a:lnTo>
                  <a:pt x="0" y="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38" name="bg object 7038"/>
          <p:cNvSpPr/>
          <p:nvPr/>
        </p:nvSpPr>
        <p:spPr>
          <a:xfrm>
            <a:off x="12245557" y="8218325"/>
            <a:ext cx="40005" cy="635"/>
          </a:xfrm>
          <a:custGeom>
            <a:avLst/>
            <a:gdLst/>
            <a:ahLst/>
            <a:cxnLst/>
            <a:rect l="l" t="t" r="r" b="b"/>
            <a:pathLst>
              <a:path w="40004" h="634">
                <a:moveTo>
                  <a:pt x="0" y="12"/>
                </a:moveTo>
                <a:lnTo>
                  <a:pt x="3948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39" name="bg object 7039"/>
          <p:cNvSpPr/>
          <p:nvPr/>
        </p:nvSpPr>
        <p:spPr>
          <a:xfrm>
            <a:off x="12285021" y="7905540"/>
            <a:ext cx="635" cy="330200"/>
          </a:xfrm>
          <a:custGeom>
            <a:avLst/>
            <a:gdLst/>
            <a:ahLst/>
            <a:cxnLst/>
            <a:rect l="l" t="t" r="r" b="b"/>
            <a:pathLst>
              <a:path w="634" h="330200">
                <a:moveTo>
                  <a:pt x="12" y="312780"/>
                </a:moveTo>
                <a:lnTo>
                  <a:pt x="12" y="329582"/>
                </a:lnTo>
              </a:path>
              <a:path w="634" h="330200">
                <a:moveTo>
                  <a:pt x="12" y="31278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40" name="bg object 7040"/>
          <p:cNvSpPr/>
          <p:nvPr/>
        </p:nvSpPr>
        <p:spPr>
          <a:xfrm>
            <a:off x="13511062" y="6525127"/>
            <a:ext cx="635" cy="19050"/>
          </a:xfrm>
          <a:custGeom>
            <a:avLst/>
            <a:gdLst/>
            <a:ahLst/>
            <a:cxnLst/>
            <a:rect l="l" t="t" r="r" b="b"/>
            <a:pathLst>
              <a:path w="634" h="19050">
                <a:moveTo>
                  <a:pt x="38" y="1850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41" name="bg object 7041"/>
          <p:cNvSpPr/>
          <p:nvPr/>
        </p:nvSpPr>
        <p:spPr>
          <a:xfrm>
            <a:off x="14782711" y="4894014"/>
            <a:ext cx="0" cy="80010"/>
          </a:xfrm>
          <a:custGeom>
            <a:avLst/>
            <a:gdLst/>
            <a:ahLst/>
            <a:cxnLst/>
            <a:rect l="l" t="t" r="r" b="b"/>
            <a:pathLst>
              <a:path h="80010">
                <a:moveTo>
                  <a:pt x="0" y="0"/>
                </a:moveTo>
                <a:lnTo>
                  <a:pt x="0" y="796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42" name="bg object 7042"/>
          <p:cNvSpPr/>
          <p:nvPr/>
        </p:nvSpPr>
        <p:spPr>
          <a:xfrm>
            <a:off x="13653215" y="7557535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>
                <a:moveTo>
                  <a:pt x="0" y="0"/>
                </a:moveTo>
                <a:lnTo>
                  <a:pt x="1615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43" name="bg object 7043"/>
          <p:cNvSpPr/>
          <p:nvPr/>
        </p:nvSpPr>
        <p:spPr>
          <a:xfrm>
            <a:off x="13651926" y="7557535"/>
            <a:ext cx="163195" cy="0"/>
          </a:xfrm>
          <a:custGeom>
            <a:avLst/>
            <a:gdLst/>
            <a:ahLst/>
            <a:cxnLst/>
            <a:rect l="l" t="t" r="r" b="b"/>
            <a:pathLst>
              <a:path w="163194">
                <a:moveTo>
                  <a:pt x="1627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44" name="bg object 7044"/>
          <p:cNvSpPr/>
          <p:nvPr/>
        </p:nvSpPr>
        <p:spPr>
          <a:xfrm>
            <a:off x="13715666" y="7720410"/>
            <a:ext cx="139700" cy="0"/>
          </a:xfrm>
          <a:custGeom>
            <a:avLst/>
            <a:gdLst/>
            <a:ahLst/>
            <a:cxnLst/>
            <a:rect l="l" t="t" r="r" b="b"/>
            <a:pathLst>
              <a:path w="139700">
                <a:moveTo>
                  <a:pt x="0" y="0"/>
                </a:moveTo>
                <a:lnTo>
                  <a:pt x="13918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45" name="bg object 7045"/>
          <p:cNvSpPr/>
          <p:nvPr/>
        </p:nvSpPr>
        <p:spPr>
          <a:xfrm>
            <a:off x="13564168" y="7611300"/>
            <a:ext cx="0" cy="134620"/>
          </a:xfrm>
          <a:custGeom>
            <a:avLst/>
            <a:gdLst/>
            <a:ahLst/>
            <a:cxnLst/>
            <a:rect l="l" t="t" r="r" b="b"/>
            <a:pathLst>
              <a:path h="134620">
                <a:moveTo>
                  <a:pt x="0" y="0"/>
                </a:moveTo>
                <a:lnTo>
                  <a:pt x="0" y="1344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46" name="bg object 7046"/>
          <p:cNvSpPr/>
          <p:nvPr/>
        </p:nvSpPr>
        <p:spPr>
          <a:xfrm>
            <a:off x="13496948" y="774575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2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47" name="bg object 7047"/>
          <p:cNvSpPr/>
          <p:nvPr/>
        </p:nvSpPr>
        <p:spPr>
          <a:xfrm>
            <a:off x="13564168" y="7720405"/>
            <a:ext cx="151765" cy="0"/>
          </a:xfrm>
          <a:custGeom>
            <a:avLst/>
            <a:gdLst/>
            <a:ahLst/>
            <a:cxnLst/>
            <a:rect l="l" t="t" r="r" b="b"/>
            <a:pathLst>
              <a:path w="151765">
                <a:moveTo>
                  <a:pt x="0" y="0"/>
                </a:moveTo>
                <a:lnTo>
                  <a:pt x="1514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48" name="bg object 7048"/>
          <p:cNvSpPr/>
          <p:nvPr/>
        </p:nvSpPr>
        <p:spPr>
          <a:xfrm>
            <a:off x="13564167" y="7596186"/>
            <a:ext cx="0" cy="15240"/>
          </a:xfrm>
          <a:custGeom>
            <a:avLst/>
            <a:gdLst/>
            <a:ahLst/>
            <a:cxnLst/>
            <a:rect l="l" t="t" r="r" b="b"/>
            <a:pathLst>
              <a:path h="15240">
                <a:moveTo>
                  <a:pt x="0" y="151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49" name="bg object 7049"/>
          <p:cNvSpPr/>
          <p:nvPr/>
        </p:nvSpPr>
        <p:spPr>
          <a:xfrm>
            <a:off x="13564165" y="7596181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2184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50" name="bg object 7050"/>
          <p:cNvSpPr/>
          <p:nvPr/>
        </p:nvSpPr>
        <p:spPr>
          <a:xfrm>
            <a:off x="13586008" y="7557528"/>
            <a:ext cx="67310" cy="38735"/>
          </a:xfrm>
          <a:custGeom>
            <a:avLst/>
            <a:gdLst/>
            <a:ahLst/>
            <a:cxnLst/>
            <a:rect l="l" t="t" r="r" b="b"/>
            <a:pathLst>
              <a:path w="67309" h="38734">
                <a:moveTo>
                  <a:pt x="0" y="0"/>
                </a:moveTo>
                <a:lnTo>
                  <a:pt x="0" y="38657"/>
                </a:lnTo>
              </a:path>
              <a:path w="67309" h="38734">
                <a:moveTo>
                  <a:pt x="0" y="0"/>
                </a:moveTo>
                <a:lnTo>
                  <a:pt x="672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51" name="bg object 7051"/>
          <p:cNvSpPr/>
          <p:nvPr/>
        </p:nvSpPr>
        <p:spPr>
          <a:xfrm>
            <a:off x="13544756" y="7548448"/>
            <a:ext cx="0" cy="62865"/>
          </a:xfrm>
          <a:custGeom>
            <a:avLst/>
            <a:gdLst/>
            <a:ahLst/>
            <a:cxnLst/>
            <a:rect l="l" t="t" r="r" b="b"/>
            <a:pathLst>
              <a:path h="62865">
                <a:moveTo>
                  <a:pt x="0" y="0"/>
                </a:moveTo>
                <a:lnTo>
                  <a:pt x="0" y="62850"/>
                </a:lnTo>
              </a:path>
              <a:path h="62865">
                <a:moveTo>
                  <a:pt x="0" y="0"/>
                </a:moveTo>
                <a:lnTo>
                  <a:pt x="0" y="628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52" name="bg object 7052"/>
          <p:cNvSpPr/>
          <p:nvPr/>
        </p:nvSpPr>
        <p:spPr>
          <a:xfrm>
            <a:off x="13646430" y="6084526"/>
            <a:ext cx="1905" cy="1905"/>
          </a:xfrm>
          <a:custGeom>
            <a:avLst/>
            <a:gdLst/>
            <a:ahLst/>
            <a:cxnLst/>
            <a:rect l="l" t="t" r="r" b="b"/>
            <a:pathLst>
              <a:path w="1905" h="1904">
                <a:moveTo>
                  <a:pt x="0" y="1765"/>
                </a:moveTo>
                <a:lnTo>
                  <a:pt x="17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53" name="bg object 7053"/>
          <p:cNvSpPr/>
          <p:nvPr/>
        </p:nvSpPr>
        <p:spPr>
          <a:xfrm>
            <a:off x="13647779" y="6035882"/>
            <a:ext cx="635" cy="635"/>
          </a:xfrm>
          <a:custGeom>
            <a:avLst/>
            <a:gdLst/>
            <a:ahLst/>
            <a:cxnLst/>
            <a:rect l="l" t="t" r="r" b="b"/>
            <a:pathLst>
              <a:path w="634" h="635">
                <a:moveTo>
                  <a:pt x="393" y="39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54" name="bg object 7054"/>
          <p:cNvSpPr/>
          <p:nvPr/>
        </p:nvSpPr>
        <p:spPr>
          <a:xfrm>
            <a:off x="13544670" y="6086408"/>
            <a:ext cx="0" cy="58419"/>
          </a:xfrm>
          <a:custGeom>
            <a:avLst/>
            <a:gdLst/>
            <a:ahLst/>
            <a:cxnLst/>
            <a:rect l="l" t="t" r="r" b="b"/>
            <a:pathLst>
              <a:path h="58420">
                <a:moveTo>
                  <a:pt x="0" y="0"/>
                </a:moveTo>
                <a:lnTo>
                  <a:pt x="0" y="581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55" name="bg object 7055"/>
          <p:cNvSpPr/>
          <p:nvPr/>
        </p:nvSpPr>
        <p:spPr>
          <a:xfrm>
            <a:off x="15082359" y="4771790"/>
            <a:ext cx="0" cy="181610"/>
          </a:xfrm>
          <a:custGeom>
            <a:avLst/>
            <a:gdLst/>
            <a:ahLst/>
            <a:cxnLst/>
            <a:rect l="l" t="t" r="r" b="b"/>
            <a:pathLst>
              <a:path h="181610">
                <a:moveTo>
                  <a:pt x="0" y="0"/>
                </a:moveTo>
                <a:lnTo>
                  <a:pt x="0" y="1815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56" name="bg object 7056"/>
          <p:cNvSpPr/>
          <p:nvPr/>
        </p:nvSpPr>
        <p:spPr>
          <a:xfrm>
            <a:off x="15107566" y="4771790"/>
            <a:ext cx="0" cy="207010"/>
          </a:xfrm>
          <a:custGeom>
            <a:avLst/>
            <a:gdLst/>
            <a:ahLst/>
            <a:cxnLst/>
            <a:rect l="l" t="t" r="r" b="b"/>
            <a:pathLst>
              <a:path h="207010">
                <a:moveTo>
                  <a:pt x="0" y="0"/>
                </a:moveTo>
                <a:lnTo>
                  <a:pt x="0" y="2067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57" name="bg object 7057"/>
          <p:cNvSpPr/>
          <p:nvPr/>
        </p:nvSpPr>
        <p:spPr>
          <a:xfrm>
            <a:off x="14782536" y="5531893"/>
            <a:ext cx="0" cy="276860"/>
          </a:xfrm>
          <a:custGeom>
            <a:avLst/>
            <a:gdLst/>
            <a:ahLst/>
            <a:cxnLst/>
            <a:rect l="l" t="t" r="r" b="b"/>
            <a:pathLst>
              <a:path h="276860">
                <a:moveTo>
                  <a:pt x="0" y="2766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58" name="bg object 7058"/>
          <p:cNvSpPr/>
          <p:nvPr/>
        </p:nvSpPr>
        <p:spPr>
          <a:xfrm>
            <a:off x="13544348" y="4737835"/>
            <a:ext cx="0" cy="1272540"/>
          </a:xfrm>
          <a:custGeom>
            <a:avLst/>
            <a:gdLst/>
            <a:ahLst/>
            <a:cxnLst/>
            <a:rect l="l" t="t" r="r" b="b"/>
            <a:pathLst>
              <a:path h="1272539">
                <a:moveTo>
                  <a:pt x="0" y="12721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59" name="bg object 7059"/>
          <p:cNvSpPr/>
          <p:nvPr/>
        </p:nvSpPr>
        <p:spPr>
          <a:xfrm>
            <a:off x="13594779" y="4738394"/>
            <a:ext cx="0" cy="1271905"/>
          </a:xfrm>
          <a:custGeom>
            <a:avLst/>
            <a:gdLst/>
            <a:ahLst/>
            <a:cxnLst/>
            <a:rect l="l" t="t" r="r" b="b"/>
            <a:pathLst>
              <a:path h="1271904">
                <a:moveTo>
                  <a:pt x="0" y="12716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60" name="bg object 7060"/>
          <p:cNvSpPr/>
          <p:nvPr/>
        </p:nvSpPr>
        <p:spPr>
          <a:xfrm>
            <a:off x="14782534" y="4893995"/>
            <a:ext cx="635" cy="638175"/>
          </a:xfrm>
          <a:custGeom>
            <a:avLst/>
            <a:gdLst/>
            <a:ahLst/>
            <a:cxnLst/>
            <a:rect l="l" t="t" r="r" b="b"/>
            <a:pathLst>
              <a:path w="634" h="638175">
                <a:moveTo>
                  <a:pt x="0" y="637892"/>
                </a:moveTo>
                <a:lnTo>
                  <a:pt x="1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61" name="bg object 7061"/>
          <p:cNvSpPr/>
          <p:nvPr/>
        </p:nvSpPr>
        <p:spPr>
          <a:xfrm>
            <a:off x="14761520" y="4893997"/>
            <a:ext cx="0" cy="915035"/>
          </a:xfrm>
          <a:custGeom>
            <a:avLst/>
            <a:gdLst/>
            <a:ahLst/>
            <a:cxnLst/>
            <a:rect l="l" t="t" r="r" b="b"/>
            <a:pathLst>
              <a:path h="915035">
                <a:moveTo>
                  <a:pt x="0" y="0"/>
                </a:moveTo>
                <a:lnTo>
                  <a:pt x="0" y="9145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62" name="bg object 7062"/>
          <p:cNvSpPr/>
          <p:nvPr/>
        </p:nvSpPr>
        <p:spPr>
          <a:xfrm>
            <a:off x="14761521" y="4893997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18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63" name="bg object 7063"/>
          <p:cNvSpPr/>
          <p:nvPr/>
        </p:nvSpPr>
        <p:spPr>
          <a:xfrm>
            <a:off x="15016492" y="4978570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9106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64" name="bg object 7064"/>
          <p:cNvSpPr/>
          <p:nvPr/>
        </p:nvSpPr>
        <p:spPr>
          <a:xfrm>
            <a:off x="14781995" y="4978569"/>
            <a:ext cx="66675" cy="0"/>
          </a:xfrm>
          <a:custGeom>
            <a:avLst/>
            <a:gdLst/>
            <a:ahLst/>
            <a:cxnLst/>
            <a:rect l="l" t="t" r="r" b="b"/>
            <a:pathLst>
              <a:path w="66675">
                <a:moveTo>
                  <a:pt x="6640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65" name="bg object 7065"/>
          <p:cNvSpPr/>
          <p:nvPr/>
        </p:nvSpPr>
        <p:spPr>
          <a:xfrm>
            <a:off x="15016481" y="4953359"/>
            <a:ext cx="66040" cy="0"/>
          </a:xfrm>
          <a:custGeom>
            <a:avLst/>
            <a:gdLst/>
            <a:ahLst/>
            <a:cxnLst/>
            <a:rect l="l" t="t" r="r" b="b"/>
            <a:pathLst>
              <a:path w="66040">
                <a:moveTo>
                  <a:pt x="6587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66" name="bg object 7066"/>
          <p:cNvSpPr/>
          <p:nvPr/>
        </p:nvSpPr>
        <p:spPr>
          <a:xfrm>
            <a:off x="14781992" y="4953358"/>
            <a:ext cx="66675" cy="0"/>
          </a:xfrm>
          <a:custGeom>
            <a:avLst/>
            <a:gdLst/>
            <a:ahLst/>
            <a:cxnLst/>
            <a:rect l="l" t="t" r="r" b="b"/>
            <a:pathLst>
              <a:path w="66675">
                <a:moveTo>
                  <a:pt x="6640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67" name="bg object 7067"/>
          <p:cNvSpPr/>
          <p:nvPr/>
        </p:nvSpPr>
        <p:spPr>
          <a:xfrm>
            <a:off x="15016486" y="4953323"/>
            <a:ext cx="0" cy="25400"/>
          </a:xfrm>
          <a:custGeom>
            <a:avLst/>
            <a:gdLst/>
            <a:ahLst/>
            <a:cxnLst/>
            <a:rect l="l" t="t" r="r" b="b"/>
            <a:pathLst>
              <a:path h="25400">
                <a:moveTo>
                  <a:pt x="0" y="0"/>
                </a:moveTo>
                <a:lnTo>
                  <a:pt x="0" y="252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68" name="bg object 7068"/>
          <p:cNvSpPr/>
          <p:nvPr/>
        </p:nvSpPr>
        <p:spPr>
          <a:xfrm>
            <a:off x="14848399" y="4953356"/>
            <a:ext cx="0" cy="25400"/>
          </a:xfrm>
          <a:custGeom>
            <a:avLst/>
            <a:gdLst/>
            <a:ahLst/>
            <a:cxnLst/>
            <a:rect l="l" t="t" r="r" b="b"/>
            <a:pathLst>
              <a:path h="25400">
                <a:moveTo>
                  <a:pt x="0" y="0"/>
                </a:moveTo>
                <a:lnTo>
                  <a:pt x="0" y="252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69" name="bg object 7069"/>
          <p:cNvSpPr/>
          <p:nvPr/>
        </p:nvSpPr>
        <p:spPr>
          <a:xfrm>
            <a:off x="13595267" y="7517170"/>
            <a:ext cx="58419" cy="0"/>
          </a:xfrm>
          <a:custGeom>
            <a:avLst/>
            <a:gdLst/>
            <a:ahLst/>
            <a:cxnLst/>
            <a:rect l="l" t="t" r="r" b="b"/>
            <a:pathLst>
              <a:path w="58419">
                <a:moveTo>
                  <a:pt x="579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70" name="bg object 7070"/>
          <p:cNvSpPr/>
          <p:nvPr/>
        </p:nvSpPr>
        <p:spPr>
          <a:xfrm>
            <a:off x="14761515" y="5808544"/>
            <a:ext cx="0" cy="228600"/>
          </a:xfrm>
          <a:custGeom>
            <a:avLst/>
            <a:gdLst/>
            <a:ahLst/>
            <a:cxnLst/>
            <a:rect l="l" t="t" r="r" b="b"/>
            <a:pathLst>
              <a:path h="228600">
                <a:moveTo>
                  <a:pt x="0" y="22822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71" name="bg object 7071"/>
          <p:cNvSpPr/>
          <p:nvPr/>
        </p:nvSpPr>
        <p:spPr>
          <a:xfrm>
            <a:off x="14782531" y="5808539"/>
            <a:ext cx="0" cy="249554"/>
          </a:xfrm>
          <a:custGeom>
            <a:avLst/>
            <a:gdLst/>
            <a:ahLst/>
            <a:cxnLst/>
            <a:rect l="l" t="t" r="r" b="b"/>
            <a:pathLst>
              <a:path h="249554">
                <a:moveTo>
                  <a:pt x="0" y="24923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72" name="bg object 7072"/>
          <p:cNvSpPr/>
          <p:nvPr/>
        </p:nvSpPr>
        <p:spPr>
          <a:xfrm>
            <a:off x="13648163" y="6035754"/>
            <a:ext cx="254635" cy="635"/>
          </a:xfrm>
          <a:custGeom>
            <a:avLst/>
            <a:gdLst/>
            <a:ahLst/>
            <a:cxnLst/>
            <a:rect l="l" t="t" r="r" b="b"/>
            <a:pathLst>
              <a:path w="254634" h="635">
                <a:moveTo>
                  <a:pt x="254107" y="0"/>
                </a:moveTo>
                <a:lnTo>
                  <a:pt x="0" y="5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73" name="bg object 7073"/>
          <p:cNvSpPr/>
          <p:nvPr/>
        </p:nvSpPr>
        <p:spPr>
          <a:xfrm>
            <a:off x="13648163" y="6144556"/>
            <a:ext cx="254635" cy="0"/>
          </a:xfrm>
          <a:custGeom>
            <a:avLst/>
            <a:gdLst/>
            <a:ahLst/>
            <a:cxnLst/>
            <a:rect l="l" t="t" r="r" b="b"/>
            <a:pathLst>
              <a:path w="254634">
                <a:moveTo>
                  <a:pt x="0" y="0"/>
                </a:moveTo>
                <a:lnTo>
                  <a:pt x="2541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74" name="bg object 7074"/>
          <p:cNvSpPr/>
          <p:nvPr/>
        </p:nvSpPr>
        <p:spPr>
          <a:xfrm>
            <a:off x="13902270" y="6059125"/>
            <a:ext cx="635" cy="85725"/>
          </a:xfrm>
          <a:custGeom>
            <a:avLst/>
            <a:gdLst/>
            <a:ahLst/>
            <a:cxnLst/>
            <a:rect l="l" t="t" r="r" b="b"/>
            <a:pathLst>
              <a:path w="634" h="85725">
                <a:moveTo>
                  <a:pt x="0" y="85430"/>
                </a:moveTo>
                <a:lnTo>
                  <a:pt x="2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75" name="bg object 7075"/>
          <p:cNvSpPr/>
          <p:nvPr/>
        </p:nvSpPr>
        <p:spPr>
          <a:xfrm>
            <a:off x="14145962" y="6057770"/>
            <a:ext cx="636905" cy="635"/>
          </a:xfrm>
          <a:custGeom>
            <a:avLst/>
            <a:gdLst/>
            <a:ahLst/>
            <a:cxnLst/>
            <a:rect l="l" t="t" r="r" b="b"/>
            <a:pathLst>
              <a:path w="636905" h="635">
                <a:moveTo>
                  <a:pt x="0" y="419"/>
                </a:moveTo>
                <a:lnTo>
                  <a:pt x="63657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76" name="bg object 7076"/>
          <p:cNvSpPr/>
          <p:nvPr/>
        </p:nvSpPr>
        <p:spPr>
          <a:xfrm>
            <a:off x="14145948" y="6036765"/>
            <a:ext cx="615950" cy="635"/>
          </a:xfrm>
          <a:custGeom>
            <a:avLst/>
            <a:gdLst/>
            <a:ahLst/>
            <a:cxnLst/>
            <a:rect l="l" t="t" r="r" b="b"/>
            <a:pathLst>
              <a:path w="615950" h="635">
                <a:moveTo>
                  <a:pt x="615566" y="0"/>
                </a:moveTo>
                <a:lnTo>
                  <a:pt x="0" y="4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77" name="bg object 7077"/>
          <p:cNvSpPr/>
          <p:nvPr/>
        </p:nvSpPr>
        <p:spPr>
          <a:xfrm>
            <a:off x="13976879" y="6038100"/>
            <a:ext cx="0" cy="21590"/>
          </a:xfrm>
          <a:custGeom>
            <a:avLst/>
            <a:gdLst/>
            <a:ahLst/>
            <a:cxnLst/>
            <a:rect l="l" t="t" r="r" b="b"/>
            <a:pathLst>
              <a:path h="21589">
                <a:moveTo>
                  <a:pt x="0" y="210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78" name="bg object 7078"/>
          <p:cNvSpPr/>
          <p:nvPr/>
        </p:nvSpPr>
        <p:spPr>
          <a:xfrm>
            <a:off x="13902504" y="6059116"/>
            <a:ext cx="74930" cy="0"/>
          </a:xfrm>
          <a:custGeom>
            <a:avLst/>
            <a:gdLst/>
            <a:ahLst/>
            <a:cxnLst/>
            <a:rect l="l" t="t" r="r" b="b"/>
            <a:pathLst>
              <a:path w="74930">
                <a:moveTo>
                  <a:pt x="0" y="0"/>
                </a:moveTo>
                <a:lnTo>
                  <a:pt x="7436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79" name="bg object 7079"/>
          <p:cNvSpPr/>
          <p:nvPr/>
        </p:nvSpPr>
        <p:spPr>
          <a:xfrm>
            <a:off x="13902269" y="6035749"/>
            <a:ext cx="0" cy="50165"/>
          </a:xfrm>
          <a:custGeom>
            <a:avLst/>
            <a:gdLst/>
            <a:ahLst/>
            <a:cxnLst/>
            <a:rect l="l" t="t" r="r" b="b"/>
            <a:pathLst>
              <a:path h="50164">
                <a:moveTo>
                  <a:pt x="0" y="0"/>
                </a:moveTo>
                <a:lnTo>
                  <a:pt x="0" y="498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80" name="bg object 7080"/>
          <p:cNvSpPr/>
          <p:nvPr/>
        </p:nvSpPr>
        <p:spPr>
          <a:xfrm>
            <a:off x="13885463" y="6035782"/>
            <a:ext cx="635" cy="92075"/>
          </a:xfrm>
          <a:custGeom>
            <a:avLst/>
            <a:gdLst/>
            <a:ahLst/>
            <a:cxnLst/>
            <a:rect l="l" t="t" r="r" b="b"/>
            <a:pathLst>
              <a:path w="634" h="92075">
                <a:moveTo>
                  <a:pt x="0" y="91945"/>
                </a:moveTo>
                <a:lnTo>
                  <a:pt x="1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81" name="bg object 7081"/>
          <p:cNvSpPr/>
          <p:nvPr/>
        </p:nvSpPr>
        <p:spPr>
          <a:xfrm>
            <a:off x="13648160" y="6127726"/>
            <a:ext cx="237490" cy="0"/>
          </a:xfrm>
          <a:custGeom>
            <a:avLst/>
            <a:gdLst/>
            <a:ahLst/>
            <a:cxnLst/>
            <a:rect l="l" t="t" r="r" b="b"/>
            <a:pathLst>
              <a:path w="237490">
                <a:moveTo>
                  <a:pt x="0" y="0"/>
                </a:moveTo>
                <a:lnTo>
                  <a:pt x="2373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82" name="bg object 7082"/>
          <p:cNvSpPr/>
          <p:nvPr/>
        </p:nvSpPr>
        <p:spPr>
          <a:xfrm>
            <a:off x="13648160" y="6042476"/>
            <a:ext cx="237490" cy="635"/>
          </a:xfrm>
          <a:custGeom>
            <a:avLst/>
            <a:gdLst/>
            <a:ahLst/>
            <a:cxnLst/>
            <a:rect l="l" t="t" r="r" b="b"/>
            <a:pathLst>
              <a:path w="237490" h="635">
                <a:moveTo>
                  <a:pt x="237471" y="0"/>
                </a:moveTo>
                <a:lnTo>
                  <a:pt x="0" y="5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83" name="bg object 7083"/>
          <p:cNvSpPr/>
          <p:nvPr/>
        </p:nvSpPr>
        <p:spPr>
          <a:xfrm>
            <a:off x="13861352" y="6525098"/>
            <a:ext cx="0" cy="992505"/>
          </a:xfrm>
          <a:custGeom>
            <a:avLst/>
            <a:gdLst/>
            <a:ahLst/>
            <a:cxnLst/>
            <a:rect l="l" t="t" r="r" b="b"/>
            <a:pathLst>
              <a:path h="992504">
                <a:moveTo>
                  <a:pt x="0" y="0"/>
                </a:moveTo>
                <a:lnTo>
                  <a:pt x="0" y="9920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84" name="bg object 7084"/>
          <p:cNvSpPr/>
          <p:nvPr/>
        </p:nvSpPr>
        <p:spPr>
          <a:xfrm>
            <a:off x="13906899" y="6504096"/>
            <a:ext cx="0" cy="1013460"/>
          </a:xfrm>
          <a:custGeom>
            <a:avLst/>
            <a:gdLst/>
            <a:ahLst/>
            <a:cxnLst/>
            <a:rect l="l" t="t" r="r" b="b"/>
            <a:pathLst>
              <a:path h="1013459">
                <a:moveTo>
                  <a:pt x="0" y="0"/>
                </a:moveTo>
                <a:lnTo>
                  <a:pt x="0" y="10130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85" name="bg object 7085"/>
          <p:cNvSpPr/>
          <p:nvPr/>
        </p:nvSpPr>
        <p:spPr>
          <a:xfrm>
            <a:off x="13595258" y="7517157"/>
            <a:ext cx="58419" cy="0"/>
          </a:xfrm>
          <a:custGeom>
            <a:avLst/>
            <a:gdLst/>
            <a:ahLst/>
            <a:cxnLst/>
            <a:rect l="l" t="t" r="r" b="b"/>
            <a:pathLst>
              <a:path w="58419">
                <a:moveTo>
                  <a:pt x="0" y="0"/>
                </a:moveTo>
                <a:lnTo>
                  <a:pt x="5793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86" name="bg object 7086"/>
          <p:cNvSpPr/>
          <p:nvPr/>
        </p:nvSpPr>
        <p:spPr>
          <a:xfrm>
            <a:off x="13861339" y="6504095"/>
            <a:ext cx="635" cy="1013460"/>
          </a:xfrm>
          <a:custGeom>
            <a:avLst/>
            <a:gdLst/>
            <a:ahLst/>
            <a:cxnLst/>
            <a:rect l="l" t="t" r="r" b="b"/>
            <a:pathLst>
              <a:path w="634" h="1013459">
                <a:moveTo>
                  <a:pt x="12" y="0"/>
                </a:moveTo>
                <a:lnTo>
                  <a:pt x="0" y="10131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87" name="bg object 7087"/>
          <p:cNvSpPr/>
          <p:nvPr/>
        </p:nvSpPr>
        <p:spPr>
          <a:xfrm>
            <a:off x="13906898" y="6504090"/>
            <a:ext cx="0" cy="1013460"/>
          </a:xfrm>
          <a:custGeom>
            <a:avLst/>
            <a:gdLst/>
            <a:ahLst/>
            <a:cxnLst/>
            <a:rect l="l" t="t" r="r" b="b"/>
            <a:pathLst>
              <a:path h="1013459">
                <a:moveTo>
                  <a:pt x="0" y="101306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88" name="bg object 7088"/>
          <p:cNvSpPr/>
          <p:nvPr/>
        </p:nvSpPr>
        <p:spPr>
          <a:xfrm>
            <a:off x="12972891" y="7734840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00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89" name="bg object 7089"/>
          <p:cNvSpPr/>
          <p:nvPr/>
        </p:nvSpPr>
        <p:spPr>
          <a:xfrm>
            <a:off x="13229178" y="3097427"/>
            <a:ext cx="0" cy="25400"/>
          </a:xfrm>
          <a:custGeom>
            <a:avLst/>
            <a:gdLst/>
            <a:ahLst/>
            <a:cxnLst/>
            <a:rect l="l" t="t" r="r" b="b"/>
            <a:pathLst>
              <a:path h="25400">
                <a:moveTo>
                  <a:pt x="0" y="252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90" name="bg object 7090"/>
          <p:cNvSpPr/>
          <p:nvPr/>
        </p:nvSpPr>
        <p:spPr>
          <a:xfrm>
            <a:off x="13595256" y="6504092"/>
            <a:ext cx="0" cy="1053465"/>
          </a:xfrm>
          <a:custGeom>
            <a:avLst/>
            <a:gdLst/>
            <a:ahLst/>
            <a:cxnLst/>
            <a:rect l="l" t="t" r="r" b="b"/>
            <a:pathLst>
              <a:path h="1053465">
                <a:moveTo>
                  <a:pt x="0" y="0"/>
                </a:moveTo>
                <a:lnTo>
                  <a:pt x="0" y="10534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91" name="bg object 7091"/>
          <p:cNvSpPr/>
          <p:nvPr/>
        </p:nvSpPr>
        <p:spPr>
          <a:xfrm>
            <a:off x="13544672" y="6504092"/>
            <a:ext cx="635" cy="1107440"/>
          </a:xfrm>
          <a:custGeom>
            <a:avLst/>
            <a:gdLst/>
            <a:ahLst/>
            <a:cxnLst/>
            <a:rect l="l" t="t" r="r" b="b"/>
            <a:pathLst>
              <a:path w="634" h="1107440">
                <a:moveTo>
                  <a:pt x="0" y="0"/>
                </a:moveTo>
                <a:lnTo>
                  <a:pt x="63" y="11071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92" name="bg object 7092"/>
          <p:cNvSpPr/>
          <p:nvPr/>
        </p:nvSpPr>
        <p:spPr>
          <a:xfrm>
            <a:off x="13544673" y="6504092"/>
            <a:ext cx="50800" cy="635"/>
          </a:xfrm>
          <a:custGeom>
            <a:avLst/>
            <a:gdLst/>
            <a:ahLst/>
            <a:cxnLst/>
            <a:rect l="l" t="t" r="r" b="b"/>
            <a:pathLst>
              <a:path w="50800" h="634">
                <a:moveTo>
                  <a:pt x="50582" y="0"/>
                </a:moveTo>
                <a:lnTo>
                  <a:pt x="0" y="1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93" name="bg object 7093"/>
          <p:cNvSpPr/>
          <p:nvPr/>
        </p:nvSpPr>
        <p:spPr>
          <a:xfrm>
            <a:off x="13976872" y="6058177"/>
            <a:ext cx="169545" cy="1270"/>
          </a:xfrm>
          <a:custGeom>
            <a:avLst/>
            <a:gdLst/>
            <a:ahLst/>
            <a:cxnLst/>
            <a:rect l="l" t="t" r="r" b="b"/>
            <a:pathLst>
              <a:path w="169544" h="1270">
                <a:moveTo>
                  <a:pt x="0" y="927"/>
                </a:moveTo>
                <a:lnTo>
                  <a:pt x="16908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94" name="bg object 7094"/>
          <p:cNvSpPr/>
          <p:nvPr/>
        </p:nvSpPr>
        <p:spPr>
          <a:xfrm>
            <a:off x="13976872" y="6056990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1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95" name="bg object 7095"/>
          <p:cNvSpPr/>
          <p:nvPr/>
        </p:nvSpPr>
        <p:spPr>
          <a:xfrm>
            <a:off x="13976854" y="6054892"/>
            <a:ext cx="635" cy="2540"/>
          </a:xfrm>
          <a:custGeom>
            <a:avLst/>
            <a:gdLst/>
            <a:ahLst/>
            <a:cxnLst/>
            <a:rect l="l" t="t" r="r" b="b"/>
            <a:pathLst>
              <a:path w="634" h="2539">
                <a:moveTo>
                  <a:pt x="0" y="0"/>
                </a:moveTo>
                <a:lnTo>
                  <a:pt x="12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96" name="bg object 7096"/>
          <p:cNvSpPr/>
          <p:nvPr/>
        </p:nvSpPr>
        <p:spPr>
          <a:xfrm>
            <a:off x="13976785" y="6042279"/>
            <a:ext cx="635" cy="12700"/>
          </a:xfrm>
          <a:custGeom>
            <a:avLst/>
            <a:gdLst/>
            <a:ahLst/>
            <a:cxnLst/>
            <a:rect l="l" t="t" r="r" b="b"/>
            <a:pathLst>
              <a:path w="634" h="12700">
                <a:moveTo>
                  <a:pt x="0" y="0"/>
                </a:moveTo>
                <a:lnTo>
                  <a:pt x="63" y="1261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97" name="bg object 7097"/>
          <p:cNvSpPr/>
          <p:nvPr/>
        </p:nvSpPr>
        <p:spPr>
          <a:xfrm>
            <a:off x="13976768" y="6040182"/>
            <a:ext cx="635" cy="2540"/>
          </a:xfrm>
          <a:custGeom>
            <a:avLst/>
            <a:gdLst/>
            <a:ahLst/>
            <a:cxnLst/>
            <a:rect l="l" t="t" r="r" b="b"/>
            <a:pathLst>
              <a:path w="634" h="2539">
                <a:moveTo>
                  <a:pt x="0" y="0"/>
                </a:moveTo>
                <a:lnTo>
                  <a:pt x="12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98" name="bg object 7098"/>
          <p:cNvSpPr/>
          <p:nvPr/>
        </p:nvSpPr>
        <p:spPr>
          <a:xfrm>
            <a:off x="13976865" y="6036239"/>
            <a:ext cx="169545" cy="1270"/>
          </a:xfrm>
          <a:custGeom>
            <a:avLst/>
            <a:gdLst/>
            <a:ahLst/>
            <a:cxnLst/>
            <a:rect l="l" t="t" r="r" b="b"/>
            <a:pathLst>
              <a:path w="169544" h="1270">
                <a:moveTo>
                  <a:pt x="168969" y="9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99" name="bg object 7099"/>
          <p:cNvSpPr/>
          <p:nvPr/>
        </p:nvSpPr>
        <p:spPr>
          <a:xfrm>
            <a:off x="13976768" y="6038083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00" name="bg object 7100"/>
          <p:cNvSpPr/>
          <p:nvPr/>
        </p:nvSpPr>
        <p:spPr>
          <a:xfrm>
            <a:off x="15082341" y="6502038"/>
            <a:ext cx="144145" cy="0"/>
          </a:xfrm>
          <a:custGeom>
            <a:avLst/>
            <a:gdLst/>
            <a:ahLst/>
            <a:cxnLst/>
            <a:rect l="l" t="t" r="r" b="b"/>
            <a:pathLst>
              <a:path w="144144">
                <a:moveTo>
                  <a:pt x="0" y="0"/>
                </a:moveTo>
                <a:lnTo>
                  <a:pt x="1440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01" name="bg object 7101"/>
          <p:cNvSpPr/>
          <p:nvPr/>
        </p:nvSpPr>
        <p:spPr>
          <a:xfrm>
            <a:off x="15131161" y="6843851"/>
            <a:ext cx="74295" cy="0"/>
          </a:xfrm>
          <a:custGeom>
            <a:avLst/>
            <a:gdLst/>
            <a:ahLst/>
            <a:cxnLst/>
            <a:rect l="l" t="t" r="r" b="b"/>
            <a:pathLst>
              <a:path w="74294">
                <a:moveTo>
                  <a:pt x="73835" y="0"/>
                </a:moveTo>
                <a:lnTo>
                  <a:pt x="0" y="0"/>
                </a:lnTo>
              </a:path>
              <a:path w="74294">
                <a:moveTo>
                  <a:pt x="738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02" name="bg object 7102"/>
          <p:cNvSpPr/>
          <p:nvPr/>
        </p:nvSpPr>
        <p:spPr>
          <a:xfrm>
            <a:off x="13537955" y="3122903"/>
            <a:ext cx="0" cy="83820"/>
          </a:xfrm>
          <a:custGeom>
            <a:avLst/>
            <a:gdLst/>
            <a:ahLst/>
            <a:cxnLst/>
            <a:rect l="l" t="t" r="r" b="b"/>
            <a:pathLst>
              <a:path h="83819">
                <a:moveTo>
                  <a:pt x="0" y="834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03" name="bg object 7103"/>
          <p:cNvSpPr/>
          <p:nvPr/>
        </p:nvSpPr>
        <p:spPr>
          <a:xfrm>
            <a:off x="13567356" y="3122903"/>
            <a:ext cx="0" cy="83820"/>
          </a:xfrm>
          <a:custGeom>
            <a:avLst/>
            <a:gdLst/>
            <a:ahLst/>
            <a:cxnLst/>
            <a:rect l="l" t="t" r="r" b="b"/>
            <a:pathLst>
              <a:path h="83819">
                <a:moveTo>
                  <a:pt x="0" y="834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04" name="bg object 7104"/>
          <p:cNvSpPr/>
          <p:nvPr/>
        </p:nvSpPr>
        <p:spPr>
          <a:xfrm>
            <a:off x="15181361" y="6120692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097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05" name="bg object 7105"/>
          <p:cNvSpPr/>
          <p:nvPr/>
        </p:nvSpPr>
        <p:spPr>
          <a:xfrm>
            <a:off x="15202341" y="6013020"/>
            <a:ext cx="0" cy="108585"/>
          </a:xfrm>
          <a:custGeom>
            <a:avLst/>
            <a:gdLst/>
            <a:ahLst/>
            <a:cxnLst/>
            <a:rect l="l" t="t" r="r" b="b"/>
            <a:pathLst>
              <a:path h="108585">
                <a:moveTo>
                  <a:pt x="0" y="0"/>
                </a:moveTo>
                <a:lnTo>
                  <a:pt x="0" y="1081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06" name="bg object 7106"/>
          <p:cNvSpPr/>
          <p:nvPr/>
        </p:nvSpPr>
        <p:spPr>
          <a:xfrm>
            <a:off x="15107579" y="6013019"/>
            <a:ext cx="95250" cy="0"/>
          </a:xfrm>
          <a:custGeom>
            <a:avLst/>
            <a:gdLst/>
            <a:ahLst/>
            <a:cxnLst/>
            <a:rect l="l" t="t" r="r" b="b"/>
            <a:pathLst>
              <a:path w="95250">
                <a:moveTo>
                  <a:pt x="0" y="0"/>
                </a:moveTo>
                <a:lnTo>
                  <a:pt x="947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07" name="bg object 7107"/>
          <p:cNvSpPr/>
          <p:nvPr/>
        </p:nvSpPr>
        <p:spPr>
          <a:xfrm>
            <a:off x="15107574" y="6121129"/>
            <a:ext cx="95250" cy="0"/>
          </a:xfrm>
          <a:custGeom>
            <a:avLst/>
            <a:gdLst/>
            <a:ahLst/>
            <a:cxnLst/>
            <a:rect l="l" t="t" r="r" b="b"/>
            <a:pathLst>
              <a:path w="95250">
                <a:moveTo>
                  <a:pt x="947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08" name="bg object 7108"/>
          <p:cNvSpPr/>
          <p:nvPr/>
        </p:nvSpPr>
        <p:spPr>
          <a:xfrm>
            <a:off x="15107579" y="6013016"/>
            <a:ext cx="0" cy="108585"/>
          </a:xfrm>
          <a:custGeom>
            <a:avLst/>
            <a:gdLst/>
            <a:ahLst/>
            <a:cxnLst/>
            <a:rect l="l" t="t" r="r" b="b"/>
            <a:pathLst>
              <a:path h="108585">
                <a:moveTo>
                  <a:pt x="0" y="1081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09" name="bg object 7109"/>
          <p:cNvSpPr/>
          <p:nvPr/>
        </p:nvSpPr>
        <p:spPr>
          <a:xfrm>
            <a:off x="15112938" y="5993256"/>
            <a:ext cx="148590" cy="635"/>
          </a:xfrm>
          <a:custGeom>
            <a:avLst/>
            <a:gdLst/>
            <a:ahLst/>
            <a:cxnLst/>
            <a:rect l="l" t="t" r="r" b="b"/>
            <a:pathLst>
              <a:path w="148590" h="635">
                <a:moveTo>
                  <a:pt x="0" y="63"/>
                </a:moveTo>
                <a:lnTo>
                  <a:pt x="1485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10" name="bg object 7110"/>
          <p:cNvSpPr/>
          <p:nvPr/>
        </p:nvSpPr>
        <p:spPr>
          <a:xfrm>
            <a:off x="15107574" y="6013016"/>
            <a:ext cx="95250" cy="108585"/>
          </a:xfrm>
          <a:custGeom>
            <a:avLst/>
            <a:gdLst/>
            <a:ahLst/>
            <a:cxnLst/>
            <a:rect l="l" t="t" r="r" b="b"/>
            <a:pathLst>
              <a:path w="95250" h="108585">
                <a:moveTo>
                  <a:pt x="94765" y="0"/>
                </a:moveTo>
                <a:lnTo>
                  <a:pt x="94765" y="108112"/>
                </a:lnTo>
              </a:path>
              <a:path w="95250" h="108585">
                <a:moveTo>
                  <a:pt x="947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11" name="bg object 7111"/>
          <p:cNvSpPr/>
          <p:nvPr/>
        </p:nvSpPr>
        <p:spPr>
          <a:xfrm>
            <a:off x="15107575" y="6013015"/>
            <a:ext cx="0" cy="108585"/>
          </a:xfrm>
          <a:custGeom>
            <a:avLst/>
            <a:gdLst/>
            <a:ahLst/>
            <a:cxnLst/>
            <a:rect l="l" t="t" r="r" b="b"/>
            <a:pathLst>
              <a:path h="108585">
                <a:moveTo>
                  <a:pt x="0" y="0"/>
                </a:moveTo>
                <a:lnTo>
                  <a:pt x="0" y="1081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12" name="bg object 7112"/>
          <p:cNvSpPr/>
          <p:nvPr/>
        </p:nvSpPr>
        <p:spPr>
          <a:xfrm>
            <a:off x="15107575" y="6121124"/>
            <a:ext cx="95250" cy="0"/>
          </a:xfrm>
          <a:custGeom>
            <a:avLst/>
            <a:gdLst/>
            <a:ahLst/>
            <a:cxnLst/>
            <a:rect l="l" t="t" r="r" b="b"/>
            <a:pathLst>
              <a:path w="95250">
                <a:moveTo>
                  <a:pt x="0" y="0"/>
                </a:moveTo>
                <a:lnTo>
                  <a:pt x="947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13" name="bg object 7113"/>
          <p:cNvSpPr/>
          <p:nvPr/>
        </p:nvSpPr>
        <p:spPr>
          <a:xfrm>
            <a:off x="15605344" y="5808647"/>
            <a:ext cx="201930" cy="0"/>
          </a:xfrm>
          <a:custGeom>
            <a:avLst/>
            <a:gdLst/>
            <a:ahLst/>
            <a:cxnLst/>
            <a:rect l="l" t="t" r="r" b="b"/>
            <a:pathLst>
              <a:path w="201930">
                <a:moveTo>
                  <a:pt x="20135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14" name="bg object 7114"/>
          <p:cNvSpPr/>
          <p:nvPr/>
        </p:nvSpPr>
        <p:spPr>
          <a:xfrm>
            <a:off x="15403960" y="5808646"/>
            <a:ext cx="201930" cy="0"/>
          </a:xfrm>
          <a:custGeom>
            <a:avLst/>
            <a:gdLst/>
            <a:ahLst/>
            <a:cxnLst/>
            <a:rect l="l" t="t" r="r" b="b"/>
            <a:pathLst>
              <a:path w="201930">
                <a:moveTo>
                  <a:pt x="201378" y="0"/>
                </a:moveTo>
                <a:lnTo>
                  <a:pt x="0" y="0"/>
                </a:lnTo>
              </a:path>
              <a:path w="201930">
                <a:moveTo>
                  <a:pt x="201378" y="0"/>
                </a:moveTo>
                <a:lnTo>
                  <a:pt x="1510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15" name="bg object 7115"/>
          <p:cNvSpPr/>
          <p:nvPr/>
        </p:nvSpPr>
        <p:spPr>
          <a:xfrm>
            <a:off x="15303268" y="5808644"/>
            <a:ext cx="100965" cy="635"/>
          </a:xfrm>
          <a:custGeom>
            <a:avLst/>
            <a:gdLst/>
            <a:ahLst/>
            <a:cxnLst/>
            <a:rect l="l" t="t" r="r" b="b"/>
            <a:pathLst>
              <a:path w="100965" h="635">
                <a:moveTo>
                  <a:pt x="100695" y="0"/>
                </a:moveTo>
                <a:lnTo>
                  <a:pt x="50354" y="0"/>
                </a:lnTo>
              </a:path>
              <a:path w="100965" h="635">
                <a:moveTo>
                  <a:pt x="100695" y="0"/>
                </a:moveTo>
                <a:lnTo>
                  <a:pt x="0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16" name="bg object 7116"/>
          <p:cNvSpPr/>
          <p:nvPr/>
        </p:nvSpPr>
        <p:spPr>
          <a:xfrm>
            <a:off x="15546332" y="5842914"/>
            <a:ext cx="0" cy="84455"/>
          </a:xfrm>
          <a:custGeom>
            <a:avLst/>
            <a:gdLst/>
            <a:ahLst/>
            <a:cxnLst/>
            <a:rect l="l" t="t" r="r" b="b"/>
            <a:pathLst>
              <a:path h="84454">
                <a:moveTo>
                  <a:pt x="0" y="0"/>
                </a:moveTo>
                <a:lnTo>
                  <a:pt x="0" y="839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17" name="bg object 7117"/>
          <p:cNvSpPr/>
          <p:nvPr/>
        </p:nvSpPr>
        <p:spPr>
          <a:xfrm>
            <a:off x="15442156" y="6012028"/>
            <a:ext cx="83820" cy="0"/>
          </a:xfrm>
          <a:custGeom>
            <a:avLst/>
            <a:gdLst/>
            <a:ahLst/>
            <a:cxnLst/>
            <a:rect l="l" t="t" r="r" b="b"/>
            <a:pathLst>
              <a:path w="83819">
                <a:moveTo>
                  <a:pt x="0" y="0"/>
                </a:moveTo>
                <a:lnTo>
                  <a:pt x="832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18" name="bg object 7118"/>
          <p:cNvSpPr/>
          <p:nvPr/>
        </p:nvSpPr>
        <p:spPr>
          <a:xfrm>
            <a:off x="15546332" y="5829628"/>
            <a:ext cx="0" cy="100965"/>
          </a:xfrm>
          <a:custGeom>
            <a:avLst/>
            <a:gdLst/>
            <a:ahLst/>
            <a:cxnLst/>
            <a:rect l="l" t="t" r="r" b="b"/>
            <a:pathLst>
              <a:path h="100964">
                <a:moveTo>
                  <a:pt x="0" y="1006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19" name="bg object 7119"/>
          <p:cNvSpPr/>
          <p:nvPr/>
        </p:nvSpPr>
        <p:spPr>
          <a:xfrm>
            <a:off x="15546331" y="5829623"/>
            <a:ext cx="704850" cy="106045"/>
          </a:xfrm>
          <a:custGeom>
            <a:avLst/>
            <a:gdLst/>
            <a:ahLst/>
            <a:cxnLst/>
            <a:rect l="l" t="t" r="r" b="b"/>
            <a:pathLst>
              <a:path w="704850" h="106045">
                <a:moveTo>
                  <a:pt x="0" y="105724"/>
                </a:moveTo>
                <a:lnTo>
                  <a:pt x="704819" y="105724"/>
                </a:lnTo>
              </a:path>
              <a:path w="704850" h="106045">
                <a:moveTo>
                  <a:pt x="0" y="1057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20" name="bg object 7120"/>
          <p:cNvSpPr/>
          <p:nvPr/>
        </p:nvSpPr>
        <p:spPr>
          <a:xfrm>
            <a:off x="15105476" y="5993291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21" name="bg object 7121"/>
          <p:cNvSpPr/>
          <p:nvPr/>
        </p:nvSpPr>
        <p:spPr>
          <a:xfrm>
            <a:off x="15103379" y="5993290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22" name="bg object 7122"/>
          <p:cNvSpPr/>
          <p:nvPr/>
        </p:nvSpPr>
        <p:spPr>
          <a:xfrm>
            <a:off x="15090784" y="5993290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5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23" name="bg object 7123"/>
          <p:cNvSpPr/>
          <p:nvPr/>
        </p:nvSpPr>
        <p:spPr>
          <a:xfrm>
            <a:off x="15088688" y="5844768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24" name="bg object 7124"/>
          <p:cNvSpPr/>
          <p:nvPr/>
        </p:nvSpPr>
        <p:spPr>
          <a:xfrm>
            <a:off x="15088686" y="5993289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25" name="bg object 7125"/>
          <p:cNvSpPr/>
          <p:nvPr/>
        </p:nvSpPr>
        <p:spPr>
          <a:xfrm>
            <a:off x="15086590" y="5844766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26" name="bg object 7126"/>
          <p:cNvSpPr/>
          <p:nvPr/>
        </p:nvSpPr>
        <p:spPr>
          <a:xfrm>
            <a:off x="15086589" y="5993287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27" name="bg object 7127"/>
          <p:cNvSpPr/>
          <p:nvPr/>
        </p:nvSpPr>
        <p:spPr>
          <a:xfrm>
            <a:off x="15424671" y="6012019"/>
            <a:ext cx="0" cy="109220"/>
          </a:xfrm>
          <a:custGeom>
            <a:avLst/>
            <a:gdLst/>
            <a:ahLst/>
            <a:cxnLst/>
            <a:rect l="l" t="t" r="r" b="b"/>
            <a:pathLst>
              <a:path h="109220">
                <a:moveTo>
                  <a:pt x="0" y="1090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28" name="bg object 7128"/>
          <p:cNvSpPr/>
          <p:nvPr/>
        </p:nvSpPr>
        <p:spPr>
          <a:xfrm>
            <a:off x="15403689" y="5993149"/>
            <a:ext cx="0" cy="128270"/>
          </a:xfrm>
          <a:custGeom>
            <a:avLst/>
            <a:gdLst/>
            <a:ahLst/>
            <a:cxnLst/>
            <a:rect l="l" t="t" r="r" b="b"/>
            <a:pathLst>
              <a:path h="128270">
                <a:moveTo>
                  <a:pt x="0" y="0"/>
                </a:moveTo>
                <a:lnTo>
                  <a:pt x="0" y="1279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29" name="bg object 7129"/>
          <p:cNvSpPr/>
          <p:nvPr/>
        </p:nvSpPr>
        <p:spPr>
          <a:xfrm>
            <a:off x="15546329" y="6121108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30" name="bg object 7130"/>
          <p:cNvSpPr/>
          <p:nvPr/>
        </p:nvSpPr>
        <p:spPr>
          <a:xfrm>
            <a:off x="15424666" y="6121108"/>
            <a:ext cx="121920" cy="0"/>
          </a:xfrm>
          <a:custGeom>
            <a:avLst/>
            <a:gdLst/>
            <a:ahLst/>
            <a:cxnLst/>
            <a:rect l="l" t="t" r="r" b="b"/>
            <a:pathLst>
              <a:path w="121919">
                <a:moveTo>
                  <a:pt x="12166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31" name="bg object 7131"/>
          <p:cNvSpPr/>
          <p:nvPr/>
        </p:nvSpPr>
        <p:spPr>
          <a:xfrm>
            <a:off x="15107568" y="6121107"/>
            <a:ext cx="296545" cy="0"/>
          </a:xfrm>
          <a:custGeom>
            <a:avLst/>
            <a:gdLst/>
            <a:ahLst/>
            <a:cxnLst/>
            <a:rect l="l" t="t" r="r" b="b"/>
            <a:pathLst>
              <a:path w="296544">
                <a:moveTo>
                  <a:pt x="29611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32" name="bg object 7132"/>
          <p:cNvSpPr/>
          <p:nvPr/>
        </p:nvSpPr>
        <p:spPr>
          <a:xfrm>
            <a:off x="15086587" y="6142088"/>
            <a:ext cx="459740" cy="0"/>
          </a:xfrm>
          <a:custGeom>
            <a:avLst/>
            <a:gdLst/>
            <a:ahLst/>
            <a:cxnLst/>
            <a:rect l="l" t="t" r="r" b="b"/>
            <a:pathLst>
              <a:path w="459740">
                <a:moveTo>
                  <a:pt x="0" y="0"/>
                </a:moveTo>
                <a:lnTo>
                  <a:pt x="4597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33" name="bg object 7133"/>
          <p:cNvSpPr/>
          <p:nvPr/>
        </p:nvSpPr>
        <p:spPr>
          <a:xfrm>
            <a:off x="15546327" y="6139993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34" name="bg object 7134"/>
          <p:cNvSpPr/>
          <p:nvPr/>
        </p:nvSpPr>
        <p:spPr>
          <a:xfrm>
            <a:off x="15086586" y="6139990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35" name="bg object 7135"/>
          <p:cNvSpPr/>
          <p:nvPr/>
        </p:nvSpPr>
        <p:spPr>
          <a:xfrm>
            <a:off x="15546325" y="6137895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36" name="bg object 7136"/>
          <p:cNvSpPr/>
          <p:nvPr/>
        </p:nvSpPr>
        <p:spPr>
          <a:xfrm>
            <a:off x="15088681" y="6137893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37" name="bg object 7137"/>
          <p:cNvSpPr/>
          <p:nvPr/>
        </p:nvSpPr>
        <p:spPr>
          <a:xfrm>
            <a:off x="15546325" y="612529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38" name="bg object 7138"/>
          <p:cNvSpPr/>
          <p:nvPr/>
        </p:nvSpPr>
        <p:spPr>
          <a:xfrm>
            <a:off x="15546325" y="6123198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39" name="bg object 7139"/>
          <p:cNvSpPr/>
          <p:nvPr/>
        </p:nvSpPr>
        <p:spPr>
          <a:xfrm>
            <a:off x="15546324" y="5829604"/>
            <a:ext cx="0" cy="180340"/>
          </a:xfrm>
          <a:custGeom>
            <a:avLst/>
            <a:gdLst/>
            <a:ahLst/>
            <a:cxnLst/>
            <a:rect l="l" t="t" r="r" b="b"/>
            <a:pathLst>
              <a:path h="180339">
                <a:moveTo>
                  <a:pt x="0" y="1803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40" name="bg object 7140"/>
          <p:cNvSpPr/>
          <p:nvPr/>
        </p:nvSpPr>
        <p:spPr>
          <a:xfrm>
            <a:off x="15542133" y="5829605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41" name="bg object 7141"/>
          <p:cNvSpPr/>
          <p:nvPr/>
        </p:nvSpPr>
        <p:spPr>
          <a:xfrm>
            <a:off x="15529559" y="5829605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1257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42" name="bg object 7142"/>
          <p:cNvSpPr/>
          <p:nvPr/>
        </p:nvSpPr>
        <p:spPr>
          <a:xfrm>
            <a:off x="15527456" y="5829604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0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43" name="bg object 7143"/>
          <p:cNvSpPr/>
          <p:nvPr/>
        </p:nvSpPr>
        <p:spPr>
          <a:xfrm>
            <a:off x="15525359" y="5829604"/>
            <a:ext cx="0" cy="161925"/>
          </a:xfrm>
          <a:custGeom>
            <a:avLst/>
            <a:gdLst/>
            <a:ahLst/>
            <a:cxnLst/>
            <a:rect l="l" t="t" r="r" b="b"/>
            <a:pathLst>
              <a:path h="161925">
                <a:moveTo>
                  <a:pt x="0" y="0"/>
                </a:moveTo>
                <a:lnTo>
                  <a:pt x="0" y="1614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44" name="bg object 7144"/>
          <p:cNvSpPr/>
          <p:nvPr/>
        </p:nvSpPr>
        <p:spPr>
          <a:xfrm>
            <a:off x="15403684" y="5991023"/>
            <a:ext cx="121920" cy="0"/>
          </a:xfrm>
          <a:custGeom>
            <a:avLst/>
            <a:gdLst/>
            <a:ahLst/>
            <a:cxnLst/>
            <a:rect l="l" t="t" r="r" b="b"/>
            <a:pathLst>
              <a:path w="121919">
                <a:moveTo>
                  <a:pt x="12167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45" name="bg object 7145"/>
          <p:cNvSpPr/>
          <p:nvPr/>
        </p:nvSpPr>
        <p:spPr>
          <a:xfrm>
            <a:off x="15403682" y="5991023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1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46" name="bg object 7146"/>
          <p:cNvSpPr/>
          <p:nvPr/>
        </p:nvSpPr>
        <p:spPr>
          <a:xfrm>
            <a:off x="15424664" y="6012004"/>
            <a:ext cx="121920" cy="0"/>
          </a:xfrm>
          <a:custGeom>
            <a:avLst/>
            <a:gdLst/>
            <a:ahLst/>
            <a:cxnLst/>
            <a:rect l="l" t="t" r="r" b="b"/>
            <a:pathLst>
              <a:path w="121919">
                <a:moveTo>
                  <a:pt x="0" y="0"/>
                </a:moveTo>
                <a:lnTo>
                  <a:pt x="1216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47" name="bg object 7147"/>
          <p:cNvSpPr/>
          <p:nvPr/>
        </p:nvSpPr>
        <p:spPr>
          <a:xfrm>
            <a:off x="15546321" y="6009907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48" name="bg object 7148"/>
          <p:cNvSpPr/>
          <p:nvPr/>
        </p:nvSpPr>
        <p:spPr>
          <a:xfrm>
            <a:off x="15107560" y="5829600"/>
            <a:ext cx="417830" cy="0"/>
          </a:xfrm>
          <a:custGeom>
            <a:avLst/>
            <a:gdLst/>
            <a:ahLst/>
            <a:cxnLst/>
            <a:rect l="l" t="t" r="r" b="b"/>
            <a:pathLst>
              <a:path w="417830">
                <a:moveTo>
                  <a:pt x="0" y="0"/>
                </a:moveTo>
                <a:lnTo>
                  <a:pt x="4177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49" name="bg object 7149"/>
          <p:cNvSpPr/>
          <p:nvPr/>
        </p:nvSpPr>
        <p:spPr>
          <a:xfrm>
            <a:off x="15527455" y="5829598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50" name="bg object 7150"/>
          <p:cNvSpPr/>
          <p:nvPr/>
        </p:nvSpPr>
        <p:spPr>
          <a:xfrm>
            <a:off x="15529549" y="5829597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5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51" name="bg object 7151"/>
          <p:cNvSpPr/>
          <p:nvPr/>
        </p:nvSpPr>
        <p:spPr>
          <a:xfrm>
            <a:off x="15542128" y="5829597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52" name="bg object 7152"/>
          <p:cNvSpPr/>
          <p:nvPr/>
        </p:nvSpPr>
        <p:spPr>
          <a:xfrm>
            <a:off x="15546319" y="5829596"/>
            <a:ext cx="746125" cy="0"/>
          </a:xfrm>
          <a:custGeom>
            <a:avLst/>
            <a:gdLst/>
            <a:ahLst/>
            <a:cxnLst/>
            <a:rect l="l" t="t" r="r" b="b"/>
            <a:pathLst>
              <a:path w="746125">
                <a:moveTo>
                  <a:pt x="0" y="0"/>
                </a:moveTo>
                <a:lnTo>
                  <a:pt x="7456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53" name="bg object 7153"/>
          <p:cNvSpPr/>
          <p:nvPr/>
        </p:nvSpPr>
        <p:spPr>
          <a:xfrm>
            <a:off x="15107559" y="5993267"/>
            <a:ext cx="0" cy="128270"/>
          </a:xfrm>
          <a:custGeom>
            <a:avLst/>
            <a:gdLst/>
            <a:ahLst/>
            <a:cxnLst/>
            <a:rect l="l" t="t" r="r" b="b"/>
            <a:pathLst>
              <a:path h="128270">
                <a:moveTo>
                  <a:pt x="0" y="12782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54" name="bg object 7154"/>
          <p:cNvSpPr/>
          <p:nvPr/>
        </p:nvSpPr>
        <p:spPr>
          <a:xfrm>
            <a:off x="15086579" y="5829595"/>
            <a:ext cx="0" cy="15240"/>
          </a:xfrm>
          <a:custGeom>
            <a:avLst/>
            <a:gdLst/>
            <a:ahLst/>
            <a:cxnLst/>
            <a:rect l="l" t="t" r="r" b="b"/>
            <a:pathLst>
              <a:path h="15239">
                <a:moveTo>
                  <a:pt x="0" y="0"/>
                </a:moveTo>
                <a:lnTo>
                  <a:pt x="0" y="151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55" name="bg object 7155"/>
          <p:cNvSpPr/>
          <p:nvPr/>
        </p:nvSpPr>
        <p:spPr>
          <a:xfrm>
            <a:off x="15086578" y="5993263"/>
            <a:ext cx="0" cy="147320"/>
          </a:xfrm>
          <a:custGeom>
            <a:avLst/>
            <a:gdLst/>
            <a:ahLst/>
            <a:cxnLst/>
            <a:rect l="l" t="t" r="r" b="b"/>
            <a:pathLst>
              <a:path h="147320">
                <a:moveTo>
                  <a:pt x="0" y="0"/>
                </a:moveTo>
                <a:lnTo>
                  <a:pt x="0" y="1467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56" name="bg object 7156"/>
          <p:cNvSpPr/>
          <p:nvPr/>
        </p:nvSpPr>
        <p:spPr>
          <a:xfrm>
            <a:off x="15088673" y="6137878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57" name="bg object 7157"/>
          <p:cNvSpPr/>
          <p:nvPr/>
        </p:nvSpPr>
        <p:spPr>
          <a:xfrm>
            <a:off x="13142938" y="3097373"/>
            <a:ext cx="87630" cy="0"/>
          </a:xfrm>
          <a:custGeom>
            <a:avLst/>
            <a:gdLst/>
            <a:ahLst/>
            <a:cxnLst/>
            <a:rect l="l" t="t" r="r" b="b"/>
            <a:pathLst>
              <a:path w="87630">
                <a:moveTo>
                  <a:pt x="8710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58" name="bg object 7158"/>
          <p:cNvSpPr/>
          <p:nvPr/>
        </p:nvSpPr>
        <p:spPr>
          <a:xfrm>
            <a:off x="13142943" y="3122616"/>
            <a:ext cx="86360" cy="0"/>
          </a:xfrm>
          <a:custGeom>
            <a:avLst/>
            <a:gdLst/>
            <a:ahLst/>
            <a:cxnLst/>
            <a:rect l="l" t="t" r="r" b="b"/>
            <a:pathLst>
              <a:path w="86359">
                <a:moveTo>
                  <a:pt x="862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59" name="bg object 7159"/>
          <p:cNvSpPr/>
          <p:nvPr/>
        </p:nvSpPr>
        <p:spPr>
          <a:xfrm>
            <a:off x="15223943" y="6518796"/>
            <a:ext cx="0" cy="998855"/>
          </a:xfrm>
          <a:custGeom>
            <a:avLst/>
            <a:gdLst/>
            <a:ahLst/>
            <a:cxnLst/>
            <a:rect l="l" t="t" r="r" b="b"/>
            <a:pathLst>
              <a:path h="998854">
                <a:moveTo>
                  <a:pt x="0" y="99853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60" name="bg object 7160"/>
          <p:cNvSpPr/>
          <p:nvPr/>
        </p:nvSpPr>
        <p:spPr>
          <a:xfrm>
            <a:off x="12642440" y="8334278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0" y="0"/>
                </a:moveTo>
                <a:lnTo>
                  <a:pt x="293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61" name="bg object 7161"/>
          <p:cNvSpPr/>
          <p:nvPr/>
        </p:nvSpPr>
        <p:spPr>
          <a:xfrm>
            <a:off x="12642441" y="8334278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2939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62" name="bg object 7162"/>
          <p:cNvSpPr/>
          <p:nvPr/>
        </p:nvSpPr>
        <p:spPr>
          <a:xfrm>
            <a:off x="12642440" y="8334276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63" name="bg object 7163"/>
          <p:cNvSpPr/>
          <p:nvPr/>
        </p:nvSpPr>
        <p:spPr>
          <a:xfrm>
            <a:off x="12642438" y="8336372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1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64" name="bg object 7164"/>
          <p:cNvSpPr/>
          <p:nvPr/>
        </p:nvSpPr>
        <p:spPr>
          <a:xfrm>
            <a:off x="12642438" y="833848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65" name="bg object 7165"/>
          <p:cNvSpPr/>
          <p:nvPr/>
        </p:nvSpPr>
        <p:spPr>
          <a:xfrm>
            <a:off x="12642438" y="8351081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1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66" name="bg object 7166"/>
          <p:cNvSpPr/>
          <p:nvPr/>
        </p:nvSpPr>
        <p:spPr>
          <a:xfrm>
            <a:off x="12642437" y="8353192"/>
            <a:ext cx="0" cy="2540"/>
          </a:xfrm>
          <a:custGeom>
            <a:avLst/>
            <a:gdLst/>
            <a:ahLst/>
            <a:cxnLst/>
            <a:rect l="l" t="t" r="r" b="b"/>
            <a:pathLst>
              <a:path h="2540">
                <a:moveTo>
                  <a:pt x="0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67" name="bg object 7167"/>
          <p:cNvSpPr/>
          <p:nvPr/>
        </p:nvSpPr>
        <p:spPr>
          <a:xfrm>
            <a:off x="12642437" y="8355289"/>
            <a:ext cx="29845" cy="0"/>
          </a:xfrm>
          <a:custGeom>
            <a:avLst/>
            <a:gdLst/>
            <a:ahLst/>
            <a:cxnLst/>
            <a:rect l="l" t="t" r="r" b="b"/>
            <a:pathLst>
              <a:path w="29845">
                <a:moveTo>
                  <a:pt x="0" y="0"/>
                </a:moveTo>
                <a:lnTo>
                  <a:pt x="293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68" name="bg object 7168"/>
          <p:cNvSpPr/>
          <p:nvPr/>
        </p:nvSpPr>
        <p:spPr>
          <a:xfrm>
            <a:off x="13537928" y="3648791"/>
            <a:ext cx="0" cy="83820"/>
          </a:xfrm>
          <a:custGeom>
            <a:avLst/>
            <a:gdLst/>
            <a:ahLst/>
            <a:cxnLst/>
            <a:rect l="l" t="t" r="r" b="b"/>
            <a:pathLst>
              <a:path h="83820">
                <a:moveTo>
                  <a:pt x="0" y="834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69" name="bg object 7169"/>
          <p:cNvSpPr/>
          <p:nvPr/>
        </p:nvSpPr>
        <p:spPr>
          <a:xfrm>
            <a:off x="13567329" y="3648790"/>
            <a:ext cx="0" cy="83820"/>
          </a:xfrm>
          <a:custGeom>
            <a:avLst/>
            <a:gdLst/>
            <a:ahLst/>
            <a:cxnLst/>
            <a:rect l="l" t="t" r="r" b="b"/>
            <a:pathLst>
              <a:path h="83820">
                <a:moveTo>
                  <a:pt x="0" y="834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70" name="bg object 7170"/>
          <p:cNvSpPr/>
          <p:nvPr/>
        </p:nvSpPr>
        <p:spPr>
          <a:xfrm>
            <a:off x="13537927" y="3334053"/>
            <a:ext cx="0" cy="398780"/>
          </a:xfrm>
          <a:custGeom>
            <a:avLst/>
            <a:gdLst/>
            <a:ahLst/>
            <a:cxnLst/>
            <a:rect l="l" t="t" r="r" b="b"/>
            <a:pathLst>
              <a:path h="398779">
                <a:moveTo>
                  <a:pt x="0" y="3982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71" name="bg object 7171"/>
          <p:cNvSpPr/>
          <p:nvPr/>
        </p:nvSpPr>
        <p:spPr>
          <a:xfrm>
            <a:off x="13567328" y="3334052"/>
            <a:ext cx="0" cy="398780"/>
          </a:xfrm>
          <a:custGeom>
            <a:avLst/>
            <a:gdLst/>
            <a:ahLst/>
            <a:cxnLst/>
            <a:rect l="l" t="t" r="r" b="b"/>
            <a:pathLst>
              <a:path h="398779">
                <a:moveTo>
                  <a:pt x="0" y="3982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72" name="bg object 7172"/>
          <p:cNvSpPr/>
          <p:nvPr/>
        </p:nvSpPr>
        <p:spPr>
          <a:xfrm>
            <a:off x="13477468" y="689487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73" name="bg object 7173"/>
          <p:cNvSpPr/>
          <p:nvPr/>
        </p:nvSpPr>
        <p:spPr>
          <a:xfrm>
            <a:off x="15107517" y="5611309"/>
            <a:ext cx="189230" cy="635"/>
          </a:xfrm>
          <a:custGeom>
            <a:avLst/>
            <a:gdLst/>
            <a:ahLst/>
            <a:cxnLst/>
            <a:rect l="l" t="t" r="r" b="b"/>
            <a:pathLst>
              <a:path w="189230" h="635">
                <a:moveTo>
                  <a:pt x="0" y="241"/>
                </a:moveTo>
                <a:lnTo>
                  <a:pt x="1892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74" name="bg object 7174"/>
          <p:cNvSpPr/>
          <p:nvPr/>
        </p:nvSpPr>
        <p:spPr>
          <a:xfrm>
            <a:off x="15086502" y="5611550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0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75" name="bg object 7175"/>
          <p:cNvSpPr/>
          <p:nvPr/>
        </p:nvSpPr>
        <p:spPr>
          <a:xfrm>
            <a:off x="12000947" y="3735498"/>
            <a:ext cx="635" cy="604520"/>
          </a:xfrm>
          <a:custGeom>
            <a:avLst/>
            <a:gdLst/>
            <a:ahLst/>
            <a:cxnLst/>
            <a:rect l="l" t="t" r="r" b="b"/>
            <a:pathLst>
              <a:path w="634" h="604520">
                <a:moveTo>
                  <a:pt x="253" y="6040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76" name="bg object 7176"/>
          <p:cNvSpPr/>
          <p:nvPr/>
        </p:nvSpPr>
        <p:spPr>
          <a:xfrm>
            <a:off x="11984125" y="4239340"/>
            <a:ext cx="0" cy="100330"/>
          </a:xfrm>
          <a:custGeom>
            <a:avLst/>
            <a:gdLst/>
            <a:ahLst/>
            <a:cxnLst/>
            <a:rect l="l" t="t" r="r" b="b"/>
            <a:pathLst>
              <a:path h="100329">
                <a:moveTo>
                  <a:pt x="0" y="10030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77" name="bg object 7177"/>
          <p:cNvSpPr/>
          <p:nvPr/>
        </p:nvSpPr>
        <p:spPr>
          <a:xfrm>
            <a:off x="11984125" y="4593361"/>
            <a:ext cx="0" cy="127635"/>
          </a:xfrm>
          <a:custGeom>
            <a:avLst/>
            <a:gdLst/>
            <a:ahLst/>
            <a:cxnLst/>
            <a:rect l="l" t="t" r="r" b="b"/>
            <a:pathLst>
              <a:path h="127635">
                <a:moveTo>
                  <a:pt x="0" y="12740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78" name="bg object 7178"/>
          <p:cNvSpPr/>
          <p:nvPr/>
        </p:nvSpPr>
        <p:spPr>
          <a:xfrm>
            <a:off x="12000946" y="4593361"/>
            <a:ext cx="0" cy="127635"/>
          </a:xfrm>
          <a:custGeom>
            <a:avLst/>
            <a:gdLst/>
            <a:ahLst/>
            <a:cxnLst/>
            <a:rect l="l" t="t" r="r" b="b"/>
            <a:pathLst>
              <a:path h="127635">
                <a:moveTo>
                  <a:pt x="0" y="12740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79" name="bg object 7179"/>
          <p:cNvSpPr/>
          <p:nvPr/>
        </p:nvSpPr>
        <p:spPr>
          <a:xfrm>
            <a:off x="11984119" y="4593361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80" name="bg object 7180"/>
          <p:cNvSpPr/>
          <p:nvPr/>
        </p:nvSpPr>
        <p:spPr>
          <a:xfrm>
            <a:off x="11984118" y="4339554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5">
                <a:moveTo>
                  <a:pt x="17081" y="0"/>
                </a:moveTo>
                <a:lnTo>
                  <a:pt x="0" y="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81" name="bg object 7181"/>
          <p:cNvSpPr/>
          <p:nvPr/>
        </p:nvSpPr>
        <p:spPr>
          <a:xfrm>
            <a:off x="11984122" y="3735547"/>
            <a:ext cx="0" cy="487045"/>
          </a:xfrm>
          <a:custGeom>
            <a:avLst/>
            <a:gdLst/>
            <a:ahLst/>
            <a:cxnLst/>
            <a:rect l="l" t="t" r="r" b="b"/>
            <a:pathLst>
              <a:path h="487045">
                <a:moveTo>
                  <a:pt x="0" y="4869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82" name="bg object 7182"/>
          <p:cNvSpPr/>
          <p:nvPr/>
        </p:nvSpPr>
        <p:spPr>
          <a:xfrm>
            <a:off x="13694664" y="2364746"/>
            <a:ext cx="0" cy="252729"/>
          </a:xfrm>
          <a:custGeom>
            <a:avLst/>
            <a:gdLst/>
            <a:ahLst/>
            <a:cxnLst/>
            <a:rect l="l" t="t" r="r" b="b"/>
            <a:pathLst>
              <a:path h="252730">
                <a:moveTo>
                  <a:pt x="0" y="2524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83" name="bg object 7183"/>
          <p:cNvSpPr/>
          <p:nvPr/>
        </p:nvSpPr>
        <p:spPr>
          <a:xfrm>
            <a:off x="13056237" y="4610892"/>
            <a:ext cx="0" cy="126364"/>
          </a:xfrm>
          <a:custGeom>
            <a:avLst/>
            <a:gdLst/>
            <a:ahLst/>
            <a:cxnLst/>
            <a:rect l="l" t="t" r="r" b="b"/>
            <a:pathLst>
              <a:path h="126364">
                <a:moveTo>
                  <a:pt x="0" y="0"/>
                </a:moveTo>
                <a:lnTo>
                  <a:pt x="0" y="1261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84" name="bg object 7184"/>
          <p:cNvSpPr/>
          <p:nvPr/>
        </p:nvSpPr>
        <p:spPr>
          <a:xfrm>
            <a:off x="13537920" y="3122836"/>
            <a:ext cx="0" cy="83820"/>
          </a:xfrm>
          <a:custGeom>
            <a:avLst/>
            <a:gdLst/>
            <a:ahLst/>
            <a:cxnLst/>
            <a:rect l="l" t="t" r="r" b="b"/>
            <a:pathLst>
              <a:path h="83819">
                <a:moveTo>
                  <a:pt x="0" y="834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85" name="bg object 7185"/>
          <p:cNvSpPr/>
          <p:nvPr/>
        </p:nvSpPr>
        <p:spPr>
          <a:xfrm>
            <a:off x="13567321" y="3122836"/>
            <a:ext cx="0" cy="83820"/>
          </a:xfrm>
          <a:custGeom>
            <a:avLst/>
            <a:gdLst/>
            <a:ahLst/>
            <a:cxnLst/>
            <a:rect l="l" t="t" r="r" b="b"/>
            <a:pathLst>
              <a:path h="83819">
                <a:moveTo>
                  <a:pt x="0" y="834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86" name="bg object 7186"/>
          <p:cNvSpPr/>
          <p:nvPr/>
        </p:nvSpPr>
        <p:spPr>
          <a:xfrm>
            <a:off x="13229138" y="2969452"/>
            <a:ext cx="0" cy="128270"/>
          </a:xfrm>
          <a:custGeom>
            <a:avLst/>
            <a:gdLst/>
            <a:ahLst/>
            <a:cxnLst/>
            <a:rect l="l" t="t" r="r" b="b"/>
            <a:pathLst>
              <a:path h="128269">
                <a:moveTo>
                  <a:pt x="0" y="1278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87" name="bg object 7187"/>
          <p:cNvSpPr/>
          <p:nvPr/>
        </p:nvSpPr>
        <p:spPr>
          <a:xfrm>
            <a:off x="13357797" y="3097349"/>
            <a:ext cx="368935" cy="0"/>
          </a:xfrm>
          <a:custGeom>
            <a:avLst/>
            <a:gdLst/>
            <a:ahLst/>
            <a:cxnLst/>
            <a:rect l="l" t="t" r="r" b="b"/>
            <a:pathLst>
              <a:path w="368934">
                <a:moveTo>
                  <a:pt x="3687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88" name="bg object 7188"/>
          <p:cNvSpPr/>
          <p:nvPr/>
        </p:nvSpPr>
        <p:spPr>
          <a:xfrm>
            <a:off x="13357800" y="3122592"/>
            <a:ext cx="370205" cy="0"/>
          </a:xfrm>
          <a:custGeom>
            <a:avLst/>
            <a:gdLst/>
            <a:ahLst/>
            <a:cxnLst/>
            <a:rect l="l" t="t" r="r" b="b"/>
            <a:pathLst>
              <a:path w="370205">
                <a:moveTo>
                  <a:pt x="37018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89" name="bg object 7189"/>
          <p:cNvSpPr/>
          <p:nvPr/>
        </p:nvSpPr>
        <p:spPr>
          <a:xfrm>
            <a:off x="13229136" y="3097344"/>
            <a:ext cx="0" cy="25400"/>
          </a:xfrm>
          <a:custGeom>
            <a:avLst/>
            <a:gdLst/>
            <a:ahLst/>
            <a:cxnLst/>
            <a:rect l="l" t="t" r="r" b="b"/>
            <a:pathLst>
              <a:path h="25400">
                <a:moveTo>
                  <a:pt x="0" y="252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90" name="bg object 7190"/>
          <p:cNvSpPr/>
          <p:nvPr/>
        </p:nvSpPr>
        <p:spPr>
          <a:xfrm>
            <a:off x="13537919" y="3122832"/>
            <a:ext cx="0" cy="83820"/>
          </a:xfrm>
          <a:custGeom>
            <a:avLst/>
            <a:gdLst/>
            <a:ahLst/>
            <a:cxnLst/>
            <a:rect l="l" t="t" r="r" b="b"/>
            <a:pathLst>
              <a:path h="83819">
                <a:moveTo>
                  <a:pt x="0" y="834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91" name="bg object 7191"/>
          <p:cNvSpPr/>
          <p:nvPr/>
        </p:nvSpPr>
        <p:spPr>
          <a:xfrm>
            <a:off x="13567319" y="3122831"/>
            <a:ext cx="0" cy="83820"/>
          </a:xfrm>
          <a:custGeom>
            <a:avLst/>
            <a:gdLst/>
            <a:ahLst/>
            <a:cxnLst/>
            <a:rect l="l" t="t" r="r" b="b"/>
            <a:pathLst>
              <a:path h="83819">
                <a:moveTo>
                  <a:pt x="0" y="834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92" name="bg object 7192"/>
          <p:cNvSpPr/>
          <p:nvPr/>
        </p:nvSpPr>
        <p:spPr>
          <a:xfrm>
            <a:off x="13142924" y="3097345"/>
            <a:ext cx="87630" cy="0"/>
          </a:xfrm>
          <a:custGeom>
            <a:avLst/>
            <a:gdLst/>
            <a:ahLst/>
            <a:cxnLst/>
            <a:rect l="l" t="t" r="r" b="b"/>
            <a:pathLst>
              <a:path w="87630">
                <a:moveTo>
                  <a:pt x="8710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93" name="bg object 7193"/>
          <p:cNvSpPr/>
          <p:nvPr/>
        </p:nvSpPr>
        <p:spPr>
          <a:xfrm>
            <a:off x="13142931" y="3122588"/>
            <a:ext cx="86360" cy="0"/>
          </a:xfrm>
          <a:custGeom>
            <a:avLst/>
            <a:gdLst/>
            <a:ahLst/>
            <a:cxnLst/>
            <a:rect l="l" t="t" r="r" b="b"/>
            <a:pathLst>
              <a:path w="86359">
                <a:moveTo>
                  <a:pt x="862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94" name="bg object 7194"/>
          <p:cNvSpPr/>
          <p:nvPr/>
        </p:nvSpPr>
        <p:spPr>
          <a:xfrm>
            <a:off x="12000941" y="4593230"/>
            <a:ext cx="170180" cy="635"/>
          </a:xfrm>
          <a:custGeom>
            <a:avLst/>
            <a:gdLst/>
            <a:ahLst/>
            <a:cxnLst/>
            <a:rect l="l" t="t" r="r" b="b"/>
            <a:pathLst>
              <a:path w="170179" h="635">
                <a:moveTo>
                  <a:pt x="0" y="355"/>
                </a:moveTo>
                <a:lnTo>
                  <a:pt x="1699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95" name="bg object 7195"/>
          <p:cNvSpPr/>
          <p:nvPr/>
        </p:nvSpPr>
        <p:spPr>
          <a:xfrm>
            <a:off x="12001192" y="4339376"/>
            <a:ext cx="82550" cy="635"/>
          </a:xfrm>
          <a:custGeom>
            <a:avLst/>
            <a:gdLst/>
            <a:ahLst/>
            <a:cxnLst/>
            <a:rect l="l" t="t" r="r" b="b"/>
            <a:pathLst>
              <a:path w="82550" h="635">
                <a:moveTo>
                  <a:pt x="0" y="165"/>
                </a:moveTo>
                <a:lnTo>
                  <a:pt x="822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96" name="bg object 7196"/>
          <p:cNvSpPr/>
          <p:nvPr/>
        </p:nvSpPr>
        <p:spPr>
          <a:xfrm>
            <a:off x="12730950" y="4025999"/>
            <a:ext cx="78740" cy="635"/>
          </a:xfrm>
          <a:custGeom>
            <a:avLst/>
            <a:gdLst/>
            <a:ahLst/>
            <a:cxnLst/>
            <a:rect l="l" t="t" r="r" b="b"/>
            <a:pathLst>
              <a:path w="78740" h="635">
                <a:moveTo>
                  <a:pt x="78598" y="0"/>
                </a:moveTo>
                <a:lnTo>
                  <a:pt x="0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97" name="bg object 7197"/>
          <p:cNvSpPr/>
          <p:nvPr/>
        </p:nvSpPr>
        <p:spPr>
          <a:xfrm>
            <a:off x="12763070" y="4008971"/>
            <a:ext cx="46990" cy="635"/>
          </a:xfrm>
          <a:custGeom>
            <a:avLst/>
            <a:gdLst/>
            <a:ahLst/>
            <a:cxnLst/>
            <a:rect l="l" t="t" r="r" b="b"/>
            <a:pathLst>
              <a:path w="46990" h="635">
                <a:moveTo>
                  <a:pt x="46442" y="0"/>
                </a:moveTo>
                <a:lnTo>
                  <a:pt x="0" y="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98" name="bg object 7198"/>
          <p:cNvSpPr/>
          <p:nvPr/>
        </p:nvSpPr>
        <p:spPr>
          <a:xfrm>
            <a:off x="13063432" y="4008142"/>
            <a:ext cx="45085" cy="635"/>
          </a:xfrm>
          <a:custGeom>
            <a:avLst/>
            <a:gdLst/>
            <a:ahLst/>
            <a:cxnLst/>
            <a:rect l="l" t="t" r="r" b="b"/>
            <a:pathLst>
              <a:path w="45084" h="635">
                <a:moveTo>
                  <a:pt x="44855" y="0"/>
                </a:moveTo>
                <a:lnTo>
                  <a:pt x="0" y="1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99" name="bg object 7199"/>
          <p:cNvSpPr/>
          <p:nvPr/>
        </p:nvSpPr>
        <p:spPr>
          <a:xfrm>
            <a:off x="13063479" y="4024965"/>
            <a:ext cx="78740" cy="635"/>
          </a:xfrm>
          <a:custGeom>
            <a:avLst/>
            <a:gdLst/>
            <a:ahLst/>
            <a:cxnLst/>
            <a:rect l="l" t="t" r="r" b="b"/>
            <a:pathLst>
              <a:path w="78740" h="635">
                <a:moveTo>
                  <a:pt x="78636" y="0"/>
                </a:moveTo>
                <a:lnTo>
                  <a:pt x="0" y="1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00" name="bg object 7200"/>
          <p:cNvSpPr/>
          <p:nvPr/>
        </p:nvSpPr>
        <p:spPr>
          <a:xfrm>
            <a:off x="13063432" y="4008291"/>
            <a:ext cx="635" cy="187325"/>
          </a:xfrm>
          <a:custGeom>
            <a:avLst/>
            <a:gdLst/>
            <a:ahLst/>
            <a:cxnLst/>
            <a:rect l="l" t="t" r="r" b="b"/>
            <a:pathLst>
              <a:path w="634" h="187325">
                <a:moveTo>
                  <a:pt x="50" y="16827"/>
                </a:moveTo>
                <a:lnTo>
                  <a:pt x="0" y="0"/>
                </a:lnTo>
              </a:path>
              <a:path w="634" h="187325">
                <a:moveTo>
                  <a:pt x="50" y="16827"/>
                </a:moveTo>
                <a:lnTo>
                  <a:pt x="114" y="1867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01" name="bg object 7201"/>
          <p:cNvSpPr/>
          <p:nvPr/>
        </p:nvSpPr>
        <p:spPr>
          <a:xfrm>
            <a:off x="13108286" y="3778363"/>
            <a:ext cx="0" cy="420370"/>
          </a:xfrm>
          <a:custGeom>
            <a:avLst/>
            <a:gdLst/>
            <a:ahLst/>
            <a:cxnLst/>
            <a:rect l="l" t="t" r="r" b="b"/>
            <a:pathLst>
              <a:path h="420370">
                <a:moveTo>
                  <a:pt x="0" y="4202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02" name="bg object 7202"/>
          <p:cNvSpPr/>
          <p:nvPr/>
        </p:nvSpPr>
        <p:spPr>
          <a:xfrm>
            <a:off x="13120541" y="3778359"/>
            <a:ext cx="0" cy="247015"/>
          </a:xfrm>
          <a:custGeom>
            <a:avLst/>
            <a:gdLst/>
            <a:ahLst/>
            <a:cxnLst/>
            <a:rect l="l" t="t" r="r" b="b"/>
            <a:pathLst>
              <a:path h="247014">
                <a:moveTo>
                  <a:pt x="0" y="24660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03" name="bg object 7203"/>
          <p:cNvSpPr/>
          <p:nvPr/>
        </p:nvSpPr>
        <p:spPr>
          <a:xfrm>
            <a:off x="13141860" y="3778359"/>
            <a:ext cx="635" cy="247015"/>
          </a:xfrm>
          <a:custGeom>
            <a:avLst/>
            <a:gdLst/>
            <a:ahLst/>
            <a:cxnLst/>
            <a:rect l="l" t="t" r="r" b="b"/>
            <a:pathLst>
              <a:path w="634" h="247014">
                <a:moveTo>
                  <a:pt x="253" y="24660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04" name="bg object 7204"/>
          <p:cNvSpPr/>
          <p:nvPr/>
        </p:nvSpPr>
        <p:spPr>
          <a:xfrm>
            <a:off x="12750810" y="3778360"/>
            <a:ext cx="0" cy="248285"/>
          </a:xfrm>
          <a:custGeom>
            <a:avLst/>
            <a:gdLst/>
            <a:ahLst/>
            <a:cxnLst/>
            <a:rect l="l" t="t" r="r" b="b"/>
            <a:pathLst>
              <a:path h="248285">
                <a:moveTo>
                  <a:pt x="0" y="2476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05" name="bg object 7205"/>
          <p:cNvSpPr/>
          <p:nvPr/>
        </p:nvSpPr>
        <p:spPr>
          <a:xfrm>
            <a:off x="12763069" y="3778355"/>
            <a:ext cx="0" cy="231140"/>
          </a:xfrm>
          <a:custGeom>
            <a:avLst/>
            <a:gdLst/>
            <a:ahLst/>
            <a:cxnLst/>
            <a:rect l="l" t="t" r="r" b="b"/>
            <a:pathLst>
              <a:path h="231139">
                <a:moveTo>
                  <a:pt x="0" y="2306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06" name="bg object 7206"/>
          <p:cNvSpPr/>
          <p:nvPr/>
        </p:nvSpPr>
        <p:spPr>
          <a:xfrm>
            <a:off x="13063427" y="4198654"/>
            <a:ext cx="45085" cy="635"/>
          </a:xfrm>
          <a:custGeom>
            <a:avLst/>
            <a:gdLst/>
            <a:ahLst/>
            <a:cxnLst/>
            <a:rect l="l" t="t" r="r" b="b"/>
            <a:pathLst>
              <a:path w="45084" h="635">
                <a:moveTo>
                  <a:pt x="44855" y="0"/>
                </a:moveTo>
                <a:lnTo>
                  <a:pt x="0" y="1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07" name="bg object 7207"/>
          <p:cNvSpPr/>
          <p:nvPr/>
        </p:nvSpPr>
        <p:spPr>
          <a:xfrm>
            <a:off x="13063474" y="4215477"/>
            <a:ext cx="78740" cy="635"/>
          </a:xfrm>
          <a:custGeom>
            <a:avLst/>
            <a:gdLst/>
            <a:ahLst/>
            <a:cxnLst/>
            <a:rect l="l" t="t" r="r" b="b"/>
            <a:pathLst>
              <a:path w="78740" h="635">
                <a:moveTo>
                  <a:pt x="78636" y="0"/>
                </a:moveTo>
                <a:lnTo>
                  <a:pt x="0" y="1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08" name="bg object 7208"/>
          <p:cNvSpPr/>
          <p:nvPr/>
        </p:nvSpPr>
        <p:spPr>
          <a:xfrm>
            <a:off x="13063427" y="4198801"/>
            <a:ext cx="635" cy="17145"/>
          </a:xfrm>
          <a:custGeom>
            <a:avLst/>
            <a:gdLst/>
            <a:ahLst/>
            <a:cxnLst/>
            <a:rect l="l" t="t" r="r" b="b"/>
            <a:pathLst>
              <a:path w="634" h="17145">
                <a:moveTo>
                  <a:pt x="5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09" name="bg object 7209"/>
          <p:cNvSpPr/>
          <p:nvPr/>
        </p:nvSpPr>
        <p:spPr>
          <a:xfrm>
            <a:off x="13120537" y="4024955"/>
            <a:ext cx="0" cy="191135"/>
          </a:xfrm>
          <a:custGeom>
            <a:avLst/>
            <a:gdLst/>
            <a:ahLst/>
            <a:cxnLst/>
            <a:rect l="l" t="t" r="r" b="b"/>
            <a:pathLst>
              <a:path h="191135">
                <a:moveTo>
                  <a:pt x="0" y="1905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10" name="bg object 7210"/>
          <p:cNvSpPr/>
          <p:nvPr/>
        </p:nvSpPr>
        <p:spPr>
          <a:xfrm>
            <a:off x="13142109" y="4024954"/>
            <a:ext cx="0" cy="191135"/>
          </a:xfrm>
          <a:custGeom>
            <a:avLst/>
            <a:gdLst/>
            <a:ahLst/>
            <a:cxnLst/>
            <a:rect l="l" t="t" r="r" b="b"/>
            <a:pathLst>
              <a:path h="191135">
                <a:moveTo>
                  <a:pt x="0" y="1905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11" name="bg object 7211"/>
          <p:cNvSpPr/>
          <p:nvPr/>
        </p:nvSpPr>
        <p:spPr>
          <a:xfrm>
            <a:off x="12730942" y="4215626"/>
            <a:ext cx="78740" cy="635"/>
          </a:xfrm>
          <a:custGeom>
            <a:avLst/>
            <a:gdLst/>
            <a:ahLst/>
            <a:cxnLst/>
            <a:rect l="l" t="t" r="r" b="b"/>
            <a:pathLst>
              <a:path w="78740" h="635">
                <a:moveTo>
                  <a:pt x="78598" y="0"/>
                </a:moveTo>
                <a:lnTo>
                  <a:pt x="0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12" name="bg object 7212"/>
          <p:cNvSpPr/>
          <p:nvPr/>
        </p:nvSpPr>
        <p:spPr>
          <a:xfrm>
            <a:off x="12763064" y="4198598"/>
            <a:ext cx="46990" cy="635"/>
          </a:xfrm>
          <a:custGeom>
            <a:avLst/>
            <a:gdLst/>
            <a:ahLst/>
            <a:cxnLst/>
            <a:rect l="l" t="t" r="r" b="b"/>
            <a:pathLst>
              <a:path w="46990" h="635">
                <a:moveTo>
                  <a:pt x="46442" y="0"/>
                </a:moveTo>
                <a:lnTo>
                  <a:pt x="0" y="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13" name="bg object 7213"/>
          <p:cNvSpPr/>
          <p:nvPr/>
        </p:nvSpPr>
        <p:spPr>
          <a:xfrm>
            <a:off x="12809503" y="4198594"/>
            <a:ext cx="635" cy="17145"/>
          </a:xfrm>
          <a:custGeom>
            <a:avLst/>
            <a:gdLst/>
            <a:ahLst/>
            <a:cxnLst/>
            <a:rect l="l" t="t" r="r" b="b"/>
            <a:pathLst>
              <a:path w="634" h="17145">
                <a:moveTo>
                  <a:pt x="38" y="170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14" name="bg object 7214"/>
          <p:cNvSpPr/>
          <p:nvPr/>
        </p:nvSpPr>
        <p:spPr>
          <a:xfrm>
            <a:off x="12730939" y="4026046"/>
            <a:ext cx="0" cy="189865"/>
          </a:xfrm>
          <a:custGeom>
            <a:avLst/>
            <a:gdLst/>
            <a:ahLst/>
            <a:cxnLst/>
            <a:rect l="l" t="t" r="r" b="b"/>
            <a:pathLst>
              <a:path h="189864">
                <a:moveTo>
                  <a:pt x="0" y="1896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15" name="bg object 7215"/>
          <p:cNvSpPr/>
          <p:nvPr/>
        </p:nvSpPr>
        <p:spPr>
          <a:xfrm>
            <a:off x="14578238" y="4713395"/>
            <a:ext cx="183515" cy="0"/>
          </a:xfrm>
          <a:custGeom>
            <a:avLst/>
            <a:gdLst/>
            <a:ahLst/>
            <a:cxnLst/>
            <a:rect l="l" t="t" r="r" b="b"/>
            <a:pathLst>
              <a:path w="183515">
                <a:moveTo>
                  <a:pt x="18321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16" name="bg object 7216"/>
          <p:cNvSpPr/>
          <p:nvPr/>
        </p:nvSpPr>
        <p:spPr>
          <a:xfrm>
            <a:off x="14782638" y="4678143"/>
            <a:ext cx="0" cy="35560"/>
          </a:xfrm>
          <a:custGeom>
            <a:avLst/>
            <a:gdLst/>
            <a:ahLst/>
            <a:cxnLst/>
            <a:rect l="l" t="t" r="r" b="b"/>
            <a:pathLst>
              <a:path h="35560">
                <a:moveTo>
                  <a:pt x="0" y="354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17" name="bg object 7217"/>
          <p:cNvSpPr/>
          <p:nvPr/>
        </p:nvSpPr>
        <p:spPr>
          <a:xfrm>
            <a:off x="14761455" y="4678193"/>
            <a:ext cx="0" cy="35560"/>
          </a:xfrm>
          <a:custGeom>
            <a:avLst/>
            <a:gdLst/>
            <a:ahLst/>
            <a:cxnLst/>
            <a:rect l="l" t="t" r="r" b="b"/>
            <a:pathLst>
              <a:path h="35560">
                <a:moveTo>
                  <a:pt x="0" y="354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18" name="bg object 7218"/>
          <p:cNvSpPr/>
          <p:nvPr/>
        </p:nvSpPr>
        <p:spPr>
          <a:xfrm>
            <a:off x="14761454" y="4713612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18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19" name="bg object 7219"/>
          <p:cNvSpPr/>
          <p:nvPr/>
        </p:nvSpPr>
        <p:spPr>
          <a:xfrm>
            <a:off x="15291544" y="5144916"/>
            <a:ext cx="0" cy="168275"/>
          </a:xfrm>
          <a:custGeom>
            <a:avLst/>
            <a:gdLst/>
            <a:ahLst/>
            <a:cxnLst/>
            <a:rect l="l" t="t" r="r" b="b"/>
            <a:pathLst>
              <a:path h="168275">
                <a:moveTo>
                  <a:pt x="0" y="1681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20" name="bg object 7220"/>
          <p:cNvSpPr/>
          <p:nvPr/>
        </p:nvSpPr>
        <p:spPr>
          <a:xfrm>
            <a:off x="12716197" y="2659131"/>
            <a:ext cx="426084" cy="0"/>
          </a:xfrm>
          <a:custGeom>
            <a:avLst/>
            <a:gdLst/>
            <a:ahLst/>
            <a:cxnLst/>
            <a:rect l="l" t="t" r="r" b="b"/>
            <a:pathLst>
              <a:path w="426084">
                <a:moveTo>
                  <a:pt x="42565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21" name="bg object 7221"/>
          <p:cNvSpPr/>
          <p:nvPr/>
        </p:nvSpPr>
        <p:spPr>
          <a:xfrm>
            <a:off x="13694649" y="2617132"/>
            <a:ext cx="33655" cy="0"/>
          </a:xfrm>
          <a:custGeom>
            <a:avLst/>
            <a:gdLst/>
            <a:ahLst/>
            <a:cxnLst/>
            <a:rect l="l" t="t" r="r" b="b"/>
            <a:pathLst>
              <a:path w="33655">
                <a:moveTo>
                  <a:pt x="3364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22" name="bg object 7222"/>
          <p:cNvSpPr/>
          <p:nvPr/>
        </p:nvSpPr>
        <p:spPr>
          <a:xfrm>
            <a:off x="5534034" y="3204172"/>
            <a:ext cx="0" cy="168275"/>
          </a:xfrm>
          <a:custGeom>
            <a:avLst/>
            <a:gdLst/>
            <a:ahLst/>
            <a:cxnLst/>
            <a:rect l="l" t="t" r="r" b="b"/>
            <a:pathLst>
              <a:path h="168275">
                <a:moveTo>
                  <a:pt x="0" y="1678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23" name="bg object 7223"/>
          <p:cNvSpPr/>
          <p:nvPr/>
        </p:nvSpPr>
        <p:spPr>
          <a:xfrm>
            <a:off x="5534034" y="3132372"/>
            <a:ext cx="0" cy="72390"/>
          </a:xfrm>
          <a:custGeom>
            <a:avLst/>
            <a:gdLst/>
            <a:ahLst/>
            <a:cxnLst/>
            <a:rect l="l" t="t" r="r" b="b"/>
            <a:pathLst>
              <a:path h="72389">
                <a:moveTo>
                  <a:pt x="0" y="7180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24" name="bg object 7224"/>
          <p:cNvSpPr/>
          <p:nvPr/>
        </p:nvSpPr>
        <p:spPr>
          <a:xfrm>
            <a:off x="5231312" y="3371967"/>
            <a:ext cx="302895" cy="74930"/>
          </a:xfrm>
          <a:custGeom>
            <a:avLst/>
            <a:gdLst/>
            <a:ahLst/>
            <a:cxnLst/>
            <a:rect l="l" t="t" r="r" b="b"/>
            <a:pathLst>
              <a:path w="302895" h="74929">
                <a:moveTo>
                  <a:pt x="302722" y="71829"/>
                </a:moveTo>
                <a:lnTo>
                  <a:pt x="302722" y="0"/>
                </a:lnTo>
              </a:path>
              <a:path w="302895" h="74929">
                <a:moveTo>
                  <a:pt x="302722" y="71829"/>
                </a:moveTo>
                <a:lnTo>
                  <a:pt x="0" y="74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25" name="bg object 7225"/>
          <p:cNvSpPr/>
          <p:nvPr/>
        </p:nvSpPr>
        <p:spPr>
          <a:xfrm>
            <a:off x="4502156" y="3449156"/>
            <a:ext cx="487680" cy="5080"/>
          </a:xfrm>
          <a:custGeom>
            <a:avLst/>
            <a:gdLst/>
            <a:ahLst/>
            <a:cxnLst/>
            <a:rect l="l" t="t" r="r" b="b"/>
            <a:pathLst>
              <a:path w="487679" h="5079">
                <a:moveTo>
                  <a:pt x="487553" y="0"/>
                </a:moveTo>
                <a:lnTo>
                  <a:pt x="0" y="48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26" name="bg object 7226"/>
          <p:cNvSpPr/>
          <p:nvPr/>
        </p:nvSpPr>
        <p:spPr>
          <a:xfrm>
            <a:off x="4989706" y="3446771"/>
            <a:ext cx="241935" cy="2540"/>
          </a:xfrm>
          <a:custGeom>
            <a:avLst/>
            <a:gdLst/>
            <a:ahLst/>
            <a:cxnLst/>
            <a:rect l="l" t="t" r="r" b="b"/>
            <a:pathLst>
              <a:path w="241935" h="2539">
                <a:moveTo>
                  <a:pt x="241598" y="0"/>
                </a:moveTo>
                <a:lnTo>
                  <a:pt x="0" y="23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27" name="bg object 7227"/>
          <p:cNvSpPr/>
          <p:nvPr/>
        </p:nvSpPr>
        <p:spPr>
          <a:xfrm>
            <a:off x="4383620" y="3371829"/>
            <a:ext cx="1153795" cy="78105"/>
          </a:xfrm>
          <a:custGeom>
            <a:avLst/>
            <a:gdLst/>
            <a:ahLst/>
            <a:cxnLst/>
            <a:rect l="l" t="t" r="r" b="b"/>
            <a:pathLst>
              <a:path w="1153795" h="78104">
                <a:moveTo>
                  <a:pt x="1153270" y="71930"/>
                </a:moveTo>
                <a:lnTo>
                  <a:pt x="0" y="77899"/>
                </a:lnTo>
              </a:path>
              <a:path w="1153795" h="78104">
                <a:moveTo>
                  <a:pt x="1153270" y="71930"/>
                </a:moveTo>
                <a:lnTo>
                  <a:pt x="11532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28" name="bg object 7228"/>
          <p:cNvSpPr/>
          <p:nvPr/>
        </p:nvSpPr>
        <p:spPr>
          <a:xfrm>
            <a:off x="5536889" y="3131788"/>
            <a:ext cx="0" cy="72390"/>
          </a:xfrm>
          <a:custGeom>
            <a:avLst/>
            <a:gdLst/>
            <a:ahLst/>
            <a:cxnLst/>
            <a:rect l="l" t="t" r="r" b="b"/>
            <a:pathLst>
              <a:path h="72389">
                <a:moveTo>
                  <a:pt x="0" y="7194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29" name="bg object 7229"/>
          <p:cNvSpPr/>
          <p:nvPr/>
        </p:nvSpPr>
        <p:spPr>
          <a:xfrm>
            <a:off x="5536889" y="3203725"/>
            <a:ext cx="0" cy="168275"/>
          </a:xfrm>
          <a:custGeom>
            <a:avLst/>
            <a:gdLst/>
            <a:ahLst/>
            <a:cxnLst/>
            <a:rect l="l" t="t" r="r" b="b"/>
            <a:pathLst>
              <a:path h="168275">
                <a:moveTo>
                  <a:pt x="0" y="16810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30" name="bg object 7230"/>
          <p:cNvSpPr/>
          <p:nvPr/>
        </p:nvSpPr>
        <p:spPr>
          <a:xfrm>
            <a:off x="4840523" y="3443757"/>
            <a:ext cx="696595" cy="0"/>
          </a:xfrm>
          <a:custGeom>
            <a:avLst/>
            <a:gdLst/>
            <a:ahLst/>
            <a:cxnLst/>
            <a:rect l="l" t="t" r="r" b="b"/>
            <a:pathLst>
              <a:path w="696595">
                <a:moveTo>
                  <a:pt x="0" y="0"/>
                </a:moveTo>
                <a:lnTo>
                  <a:pt x="6963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31" name="bg object 7231"/>
          <p:cNvSpPr/>
          <p:nvPr/>
        </p:nvSpPr>
        <p:spPr>
          <a:xfrm>
            <a:off x="5536888" y="3358579"/>
            <a:ext cx="0" cy="85725"/>
          </a:xfrm>
          <a:custGeom>
            <a:avLst/>
            <a:gdLst/>
            <a:ahLst/>
            <a:cxnLst/>
            <a:rect l="l" t="t" r="r" b="b"/>
            <a:pathLst>
              <a:path h="85725">
                <a:moveTo>
                  <a:pt x="0" y="851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32" name="bg object 7232"/>
          <p:cNvSpPr/>
          <p:nvPr/>
        </p:nvSpPr>
        <p:spPr>
          <a:xfrm>
            <a:off x="5536888" y="3110166"/>
            <a:ext cx="0" cy="85725"/>
          </a:xfrm>
          <a:custGeom>
            <a:avLst/>
            <a:gdLst/>
            <a:ahLst/>
            <a:cxnLst/>
            <a:rect l="l" t="t" r="r" b="b"/>
            <a:pathLst>
              <a:path h="85725">
                <a:moveTo>
                  <a:pt x="0" y="851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33" name="bg object 7233"/>
          <p:cNvSpPr/>
          <p:nvPr/>
        </p:nvSpPr>
        <p:spPr>
          <a:xfrm>
            <a:off x="5523426" y="3109664"/>
            <a:ext cx="13970" cy="635"/>
          </a:xfrm>
          <a:custGeom>
            <a:avLst/>
            <a:gdLst/>
            <a:ahLst/>
            <a:cxnLst/>
            <a:rect l="l" t="t" r="r" b="b"/>
            <a:pathLst>
              <a:path w="13970" h="635">
                <a:moveTo>
                  <a:pt x="13461" y="4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34" name="bg object 7234"/>
          <p:cNvSpPr/>
          <p:nvPr/>
        </p:nvSpPr>
        <p:spPr>
          <a:xfrm>
            <a:off x="4648585" y="2982872"/>
            <a:ext cx="609600" cy="117475"/>
          </a:xfrm>
          <a:custGeom>
            <a:avLst/>
            <a:gdLst/>
            <a:ahLst/>
            <a:cxnLst/>
            <a:rect l="l" t="t" r="r" b="b"/>
            <a:pathLst>
              <a:path w="609600" h="117475">
                <a:moveTo>
                  <a:pt x="609444" y="117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35" name="bg object 7235"/>
          <p:cNvSpPr/>
          <p:nvPr/>
        </p:nvSpPr>
        <p:spPr>
          <a:xfrm>
            <a:off x="5257450" y="3105421"/>
            <a:ext cx="277495" cy="10160"/>
          </a:xfrm>
          <a:custGeom>
            <a:avLst/>
            <a:gdLst/>
            <a:ahLst/>
            <a:cxnLst/>
            <a:rect l="l" t="t" r="r" b="b"/>
            <a:pathLst>
              <a:path w="277495" h="10160">
                <a:moveTo>
                  <a:pt x="277272" y="101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36" name="bg object 7236"/>
          <p:cNvSpPr/>
          <p:nvPr/>
        </p:nvSpPr>
        <p:spPr>
          <a:xfrm>
            <a:off x="4725742" y="3002954"/>
            <a:ext cx="155575" cy="30480"/>
          </a:xfrm>
          <a:custGeom>
            <a:avLst/>
            <a:gdLst/>
            <a:ahLst/>
            <a:cxnLst/>
            <a:rect l="l" t="t" r="r" b="b"/>
            <a:pathLst>
              <a:path w="155575" h="30480">
                <a:moveTo>
                  <a:pt x="155304" y="2993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37" name="bg object 7237"/>
          <p:cNvSpPr/>
          <p:nvPr/>
        </p:nvSpPr>
        <p:spPr>
          <a:xfrm>
            <a:off x="4880438" y="3032766"/>
            <a:ext cx="377190" cy="73025"/>
          </a:xfrm>
          <a:custGeom>
            <a:avLst/>
            <a:gdLst/>
            <a:ahLst/>
            <a:cxnLst/>
            <a:rect l="l" t="t" r="r" b="b"/>
            <a:pathLst>
              <a:path w="377189" h="73025">
                <a:moveTo>
                  <a:pt x="377015" y="726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38" name="bg object 7238"/>
          <p:cNvSpPr/>
          <p:nvPr/>
        </p:nvSpPr>
        <p:spPr>
          <a:xfrm>
            <a:off x="4298850" y="2988757"/>
            <a:ext cx="72390" cy="0"/>
          </a:xfrm>
          <a:custGeom>
            <a:avLst/>
            <a:gdLst/>
            <a:ahLst/>
            <a:cxnLst/>
            <a:rect l="l" t="t" r="r" b="b"/>
            <a:pathLst>
              <a:path w="72389">
                <a:moveTo>
                  <a:pt x="0" y="0"/>
                </a:moveTo>
                <a:lnTo>
                  <a:pt x="718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39" name="bg object 7239"/>
          <p:cNvSpPr/>
          <p:nvPr/>
        </p:nvSpPr>
        <p:spPr>
          <a:xfrm>
            <a:off x="4298850" y="3341287"/>
            <a:ext cx="72390" cy="0"/>
          </a:xfrm>
          <a:custGeom>
            <a:avLst/>
            <a:gdLst/>
            <a:ahLst/>
            <a:cxnLst/>
            <a:rect l="l" t="t" r="r" b="b"/>
            <a:pathLst>
              <a:path w="72389">
                <a:moveTo>
                  <a:pt x="0" y="0"/>
                </a:moveTo>
                <a:lnTo>
                  <a:pt x="718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40" name="bg object 7240"/>
          <p:cNvSpPr/>
          <p:nvPr/>
        </p:nvSpPr>
        <p:spPr>
          <a:xfrm>
            <a:off x="4298848" y="3341281"/>
            <a:ext cx="0" cy="105410"/>
          </a:xfrm>
          <a:custGeom>
            <a:avLst/>
            <a:gdLst/>
            <a:ahLst/>
            <a:cxnLst/>
            <a:rect l="l" t="t" r="r" b="b"/>
            <a:pathLst>
              <a:path h="105410">
                <a:moveTo>
                  <a:pt x="0" y="10483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41" name="bg object 7241"/>
          <p:cNvSpPr/>
          <p:nvPr/>
        </p:nvSpPr>
        <p:spPr>
          <a:xfrm>
            <a:off x="4370701" y="3341286"/>
            <a:ext cx="0" cy="105410"/>
          </a:xfrm>
          <a:custGeom>
            <a:avLst/>
            <a:gdLst/>
            <a:ahLst/>
            <a:cxnLst/>
            <a:rect l="l" t="t" r="r" b="b"/>
            <a:pathLst>
              <a:path h="105410">
                <a:moveTo>
                  <a:pt x="0" y="0"/>
                </a:moveTo>
                <a:lnTo>
                  <a:pt x="0" y="1048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42" name="bg object 7242"/>
          <p:cNvSpPr/>
          <p:nvPr/>
        </p:nvSpPr>
        <p:spPr>
          <a:xfrm>
            <a:off x="4644095" y="2987907"/>
            <a:ext cx="3810" cy="20320"/>
          </a:xfrm>
          <a:custGeom>
            <a:avLst/>
            <a:gdLst/>
            <a:ahLst/>
            <a:cxnLst/>
            <a:rect l="l" t="t" r="r" b="b"/>
            <a:pathLst>
              <a:path w="3810" h="20319">
                <a:moveTo>
                  <a:pt x="3517" y="0"/>
                </a:moveTo>
                <a:lnTo>
                  <a:pt x="0" y="202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43" name="bg object 7243"/>
          <p:cNvSpPr/>
          <p:nvPr/>
        </p:nvSpPr>
        <p:spPr>
          <a:xfrm>
            <a:off x="4510603" y="2968341"/>
            <a:ext cx="3175" cy="17145"/>
          </a:xfrm>
          <a:custGeom>
            <a:avLst/>
            <a:gdLst/>
            <a:ahLst/>
            <a:cxnLst/>
            <a:rect l="l" t="t" r="r" b="b"/>
            <a:pathLst>
              <a:path w="3175" h="17144">
                <a:moveTo>
                  <a:pt x="0" y="17030"/>
                </a:moveTo>
                <a:lnTo>
                  <a:pt x="29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44" name="bg object 7244"/>
          <p:cNvSpPr/>
          <p:nvPr/>
        </p:nvSpPr>
        <p:spPr>
          <a:xfrm>
            <a:off x="4370699" y="2943522"/>
            <a:ext cx="276225" cy="48260"/>
          </a:xfrm>
          <a:custGeom>
            <a:avLst/>
            <a:gdLst/>
            <a:ahLst/>
            <a:cxnLst/>
            <a:rect l="l" t="t" r="r" b="b"/>
            <a:pathLst>
              <a:path w="276225" h="48260">
                <a:moveTo>
                  <a:pt x="0" y="0"/>
                </a:moveTo>
                <a:lnTo>
                  <a:pt x="276218" y="480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45" name="bg object 7245"/>
          <p:cNvSpPr/>
          <p:nvPr/>
        </p:nvSpPr>
        <p:spPr>
          <a:xfrm>
            <a:off x="5147812" y="3084280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689" y="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46" name="bg object 7246"/>
          <p:cNvSpPr/>
          <p:nvPr/>
        </p:nvSpPr>
        <p:spPr>
          <a:xfrm>
            <a:off x="5149464" y="308297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31"/>
                </a:lnTo>
                <a:lnTo>
                  <a:pt x="0" y="1460"/>
                </a:lnTo>
                <a:lnTo>
                  <a:pt x="431" y="2501"/>
                </a:lnTo>
                <a:lnTo>
                  <a:pt x="1460" y="2920"/>
                </a:lnTo>
                <a:lnTo>
                  <a:pt x="2489" y="2501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47" name="bg object 7247"/>
          <p:cNvSpPr/>
          <p:nvPr/>
        </p:nvSpPr>
        <p:spPr>
          <a:xfrm>
            <a:off x="5150989" y="3084497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48" name="bg object 7248"/>
          <p:cNvSpPr/>
          <p:nvPr/>
        </p:nvSpPr>
        <p:spPr>
          <a:xfrm>
            <a:off x="5152517" y="3082974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4">
                <a:moveTo>
                  <a:pt x="1460" y="0"/>
                </a:moveTo>
                <a:lnTo>
                  <a:pt x="419" y="634"/>
                </a:lnTo>
                <a:lnTo>
                  <a:pt x="0" y="2184"/>
                </a:lnTo>
                <a:lnTo>
                  <a:pt x="419" y="3746"/>
                </a:lnTo>
                <a:lnTo>
                  <a:pt x="1460" y="4381"/>
                </a:lnTo>
                <a:lnTo>
                  <a:pt x="2489" y="3746"/>
                </a:lnTo>
                <a:lnTo>
                  <a:pt x="2920" y="2184"/>
                </a:lnTo>
                <a:lnTo>
                  <a:pt x="2489" y="634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49" name="bg object 7249"/>
          <p:cNvSpPr/>
          <p:nvPr/>
        </p:nvSpPr>
        <p:spPr>
          <a:xfrm>
            <a:off x="5154037" y="3085467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866" y="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50" name="bg object 7250"/>
          <p:cNvSpPr/>
          <p:nvPr/>
        </p:nvSpPr>
        <p:spPr>
          <a:xfrm>
            <a:off x="5161659" y="3081450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914" y="1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51" name="bg object 7251"/>
          <p:cNvSpPr/>
          <p:nvPr/>
        </p:nvSpPr>
        <p:spPr>
          <a:xfrm>
            <a:off x="5161661" y="307993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52" name="bg object 7252"/>
          <p:cNvSpPr/>
          <p:nvPr/>
        </p:nvSpPr>
        <p:spPr>
          <a:xfrm>
            <a:off x="5163181" y="3081450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69">
                <a:moveTo>
                  <a:pt x="0" y="0"/>
                </a:moveTo>
                <a:lnTo>
                  <a:pt x="281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53" name="bg object 7253"/>
          <p:cNvSpPr/>
          <p:nvPr/>
        </p:nvSpPr>
        <p:spPr>
          <a:xfrm>
            <a:off x="5164712" y="308145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54" name="bg object 7254"/>
          <p:cNvSpPr/>
          <p:nvPr/>
        </p:nvSpPr>
        <p:spPr>
          <a:xfrm>
            <a:off x="5167753" y="3082973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55" name="bg object 7255"/>
          <p:cNvSpPr/>
          <p:nvPr/>
        </p:nvSpPr>
        <p:spPr>
          <a:xfrm>
            <a:off x="5167752" y="308145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56" name="bg object 7256"/>
          <p:cNvSpPr/>
          <p:nvPr/>
        </p:nvSpPr>
        <p:spPr>
          <a:xfrm>
            <a:off x="5170801" y="3082973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57" name="bg object 7257"/>
          <p:cNvSpPr/>
          <p:nvPr/>
        </p:nvSpPr>
        <p:spPr>
          <a:xfrm>
            <a:off x="5170806" y="3082972"/>
            <a:ext cx="4445" cy="3175"/>
          </a:xfrm>
          <a:custGeom>
            <a:avLst/>
            <a:gdLst/>
            <a:ahLst/>
            <a:cxnLst/>
            <a:rect l="l" t="t" r="r" b="b"/>
            <a:pathLst>
              <a:path w="4445" h="3175">
                <a:moveTo>
                  <a:pt x="2184" y="0"/>
                </a:moveTo>
                <a:lnTo>
                  <a:pt x="634" y="431"/>
                </a:lnTo>
                <a:lnTo>
                  <a:pt x="0" y="1460"/>
                </a:lnTo>
                <a:lnTo>
                  <a:pt x="634" y="2501"/>
                </a:lnTo>
                <a:lnTo>
                  <a:pt x="2184" y="2920"/>
                </a:lnTo>
                <a:lnTo>
                  <a:pt x="3733" y="2501"/>
                </a:lnTo>
                <a:lnTo>
                  <a:pt x="4368" y="1460"/>
                </a:lnTo>
                <a:lnTo>
                  <a:pt x="3733" y="431"/>
                </a:lnTo>
                <a:lnTo>
                  <a:pt x="218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58" name="bg object 7258"/>
          <p:cNvSpPr/>
          <p:nvPr/>
        </p:nvSpPr>
        <p:spPr>
          <a:xfrm>
            <a:off x="5173682" y="3084497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803" y="2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59" name="bg object 7259"/>
          <p:cNvSpPr/>
          <p:nvPr/>
        </p:nvSpPr>
        <p:spPr>
          <a:xfrm>
            <a:off x="5176395" y="3084903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87" y="2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60" name="bg object 7260"/>
          <p:cNvSpPr/>
          <p:nvPr/>
        </p:nvSpPr>
        <p:spPr>
          <a:xfrm>
            <a:off x="5155561" y="3085540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419"/>
                </a:moveTo>
                <a:lnTo>
                  <a:pt x="6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61" name="bg object 7261"/>
          <p:cNvSpPr/>
          <p:nvPr/>
        </p:nvSpPr>
        <p:spPr>
          <a:xfrm>
            <a:off x="5155569" y="308297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501"/>
                </a:lnTo>
                <a:lnTo>
                  <a:pt x="1447" y="2920"/>
                </a:lnTo>
                <a:lnTo>
                  <a:pt x="2489" y="2501"/>
                </a:lnTo>
                <a:lnTo>
                  <a:pt x="2908" y="1460"/>
                </a:lnTo>
                <a:lnTo>
                  <a:pt x="2489" y="431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62" name="bg object 7262"/>
          <p:cNvSpPr/>
          <p:nvPr/>
        </p:nvSpPr>
        <p:spPr>
          <a:xfrm>
            <a:off x="5158349" y="3082937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1092"/>
                </a:moveTo>
                <a:lnTo>
                  <a:pt x="138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63" name="bg object 7263"/>
          <p:cNvSpPr/>
          <p:nvPr/>
        </p:nvSpPr>
        <p:spPr>
          <a:xfrm>
            <a:off x="5160409" y="3081454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952"/>
                </a:moveTo>
                <a:lnTo>
                  <a:pt x="11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64" name="bg object 7264"/>
          <p:cNvSpPr/>
          <p:nvPr/>
        </p:nvSpPr>
        <p:spPr>
          <a:xfrm>
            <a:off x="5147946" y="3083266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393" y="6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65" name="bg object 7265"/>
          <p:cNvSpPr/>
          <p:nvPr/>
        </p:nvSpPr>
        <p:spPr>
          <a:xfrm>
            <a:off x="5144892" y="308145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66" name="bg object 7266"/>
          <p:cNvSpPr/>
          <p:nvPr/>
        </p:nvSpPr>
        <p:spPr>
          <a:xfrm>
            <a:off x="5145326" y="3080267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850" y="10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67" name="bg object 7267"/>
          <p:cNvSpPr/>
          <p:nvPr/>
        </p:nvSpPr>
        <p:spPr>
          <a:xfrm>
            <a:off x="5144154" y="3078808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736" y="9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68" name="bg object 7268"/>
          <p:cNvSpPr/>
          <p:nvPr/>
        </p:nvSpPr>
        <p:spPr>
          <a:xfrm>
            <a:off x="5114414" y="3078402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676" y="2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69" name="bg object 7269"/>
          <p:cNvSpPr/>
          <p:nvPr/>
        </p:nvSpPr>
        <p:spPr>
          <a:xfrm>
            <a:off x="5115942" y="307688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70" name="bg object 7270"/>
          <p:cNvSpPr/>
          <p:nvPr/>
        </p:nvSpPr>
        <p:spPr>
          <a:xfrm>
            <a:off x="5117462" y="3078402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71" name="bg object 7271"/>
          <p:cNvSpPr/>
          <p:nvPr/>
        </p:nvSpPr>
        <p:spPr>
          <a:xfrm>
            <a:off x="5118994" y="307688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72" name="bg object 7272"/>
          <p:cNvSpPr/>
          <p:nvPr/>
        </p:nvSpPr>
        <p:spPr>
          <a:xfrm>
            <a:off x="5120510" y="3079371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866" y="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73" name="bg object 7273"/>
          <p:cNvSpPr/>
          <p:nvPr/>
        </p:nvSpPr>
        <p:spPr>
          <a:xfrm>
            <a:off x="5128132" y="3075353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914" y="1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74" name="bg object 7274"/>
          <p:cNvSpPr/>
          <p:nvPr/>
        </p:nvSpPr>
        <p:spPr>
          <a:xfrm>
            <a:off x="5128137" y="3073828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31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75" name="bg object 7275"/>
          <p:cNvSpPr/>
          <p:nvPr/>
        </p:nvSpPr>
        <p:spPr>
          <a:xfrm>
            <a:off x="5129654" y="3075353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69">
                <a:moveTo>
                  <a:pt x="0" y="0"/>
                </a:moveTo>
                <a:lnTo>
                  <a:pt x="281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76" name="bg object 7276"/>
          <p:cNvSpPr/>
          <p:nvPr/>
        </p:nvSpPr>
        <p:spPr>
          <a:xfrm>
            <a:off x="5131176" y="3073831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4">
                <a:moveTo>
                  <a:pt x="1460" y="0"/>
                </a:moveTo>
                <a:lnTo>
                  <a:pt x="431" y="634"/>
                </a:lnTo>
                <a:lnTo>
                  <a:pt x="0" y="2184"/>
                </a:lnTo>
                <a:lnTo>
                  <a:pt x="431" y="3746"/>
                </a:lnTo>
                <a:lnTo>
                  <a:pt x="1460" y="4381"/>
                </a:lnTo>
                <a:lnTo>
                  <a:pt x="2489" y="3746"/>
                </a:lnTo>
                <a:lnTo>
                  <a:pt x="2920" y="2184"/>
                </a:lnTo>
                <a:lnTo>
                  <a:pt x="2489" y="634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77" name="bg object 7277"/>
          <p:cNvSpPr/>
          <p:nvPr/>
        </p:nvSpPr>
        <p:spPr>
          <a:xfrm>
            <a:off x="5134226" y="3076878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78" name="bg object 7278"/>
          <p:cNvSpPr/>
          <p:nvPr/>
        </p:nvSpPr>
        <p:spPr>
          <a:xfrm>
            <a:off x="5134229" y="307536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79" name="bg object 7279"/>
          <p:cNvSpPr/>
          <p:nvPr/>
        </p:nvSpPr>
        <p:spPr>
          <a:xfrm>
            <a:off x="5137274" y="3076878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80" name="bg object 7280"/>
          <p:cNvSpPr/>
          <p:nvPr/>
        </p:nvSpPr>
        <p:spPr>
          <a:xfrm>
            <a:off x="5138801" y="307536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81" name="bg object 7281"/>
          <p:cNvSpPr/>
          <p:nvPr/>
        </p:nvSpPr>
        <p:spPr>
          <a:xfrm>
            <a:off x="5140471" y="3076878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689" y="5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82" name="bg object 7282"/>
          <p:cNvSpPr/>
          <p:nvPr/>
        </p:nvSpPr>
        <p:spPr>
          <a:xfrm>
            <a:off x="5143004" y="3077690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73" y="4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83" name="bg object 7283"/>
          <p:cNvSpPr/>
          <p:nvPr/>
        </p:nvSpPr>
        <p:spPr>
          <a:xfrm>
            <a:off x="5123558" y="3078961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0" y="838"/>
                </a:moveTo>
                <a:lnTo>
                  <a:pt x="6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84" name="bg object 7284"/>
          <p:cNvSpPr/>
          <p:nvPr/>
        </p:nvSpPr>
        <p:spPr>
          <a:xfrm>
            <a:off x="5122033" y="307688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85" name="bg object 7285"/>
          <p:cNvSpPr/>
          <p:nvPr/>
        </p:nvSpPr>
        <p:spPr>
          <a:xfrm>
            <a:off x="5124839" y="3076842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1092"/>
                </a:moveTo>
                <a:lnTo>
                  <a:pt x="13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86" name="bg object 7286"/>
          <p:cNvSpPr/>
          <p:nvPr/>
        </p:nvSpPr>
        <p:spPr>
          <a:xfrm>
            <a:off x="5126881" y="3075354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939"/>
                </a:moveTo>
                <a:lnTo>
                  <a:pt x="11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87" name="bg object 7287"/>
          <p:cNvSpPr/>
          <p:nvPr/>
        </p:nvSpPr>
        <p:spPr>
          <a:xfrm>
            <a:off x="5114409" y="3077171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419" y="6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88" name="bg object 7288"/>
          <p:cNvSpPr/>
          <p:nvPr/>
        </p:nvSpPr>
        <p:spPr>
          <a:xfrm>
            <a:off x="5112889" y="307536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47"/>
                </a:lnTo>
                <a:lnTo>
                  <a:pt x="431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89" name="bg object 7289"/>
          <p:cNvSpPr/>
          <p:nvPr/>
        </p:nvSpPr>
        <p:spPr>
          <a:xfrm>
            <a:off x="5111816" y="3073587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850" y="16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90" name="bg object 7290"/>
          <p:cNvSpPr/>
          <p:nvPr/>
        </p:nvSpPr>
        <p:spPr>
          <a:xfrm>
            <a:off x="5110630" y="3071383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749" y="13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91" name="bg object 7291"/>
          <p:cNvSpPr/>
          <p:nvPr/>
        </p:nvSpPr>
        <p:spPr>
          <a:xfrm>
            <a:off x="5080886" y="3070780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676" y="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92" name="bg object 7292"/>
          <p:cNvSpPr/>
          <p:nvPr/>
        </p:nvSpPr>
        <p:spPr>
          <a:xfrm>
            <a:off x="5082419" y="307078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47" y="2908"/>
                </a:lnTo>
                <a:lnTo>
                  <a:pt x="2489" y="2489"/>
                </a:lnTo>
                <a:lnTo>
                  <a:pt x="2908" y="1447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93" name="bg object 7293"/>
          <p:cNvSpPr/>
          <p:nvPr/>
        </p:nvSpPr>
        <p:spPr>
          <a:xfrm>
            <a:off x="5083935" y="3072305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69">
                <a:moveTo>
                  <a:pt x="0" y="0"/>
                </a:moveTo>
                <a:lnTo>
                  <a:pt x="281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94" name="bg object 7294"/>
          <p:cNvSpPr/>
          <p:nvPr/>
        </p:nvSpPr>
        <p:spPr>
          <a:xfrm>
            <a:off x="5085458" y="307078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47"/>
                </a:lnTo>
                <a:lnTo>
                  <a:pt x="431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95" name="bg object 7295"/>
          <p:cNvSpPr/>
          <p:nvPr/>
        </p:nvSpPr>
        <p:spPr>
          <a:xfrm>
            <a:off x="5088507" y="3073276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62" y="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96" name="bg object 7296"/>
          <p:cNvSpPr/>
          <p:nvPr/>
        </p:nvSpPr>
        <p:spPr>
          <a:xfrm>
            <a:off x="5094859" y="3069257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787" y="1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97" name="bg object 7297"/>
          <p:cNvSpPr/>
          <p:nvPr/>
        </p:nvSpPr>
        <p:spPr>
          <a:xfrm>
            <a:off x="5094601" y="3067737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98" name="bg object 7298"/>
          <p:cNvSpPr/>
          <p:nvPr/>
        </p:nvSpPr>
        <p:spPr>
          <a:xfrm>
            <a:off x="5097651" y="3069257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99" name="bg object 7299"/>
          <p:cNvSpPr/>
          <p:nvPr/>
        </p:nvSpPr>
        <p:spPr>
          <a:xfrm>
            <a:off x="5097654" y="3067737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00" name="bg object 7300"/>
          <p:cNvSpPr/>
          <p:nvPr/>
        </p:nvSpPr>
        <p:spPr>
          <a:xfrm>
            <a:off x="5100698" y="3069257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396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01" name="bg object 7301"/>
          <p:cNvSpPr/>
          <p:nvPr/>
        </p:nvSpPr>
        <p:spPr>
          <a:xfrm>
            <a:off x="5102226" y="306925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02" name="bg object 7302"/>
          <p:cNvSpPr/>
          <p:nvPr/>
        </p:nvSpPr>
        <p:spPr>
          <a:xfrm>
            <a:off x="5103746" y="3070781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03" name="bg object 7303"/>
          <p:cNvSpPr/>
          <p:nvPr/>
        </p:nvSpPr>
        <p:spPr>
          <a:xfrm>
            <a:off x="5105278" y="306925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31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04" name="bg object 7304"/>
          <p:cNvSpPr/>
          <p:nvPr/>
        </p:nvSpPr>
        <p:spPr>
          <a:xfrm>
            <a:off x="5106943" y="3070781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689" y="2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05" name="bg object 7305"/>
          <p:cNvSpPr/>
          <p:nvPr/>
        </p:nvSpPr>
        <p:spPr>
          <a:xfrm>
            <a:off x="5109475" y="3071186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73" y="2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06" name="bg object 7306"/>
          <p:cNvSpPr/>
          <p:nvPr/>
        </p:nvSpPr>
        <p:spPr>
          <a:xfrm>
            <a:off x="5090029" y="3071823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5">
                <a:moveTo>
                  <a:pt x="0" y="419"/>
                </a:moveTo>
                <a:lnTo>
                  <a:pt x="6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07" name="bg object 7307"/>
          <p:cNvSpPr/>
          <p:nvPr/>
        </p:nvSpPr>
        <p:spPr>
          <a:xfrm>
            <a:off x="5090029" y="307078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47"/>
                </a:lnTo>
                <a:lnTo>
                  <a:pt x="431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08" name="bg object 7308"/>
          <p:cNvSpPr/>
          <p:nvPr/>
        </p:nvSpPr>
        <p:spPr>
          <a:xfrm>
            <a:off x="5091311" y="3070746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1092"/>
                </a:moveTo>
                <a:lnTo>
                  <a:pt x="13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09" name="bg object 7309"/>
          <p:cNvSpPr/>
          <p:nvPr/>
        </p:nvSpPr>
        <p:spPr>
          <a:xfrm>
            <a:off x="5093353" y="3069259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939"/>
                </a:moveTo>
                <a:lnTo>
                  <a:pt x="11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10" name="bg object 7310"/>
          <p:cNvSpPr/>
          <p:nvPr/>
        </p:nvSpPr>
        <p:spPr>
          <a:xfrm>
            <a:off x="5080890" y="3071073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393" y="6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11" name="bg object 7311"/>
          <p:cNvSpPr/>
          <p:nvPr/>
        </p:nvSpPr>
        <p:spPr>
          <a:xfrm>
            <a:off x="5079367" y="3067737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12" name="bg object 7312"/>
          <p:cNvSpPr/>
          <p:nvPr/>
        </p:nvSpPr>
        <p:spPr>
          <a:xfrm>
            <a:off x="5079739" y="3067491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914" y="16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13" name="bg object 7313"/>
          <p:cNvSpPr/>
          <p:nvPr/>
        </p:nvSpPr>
        <p:spPr>
          <a:xfrm>
            <a:off x="5078517" y="3065289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787" y="13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14" name="bg object 7314"/>
          <p:cNvSpPr/>
          <p:nvPr/>
        </p:nvSpPr>
        <p:spPr>
          <a:xfrm>
            <a:off x="5047360" y="3064685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52" y="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15" name="bg object 7315"/>
          <p:cNvSpPr/>
          <p:nvPr/>
        </p:nvSpPr>
        <p:spPr>
          <a:xfrm>
            <a:off x="5048883" y="3063167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4">
                <a:moveTo>
                  <a:pt x="1460" y="0"/>
                </a:moveTo>
                <a:lnTo>
                  <a:pt x="431" y="634"/>
                </a:lnTo>
                <a:lnTo>
                  <a:pt x="0" y="2184"/>
                </a:lnTo>
                <a:lnTo>
                  <a:pt x="431" y="3733"/>
                </a:lnTo>
                <a:lnTo>
                  <a:pt x="1460" y="4368"/>
                </a:lnTo>
                <a:lnTo>
                  <a:pt x="2489" y="3733"/>
                </a:lnTo>
                <a:lnTo>
                  <a:pt x="2920" y="2184"/>
                </a:lnTo>
                <a:lnTo>
                  <a:pt x="2489" y="634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16" name="bg object 7316"/>
          <p:cNvSpPr/>
          <p:nvPr/>
        </p:nvSpPr>
        <p:spPr>
          <a:xfrm>
            <a:off x="5050408" y="3066209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69">
                <a:moveTo>
                  <a:pt x="0" y="0"/>
                </a:moveTo>
                <a:lnTo>
                  <a:pt x="281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17" name="bg object 7317"/>
          <p:cNvSpPr/>
          <p:nvPr/>
        </p:nvSpPr>
        <p:spPr>
          <a:xfrm>
            <a:off x="5051936" y="306468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501"/>
                </a:lnTo>
                <a:lnTo>
                  <a:pt x="1460" y="2920"/>
                </a:lnTo>
                <a:lnTo>
                  <a:pt x="2489" y="2501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18" name="bg object 7318"/>
          <p:cNvSpPr/>
          <p:nvPr/>
        </p:nvSpPr>
        <p:spPr>
          <a:xfrm>
            <a:off x="5054980" y="3065656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62" y="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19" name="bg object 7319"/>
          <p:cNvSpPr/>
          <p:nvPr/>
        </p:nvSpPr>
        <p:spPr>
          <a:xfrm>
            <a:off x="5061332" y="3061639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761" y="1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20" name="bg object 7320"/>
          <p:cNvSpPr/>
          <p:nvPr/>
        </p:nvSpPr>
        <p:spPr>
          <a:xfrm>
            <a:off x="5061079" y="3061645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21" name="bg object 7321"/>
          <p:cNvSpPr/>
          <p:nvPr/>
        </p:nvSpPr>
        <p:spPr>
          <a:xfrm>
            <a:off x="5064123" y="3063163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22" name="bg object 7322"/>
          <p:cNvSpPr/>
          <p:nvPr/>
        </p:nvSpPr>
        <p:spPr>
          <a:xfrm>
            <a:off x="5064132" y="3061645"/>
            <a:ext cx="4445" cy="3175"/>
          </a:xfrm>
          <a:custGeom>
            <a:avLst/>
            <a:gdLst/>
            <a:ahLst/>
            <a:cxnLst/>
            <a:rect l="l" t="t" r="r" b="b"/>
            <a:pathLst>
              <a:path w="4445" h="3175">
                <a:moveTo>
                  <a:pt x="2171" y="0"/>
                </a:moveTo>
                <a:lnTo>
                  <a:pt x="634" y="419"/>
                </a:lnTo>
                <a:lnTo>
                  <a:pt x="0" y="1460"/>
                </a:lnTo>
                <a:lnTo>
                  <a:pt x="634" y="2489"/>
                </a:lnTo>
                <a:lnTo>
                  <a:pt x="2171" y="2908"/>
                </a:lnTo>
                <a:lnTo>
                  <a:pt x="3733" y="2489"/>
                </a:lnTo>
                <a:lnTo>
                  <a:pt x="4368" y="1460"/>
                </a:lnTo>
                <a:lnTo>
                  <a:pt x="3733" y="419"/>
                </a:lnTo>
                <a:lnTo>
                  <a:pt x="217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23" name="bg object 7323"/>
          <p:cNvSpPr/>
          <p:nvPr/>
        </p:nvSpPr>
        <p:spPr>
          <a:xfrm>
            <a:off x="5067171" y="3063163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24" name="bg object 7324"/>
          <p:cNvSpPr/>
          <p:nvPr/>
        </p:nvSpPr>
        <p:spPr>
          <a:xfrm>
            <a:off x="5068703" y="3061646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4">
                <a:moveTo>
                  <a:pt x="1447" y="0"/>
                </a:moveTo>
                <a:lnTo>
                  <a:pt x="419" y="634"/>
                </a:lnTo>
                <a:lnTo>
                  <a:pt x="0" y="2184"/>
                </a:lnTo>
                <a:lnTo>
                  <a:pt x="419" y="3733"/>
                </a:lnTo>
                <a:lnTo>
                  <a:pt x="1447" y="4368"/>
                </a:lnTo>
                <a:lnTo>
                  <a:pt x="2489" y="3733"/>
                </a:lnTo>
                <a:lnTo>
                  <a:pt x="2908" y="2184"/>
                </a:lnTo>
                <a:lnTo>
                  <a:pt x="2489" y="634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25" name="bg object 7325"/>
          <p:cNvSpPr/>
          <p:nvPr/>
        </p:nvSpPr>
        <p:spPr>
          <a:xfrm>
            <a:off x="5070219" y="3064685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26" name="bg object 7326"/>
          <p:cNvSpPr/>
          <p:nvPr/>
        </p:nvSpPr>
        <p:spPr>
          <a:xfrm>
            <a:off x="5071742" y="3063165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27" name="bg object 7327"/>
          <p:cNvSpPr/>
          <p:nvPr/>
        </p:nvSpPr>
        <p:spPr>
          <a:xfrm>
            <a:off x="5073417" y="3064685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689" y="2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28" name="bg object 7328"/>
          <p:cNvSpPr/>
          <p:nvPr/>
        </p:nvSpPr>
        <p:spPr>
          <a:xfrm>
            <a:off x="5075949" y="3065092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73" y="2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29" name="bg object 7329"/>
          <p:cNvSpPr/>
          <p:nvPr/>
        </p:nvSpPr>
        <p:spPr>
          <a:xfrm>
            <a:off x="5056504" y="3065728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5">
                <a:moveTo>
                  <a:pt x="0" y="419"/>
                </a:moveTo>
                <a:lnTo>
                  <a:pt x="6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30" name="bg object 7330"/>
          <p:cNvSpPr/>
          <p:nvPr/>
        </p:nvSpPr>
        <p:spPr>
          <a:xfrm>
            <a:off x="5056507" y="3063167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4">
                <a:moveTo>
                  <a:pt x="1460" y="0"/>
                </a:moveTo>
                <a:lnTo>
                  <a:pt x="419" y="634"/>
                </a:lnTo>
                <a:lnTo>
                  <a:pt x="0" y="2184"/>
                </a:lnTo>
                <a:lnTo>
                  <a:pt x="419" y="3733"/>
                </a:lnTo>
                <a:lnTo>
                  <a:pt x="1460" y="4368"/>
                </a:lnTo>
                <a:lnTo>
                  <a:pt x="2489" y="3733"/>
                </a:lnTo>
                <a:lnTo>
                  <a:pt x="2920" y="2184"/>
                </a:lnTo>
                <a:lnTo>
                  <a:pt x="2489" y="634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31" name="bg object 7331"/>
          <p:cNvSpPr/>
          <p:nvPr/>
        </p:nvSpPr>
        <p:spPr>
          <a:xfrm>
            <a:off x="5057768" y="3063136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1066"/>
                </a:moveTo>
                <a:lnTo>
                  <a:pt x="13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32" name="bg object 7332"/>
          <p:cNvSpPr/>
          <p:nvPr/>
        </p:nvSpPr>
        <p:spPr>
          <a:xfrm>
            <a:off x="5059809" y="3061640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939"/>
                </a:moveTo>
                <a:lnTo>
                  <a:pt x="11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33" name="bg object 7333"/>
          <p:cNvSpPr/>
          <p:nvPr/>
        </p:nvSpPr>
        <p:spPr>
          <a:xfrm>
            <a:off x="5047364" y="3063455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393" y="6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34" name="bg object 7334"/>
          <p:cNvSpPr/>
          <p:nvPr/>
        </p:nvSpPr>
        <p:spPr>
          <a:xfrm>
            <a:off x="5045843" y="3061645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08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35" name="bg object 7335"/>
          <p:cNvSpPr/>
          <p:nvPr/>
        </p:nvSpPr>
        <p:spPr>
          <a:xfrm>
            <a:off x="5046237" y="3061394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888" y="16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36" name="bg object 7336"/>
          <p:cNvSpPr/>
          <p:nvPr/>
        </p:nvSpPr>
        <p:spPr>
          <a:xfrm>
            <a:off x="5044990" y="3059193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787" y="13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37" name="bg object 7337"/>
          <p:cNvSpPr/>
          <p:nvPr/>
        </p:nvSpPr>
        <p:spPr>
          <a:xfrm>
            <a:off x="5013831" y="3058590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52" y="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38" name="bg object 7338"/>
          <p:cNvSpPr/>
          <p:nvPr/>
        </p:nvSpPr>
        <p:spPr>
          <a:xfrm>
            <a:off x="5015360" y="305707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39" name="bg object 7339"/>
          <p:cNvSpPr/>
          <p:nvPr/>
        </p:nvSpPr>
        <p:spPr>
          <a:xfrm>
            <a:off x="5018405" y="3058590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40" name="bg object 7340"/>
          <p:cNvSpPr/>
          <p:nvPr/>
        </p:nvSpPr>
        <p:spPr>
          <a:xfrm>
            <a:off x="5018412" y="305859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41" name="bg object 7341"/>
          <p:cNvSpPr/>
          <p:nvPr/>
        </p:nvSpPr>
        <p:spPr>
          <a:xfrm>
            <a:off x="5021452" y="3059560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62" y="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42" name="bg object 7342"/>
          <p:cNvSpPr/>
          <p:nvPr/>
        </p:nvSpPr>
        <p:spPr>
          <a:xfrm>
            <a:off x="5027805" y="3055542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774" y="1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43" name="bg object 7343"/>
          <p:cNvSpPr/>
          <p:nvPr/>
        </p:nvSpPr>
        <p:spPr>
          <a:xfrm>
            <a:off x="5027556" y="305402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44" name="bg object 7344"/>
          <p:cNvSpPr/>
          <p:nvPr/>
        </p:nvSpPr>
        <p:spPr>
          <a:xfrm>
            <a:off x="5030596" y="3055542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45" name="bg object 7345"/>
          <p:cNvSpPr/>
          <p:nvPr/>
        </p:nvSpPr>
        <p:spPr>
          <a:xfrm>
            <a:off x="5032128" y="3055540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31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46" name="bg object 7346"/>
          <p:cNvSpPr/>
          <p:nvPr/>
        </p:nvSpPr>
        <p:spPr>
          <a:xfrm>
            <a:off x="5033644" y="3057066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47" name="bg object 7347"/>
          <p:cNvSpPr/>
          <p:nvPr/>
        </p:nvSpPr>
        <p:spPr>
          <a:xfrm>
            <a:off x="5035167" y="3055540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31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48" name="bg object 7348"/>
          <p:cNvSpPr/>
          <p:nvPr/>
        </p:nvSpPr>
        <p:spPr>
          <a:xfrm>
            <a:off x="5036692" y="3057066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49" name="bg object 7349"/>
          <p:cNvSpPr/>
          <p:nvPr/>
        </p:nvSpPr>
        <p:spPr>
          <a:xfrm>
            <a:off x="5038220" y="305707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50" name="bg object 7350"/>
          <p:cNvSpPr/>
          <p:nvPr/>
        </p:nvSpPr>
        <p:spPr>
          <a:xfrm>
            <a:off x="5039905" y="3058590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689" y="2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51" name="bg object 7351"/>
          <p:cNvSpPr/>
          <p:nvPr/>
        </p:nvSpPr>
        <p:spPr>
          <a:xfrm>
            <a:off x="5042437" y="3058995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60" y="2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52" name="bg object 7352"/>
          <p:cNvSpPr/>
          <p:nvPr/>
        </p:nvSpPr>
        <p:spPr>
          <a:xfrm>
            <a:off x="5022975" y="3059632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5">
                <a:moveTo>
                  <a:pt x="0" y="419"/>
                </a:moveTo>
                <a:lnTo>
                  <a:pt x="6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53" name="bg object 7353"/>
          <p:cNvSpPr/>
          <p:nvPr/>
        </p:nvSpPr>
        <p:spPr>
          <a:xfrm>
            <a:off x="5022984" y="305707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47" y="2908"/>
                </a:lnTo>
                <a:lnTo>
                  <a:pt x="2489" y="2489"/>
                </a:lnTo>
                <a:lnTo>
                  <a:pt x="2908" y="1447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54" name="bg object 7354"/>
          <p:cNvSpPr/>
          <p:nvPr/>
        </p:nvSpPr>
        <p:spPr>
          <a:xfrm>
            <a:off x="5024257" y="3057039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1066"/>
                </a:moveTo>
                <a:lnTo>
                  <a:pt x="13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55" name="bg object 7355"/>
          <p:cNvSpPr/>
          <p:nvPr/>
        </p:nvSpPr>
        <p:spPr>
          <a:xfrm>
            <a:off x="5026299" y="3055543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939"/>
                </a:moveTo>
                <a:lnTo>
                  <a:pt x="11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56" name="bg object 7356"/>
          <p:cNvSpPr/>
          <p:nvPr/>
        </p:nvSpPr>
        <p:spPr>
          <a:xfrm>
            <a:off x="5013835" y="3057359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393" y="6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57" name="bg object 7357"/>
          <p:cNvSpPr/>
          <p:nvPr/>
        </p:nvSpPr>
        <p:spPr>
          <a:xfrm>
            <a:off x="5012307" y="3055540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31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58" name="bg object 7358"/>
          <p:cNvSpPr/>
          <p:nvPr/>
        </p:nvSpPr>
        <p:spPr>
          <a:xfrm>
            <a:off x="5012746" y="3055299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863" y="16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59" name="bg object 7359"/>
          <p:cNvSpPr/>
          <p:nvPr/>
        </p:nvSpPr>
        <p:spPr>
          <a:xfrm>
            <a:off x="5011573" y="3053086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749" y="1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60" name="bg object 7360"/>
          <p:cNvSpPr/>
          <p:nvPr/>
        </p:nvSpPr>
        <p:spPr>
          <a:xfrm>
            <a:off x="4981829" y="3052495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676" y="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61" name="bg object 7361"/>
          <p:cNvSpPr/>
          <p:nvPr/>
        </p:nvSpPr>
        <p:spPr>
          <a:xfrm>
            <a:off x="4981837" y="305096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31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62" name="bg object 7362"/>
          <p:cNvSpPr/>
          <p:nvPr/>
        </p:nvSpPr>
        <p:spPr>
          <a:xfrm>
            <a:off x="4984877" y="3052494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396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63" name="bg object 7363"/>
          <p:cNvSpPr/>
          <p:nvPr/>
        </p:nvSpPr>
        <p:spPr>
          <a:xfrm>
            <a:off x="4984876" y="305096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31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64" name="bg object 7364"/>
          <p:cNvSpPr/>
          <p:nvPr/>
        </p:nvSpPr>
        <p:spPr>
          <a:xfrm>
            <a:off x="4987925" y="3053464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62" y="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65" name="bg object 7365"/>
          <p:cNvSpPr/>
          <p:nvPr/>
        </p:nvSpPr>
        <p:spPr>
          <a:xfrm>
            <a:off x="4994278" y="3049446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761" y="1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66" name="bg object 7366"/>
          <p:cNvSpPr/>
          <p:nvPr/>
        </p:nvSpPr>
        <p:spPr>
          <a:xfrm>
            <a:off x="4994022" y="3047930"/>
            <a:ext cx="4445" cy="3175"/>
          </a:xfrm>
          <a:custGeom>
            <a:avLst/>
            <a:gdLst/>
            <a:ahLst/>
            <a:cxnLst/>
            <a:rect l="l" t="t" r="r" b="b"/>
            <a:pathLst>
              <a:path w="4445" h="3175">
                <a:moveTo>
                  <a:pt x="2184" y="0"/>
                </a:moveTo>
                <a:lnTo>
                  <a:pt x="634" y="419"/>
                </a:lnTo>
                <a:lnTo>
                  <a:pt x="0" y="1460"/>
                </a:lnTo>
                <a:lnTo>
                  <a:pt x="634" y="2489"/>
                </a:lnTo>
                <a:lnTo>
                  <a:pt x="2184" y="2908"/>
                </a:lnTo>
                <a:lnTo>
                  <a:pt x="3733" y="2489"/>
                </a:lnTo>
                <a:lnTo>
                  <a:pt x="4381" y="1460"/>
                </a:lnTo>
                <a:lnTo>
                  <a:pt x="3733" y="419"/>
                </a:lnTo>
                <a:lnTo>
                  <a:pt x="218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67" name="bg object 7367"/>
          <p:cNvSpPr/>
          <p:nvPr/>
        </p:nvSpPr>
        <p:spPr>
          <a:xfrm>
            <a:off x="4997069" y="3049446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68" name="bg object 7368"/>
          <p:cNvSpPr/>
          <p:nvPr/>
        </p:nvSpPr>
        <p:spPr>
          <a:xfrm>
            <a:off x="4998592" y="3049450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69" name="bg object 7369"/>
          <p:cNvSpPr/>
          <p:nvPr/>
        </p:nvSpPr>
        <p:spPr>
          <a:xfrm>
            <a:off x="5000117" y="3050970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70" name="bg object 7370"/>
          <p:cNvSpPr/>
          <p:nvPr/>
        </p:nvSpPr>
        <p:spPr>
          <a:xfrm>
            <a:off x="5001645" y="3049450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71" name="bg object 7371"/>
          <p:cNvSpPr/>
          <p:nvPr/>
        </p:nvSpPr>
        <p:spPr>
          <a:xfrm>
            <a:off x="5003165" y="3050970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69">
                <a:moveTo>
                  <a:pt x="0" y="0"/>
                </a:moveTo>
                <a:lnTo>
                  <a:pt x="281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72" name="bg object 7372"/>
          <p:cNvSpPr/>
          <p:nvPr/>
        </p:nvSpPr>
        <p:spPr>
          <a:xfrm>
            <a:off x="5004697" y="3049451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4">
                <a:moveTo>
                  <a:pt x="1447" y="0"/>
                </a:moveTo>
                <a:lnTo>
                  <a:pt x="419" y="634"/>
                </a:lnTo>
                <a:lnTo>
                  <a:pt x="0" y="2184"/>
                </a:lnTo>
                <a:lnTo>
                  <a:pt x="419" y="3733"/>
                </a:lnTo>
                <a:lnTo>
                  <a:pt x="1447" y="4368"/>
                </a:lnTo>
                <a:lnTo>
                  <a:pt x="2489" y="3733"/>
                </a:lnTo>
                <a:lnTo>
                  <a:pt x="2908" y="2184"/>
                </a:lnTo>
                <a:lnTo>
                  <a:pt x="2489" y="634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73" name="bg object 7373"/>
          <p:cNvSpPr/>
          <p:nvPr/>
        </p:nvSpPr>
        <p:spPr>
          <a:xfrm>
            <a:off x="5007570" y="3052494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803" y="2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74" name="bg object 7374"/>
          <p:cNvSpPr/>
          <p:nvPr/>
        </p:nvSpPr>
        <p:spPr>
          <a:xfrm>
            <a:off x="5010283" y="3052900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87" y="2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75" name="bg object 7375"/>
          <p:cNvSpPr/>
          <p:nvPr/>
        </p:nvSpPr>
        <p:spPr>
          <a:xfrm>
            <a:off x="4989449" y="3053525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431"/>
                </a:moveTo>
                <a:lnTo>
                  <a:pt x="67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76" name="bg object 7376"/>
          <p:cNvSpPr/>
          <p:nvPr/>
        </p:nvSpPr>
        <p:spPr>
          <a:xfrm>
            <a:off x="4989448" y="305096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31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77" name="bg object 7377"/>
          <p:cNvSpPr/>
          <p:nvPr/>
        </p:nvSpPr>
        <p:spPr>
          <a:xfrm>
            <a:off x="4990714" y="3050943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1066"/>
                </a:moveTo>
                <a:lnTo>
                  <a:pt x="138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78" name="bg object 7378"/>
          <p:cNvSpPr/>
          <p:nvPr/>
        </p:nvSpPr>
        <p:spPr>
          <a:xfrm>
            <a:off x="4992773" y="3049447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939"/>
                </a:moveTo>
                <a:lnTo>
                  <a:pt x="11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79" name="bg object 7379"/>
          <p:cNvSpPr/>
          <p:nvPr/>
        </p:nvSpPr>
        <p:spPr>
          <a:xfrm>
            <a:off x="4980309" y="3051262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393" y="6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80" name="bg object 7380"/>
          <p:cNvSpPr/>
          <p:nvPr/>
        </p:nvSpPr>
        <p:spPr>
          <a:xfrm>
            <a:off x="4978785" y="3049450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81" name="bg object 7381"/>
          <p:cNvSpPr/>
          <p:nvPr/>
        </p:nvSpPr>
        <p:spPr>
          <a:xfrm>
            <a:off x="4979218" y="3047679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863" y="16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82" name="bg object 7382"/>
          <p:cNvSpPr/>
          <p:nvPr/>
        </p:nvSpPr>
        <p:spPr>
          <a:xfrm>
            <a:off x="4978044" y="3045465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736" y="1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83" name="bg object 7383"/>
          <p:cNvSpPr/>
          <p:nvPr/>
        </p:nvSpPr>
        <p:spPr>
          <a:xfrm>
            <a:off x="4948302" y="3044874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676" y="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84" name="bg object 7384"/>
          <p:cNvSpPr/>
          <p:nvPr/>
        </p:nvSpPr>
        <p:spPr>
          <a:xfrm>
            <a:off x="4948301" y="3044878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85" name="bg object 7385"/>
          <p:cNvSpPr/>
          <p:nvPr/>
        </p:nvSpPr>
        <p:spPr>
          <a:xfrm>
            <a:off x="4951350" y="3046398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86" name="bg object 7386"/>
          <p:cNvSpPr/>
          <p:nvPr/>
        </p:nvSpPr>
        <p:spPr>
          <a:xfrm>
            <a:off x="4952873" y="3044878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87" name="bg object 7387"/>
          <p:cNvSpPr/>
          <p:nvPr/>
        </p:nvSpPr>
        <p:spPr>
          <a:xfrm>
            <a:off x="4954398" y="3047350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62" y="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88" name="bg object 7388"/>
          <p:cNvSpPr/>
          <p:nvPr/>
        </p:nvSpPr>
        <p:spPr>
          <a:xfrm>
            <a:off x="4960751" y="3043351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761" y="1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89" name="bg object 7389"/>
          <p:cNvSpPr/>
          <p:nvPr/>
        </p:nvSpPr>
        <p:spPr>
          <a:xfrm>
            <a:off x="4962017" y="3041825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31"/>
                </a:lnTo>
                <a:lnTo>
                  <a:pt x="0" y="1460"/>
                </a:lnTo>
                <a:lnTo>
                  <a:pt x="431" y="2501"/>
                </a:lnTo>
                <a:lnTo>
                  <a:pt x="1460" y="2920"/>
                </a:lnTo>
                <a:lnTo>
                  <a:pt x="2489" y="2501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90" name="bg object 7390"/>
          <p:cNvSpPr/>
          <p:nvPr/>
        </p:nvSpPr>
        <p:spPr>
          <a:xfrm>
            <a:off x="4963542" y="3043351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396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91" name="bg object 7391"/>
          <p:cNvSpPr/>
          <p:nvPr/>
        </p:nvSpPr>
        <p:spPr>
          <a:xfrm>
            <a:off x="4965070" y="3041825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501"/>
                </a:lnTo>
                <a:lnTo>
                  <a:pt x="1460" y="2920"/>
                </a:lnTo>
                <a:lnTo>
                  <a:pt x="2489" y="2501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92" name="bg object 7392"/>
          <p:cNvSpPr/>
          <p:nvPr/>
        </p:nvSpPr>
        <p:spPr>
          <a:xfrm>
            <a:off x="4966590" y="3043351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69">
                <a:moveTo>
                  <a:pt x="0" y="0"/>
                </a:moveTo>
                <a:lnTo>
                  <a:pt x="281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93" name="bg object 7393"/>
          <p:cNvSpPr/>
          <p:nvPr/>
        </p:nvSpPr>
        <p:spPr>
          <a:xfrm>
            <a:off x="4968121" y="3043358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08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94" name="bg object 7394"/>
          <p:cNvSpPr/>
          <p:nvPr/>
        </p:nvSpPr>
        <p:spPr>
          <a:xfrm>
            <a:off x="4969638" y="3044874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69">
                <a:moveTo>
                  <a:pt x="0" y="0"/>
                </a:moveTo>
                <a:lnTo>
                  <a:pt x="281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95" name="bg object 7395"/>
          <p:cNvSpPr/>
          <p:nvPr/>
        </p:nvSpPr>
        <p:spPr>
          <a:xfrm>
            <a:off x="4971160" y="3043358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96" name="bg object 7396"/>
          <p:cNvSpPr/>
          <p:nvPr/>
        </p:nvSpPr>
        <p:spPr>
          <a:xfrm>
            <a:off x="4974043" y="3044874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803" y="5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97" name="bg object 7397"/>
          <p:cNvSpPr/>
          <p:nvPr/>
        </p:nvSpPr>
        <p:spPr>
          <a:xfrm>
            <a:off x="4976756" y="3045687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87" y="4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98" name="bg object 7398"/>
          <p:cNvSpPr/>
          <p:nvPr/>
        </p:nvSpPr>
        <p:spPr>
          <a:xfrm>
            <a:off x="4955921" y="3046933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863"/>
                </a:moveTo>
                <a:lnTo>
                  <a:pt x="6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99" name="bg object 7399"/>
          <p:cNvSpPr/>
          <p:nvPr/>
        </p:nvSpPr>
        <p:spPr>
          <a:xfrm>
            <a:off x="4955926" y="3044878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00" name="bg object 7400"/>
          <p:cNvSpPr/>
          <p:nvPr/>
        </p:nvSpPr>
        <p:spPr>
          <a:xfrm>
            <a:off x="4958362" y="3044849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1066"/>
                </a:moveTo>
                <a:lnTo>
                  <a:pt x="15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01" name="bg object 7401"/>
          <p:cNvSpPr/>
          <p:nvPr/>
        </p:nvSpPr>
        <p:spPr>
          <a:xfrm>
            <a:off x="4960630" y="3043353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939"/>
                </a:moveTo>
                <a:lnTo>
                  <a:pt x="13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02" name="bg object 7402"/>
          <p:cNvSpPr/>
          <p:nvPr/>
        </p:nvSpPr>
        <p:spPr>
          <a:xfrm>
            <a:off x="4946781" y="3045167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457" y="6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03" name="bg object 7403"/>
          <p:cNvSpPr/>
          <p:nvPr/>
        </p:nvSpPr>
        <p:spPr>
          <a:xfrm>
            <a:off x="4945262" y="3041826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4">
                <a:moveTo>
                  <a:pt x="1447" y="0"/>
                </a:moveTo>
                <a:lnTo>
                  <a:pt x="419" y="647"/>
                </a:lnTo>
                <a:lnTo>
                  <a:pt x="0" y="2184"/>
                </a:lnTo>
                <a:lnTo>
                  <a:pt x="419" y="3746"/>
                </a:lnTo>
                <a:lnTo>
                  <a:pt x="1447" y="4381"/>
                </a:lnTo>
                <a:lnTo>
                  <a:pt x="2489" y="3746"/>
                </a:lnTo>
                <a:lnTo>
                  <a:pt x="2908" y="2184"/>
                </a:lnTo>
                <a:lnTo>
                  <a:pt x="2489" y="647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04" name="bg object 7404"/>
          <p:cNvSpPr/>
          <p:nvPr/>
        </p:nvSpPr>
        <p:spPr>
          <a:xfrm>
            <a:off x="4945704" y="3041580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850" y="16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05" name="bg object 7405"/>
          <p:cNvSpPr/>
          <p:nvPr/>
        </p:nvSpPr>
        <p:spPr>
          <a:xfrm>
            <a:off x="4944519" y="3039369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749" y="1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06" name="bg object 7406"/>
          <p:cNvSpPr/>
          <p:nvPr/>
        </p:nvSpPr>
        <p:spPr>
          <a:xfrm>
            <a:off x="4914775" y="3038779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676" y="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07" name="bg object 7407"/>
          <p:cNvSpPr/>
          <p:nvPr/>
        </p:nvSpPr>
        <p:spPr>
          <a:xfrm>
            <a:off x="4914780" y="3038786"/>
            <a:ext cx="4445" cy="3175"/>
          </a:xfrm>
          <a:custGeom>
            <a:avLst/>
            <a:gdLst/>
            <a:ahLst/>
            <a:cxnLst/>
            <a:rect l="l" t="t" r="r" b="b"/>
            <a:pathLst>
              <a:path w="4445" h="3175">
                <a:moveTo>
                  <a:pt x="2184" y="0"/>
                </a:moveTo>
                <a:lnTo>
                  <a:pt x="634" y="419"/>
                </a:lnTo>
                <a:lnTo>
                  <a:pt x="0" y="1460"/>
                </a:lnTo>
                <a:lnTo>
                  <a:pt x="634" y="2489"/>
                </a:lnTo>
                <a:lnTo>
                  <a:pt x="2184" y="2908"/>
                </a:lnTo>
                <a:lnTo>
                  <a:pt x="3733" y="2489"/>
                </a:lnTo>
                <a:lnTo>
                  <a:pt x="4368" y="1460"/>
                </a:lnTo>
                <a:lnTo>
                  <a:pt x="3733" y="419"/>
                </a:lnTo>
                <a:lnTo>
                  <a:pt x="218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08" name="bg object 7408"/>
          <p:cNvSpPr/>
          <p:nvPr/>
        </p:nvSpPr>
        <p:spPr>
          <a:xfrm>
            <a:off x="4917823" y="3040303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09" name="bg object 7409"/>
          <p:cNvSpPr/>
          <p:nvPr/>
        </p:nvSpPr>
        <p:spPr>
          <a:xfrm>
            <a:off x="4919351" y="303878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10" name="bg object 7410"/>
          <p:cNvSpPr/>
          <p:nvPr/>
        </p:nvSpPr>
        <p:spPr>
          <a:xfrm>
            <a:off x="4920871" y="3039921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866" y="2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11" name="bg object 7411"/>
          <p:cNvSpPr/>
          <p:nvPr/>
        </p:nvSpPr>
        <p:spPr>
          <a:xfrm>
            <a:off x="4928493" y="3037254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939" y="1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12" name="bg object 7412"/>
          <p:cNvSpPr/>
          <p:nvPr/>
        </p:nvSpPr>
        <p:spPr>
          <a:xfrm>
            <a:off x="4928495" y="303573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13" name="bg object 7413"/>
          <p:cNvSpPr/>
          <p:nvPr/>
        </p:nvSpPr>
        <p:spPr>
          <a:xfrm>
            <a:off x="4930015" y="3037254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14" name="bg object 7414"/>
          <p:cNvSpPr/>
          <p:nvPr/>
        </p:nvSpPr>
        <p:spPr>
          <a:xfrm>
            <a:off x="4931546" y="303573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15" name="bg object 7415"/>
          <p:cNvSpPr/>
          <p:nvPr/>
        </p:nvSpPr>
        <p:spPr>
          <a:xfrm>
            <a:off x="4933063" y="3037254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69">
                <a:moveTo>
                  <a:pt x="0" y="0"/>
                </a:moveTo>
                <a:lnTo>
                  <a:pt x="281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16" name="bg object 7416"/>
          <p:cNvSpPr/>
          <p:nvPr/>
        </p:nvSpPr>
        <p:spPr>
          <a:xfrm>
            <a:off x="4934585" y="303725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31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17" name="bg object 7417"/>
          <p:cNvSpPr/>
          <p:nvPr/>
        </p:nvSpPr>
        <p:spPr>
          <a:xfrm>
            <a:off x="4937635" y="3038779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18" name="bg object 7418"/>
          <p:cNvSpPr/>
          <p:nvPr/>
        </p:nvSpPr>
        <p:spPr>
          <a:xfrm>
            <a:off x="4937638" y="303725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19" name="bg object 7419"/>
          <p:cNvSpPr/>
          <p:nvPr/>
        </p:nvSpPr>
        <p:spPr>
          <a:xfrm>
            <a:off x="4940516" y="3038779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803" y="2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20" name="bg object 7420"/>
          <p:cNvSpPr/>
          <p:nvPr/>
        </p:nvSpPr>
        <p:spPr>
          <a:xfrm>
            <a:off x="4943229" y="3039185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87" y="2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21" name="bg object 7421"/>
          <p:cNvSpPr/>
          <p:nvPr/>
        </p:nvSpPr>
        <p:spPr>
          <a:xfrm>
            <a:off x="4922395" y="3039808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431"/>
                </a:moveTo>
                <a:lnTo>
                  <a:pt x="67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22" name="bg object 7422"/>
          <p:cNvSpPr/>
          <p:nvPr/>
        </p:nvSpPr>
        <p:spPr>
          <a:xfrm>
            <a:off x="4922403" y="303878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08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23" name="bg object 7423"/>
          <p:cNvSpPr/>
          <p:nvPr/>
        </p:nvSpPr>
        <p:spPr>
          <a:xfrm>
            <a:off x="4924835" y="3038751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1066"/>
                </a:moveTo>
                <a:lnTo>
                  <a:pt x="15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24" name="bg object 7424"/>
          <p:cNvSpPr/>
          <p:nvPr/>
        </p:nvSpPr>
        <p:spPr>
          <a:xfrm>
            <a:off x="4927103" y="3037255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939"/>
                </a:moveTo>
                <a:lnTo>
                  <a:pt x="13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25" name="bg object 7425"/>
          <p:cNvSpPr/>
          <p:nvPr/>
        </p:nvSpPr>
        <p:spPr>
          <a:xfrm>
            <a:off x="4913249" y="3039071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444" y="6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26" name="bg object 7426"/>
          <p:cNvSpPr/>
          <p:nvPr/>
        </p:nvSpPr>
        <p:spPr>
          <a:xfrm>
            <a:off x="4911726" y="303573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27" name="bg object 7427"/>
          <p:cNvSpPr/>
          <p:nvPr/>
        </p:nvSpPr>
        <p:spPr>
          <a:xfrm>
            <a:off x="4912164" y="3035483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863" y="16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28" name="bg object 7428"/>
          <p:cNvSpPr/>
          <p:nvPr/>
        </p:nvSpPr>
        <p:spPr>
          <a:xfrm>
            <a:off x="4910992" y="3033272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749" y="1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29" name="bg object 7429"/>
          <p:cNvSpPr/>
          <p:nvPr/>
        </p:nvSpPr>
        <p:spPr>
          <a:xfrm>
            <a:off x="4881248" y="3032681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676" y="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30" name="bg object 7430"/>
          <p:cNvSpPr/>
          <p:nvPr/>
        </p:nvSpPr>
        <p:spPr>
          <a:xfrm>
            <a:off x="4882776" y="303116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31" name="bg object 7431"/>
          <p:cNvSpPr/>
          <p:nvPr/>
        </p:nvSpPr>
        <p:spPr>
          <a:xfrm>
            <a:off x="4884296" y="3032682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32" name="bg object 7432"/>
          <p:cNvSpPr/>
          <p:nvPr/>
        </p:nvSpPr>
        <p:spPr>
          <a:xfrm>
            <a:off x="4885828" y="303268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31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33" name="bg object 7433"/>
          <p:cNvSpPr/>
          <p:nvPr/>
        </p:nvSpPr>
        <p:spPr>
          <a:xfrm>
            <a:off x="4887344" y="3033635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866" y="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434" name="bg object 7434"/>
          <p:cNvPicPr/>
          <p:nvPr/>
        </p:nvPicPr>
        <p:blipFill>
          <a:blip r:embed="rId139" cstate="print"/>
          <a:stretch>
            <a:fillRect/>
          </a:stretch>
        </p:blipFill>
        <p:spPr>
          <a:xfrm>
            <a:off x="3842003" y="6597229"/>
            <a:ext cx="179730" cy="133220"/>
          </a:xfrm>
          <a:prstGeom prst="rect">
            <a:avLst/>
          </a:prstGeom>
        </p:spPr>
      </p:pic>
      <p:sp>
        <p:nvSpPr>
          <p:cNvPr id="7435" name="bg object 7435"/>
          <p:cNvSpPr/>
          <p:nvPr/>
        </p:nvSpPr>
        <p:spPr>
          <a:xfrm>
            <a:off x="4894966" y="3029634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914" y="1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36" name="bg object 7436"/>
          <p:cNvSpPr/>
          <p:nvPr/>
        </p:nvSpPr>
        <p:spPr>
          <a:xfrm>
            <a:off x="4894971" y="302964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47" y="2908"/>
                </a:lnTo>
                <a:lnTo>
                  <a:pt x="2489" y="2489"/>
                </a:lnTo>
                <a:lnTo>
                  <a:pt x="2908" y="1447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37" name="bg object 7437"/>
          <p:cNvSpPr/>
          <p:nvPr/>
        </p:nvSpPr>
        <p:spPr>
          <a:xfrm>
            <a:off x="4896488" y="3031158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69">
                <a:moveTo>
                  <a:pt x="0" y="0"/>
                </a:moveTo>
                <a:lnTo>
                  <a:pt x="281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38" name="bg object 7438"/>
          <p:cNvSpPr/>
          <p:nvPr/>
        </p:nvSpPr>
        <p:spPr>
          <a:xfrm>
            <a:off x="4898010" y="302964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47"/>
                </a:lnTo>
                <a:lnTo>
                  <a:pt x="431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39" name="bg object 7439"/>
          <p:cNvSpPr/>
          <p:nvPr/>
        </p:nvSpPr>
        <p:spPr>
          <a:xfrm>
            <a:off x="4899536" y="3031158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69">
                <a:moveTo>
                  <a:pt x="0" y="0"/>
                </a:moveTo>
                <a:lnTo>
                  <a:pt x="281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40" name="bg object 7440"/>
          <p:cNvSpPr/>
          <p:nvPr/>
        </p:nvSpPr>
        <p:spPr>
          <a:xfrm>
            <a:off x="4901063" y="302964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41" name="bg object 7441"/>
          <p:cNvSpPr/>
          <p:nvPr/>
        </p:nvSpPr>
        <p:spPr>
          <a:xfrm>
            <a:off x="4904107" y="3031158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42" name="bg object 7442"/>
          <p:cNvSpPr/>
          <p:nvPr/>
        </p:nvSpPr>
        <p:spPr>
          <a:xfrm>
            <a:off x="4904116" y="3031162"/>
            <a:ext cx="4445" cy="3175"/>
          </a:xfrm>
          <a:custGeom>
            <a:avLst/>
            <a:gdLst/>
            <a:ahLst/>
            <a:cxnLst/>
            <a:rect l="l" t="t" r="r" b="b"/>
            <a:pathLst>
              <a:path w="4445" h="3175">
                <a:moveTo>
                  <a:pt x="2171" y="0"/>
                </a:moveTo>
                <a:lnTo>
                  <a:pt x="634" y="419"/>
                </a:lnTo>
                <a:lnTo>
                  <a:pt x="0" y="1460"/>
                </a:lnTo>
                <a:lnTo>
                  <a:pt x="634" y="2489"/>
                </a:lnTo>
                <a:lnTo>
                  <a:pt x="2171" y="2920"/>
                </a:lnTo>
                <a:lnTo>
                  <a:pt x="3733" y="2489"/>
                </a:lnTo>
                <a:lnTo>
                  <a:pt x="4368" y="1460"/>
                </a:lnTo>
                <a:lnTo>
                  <a:pt x="3733" y="419"/>
                </a:lnTo>
                <a:lnTo>
                  <a:pt x="217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43" name="bg object 7443"/>
          <p:cNvSpPr/>
          <p:nvPr/>
        </p:nvSpPr>
        <p:spPr>
          <a:xfrm>
            <a:off x="4906989" y="3032682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803" y="2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44" name="bg object 7444"/>
          <p:cNvSpPr/>
          <p:nvPr/>
        </p:nvSpPr>
        <p:spPr>
          <a:xfrm>
            <a:off x="4909702" y="3033087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87" y="2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45" name="bg object 7445"/>
          <p:cNvSpPr/>
          <p:nvPr/>
        </p:nvSpPr>
        <p:spPr>
          <a:xfrm>
            <a:off x="4888868" y="3033711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431"/>
                </a:moveTo>
                <a:lnTo>
                  <a:pt x="6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46" name="bg object 7446"/>
          <p:cNvSpPr/>
          <p:nvPr/>
        </p:nvSpPr>
        <p:spPr>
          <a:xfrm>
            <a:off x="4888867" y="303116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47" name="bg object 7447"/>
          <p:cNvSpPr/>
          <p:nvPr/>
        </p:nvSpPr>
        <p:spPr>
          <a:xfrm>
            <a:off x="4891370" y="3031204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1066"/>
                </a:moveTo>
                <a:lnTo>
                  <a:pt x="138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48" name="bg object 7448"/>
          <p:cNvSpPr/>
          <p:nvPr/>
        </p:nvSpPr>
        <p:spPr>
          <a:xfrm>
            <a:off x="4893457" y="3029708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939"/>
                </a:moveTo>
                <a:lnTo>
                  <a:pt x="11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49" name="bg object 7449"/>
          <p:cNvSpPr/>
          <p:nvPr/>
        </p:nvSpPr>
        <p:spPr>
          <a:xfrm>
            <a:off x="4861435" y="3023540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825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50" name="bg object 7450"/>
          <p:cNvSpPr/>
          <p:nvPr/>
        </p:nvSpPr>
        <p:spPr>
          <a:xfrm>
            <a:off x="4861435" y="3022018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51" name="bg object 7451"/>
          <p:cNvSpPr/>
          <p:nvPr/>
        </p:nvSpPr>
        <p:spPr>
          <a:xfrm>
            <a:off x="4862960" y="3023540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69">
                <a:moveTo>
                  <a:pt x="0" y="0"/>
                </a:moveTo>
                <a:lnTo>
                  <a:pt x="281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52" name="bg object 7452"/>
          <p:cNvSpPr/>
          <p:nvPr/>
        </p:nvSpPr>
        <p:spPr>
          <a:xfrm>
            <a:off x="4864488" y="3023537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501"/>
                </a:lnTo>
                <a:lnTo>
                  <a:pt x="1460" y="2920"/>
                </a:lnTo>
                <a:lnTo>
                  <a:pt x="2489" y="2501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53" name="bg object 7453"/>
          <p:cNvSpPr/>
          <p:nvPr/>
        </p:nvSpPr>
        <p:spPr>
          <a:xfrm>
            <a:off x="4867532" y="3025064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54" name="bg object 7454"/>
          <p:cNvSpPr/>
          <p:nvPr/>
        </p:nvSpPr>
        <p:spPr>
          <a:xfrm>
            <a:off x="4867540" y="3023537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501"/>
                </a:lnTo>
                <a:lnTo>
                  <a:pt x="1447" y="2920"/>
                </a:lnTo>
                <a:lnTo>
                  <a:pt x="2489" y="2501"/>
                </a:lnTo>
                <a:lnTo>
                  <a:pt x="2908" y="1460"/>
                </a:lnTo>
                <a:lnTo>
                  <a:pt x="2489" y="431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55" name="bg object 7455"/>
          <p:cNvSpPr/>
          <p:nvPr/>
        </p:nvSpPr>
        <p:spPr>
          <a:xfrm>
            <a:off x="4870580" y="3025064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56" name="bg object 7456"/>
          <p:cNvSpPr/>
          <p:nvPr/>
        </p:nvSpPr>
        <p:spPr>
          <a:xfrm>
            <a:off x="4872112" y="3025070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08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57" name="bg object 7457"/>
          <p:cNvSpPr/>
          <p:nvPr/>
        </p:nvSpPr>
        <p:spPr>
          <a:xfrm>
            <a:off x="4873947" y="3026697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77" y="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58" name="bg object 7458"/>
          <p:cNvSpPr/>
          <p:nvPr/>
        </p:nvSpPr>
        <p:spPr>
          <a:xfrm>
            <a:off x="4876605" y="3027204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36" y="2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59" name="bg object 7459"/>
          <p:cNvSpPr/>
          <p:nvPr/>
        </p:nvSpPr>
        <p:spPr>
          <a:xfrm>
            <a:off x="4814192" y="3020491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01" y="3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60" name="bg object 7460"/>
          <p:cNvSpPr/>
          <p:nvPr/>
        </p:nvSpPr>
        <p:spPr>
          <a:xfrm>
            <a:off x="4815716" y="3018965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31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61" name="bg object 7461"/>
          <p:cNvSpPr/>
          <p:nvPr/>
        </p:nvSpPr>
        <p:spPr>
          <a:xfrm>
            <a:off x="4817242" y="3020491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69">
                <a:moveTo>
                  <a:pt x="0" y="0"/>
                </a:moveTo>
                <a:lnTo>
                  <a:pt x="281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62" name="bg object 7462"/>
          <p:cNvSpPr/>
          <p:nvPr/>
        </p:nvSpPr>
        <p:spPr>
          <a:xfrm>
            <a:off x="4818769" y="3018965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63" name="bg object 7463"/>
          <p:cNvSpPr/>
          <p:nvPr/>
        </p:nvSpPr>
        <p:spPr>
          <a:xfrm>
            <a:off x="4820290" y="3021443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866" y="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64" name="bg object 7464"/>
          <p:cNvSpPr/>
          <p:nvPr/>
        </p:nvSpPr>
        <p:spPr>
          <a:xfrm>
            <a:off x="4827912" y="3017443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914" y="1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65" name="bg object 7465"/>
          <p:cNvSpPr/>
          <p:nvPr/>
        </p:nvSpPr>
        <p:spPr>
          <a:xfrm>
            <a:off x="4827913" y="301592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66" name="bg object 7466"/>
          <p:cNvSpPr/>
          <p:nvPr/>
        </p:nvSpPr>
        <p:spPr>
          <a:xfrm>
            <a:off x="4830957" y="3017443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67" name="bg object 7467"/>
          <p:cNvSpPr/>
          <p:nvPr/>
        </p:nvSpPr>
        <p:spPr>
          <a:xfrm>
            <a:off x="4830965" y="301744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68" name="bg object 7468"/>
          <p:cNvSpPr/>
          <p:nvPr/>
        </p:nvSpPr>
        <p:spPr>
          <a:xfrm>
            <a:off x="4834005" y="3018967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69" name="bg object 7469"/>
          <p:cNvSpPr/>
          <p:nvPr/>
        </p:nvSpPr>
        <p:spPr>
          <a:xfrm>
            <a:off x="4834006" y="3017446"/>
            <a:ext cx="4445" cy="3175"/>
          </a:xfrm>
          <a:custGeom>
            <a:avLst/>
            <a:gdLst/>
            <a:ahLst/>
            <a:cxnLst/>
            <a:rect l="l" t="t" r="r" b="b"/>
            <a:pathLst>
              <a:path w="4445" h="3175">
                <a:moveTo>
                  <a:pt x="2184" y="0"/>
                </a:moveTo>
                <a:lnTo>
                  <a:pt x="634" y="419"/>
                </a:lnTo>
                <a:lnTo>
                  <a:pt x="0" y="1460"/>
                </a:lnTo>
                <a:lnTo>
                  <a:pt x="634" y="2489"/>
                </a:lnTo>
                <a:lnTo>
                  <a:pt x="2184" y="2920"/>
                </a:lnTo>
                <a:lnTo>
                  <a:pt x="3733" y="2489"/>
                </a:lnTo>
                <a:lnTo>
                  <a:pt x="4381" y="1460"/>
                </a:lnTo>
                <a:lnTo>
                  <a:pt x="3733" y="419"/>
                </a:lnTo>
                <a:lnTo>
                  <a:pt x="218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70" name="bg object 7470"/>
          <p:cNvSpPr/>
          <p:nvPr/>
        </p:nvSpPr>
        <p:spPr>
          <a:xfrm>
            <a:off x="4837053" y="3018967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71" name="bg object 7471"/>
          <p:cNvSpPr/>
          <p:nvPr/>
        </p:nvSpPr>
        <p:spPr>
          <a:xfrm>
            <a:off x="4838576" y="301744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72" name="bg object 7472"/>
          <p:cNvSpPr/>
          <p:nvPr/>
        </p:nvSpPr>
        <p:spPr>
          <a:xfrm>
            <a:off x="4840250" y="3018967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689" y="5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73" name="bg object 7473"/>
          <p:cNvSpPr/>
          <p:nvPr/>
        </p:nvSpPr>
        <p:spPr>
          <a:xfrm>
            <a:off x="4842782" y="3019778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73" y="4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74" name="bg object 7474"/>
          <p:cNvSpPr/>
          <p:nvPr/>
        </p:nvSpPr>
        <p:spPr>
          <a:xfrm>
            <a:off x="4823336" y="3021025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0" y="863"/>
                </a:moveTo>
                <a:lnTo>
                  <a:pt x="6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75" name="bg object 7475"/>
          <p:cNvSpPr/>
          <p:nvPr/>
        </p:nvSpPr>
        <p:spPr>
          <a:xfrm>
            <a:off x="4821822" y="3018965"/>
            <a:ext cx="4445" cy="3175"/>
          </a:xfrm>
          <a:custGeom>
            <a:avLst/>
            <a:gdLst/>
            <a:ahLst/>
            <a:cxnLst/>
            <a:rect l="l" t="t" r="r" b="b"/>
            <a:pathLst>
              <a:path w="4445" h="3175">
                <a:moveTo>
                  <a:pt x="2184" y="0"/>
                </a:moveTo>
                <a:lnTo>
                  <a:pt x="634" y="431"/>
                </a:lnTo>
                <a:lnTo>
                  <a:pt x="0" y="1460"/>
                </a:lnTo>
                <a:lnTo>
                  <a:pt x="634" y="2489"/>
                </a:lnTo>
                <a:lnTo>
                  <a:pt x="2184" y="2920"/>
                </a:lnTo>
                <a:lnTo>
                  <a:pt x="3733" y="2489"/>
                </a:lnTo>
                <a:lnTo>
                  <a:pt x="4368" y="1460"/>
                </a:lnTo>
                <a:lnTo>
                  <a:pt x="3733" y="431"/>
                </a:lnTo>
                <a:lnTo>
                  <a:pt x="218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76" name="bg object 7476"/>
          <p:cNvSpPr/>
          <p:nvPr/>
        </p:nvSpPr>
        <p:spPr>
          <a:xfrm>
            <a:off x="4824618" y="3018914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1092"/>
                </a:moveTo>
                <a:lnTo>
                  <a:pt x="13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77" name="bg object 7477"/>
          <p:cNvSpPr/>
          <p:nvPr/>
        </p:nvSpPr>
        <p:spPr>
          <a:xfrm>
            <a:off x="4826660" y="3017444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939"/>
                </a:moveTo>
                <a:lnTo>
                  <a:pt x="11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78" name="bg object 7478"/>
          <p:cNvSpPr/>
          <p:nvPr/>
        </p:nvSpPr>
        <p:spPr>
          <a:xfrm>
            <a:off x="4814196" y="3019260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393" y="6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79" name="bg object 7479"/>
          <p:cNvSpPr/>
          <p:nvPr/>
        </p:nvSpPr>
        <p:spPr>
          <a:xfrm>
            <a:off x="4812677" y="301744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80" name="bg object 7480"/>
          <p:cNvSpPr/>
          <p:nvPr/>
        </p:nvSpPr>
        <p:spPr>
          <a:xfrm>
            <a:off x="4811583" y="3015671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863" y="16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81" name="bg object 7481"/>
          <p:cNvSpPr/>
          <p:nvPr/>
        </p:nvSpPr>
        <p:spPr>
          <a:xfrm>
            <a:off x="4810407" y="3013460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736" y="1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82" name="bg object 7482"/>
          <p:cNvSpPr/>
          <p:nvPr/>
        </p:nvSpPr>
        <p:spPr>
          <a:xfrm>
            <a:off x="4780667" y="3012869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676" y="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83" name="bg object 7483"/>
          <p:cNvSpPr/>
          <p:nvPr/>
        </p:nvSpPr>
        <p:spPr>
          <a:xfrm>
            <a:off x="4782194" y="3012875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84" name="bg object 7484"/>
          <p:cNvSpPr/>
          <p:nvPr/>
        </p:nvSpPr>
        <p:spPr>
          <a:xfrm>
            <a:off x="4783714" y="3014395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69">
                <a:moveTo>
                  <a:pt x="0" y="0"/>
                </a:moveTo>
                <a:lnTo>
                  <a:pt x="281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85" name="bg object 7485"/>
          <p:cNvSpPr/>
          <p:nvPr/>
        </p:nvSpPr>
        <p:spPr>
          <a:xfrm>
            <a:off x="4785246" y="3012875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86" name="bg object 7486"/>
          <p:cNvSpPr/>
          <p:nvPr/>
        </p:nvSpPr>
        <p:spPr>
          <a:xfrm>
            <a:off x="4788286" y="3015347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62" y="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87" name="bg object 7487"/>
          <p:cNvSpPr/>
          <p:nvPr/>
        </p:nvSpPr>
        <p:spPr>
          <a:xfrm>
            <a:off x="4794639" y="3011347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761" y="1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88" name="bg object 7488"/>
          <p:cNvSpPr/>
          <p:nvPr/>
        </p:nvSpPr>
        <p:spPr>
          <a:xfrm>
            <a:off x="4794390" y="300982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31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89" name="bg object 7489"/>
          <p:cNvSpPr/>
          <p:nvPr/>
        </p:nvSpPr>
        <p:spPr>
          <a:xfrm>
            <a:off x="4797430" y="3011347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90" name="bg object 7490"/>
          <p:cNvSpPr/>
          <p:nvPr/>
        </p:nvSpPr>
        <p:spPr>
          <a:xfrm>
            <a:off x="4797429" y="300982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31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91" name="bg object 7491"/>
          <p:cNvSpPr/>
          <p:nvPr/>
        </p:nvSpPr>
        <p:spPr>
          <a:xfrm>
            <a:off x="4800478" y="3011347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92" name="bg object 7492"/>
          <p:cNvSpPr/>
          <p:nvPr/>
        </p:nvSpPr>
        <p:spPr>
          <a:xfrm>
            <a:off x="4802001" y="301135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47"/>
                </a:lnTo>
                <a:lnTo>
                  <a:pt x="431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93" name="bg object 7493"/>
          <p:cNvSpPr/>
          <p:nvPr/>
        </p:nvSpPr>
        <p:spPr>
          <a:xfrm>
            <a:off x="4803526" y="3012871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94" name="bg object 7494"/>
          <p:cNvSpPr/>
          <p:nvPr/>
        </p:nvSpPr>
        <p:spPr>
          <a:xfrm>
            <a:off x="4805054" y="301135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95" name="bg object 7495"/>
          <p:cNvSpPr/>
          <p:nvPr/>
        </p:nvSpPr>
        <p:spPr>
          <a:xfrm>
            <a:off x="4806724" y="3012871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689" y="2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96" name="bg object 7496"/>
          <p:cNvSpPr/>
          <p:nvPr/>
        </p:nvSpPr>
        <p:spPr>
          <a:xfrm>
            <a:off x="4809256" y="3013276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73" y="2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97" name="bg object 7497"/>
          <p:cNvSpPr/>
          <p:nvPr/>
        </p:nvSpPr>
        <p:spPr>
          <a:xfrm>
            <a:off x="4789810" y="3013899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5">
                <a:moveTo>
                  <a:pt x="0" y="431"/>
                </a:moveTo>
                <a:lnTo>
                  <a:pt x="6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98" name="bg object 7498"/>
          <p:cNvSpPr/>
          <p:nvPr/>
        </p:nvSpPr>
        <p:spPr>
          <a:xfrm>
            <a:off x="4789818" y="3012875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99" name="bg object 7499"/>
          <p:cNvSpPr/>
          <p:nvPr/>
        </p:nvSpPr>
        <p:spPr>
          <a:xfrm>
            <a:off x="4791075" y="3012819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1092"/>
                </a:moveTo>
                <a:lnTo>
                  <a:pt x="13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00" name="bg object 7500"/>
          <p:cNvSpPr/>
          <p:nvPr/>
        </p:nvSpPr>
        <p:spPr>
          <a:xfrm>
            <a:off x="4793116" y="3011348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939"/>
                </a:moveTo>
                <a:lnTo>
                  <a:pt x="11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01" name="bg object 7501"/>
          <p:cNvSpPr/>
          <p:nvPr/>
        </p:nvSpPr>
        <p:spPr>
          <a:xfrm>
            <a:off x="4780670" y="3013150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393" y="7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02" name="bg object 7502"/>
          <p:cNvSpPr/>
          <p:nvPr/>
        </p:nvSpPr>
        <p:spPr>
          <a:xfrm>
            <a:off x="4779141" y="300982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31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03" name="bg object 7503"/>
          <p:cNvSpPr/>
          <p:nvPr/>
        </p:nvSpPr>
        <p:spPr>
          <a:xfrm>
            <a:off x="4779544" y="3009575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888" y="16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04" name="bg object 7504"/>
          <p:cNvSpPr/>
          <p:nvPr/>
        </p:nvSpPr>
        <p:spPr>
          <a:xfrm>
            <a:off x="4778297" y="3007365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787" y="1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05" name="bg object 7505"/>
          <p:cNvSpPr/>
          <p:nvPr/>
        </p:nvSpPr>
        <p:spPr>
          <a:xfrm>
            <a:off x="4747138" y="3006775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52" y="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06" name="bg object 7506"/>
          <p:cNvSpPr/>
          <p:nvPr/>
        </p:nvSpPr>
        <p:spPr>
          <a:xfrm>
            <a:off x="4748671" y="3005251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4">
                <a:moveTo>
                  <a:pt x="1447" y="0"/>
                </a:moveTo>
                <a:lnTo>
                  <a:pt x="419" y="647"/>
                </a:lnTo>
                <a:lnTo>
                  <a:pt x="0" y="2197"/>
                </a:lnTo>
                <a:lnTo>
                  <a:pt x="419" y="3746"/>
                </a:lnTo>
                <a:lnTo>
                  <a:pt x="1447" y="4381"/>
                </a:lnTo>
                <a:lnTo>
                  <a:pt x="2489" y="3746"/>
                </a:lnTo>
                <a:lnTo>
                  <a:pt x="2908" y="2197"/>
                </a:lnTo>
                <a:lnTo>
                  <a:pt x="2489" y="647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07" name="bg object 7507"/>
          <p:cNvSpPr/>
          <p:nvPr/>
        </p:nvSpPr>
        <p:spPr>
          <a:xfrm>
            <a:off x="4750187" y="3008299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69">
                <a:moveTo>
                  <a:pt x="0" y="0"/>
                </a:moveTo>
                <a:lnTo>
                  <a:pt x="281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08" name="bg object 7508"/>
          <p:cNvSpPr/>
          <p:nvPr/>
        </p:nvSpPr>
        <p:spPr>
          <a:xfrm>
            <a:off x="4751710" y="300678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09" name="bg object 7509"/>
          <p:cNvSpPr/>
          <p:nvPr/>
        </p:nvSpPr>
        <p:spPr>
          <a:xfrm>
            <a:off x="4754759" y="3007727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62" y="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10" name="bg object 7510"/>
          <p:cNvSpPr/>
          <p:nvPr/>
        </p:nvSpPr>
        <p:spPr>
          <a:xfrm>
            <a:off x="4761112" y="3003728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774" y="1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11" name="bg object 7511"/>
          <p:cNvSpPr/>
          <p:nvPr/>
        </p:nvSpPr>
        <p:spPr>
          <a:xfrm>
            <a:off x="4760854" y="300373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12" name="bg object 7512"/>
          <p:cNvSpPr/>
          <p:nvPr/>
        </p:nvSpPr>
        <p:spPr>
          <a:xfrm>
            <a:off x="4763903" y="3005252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13" name="bg object 7513"/>
          <p:cNvSpPr/>
          <p:nvPr/>
        </p:nvSpPr>
        <p:spPr>
          <a:xfrm>
            <a:off x="4765426" y="300373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14" name="bg object 7514"/>
          <p:cNvSpPr/>
          <p:nvPr/>
        </p:nvSpPr>
        <p:spPr>
          <a:xfrm>
            <a:off x="4766951" y="3005252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15" name="bg object 7515"/>
          <p:cNvSpPr/>
          <p:nvPr/>
        </p:nvSpPr>
        <p:spPr>
          <a:xfrm>
            <a:off x="4768479" y="3003732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4">
                <a:moveTo>
                  <a:pt x="1460" y="0"/>
                </a:moveTo>
                <a:lnTo>
                  <a:pt x="419" y="634"/>
                </a:lnTo>
                <a:lnTo>
                  <a:pt x="0" y="2184"/>
                </a:lnTo>
                <a:lnTo>
                  <a:pt x="419" y="3733"/>
                </a:lnTo>
                <a:lnTo>
                  <a:pt x="1460" y="4368"/>
                </a:lnTo>
                <a:lnTo>
                  <a:pt x="2489" y="3733"/>
                </a:lnTo>
                <a:lnTo>
                  <a:pt x="2920" y="2184"/>
                </a:lnTo>
                <a:lnTo>
                  <a:pt x="2489" y="634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16" name="bg object 7516"/>
          <p:cNvSpPr/>
          <p:nvPr/>
        </p:nvSpPr>
        <p:spPr>
          <a:xfrm>
            <a:off x="4769999" y="3006775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17" name="bg object 7517"/>
          <p:cNvSpPr/>
          <p:nvPr/>
        </p:nvSpPr>
        <p:spPr>
          <a:xfrm>
            <a:off x="4771530" y="3005250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501"/>
                </a:lnTo>
                <a:lnTo>
                  <a:pt x="1447" y="2920"/>
                </a:lnTo>
                <a:lnTo>
                  <a:pt x="2489" y="2501"/>
                </a:lnTo>
                <a:lnTo>
                  <a:pt x="2908" y="1460"/>
                </a:lnTo>
                <a:lnTo>
                  <a:pt x="2489" y="431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18" name="bg object 7518"/>
          <p:cNvSpPr/>
          <p:nvPr/>
        </p:nvSpPr>
        <p:spPr>
          <a:xfrm>
            <a:off x="4773212" y="3006775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676" y="2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19" name="bg object 7519"/>
          <p:cNvSpPr/>
          <p:nvPr/>
        </p:nvSpPr>
        <p:spPr>
          <a:xfrm>
            <a:off x="4775728" y="3007181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73" y="2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20" name="bg object 7520"/>
          <p:cNvSpPr/>
          <p:nvPr/>
        </p:nvSpPr>
        <p:spPr>
          <a:xfrm>
            <a:off x="4756282" y="3007804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5">
                <a:moveTo>
                  <a:pt x="0" y="419"/>
                </a:moveTo>
                <a:lnTo>
                  <a:pt x="6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21" name="bg object 7521"/>
          <p:cNvSpPr/>
          <p:nvPr/>
        </p:nvSpPr>
        <p:spPr>
          <a:xfrm>
            <a:off x="4756282" y="3005251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4">
                <a:moveTo>
                  <a:pt x="1460" y="0"/>
                </a:moveTo>
                <a:lnTo>
                  <a:pt x="431" y="647"/>
                </a:lnTo>
                <a:lnTo>
                  <a:pt x="0" y="2197"/>
                </a:lnTo>
                <a:lnTo>
                  <a:pt x="431" y="3746"/>
                </a:lnTo>
                <a:lnTo>
                  <a:pt x="1460" y="4381"/>
                </a:lnTo>
                <a:lnTo>
                  <a:pt x="2489" y="3746"/>
                </a:lnTo>
                <a:lnTo>
                  <a:pt x="2920" y="2197"/>
                </a:lnTo>
                <a:lnTo>
                  <a:pt x="2489" y="647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22" name="bg object 7522"/>
          <p:cNvSpPr/>
          <p:nvPr/>
        </p:nvSpPr>
        <p:spPr>
          <a:xfrm>
            <a:off x="4757563" y="3005948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5">
                <a:moveTo>
                  <a:pt x="0" y="1625"/>
                </a:moveTo>
                <a:lnTo>
                  <a:pt x="13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23" name="bg object 7523"/>
          <p:cNvSpPr/>
          <p:nvPr/>
        </p:nvSpPr>
        <p:spPr>
          <a:xfrm>
            <a:off x="4759605" y="3003729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0" y="1409"/>
                </a:moveTo>
                <a:lnTo>
                  <a:pt x="11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24" name="bg object 7524"/>
          <p:cNvSpPr/>
          <p:nvPr/>
        </p:nvSpPr>
        <p:spPr>
          <a:xfrm>
            <a:off x="4747142" y="3006433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393" y="106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25" name="bg object 7525"/>
          <p:cNvSpPr/>
          <p:nvPr/>
        </p:nvSpPr>
        <p:spPr>
          <a:xfrm>
            <a:off x="4745619" y="300373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26" name="bg object 7526"/>
          <p:cNvSpPr/>
          <p:nvPr/>
        </p:nvSpPr>
        <p:spPr>
          <a:xfrm>
            <a:off x="4745826" y="3003454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914" y="17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27" name="bg object 7527"/>
          <p:cNvSpPr/>
          <p:nvPr/>
        </p:nvSpPr>
        <p:spPr>
          <a:xfrm>
            <a:off x="4744598" y="3001120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787" y="14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28" name="bg object 7528"/>
          <p:cNvSpPr/>
          <p:nvPr/>
        </p:nvSpPr>
        <p:spPr>
          <a:xfrm>
            <a:off x="4727328" y="2997631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863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29" name="bg object 7529"/>
          <p:cNvSpPr/>
          <p:nvPr/>
        </p:nvSpPr>
        <p:spPr>
          <a:xfrm>
            <a:off x="4727333" y="2996108"/>
            <a:ext cx="4445" cy="4445"/>
          </a:xfrm>
          <a:custGeom>
            <a:avLst/>
            <a:gdLst/>
            <a:ahLst/>
            <a:cxnLst/>
            <a:rect l="l" t="t" r="r" b="b"/>
            <a:pathLst>
              <a:path w="4445" h="4444">
                <a:moveTo>
                  <a:pt x="2184" y="0"/>
                </a:moveTo>
                <a:lnTo>
                  <a:pt x="634" y="634"/>
                </a:lnTo>
                <a:lnTo>
                  <a:pt x="0" y="2184"/>
                </a:lnTo>
                <a:lnTo>
                  <a:pt x="634" y="3746"/>
                </a:lnTo>
                <a:lnTo>
                  <a:pt x="2184" y="4381"/>
                </a:lnTo>
                <a:lnTo>
                  <a:pt x="3733" y="3746"/>
                </a:lnTo>
                <a:lnTo>
                  <a:pt x="4368" y="2184"/>
                </a:lnTo>
                <a:lnTo>
                  <a:pt x="3733" y="634"/>
                </a:lnTo>
                <a:lnTo>
                  <a:pt x="218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30" name="bg object 7530"/>
          <p:cNvSpPr/>
          <p:nvPr/>
        </p:nvSpPr>
        <p:spPr>
          <a:xfrm>
            <a:off x="4730376" y="2999155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31" name="bg object 7531"/>
          <p:cNvSpPr/>
          <p:nvPr/>
        </p:nvSpPr>
        <p:spPr>
          <a:xfrm>
            <a:off x="4731904" y="299763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32" name="bg object 7532"/>
          <p:cNvSpPr/>
          <p:nvPr/>
        </p:nvSpPr>
        <p:spPr>
          <a:xfrm>
            <a:off x="4733424" y="2999155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33" name="bg object 7533"/>
          <p:cNvSpPr/>
          <p:nvPr/>
        </p:nvSpPr>
        <p:spPr>
          <a:xfrm>
            <a:off x="4734955" y="299763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47" y="2908"/>
                </a:lnTo>
                <a:lnTo>
                  <a:pt x="2489" y="2489"/>
                </a:lnTo>
                <a:lnTo>
                  <a:pt x="2908" y="1447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34" name="bg object 7534"/>
          <p:cNvSpPr/>
          <p:nvPr/>
        </p:nvSpPr>
        <p:spPr>
          <a:xfrm>
            <a:off x="4736472" y="2999155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69">
                <a:moveTo>
                  <a:pt x="0" y="0"/>
                </a:moveTo>
                <a:lnTo>
                  <a:pt x="281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35" name="bg object 7535"/>
          <p:cNvSpPr/>
          <p:nvPr/>
        </p:nvSpPr>
        <p:spPr>
          <a:xfrm>
            <a:off x="4737994" y="299915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36" name="bg object 7536"/>
          <p:cNvSpPr/>
          <p:nvPr/>
        </p:nvSpPr>
        <p:spPr>
          <a:xfrm>
            <a:off x="4739687" y="3000803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65" y="3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37" name="bg object 7537"/>
          <p:cNvSpPr/>
          <p:nvPr/>
        </p:nvSpPr>
        <p:spPr>
          <a:xfrm>
            <a:off x="4742331" y="3001334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36" y="3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38" name="bg object 7538"/>
          <p:cNvSpPr/>
          <p:nvPr/>
        </p:nvSpPr>
        <p:spPr>
          <a:xfrm>
            <a:off x="4693801" y="2991535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825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39" name="bg object 7539"/>
          <p:cNvSpPr/>
          <p:nvPr/>
        </p:nvSpPr>
        <p:spPr>
          <a:xfrm>
            <a:off x="4695329" y="2990015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40" name="bg object 7540"/>
          <p:cNvSpPr/>
          <p:nvPr/>
        </p:nvSpPr>
        <p:spPr>
          <a:xfrm>
            <a:off x="4696849" y="2991535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41" name="bg object 7541"/>
          <p:cNvSpPr/>
          <p:nvPr/>
        </p:nvSpPr>
        <p:spPr>
          <a:xfrm>
            <a:off x="4698380" y="299153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31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42" name="bg object 7542"/>
          <p:cNvSpPr/>
          <p:nvPr/>
        </p:nvSpPr>
        <p:spPr>
          <a:xfrm>
            <a:off x="4699897" y="2993059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43" name="bg object 7543"/>
          <p:cNvSpPr/>
          <p:nvPr/>
        </p:nvSpPr>
        <p:spPr>
          <a:xfrm>
            <a:off x="4701419" y="299153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31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44" name="bg object 7544"/>
          <p:cNvSpPr/>
          <p:nvPr/>
        </p:nvSpPr>
        <p:spPr>
          <a:xfrm>
            <a:off x="4702945" y="2993059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69">
                <a:moveTo>
                  <a:pt x="0" y="0"/>
                </a:moveTo>
                <a:lnTo>
                  <a:pt x="281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45" name="bg object 7545"/>
          <p:cNvSpPr/>
          <p:nvPr/>
        </p:nvSpPr>
        <p:spPr>
          <a:xfrm>
            <a:off x="4704472" y="2991537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4">
                <a:moveTo>
                  <a:pt x="1460" y="0"/>
                </a:moveTo>
                <a:lnTo>
                  <a:pt x="419" y="634"/>
                </a:lnTo>
                <a:lnTo>
                  <a:pt x="0" y="2184"/>
                </a:lnTo>
                <a:lnTo>
                  <a:pt x="419" y="3746"/>
                </a:lnTo>
                <a:lnTo>
                  <a:pt x="1460" y="4381"/>
                </a:lnTo>
                <a:lnTo>
                  <a:pt x="2489" y="3746"/>
                </a:lnTo>
                <a:lnTo>
                  <a:pt x="2920" y="2184"/>
                </a:lnTo>
                <a:lnTo>
                  <a:pt x="2489" y="634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46" name="bg object 7546"/>
          <p:cNvSpPr/>
          <p:nvPr/>
        </p:nvSpPr>
        <p:spPr>
          <a:xfrm>
            <a:off x="4706310" y="2993383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14" y="3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47" name="bg object 7547"/>
          <p:cNvSpPr/>
          <p:nvPr/>
        </p:nvSpPr>
        <p:spPr>
          <a:xfrm>
            <a:off x="4708873" y="2993839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98" y="2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48" name="bg object 7548"/>
          <p:cNvSpPr/>
          <p:nvPr/>
        </p:nvSpPr>
        <p:spPr>
          <a:xfrm>
            <a:off x="4661796" y="2985441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825" y="1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49" name="bg object 7549"/>
          <p:cNvSpPr/>
          <p:nvPr/>
        </p:nvSpPr>
        <p:spPr>
          <a:xfrm>
            <a:off x="4661805" y="298392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47" y="2908"/>
                </a:lnTo>
                <a:lnTo>
                  <a:pt x="2489" y="2489"/>
                </a:lnTo>
                <a:lnTo>
                  <a:pt x="2908" y="1447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50" name="bg object 7550"/>
          <p:cNvSpPr/>
          <p:nvPr/>
        </p:nvSpPr>
        <p:spPr>
          <a:xfrm>
            <a:off x="4663322" y="2985441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51" name="bg object 7551"/>
          <p:cNvSpPr/>
          <p:nvPr/>
        </p:nvSpPr>
        <p:spPr>
          <a:xfrm>
            <a:off x="4664844" y="298392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47"/>
                </a:lnTo>
                <a:lnTo>
                  <a:pt x="431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52" name="bg object 7552"/>
          <p:cNvSpPr/>
          <p:nvPr/>
        </p:nvSpPr>
        <p:spPr>
          <a:xfrm>
            <a:off x="4666369" y="2985441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69">
                <a:moveTo>
                  <a:pt x="0" y="0"/>
                </a:moveTo>
                <a:lnTo>
                  <a:pt x="281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53" name="bg object 7553"/>
          <p:cNvSpPr/>
          <p:nvPr/>
        </p:nvSpPr>
        <p:spPr>
          <a:xfrm>
            <a:off x="4667897" y="298544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54" name="bg object 7554"/>
          <p:cNvSpPr/>
          <p:nvPr/>
        </p:nvSpPr>
        <p:spPr>
          <a:xfrm>
            <a:off x="4670941" y="2986965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55" name="bg object 7555"/>
          <p:cNvSpPr/>
          <p:nvPr/>
        </p:nvSpPr>
        <p:spPr>
          <a:xfrm>
            <a:off x="4670949" y="298544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56" name="bg object 7556"/>
          <p:cNvSpPr/>
          <p:nvPr/>
        </p:nvSpPr>
        <p:spPr>
          <a:xfrm>
            <a:off x="4673989" y="2986965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52" y="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57" name="bg object 7557"/>
          <p:cNvSpPr/>
          <p:nvPr/>
        </p:nvSpPr>
        <p:spPr>
          <a:xfrm>
            <a:off x="4676622" y="2987489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36" y="2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58" name="bg object 7558"/>
          <p:cNvSpPr/>
          <p:nvPr/>
        </p:nvSpPr>
        <p:spPr>
          <a:xfrm>
            <a:off x="5180769" y="3090128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689" y="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59" name="bg object 7559"/>
          <p:cNvSpPr/>
          <p:nvPr/>
        </p:nvSpPr>
        <p:spPr>
          <a:xfrm>
            <a:off x="5183000" y="3089077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47" y="2908"/>
                </a:lnTo>
                <a:lnTo>
                  <a:pt x="2489" y="2489"/>
                </a:lnTo>
                <a:lnTo>
                  <a:pt x="2908" y="1447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60" name="bg object 7560"/>
          <p:cNvSpPr/>
          <p:nvPr/>
        </p:nvSpPr>
        <p:spPr>
          <a:xfrm>
            <a:off x="5184516" y="3090593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61" name="bg object 7561"/>
          <p:cNvSpPr/>
          <p:nvPr/>
        </p:nvSpPr>
        <p:spPr>
          <a:xfrm>
            <a:off x="5186039" y="3090597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62" name="bg object 7562"/>
          <p:cNvSpPr/>
          <p:nvPr/>
        </p:nvSpPr>
        <p:spPr>
          <a:xfrm>
            <a:off x="5187564" y="3091545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866" y="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63" name="bg object 7563"/>
          <p:cNvSpPr/>
          <p:nvPr/>
        </p:nvSpPr>
        <p:spPr>
          <a:xfrm>
            <a:off x="5195187" y="3087545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939" y="1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64" name="bg object 7564"/>
          <p:cNvSpPr/>
          <p:nvPr/>
        </p:nvSpPr>
        <p:spPr>
          <a:xfrm>
            <a:off x="5195183" y="3086026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4">
                <a:moveTo>
                  <a:pt x="1460" y="0"/>
                </a:moveTo>
                <a:lnTo>
                  <a:pt x="431" y="634"/>
                </a:lnTo>
                <a:lnTo>
                  <a:pt x="0" y="2184"/>
                </a:lnTo>
                <a:lnTo>
                  <a:pt x="431" y="3733"/>
                </a:lnTo>
                <a:lnTo>
                  <a:pt x="1460" y="4368"/>
                </a:lnTo>
                <a:lnTo>
                  <a:pt x="2489" y="3733"/>
                </a:lnTo>
                <a:lnTo>
                  <a:pt x="2920" y="2184"/>
                </a:lnTo>
                <a:lnTo>
                  <a:pt x="2489" y="634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65" name="bg object 7565"/>
          <p:cNvSpPr/>
          <p:nvPr/>
        </p:nvSpPr>
        <p:spPr>
          <a:xfrm>
            <a:off x="5196708" y="3089069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69">
                <a:moveTo>
                  <a:pt x="0" y="0"/>
                </a:moveTo>
                <a:lnTo>
                  <a:pt x="281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66" name="bg object 7566"/>
          <p:cNvSpPr/>
          <p:nvPr/>
        </p:nvSpPr>
        <p:spPr>
          <a:xfrm>
            <a:off x="5198236" y="308754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67" name="bg object 7567"/>
          <p:cNvSpPr/>
          <p:nvPr/>
        </p:nvSpPr>
        <p:spPr>
          <a:xfrm>
            <a:off x="5199756" y="3089069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69">
                <a:moveTo>
                  <a:pt x="0" y="0"/>
                </a:moveTo>
                <a:lnTo>
                  <a:pt x="281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68" name="bg object 7568"/>
          <p:cNvSpPr/>
          <p:nvPr/>
        </p:nvSpPr>
        <p:spPr>
          <a:xfrm>
            <a:off x="5201287" y="308754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31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69" name="bg object 7569"/>
          <p:cNvSpPr/>
          <p:nvPr/>
        </p:nvSpPr>
        <p:spPr>
          <a:xfrm>
            <a:off x="5204328" y="3089069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70" name="bg object 7570"/>
          <p:cNvSpPr/>
          <p:nvPr/>
        </p:nvSpPr>
        <p:spPr>
          <a:xfrm>
            <a:off x="5204326" y="3089077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47"/>
                </a:lnTo>
                <a:lnTo>
                  <a:pt x="431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71" name="bg object 7571"/>
          <p:cNvSpPr/>
          <p:nvPr/>
        </p:nvSpPr>
        <p:spPr>
          <a:xfrm>
            <a:off x="5207227" y="3090593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803" y="2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72" name="bg object 7572"/>
          <p:cNvSpPr/>
          <p:nvPr/>
        </p:nvSpPr>
        <p:spPr>
          <a:xfrm>
            <a:off x="5209922" y="3090999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87" y="2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73" name="bg object 7573"/>
          <p:cNvSpPr/>
          <p:nvPr/>
        </p:nvSpPr>
        <p:spPr>
          <a:xfrm>
            <a:off x="5189088" y="3091637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419"/>
                </a:moveTo>
                <a:lnTo>
                  <a:pt x="67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74" name="bg object 7574"/>
          <p:cNvSpPr/>
          <p:nvPr/>
        </p:nvSpPr>
        <p:spPr>
          <a:xfrm>
            <a:off x="5189092" y="3089077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75" name="bg object 7575"/>
          <p:cNvSpPr/>
          <p:nvPr/>
        </p:nvSpPr>
        <p:spPr>
          <a:xfrm>
            <a:off x="5191893" y="3089017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1092"/>
                </a:moveTo>
                <a:lnTo>
                  <a:pt x="13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76" name="bg object 7576"/>
          <p:cNvSpPr/>
          <p:nvPr/>
        </p:nvSpPr>
        <p:spPr>
          <a:xfrm>
            <a:off x="5193936" y="3087546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939"/>
                </a:moveTo>
                <a:lnTo>
                  <a:pt x="11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77" name="bg object 7577"/>
          <p:cNvSpPr/>
          <p:nvPr/>
        </p:nvSpPr>
        <p:spPr>
          <a:xfrm>
            <a:off x="5181472" y="3089344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393" y="6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78" name="bg object 7578"/>
          <p:cNvSpPr/>
          <p:nvPr/>
        </p:nvSpPr>
        <p:spPr>
          <a:xfrm>
            <a:off x="5178428" y="308754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31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79" name="bg object 7579"/>
          <p:cNvSpPr/>
          <p:nvPr/>
        </p:nvSpPr>
        <p:spPr>
          <a:xfrm>
            <a:off x="5179585" y="3086540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863" y="15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80" name="bg object 7580"/>
          <p:cNvSpPr/>
          <p:nvPr/>
        </p:nvSpPr>
        <p:spPr>
          <a:xfrm>
            <a:off x="5178418" y="3084500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749" y="12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81" name="bg object 7581"/>
          <p:cNvSpPr/>
          <p:nvPr/>
        </p:nvSpPr>
        <p:spPr>
          <a:xfrm>
            <a:off x="5214425" y="3096265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663" y="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82" name="bg object 7582"/>
          <p:cNvSpPr/>
          <p:nvPr/>
        </p:nvSpPr>
        <p:spPr>
          <a:xfrm>
            <a:off x="5215003" y="3096687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31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83" name="bg object 7583"/>
          <p:cNvSpPr/>
          <p:nvPr/>
        </p:nvSpPr>
        <p:spPr>
          <a:xfrm>
            <a:off x="5218043" y="3098213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84" name="bg object 7584"/>
          <p:cNvSpPr/>
          <p:nvPr/>
        </p:nvSpPr>
        <p:spPr>
          <a:xfrm>
            <a:off x="5219575" y="3096687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31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85" name="bg object 7585"/>
          <p:cNvSpPr/>
          <p:nvPr/>
        </p:nvSpPr>
        <p:spPr>
          <a:xfrm>
            <a:off x="5221091" y="3097641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62" y="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86" name="bg object 7586"/>
          <p:cNvSpPr/>
          <p:nvPr/>
        </p:nvSpPr>
        <p:spPr>
          <a:xfrm>
            <a:off x="5227444" y="3093641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761" y="1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87" name="bg object 7587"/>
          <p:cNvSpPr/>
          <p:nvPr/>
        </p:nvSpPr>
        <p:spPr>
          <a:xfrm>
            <a:off x="5228719" y="3093648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47" y="2908"/>
                </a:lnTo>
                <a:lnTo>
                  <a:pt x="2489" y="2489"/>
                </a:lnTo>
                <a:lnTo>
                  <a:pt x="2908" y="1447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88" name="bg object 7588"/>
          <p:cNvSpPr/>
          <p:nvPr/>
        </p:nvSpPr>
        <p:spPr>
          <a:xfrm>
            <a:off x="5230235" y="3095165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89" name="bg object 7589"/>
          <p:cNvSpPr/>
          <p:nvPr/>
        </p:nvSpPr>
        <p:spPr>
          <a:xfrm>
            <a:off x="5231758" y="3093648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47"/>
                </a:lnTo>
                <a:lnTo>
                  <a:pt x="431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90" name="bg object 7590"/>
          <p:cNvSpPr/>
          <p:nvPr/>
        </p:nvSpPr>
        <p:spPr>
          <a:xfrm>
            <a:off x="5233283" y="3095165"/>
            <a:ext cx="3175" cy="1270"/>
          </a:xfrm>
          <a:custGeom>
            <a:avLst/>
            <a:gdLst/>
            <a:ahLst/>
            <a:cxnLst/>
            <a:rect l="l" t="t" r="r" b="b"/>
            <a:pathLst>
              <a:path w="3175" h="1269">
                <a:moveTo>
                  <a:pt x="0" y="0"/>
                </a:moveTo>
                <a:lnTo>
                  <a:pt x="281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91" name="bg object 7591"/>
          <p:cNvSpPr/>
          <p:nvPr/>
        </p:nvSpPr>
        <p:spPr>
          <a:xfrm>
            <a:off x="5234811" y="309516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92" name="bg object 7592"/>
          <p:cNvSpPr/>
          <p:nvPr/>
        </p:nvSpPr>
        <p:spPr>
          <a:xfrm>
            <a:off x="5237855" y="3096689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396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93" name="bg object 7593"/>
          <p:cNvSpPr/>
          <p:nvPr/>
        </p:nvSpPr>
        <p:spPr>
          <a:xfrm>
            <a:off x="5237863" y="309516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94" name="bg object 7594"/>
          <p:cNvSpPr/>
          <p:nvPr/>
        </p:nvSpPr>
        <p:spPr>
          <a:xfrm>
            <a:off x="5240736" y="3096689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803" y="2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95" name="bg object 7595"/>
          <p:cNvSpPr/>
          <p:nvPr/>
        </p:nvSpPr>
        <p:spPr>
          <a:xfrm>
            <a:off x="5243449" y="3097094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87" y="2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96" name="bg object 7596"/>
          <p:cNvSpPr/>
          <p:nvPr/>
        </p:nvSpPr>
        <p:spPr>
          <a:xfrm>
            <a:off x="5222614" y="3097731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419"/>
                </a:moveTo>
                <a:lnTo>
                  <a:pt x="6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97" name="bg object 7597"/>
          <p:cNvSpPr/>
          <p:nvPr/>
        </p:nvSpPr>
        <p:spPr>
          <a:xfrm>
            <a:off x="5222614" y="3096687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31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98" name="bg object 7598"/>
          <p:cNvSpPr/>
          <p:nvPr/>
        </p:nvSpPr>
        <p:spPr>
          <a:xfrm>
            <a:off x="5225036" y="3095862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5">
                <a:moveTo>
                  <a:pt x="0" y="1625"/>
                </a:moveTo>
                <a:lnTo>
                  <a:pt x="15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99" name="bg object 7599"/>
          <p:cNvSpPr/>
          <p:nvPr/>
        </p:nvSpPr>
        <p:spPr>
          <a:xfrm>
            <a:off x="5227304" y="309364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5">
                <a:moveTo>
                  <a:pt x="0" y="1409"/>
                </a:moveTo>
                <a:lnTo>
                  <a:pt x="13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00" name="bg object 7600"/>
          <p:cNvSpPr/>
          <p:nvPr/>
        </p:nvSpPr>
        <p:spPr>
          <a:xfrm>
            <a:off x="5213468" y="3096348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444" y="10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01" name="bg object 7601"/>
          <p:cNvSpPr/>
          <p:nvPr/>
        </p:nvSpPr>
        <p:spPr>
          <a:xfrm>
            <a:off x="5211951" y="3093648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02" name="bg object 7602"/>
          <p:cNvSpPr/>
          <p:nvPr/>
        </p:nvSpPr>
        <p:spPr>
          <a:xfrm>
            <a:off x="5213105" y="3092787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838" y="16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03" name="bg object 7603"/>
          <p:cNvSpPr/>
          <p:nvPr/>
        </p:nvSpPr>
        <p:spPr>
          <a:xfrm>
            <a:off x="5211946" y="3090600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736" y="13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04" name="bg object 7604"/>
          <p:cNvSpPr/>
          <p:nvPr/>
        </p:nvSpPr>
        <p:spPr>
          <a:xfrm>
            <a:off x="5247372" y="3103220"/>
            <a:ext cx="2540" cy="635"/>
          </a:xfrm>
          <a:custGeom>
            <a:avLst/>
            <a:gdLst/>
            <a:ahLst/>
            <a:cxnLst/>
            <a:rect l="l" t="t" r="r" b="b"/>
            <a:pathLst>
              <a:path w="2539" h="635">
                <a:moveTo>
                  <a:pt x="0" y="0"/>
                </a:moveTo>
                <a:lnTo>
                  <a:pt x="2273" y="4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05" name="bg object 7605"/>
          <p:cNvSpPr/>
          <p:nvPr/>
        </p:nvSpPr>
        <p:spPr>
          <a:xfrm>
            <a:off x="5250045" y="310279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06" name="bg object 7606"/>
          <p:cNvSpPr/>
          <p:nvPr/>
        </p:nvSpPr>
        <p:spPr>
          <a:xfrm>
            <a:off x="5251571" y="3104309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07" name="bg object 7607"/>
          <p:cNvSpPr/>
          <p:nvPr/>
        </p:nvSpPr>
        <p:spPr>
          <a:xfrm>
            <a:off x="5253098" y="310279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08" name="bg object 7608"/>
          <p:cNvSpPr/>
          <p:nvPr/>
        </p:nvSpPr>
        <p:spPr>
          <a:xfrm>
            <a:off x="5255058" y="3104830"/>
            <a:ext cx="2540" cy="635"/>
          </a:xfrm>
          <a:custGeom>
            <a:avLst/>
            <a:gdLst/>
            <a:ahLst/>
            <a:cxnLst/>
            <a:rect l="l" t="t" r="r" b="b"/>
            <a:pathLst>
              <a:path w="2539" h="635">
                <a:moveTo>
                  <a:pt x="0" y="0"/>
                </a:moveTo>
                <a:lnTo>
                  <a:pt x="2451" y="4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09" name="bg object 7609"/>
          <p:cNvSpPr/>
          <p:nvPr/>
        </p:nvSpPr>
        <p:spPr>
          <a:xfrm>
            <a:off x="5247005" y="3102787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419" y="7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10" name="bg object 7610"/>
          <p:cNvSpPr/>
          <p:nvPr/>
        </p:nvSpPr>
        <p:spPr>
          <a:xfrm>
            <a:off x="5245473" y="3099740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11" name="bg object 7611"/>
          <p:cNvSpPr/>
          <p:nvPr/>
        </p:nvSpPr>
        <p:spPr>
          <a:xfrm>
            <a:off x="5245142" y="3100217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876" y="14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12" name="bg object 7612"/>
          <p:cNvSpPr/>
          <p:nvPr/>
        </p:nvSpPr>
        <p:spPr>
          <a:xfrm>
            <a:off x="5243947" y="3098218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749" y="12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13" name="bg object 7613"/>
          <p:cNvSpPr/>
          <p:nvPr/>
        </p:nvSpPr>
        <p:spPr>
          <a:xfrm>
            <a:off x="5520630" y="3114537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27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14" name="bg object 7614"/>
          <p:cNvSpPr/>
          <p:nvPr/>
        </p:nvSpPr>
        <p:spPr>
          <a:xfrm>
            <a:off x="5521319" y="311345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15" name="bg object 7615"/>
          <p:cNvSpPr/>
          <p:nvPr/>
        </p:nvSpPr>
        <p:spPr>
          <a:xfrm>
            <a:off x="5524360" y="3114978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35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16" name="bg object 7616"/>
          <p:cNvSpPr/>
          <p:nvPr/>
        </p:nvSpPr>
        <p:spPr>
          <a:xfrm>
            <a:off x="5524361" y="3113456"/>
            <a:ext cx="4445" cy="3175"/>
          </a:xfrm>
          <a:custGeom>
            <a:avLst/>
            <a:gdLst/>
            <a:ahLst/>
            <a:cxnLst/>
            <a:rect l="l" t="t" r="r" b="b"/>
            <a:pathLst>
              <a:path w="4445" h="3175">
                <a:moveTo>
                  <a:pt x="2184" y="0"/>
                </a:moveTo>
                <a:lnTo>
                  <a:pt x="634" y="419"/>
                </a:lnTo>
                <a:lnTo>
                  <a:pt x="0" y="1460"/>
                </a:lnTo>
                <a:lnTo>
                  <a:pt x="634" y="2489"/>
                </a:lnTo>
                <a:lnTo>
                  <a:pt x="2184" y="2920"/>
                </a:lnTo>
                <a:lnTo>
                  <a:pt x="3746" y="2489"/>
                </a:lnTo>
                <a:lnTo>
                  <a:pt x="4381" y="1460"/>
                </a:lnTo>
                <a:lnTo>
                  <a:pt x="3746" y="419"/>
                </a:lnTo>
                <a:lnTo>
                  <a:pt x="218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17" name="bg object 7617"/>
          <p:cNvSpPr/>
          <p:nvPr/>
        </p:nvSpPr>
        <p:spPr>
          <a:xfrm>
            <a:off x="5527408" y="3116315"/>
            <a:ext cx="2540" cy="635"/>
          </a:xfrm>
          <a:custGeom>
            <a:avLst/>
            <a:gdLst/>
            <a:ahLst/>
            <a:cxnLst/>
            <a:rect l="l" t="t" r="r" b="b"/>
            <a:pathLst>
              <a:path w="2539" h="635">
                <a:moveTo>
                  <a:pt x="0" y="0"/>
                </a:moveTo>
                <a:lnTo>
                  <a:pt x="2070" y="1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18" name="bg object 7618"/>
          <p:cNvSpPr/>
          <p:nvPr/>
        </p:nvSpPr>
        <p:spPr>
          <a:xfrm>
            <a:off x="5529476" y="3114975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0" y="1460"/>
                </a:moveTo>
                <a:lnTo>
                  <a:pt x="67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19" name="bg object 7619"/>
          <p:cNvSpPr/>
          <p:nvPr/>
        </p:nvSpPr>
        <p:spPr>
          <a:xfrm>
            <a:off x="5528930" y="311193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47"/>
                </a:lnTo>
                <a:lnTo>
                  <a:pt x="431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20" name="bg object 7620"/>
          <p:cNvSpPr/>
          <p:nvPr/>
        </p:nvSpPr>
        <p:spPr>
          <a:xfrm>
            <a:off x="5530212" y="3112027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1206"/>
                </a:moveTo>
                <a:lnTo>
                  <a:pt x="11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21" name="bg object 7621"/>
          <p:cNvSpPr/>
          <p:nvPr/>
        </p:nvSpPr>
        <p:spPr>
          <a:xfrm>
            <a:off x="5531972" y="3110411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1028"/>
                </a:moveTo>
                <a:lnTo>
                  <a:pt x="10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22" name="bg object 7622"/>
          <p:cNvSpPr/>
          <p:nvPr/>
        </p:nvSpPr>
        <p:spPr>
          <a:xfrm>
            <a:off x="5519794" y="3113993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5">
                <a:moveTo>
                  <a:pt x="507" y="5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23" name="bg object 7623"/>
          <p:cNvSpPr/>
          <p:nvPr/>
        </p:nvSpPr>
        <p:spPr>
          <a:xfrm>
            <a:off x="5518268" y="311193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24" name="bg object 7624"/>
          <p:cNvSpPr/>
          <p:nvPr/>
        </p:nvSpPr>
        <p:spPr>
          <a:xfrm>
            <a:off x="5518071" y="3110863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1117" y="1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25" name="bg object 7625"/>
          <p:cNvSpPr/>
          <p:nvPr/>
        </p:nvSpPr>
        <p:spPr>
          <a:xfrm>
            <a:off x="5516542" y="3108879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965" y="12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26" name="bg object 7626"/>
          <p:cNvSpPr/>
          <p:nvPr/>
        </p:nvSpPr>
        <p:spPr>
          <a:xfrm>
            <a:off x="5486261" y="3113036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27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27" name="bg object 7627"/>
          <p:cNvSpPr/>
          <p:nvPr/>
        </p:nvSpPr>
        <p:spPr>
          <a:xfrm>
            <a:off x="5487783" y="311193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47"/>
                </a:lnTo>
                <a:lnTo>
                  <a:pt x="431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28" name="bg object 7628"/>
          <p:cNvSpPr/>
          <p:nvPr/>
        </p:nvSpPr>
        <p:spPr>
          <a:xfrm>
            <a:off x="5489309" y="3113452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5">
                <a:moveTo>
                  <a:pt x="0" y="0"/>
                </a:moveTo>
                <a:lnTo>
                  <a:pt x="2844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29" name="bg object 7629"/>
          <p:cNvSpPr/>
          <p:nvPr/>
        </p:nvSpPr>
        <p:spPr>
          <a:xfrm>
            <a:off x="5490836" y="311193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30" name="bg object 7630"/>
          <p:cNvSpPr/>
          <p:nvPr/>
        </p:nvSpPr>
        <p:spPr>
          <a:xfrm>
            <a:off x="5493881" y="3113294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01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31" name="bg object 7631"/>
          <p:cNvSpPr/>
          <p:nvPr/>
        </p:nvSpPr>
        <p:spPr>
          <a:xfrm>
            <a:off x="5500086" y="3108880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850" y="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32" name="bg object 7632"/>
          <p:cNvSpPr/>
          <p:nvPr/>
        </p:nvSpPr>
        <p:spPr>
          <a:xfrm>
            <a:off x="5499980" y="310736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33" name="bg object 7633"/>
          <p:cNvSpPr/>
          <p:nvPr/>
        </p:nvSpPr>
        <p:spPr>
          <a:xfrm>
            <a:off x="5501500" y="3108880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5">
                <a:moveTo>
                  <a:pt x="0" y="0"/>
                </a:moveTo>
                <a:lnTo>
                  <a:pt x="2870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34" name="bg object 7634"/>
          <p:cNvSpPr/>
          <p:nvPr/>
        </p:nvSpPr>
        <p:spPr>
          <a:xfrm>
            <a:off x="5503032" y="310736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47" y="2908"/>
                </a:lnTo>
                <a:lnTo>
                  <a:pt x="2489" y="2489"/>
                </a:lnTo>
                <a:lnTo>
                  <a:pt x="2908" y="1447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35" name="bg object 7635"/>
          <p:cNvSpPr/>
          <p:nvPr/>
        </p:nvSpPr>
        <p:spPr>
          <a:xfrm>
            <a:off x="5506072" y="3108880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35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36" name="bg object 7636"/>
          <p:cNvSpPr/>
          <p:nvPr/>
        </p:nvSpPr>
        <p:spPr>
          <a:xfrm>
            <a:off x="5506071" y="310736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47"/>
                </a:lnTo>
                <a:lnTo>
                  <a:pt x="431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37" name="bg object 7637"/>
          <p:cNvSpPr/>
          <p:nvPr/>
        </p:nvSpPr>
        <p:spPr>
          <a:xfrm>
            <a:off x="5509120" y="3108880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35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38" name="bg object 7638"/>
          <p:cNvSpPr/>
          <p:nvPr/>
        </p:nvSpPr>
        <p:spPr>
          <a:xfrm>
            <a:off x="5510643" y="310736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47"/>
                </a:lnTo>
                <a:lnTo>
                  <a:pt x="431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39" name="bg object 7639"/>
          <p:cNvSpPr/>
          <p:nvPr/>
        </p:nvSpPr>
        <p:spPr>
          <a:xfrm>
            <a:off x="5512348" y="3108880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52" y="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40" name="bg object 7640"/>
          <p:cNvSpPr/>
          <p:nvPr/>
        </p:nvSpPr>
        <p:spPr>
          <a:xfrm>
            <a:off x="5514987" y="3109001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49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41" name="bg object 7641"/>
          <p:cNvSpPr/>
          <p:nvPr/>
        </p:nvSpPr>
        <p:spPr>
          <a:xfrm>
            <a:off x="5495404" y="3113526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0" y="749"/>
                </a:moveTo>
                <a:lnTo>
                  <a:pt x="57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42" name="bg object 7642"/>
          <p:cNvSpPr/>
          <p:nvPr/>
        </p:nvSpPr>
        <p:spPr>
          <a:xfrm>
            <a:off x="5495408" y="3110406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4">
                <a:moveTo>
                  <a:pt x="1460" y="0"/>
                </a:moveTo>
                <a:lnTo>
                  <a:pt x="419" y="634"/>
                </a:lnTo>
                <a:lnTo>
                  <a:pt x="0" y="2184"/>
                </a:lnTo>
                <a:lnTo>
                  <a:pt x="419" y="3746"/>
                </a:lnTo>
                <a:lnTo>
                  <a:pt x="1460" y="4381"/>
                </a:lnTo>
                <a:lnTo>
                  <a:pt x="2489" y="3746"/>
                </a:lnTo>
                <a:lnTo>
                  <a:pt x="2920" y="2184"/>
                </a:lnTo>
                <a:lnTo>
                  <a:pt x="2489" y="634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43" name="bg object 7643"/>
          <p:cNvSpPr/>
          <p:nvPr/>
        </p:nvSpPr>
        <p:spPr>
          <a:xfrm>
            <a:off x="5496668" y="3110529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1181"/>
                </a:moveTo>
                <a:lnTo>
                  <a:pt x="11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44" name="bg object 7644"/>
          <p:cNvSpPr/>
          <p:nvPr/>
        </p:nvSpPr>
        <p:spPr>
          <a:xfrm>
            <a:off x="5498445" y="3108875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1054"/>
                </a:moveTo>
                <a:lnTo>
                  <a:pt x="10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45" name="bg object 7645"/>
          <p:cNvSpPr/>
          <p:nvPr/>
        </p:nvSpPr>
        <p:spPr>
          <a:xfrm>
            <a:off x="5486267" y="3112482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5">
                <a:moveTo>
                  <a:pt x="507" y="5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46" name="bg object 7646"/>
          <p:cNvSpPr/>
          <p:nvPr/>
        </p:nvSpPr>
        <p:spPr>
          <a:xfrm>
            <a:off x="5484744" y="311040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31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47" name="bg object 7647"/>
          <p:cNvSpPr/>
          <p:nvPr/>
        </p:nvSpPr>
        <p:spPr>
          <a:xfrm>
            <a:off x="5484562" y="3110859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1117" y="1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48" name="bg object 7648"/>
          <p:cNvSpPr/>
          <p:nvPr/>
        </p:nvSpPr>
        <p:spPr>
          <a:xfrm>
            <a:off x="5483031" y="3108874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965" y="12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49" name="bg object 7649"/>
          <p:cNvSpPr/>
          <p:nvPr/>
        </p:nvSpPr>
        <p:spPr>
          <a:xfrm>
            <a:off x="5452734" y="3113019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52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50" name="bg object 7650"/>
          <p:cNvSpPr/>
          <p:nvPr/>
        </p:nvSpPr>
        <p:spPr>
          <a:xfrm>
            <a:off x="5454261" y="311040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51" name="bg object 7651"/>
          <p:cNvSpPr/>
          <p:nvPr/>
        </p:nvSpPr>
        <p:spPr>
          <a:xfrm>
            <a:off x="5455782" y="3111928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35" y="1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52" name="bg object 7652"/>
          <p:cNvSpPr/>
          <p:nvPr/>
        </p:nvSpPr>
        <p:spPr>
          <a:xfrm>
            <a:off x="5457313" y="3110406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4">
                <a:moveTo>
                  <a:pt x="1447" y="0"/>
                </a:moveTo>
                <a:lnTo>
                  <a:pt x="419" y="634"/>
                </a:lnTo>
                <a:lnTo>
                  <a:pt x="0" y="2184"/>
                </a:lnTo>
                <a:lnTo>
                  <a:pt x="419" y="3746"/>
                </a:lnTo>
                <a:lnTo>
                  <a:pt x="1447" y="4381"/>
                </a:lnTo>
                <a:lnTo>
                  <a:pt x="2489" y="3746"/>
                </a:lnTo>
                <a:lnTo>
                  <a:pt x="2908" y="2184"/>
                </a:lnTo>
                <a:lnTo>
                  <a:pt x="2489" y="634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53" name="bg object 7653"/>
          <p:cNvSpPr/>
          <p:nvPr/>
        </p:nvSpPr>
        <p:spPr>
          <a:xfrm>
            <a:off x="5458829" y="3113240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27" y="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54" name="bg object 7654"/>
          <p:cNvSpPr/>
          <p:nvPr/>
        </p:nvSpPr>
        <p:spPr>
          <a:xfrm>
            <a:off x="5465035" y="3107357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850" y="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55" name="bg object 7655"/>
          <p:cNvSpPr/>
          <p:nvPr/>
        </p:nvSpPr>
        <p:spPr>
          <a:xfrm>
            <a:off x="5466457" y="310583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31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56" name="bg object 7656"/>
          <p:cNvSpPr/>
          <p:nvPr/>
        </p:nvSpPr>
        <p:spPr>
          <a:xfrm>
            <a:off x="5467973" y="3107357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22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57" name="bg object 7657"/>
          <p:cNvSpPr/>
          <p:nvPr/>
        </p:nvSpPr>
        <p:spPr>
          <a:xfrm>
            <a:off x="5469496" y="310583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31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58" name="bg object 7658"/>
          <p:cNvSpPr/>
          <p:nvPr/>
        </p:nvSpPr>
        <p:spPr>
          <a:xfrm>
            <a:off x="5471021" y="3107357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5">
                <a:moveTo>
                  <a:pt x="0" y="0"/>
                </a:moveTo>
                <a:lnTo>
                  <a:pt x="2844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59" name="bg object 7659"/>
          <p:cNvSpPr/>
          <p:nvPr/>
        </p:nvSpPr>
        <p:spPr>
          <a:xfrm>
            <a:off x="5472549" y="3105834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4">
                <a:moveTo>
                  <a:pt x="1460" y="0"/>
                </a:moveTo>
                <a:lnTo>
                  <a:pt x="419" y="634"/>
                </a:lnTo>
                <a:lnTo>
                  <a:pt x="0" y="2184"/>
                </a:lnTo>
                <a:lnTo>
                  <a:pt x="419" y="3746"/>
                </a:lnTo>
                <a:lnTo>
                  <a:pt x="1460" y="4381"/>
                </a:lnTo>
                <a:lnTo>
                  <a:pt x="2489" y="3746"/>
                </a:lnTo>
                <a:lnTo>
                  <a:pt x="2920" y="2184"/>
                </a:lnTo>
                <a:lnTo>
                  <a:pt x="2489" y="634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60" name="bg object 7660"/>
          <p:cNvSpPr/>
          <p:nvPr/>
        </p:nvSpPr>
        <p:spPr>
          <a:xfrm>
            <a:off x="5475593" y="3107357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35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61" name="bg object 7661"/>
          <p:cNvSpPr/>
          <p:nvPr/>
        </p:nvSpPr>
        <p:spPr>
          <a:xfrm>
            <a:off x="5475601" y="310736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47" y="2908"/>
                </a:lnTo>
                <a:lnTo>
                  <a:pt x="2489" y="2489"/>
                </a:lnTo>
                <a:lnTo>
                  <a:pt x="2908" y="1447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62" name="bg object 7662"/>
          <p:cNvSpPr/>
          <p:nvPr/>
        </p:nvSpPr>
        <p:spPr>
          <a:xfrm>
            <a:off x="5478804" y="3108880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65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63" name="bg object 7663"/>
          <p:cNvSpPr/>
          <p:nvPr/>
        </p:nvSpPr>
        <p:spPr>
          <a:xfrm>
            <a:off x="5481460" y="3108971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49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64" name="bg object 7664"/>
          <p:cNvSpPr/>
          <p:nvPr/>
        </p:nvSpPr>
        <p:spPr>
          <a:xfrm>
            <a:off x="5461877" y="3112383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5">
                <a:moveTo>
                  <a:pt x="0" y="558"/>
                </a:moveTo>
                <a:lnTo>
                  <a:pt x="5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65" name="bg object 7665"/>
          <p:cNvSpPr/>
          <p:nvPr/>
        </p:nvSpPr>
        <p:spPr>
          <a:xfrm>
            <a:off x="5460352" y="311040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31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66" name="bg object 7666"/>
          <p:cNvSpPr/>
          <p:nvPr/>
        </p:nvSpPr>
        <p:spPr>
          <a:xfrm>
            <a:off x="5463141" y="3109542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0" y="1587"/>
                </a:moveTo>
                <a:lnTo>
                  <a:pt x="11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67" name="bg object 7667"/>
          <p:cNvSpPr/>
          <p:nvPr/>
        </p:nvSpPr>
        <p:spPr>
          <a:xfrm>
            <a:off x="5464918" y="3107351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0" y="1384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68" name="bg object 7668"/>
          <p:cNvSpPr/>
          <p:nvPr/>
        </p:nvSpPr>
        <p:spPr>
          <a:xfrm>
            <a:off x="5452736" y="3112147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495" y="7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69" name="bg object 7669"/>
          <p:cNvSpPr/>
          <p:nvPr/>
        </p:nvSpPr>
        <p:spPr>
          <a:xfrm>
            <a:off x="5449689" y="310888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70" name="bg object 7670"/>
          <p:cNvSpPr/>
          <p:nvPr/>
        </p:nvSpPr>
        <p:spPr>
          <a:xfrm>
            <a:off x="5449571" y="3109339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1066" y="1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71" name="bg object 7671"/>
          <p:cNvSpPr/>
          <p:nvPr/>
        </p:nvSpPr>
        <p:spPr>
          <a:xfrm>
            <a:off x="5448108" y="3107355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939" y="12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72" name="bg object 7672"/>
          <p:cNvSpPr/>
          <p:nvPr/>
        </p:nvSpPr>
        <p:spPr>
          <a:xfrm>
            <a:off x="5419206" y="3111512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676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73" name="bg object 7673"/>
          <p:cNvSpPr/>
          <p:nvPr/>
        </p:nvSpPr>
        <p:spPr>
          <a:xfrm>
            <a:off x="5419208" y="3110403"/>
            <a:ext cx="4445" cy="3175"/>
          </a:xfrm>
          <a:custGeom>
            <a:avLst/>
            <a:gdLst/>
            <a:ahLst/>
            <a:cxnLst/>
            <a:rect l="l" t="t" r="r" b="b"/>
            <a:pathLst>
              <a:path w="4445" h="3175">
                <a:moveTo>
                  <a:pt x="2184" y="0"/>
                </a:moveTo>
                <a:lnTo>
                  <a:pt x="634" y="431"/>
                </a:lnTo>
                <a:lnTo>
                  <a:pt x="0" y="1460"/>
                </a:lnTo>
                <a:lnTo>
                  <a:pt x="634" y="2489"/>
                </a:lnTo>
                <a:lnTo>
                  <a:pt x="2184" y="2920"/>
                </a:lnTo>
                <a:lnTo>
                  <a:pt x="3746" y="2489"/>
                </a:lnTo>
                <a:lnTo>
                  <a:pt x="4381" y="1460"/>
                </a:lnTo>
                <a:lnTo>
                  <a:pt x="3746" y="431"/>
                </a:lnTo>
                <a:lnTo>
                  <a:pt x="218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74" name="bg object 7674"/>
          <p:cNvSpPr/>
          <p:nvPr/>
        </p:nvSpPr>
        <p:spPr>
          <a:xfrm>
            <a:off x="5422254" y="3111928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35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75" name="bg object 7675"/>
          <p:cNvSpPr/>
          <p:nvPr/>
        </p:nvSpPr>
        <p:spPr>
          <a:xfrm>
            <a:off x="5423777" y="3110403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31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76" name="bg object 7676"/>
          <p:cNvSpPr/>
          <p:nvPr/>
        </p:nvSpPr>
        <p:spPr>
          <a:xfrm>
            <a:off x="5425302" y="3111696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27" y="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77" name="bg object 7677"/>
          <p:cNvSpPr/>
          <p:nvPr/>
        </p:nvSpPr>
        <p:spPr>
          <a:xfrm>
            <a:off x="5431507" y="3105833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850" y="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78" name="bg object 7678"/>
          <p:cNvSpPr/>
          <p:nvPr/>
        </p:nvSpPr>
        <p:spPr>
          <a:xfrm>
            <a:off x="5431402" y="3104314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4">
                <a:moveTo>
                  <a:pt x="1460" y="0"/>
                </a:moveTo>
                <a:lnTo>
                  <a:pt x="419" y="634"/>
                </a:lnTo>
                <a:lnTo>
                  <a:pt x="0" y="2184"/>
                </a:lnTo>
                <a:lnTo>
                  <a:pt x="419" y="3733"/>
                </a:lnTo>
                <a:lnTo>
                  <a:pt x="1460" y="4368"/>
                </a:lnTo>
                <a:lnTo>
                  <a:pt x="2489" y="3733"/>
                </a:lnTo>
                <a:lnTo>
                  <a:pt x="2920" y="2184"/>
                </a:lnTo>
                <a:lnTo>
                  <a:pt x="2489" y="634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79" name="bg object 7679"/>
          <p:cNvSpPr/>
          <p:nvPr/>
        </p:nvSpPr>
        <p:spPr>
          <a:xfrm>
            <a:off x="5434446" y="3105833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35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80" name="bg object 7680"/>
          <p:cNvSpPr/>
          <p:nvPr/>
        </p:nvSpPr>
        <p:spPr>
          <a:xfrm>
            <a:off x="5435974" y="310583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81" name="bg object 7681"/>
          <p:cNvSpPr/>
          <p:nvPr/>
        </p:nvSpPr>
        <p:spPr>
          <a:xfrm>
            <a:off x="5437494" y="3107357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35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82" name="bg object 7682"/>
          <p:cNvSpPr/>
          <p:nvPr/>
        </p:nvSpPr>
        <p:spPr>
          <a:xfrm>
            <a:off x="5439026" y="310583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31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83" name="bg object 7683"/>
          <p:cNvSpPr/>
          <p:nvPr/>
        </p:nvSpPr>
        <p:spPr>
          <a:xfrm>
            <a:off x="5440542" y="3107357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5">
                <a:moveTo>
                  <a:pt x="0" y="0"/>
                </a:moveTo>
                <a:lnTo>
                  <a:pt x="2870" y="1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84" name="bg object 7684"/>
          <p:cNvSpPr/>
          <p:nvPr/>
        </p:nvSpPr>
        <p:spPr>
          <a:xfrm>
            <a:off x="5442065" y="310583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31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85" name="bg object 7685"/>
          <p:cNvSpPr/>
          <p:nvPr/>
        </p:nvSpPr>
        <p:spPr>
          <a:xfrm>
            <a:off x="5443752" y="3107357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65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86" name="bg object 7686"/>
          <p:cNvSpPr/>
          <p:nvPr/>
        </p:nvSpPr>
        <p:spPr>
          <a:xfrm>
            <a:off x="5446409" y="3107447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36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87" name="bg object 7687"/>
          <p:cNvSpPr/>
          <p:nvPr/>
        </p:nvSpPr>
        <p:spPr>
          <a:xfrm>
            <a:off x="5426826" y="3110844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5">
                <a:moveTo>
                  <a:pt x="0" y="558"/>
                </a:moveTo>
                <a:lnTo>
                  <a:pt x="5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88" name="bg object 7688"/>
          <p:cNvSpPr/>
          <p:nvPr/>
        </p:nvSpPr>
        <p:spPr>
          <a:xfrm>
            <a:off x="5426830" y="310888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89" name="bg object 7689"/>
          <p:cNvSpPr/>
          <p:nvPr/>
        </p:nvSpPr>
        <p:spPr>
          <a:xfrm>
            <a:off x="5429266" y="3108005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5">
                <a:moveTo>
                  <a:pt x="0" y="1600"/>
                </a:moveTo>
                <a:lnTo>
                  <a:pt x="13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90" name="bg object 7690"/>
          <p:cNvSpPr/>
          <p:nvPr/>
        </p:nvSpPr>
        <p:spPr>
          <a:xfrm>
            <a:off x="5431220" y="3105827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0" y="1384"/>
                </a:moveTo>
                <a:lnTo>
                  <a:pt x="11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91" name="bg object 7691"/>
          <p:cNvSpPr/>
          <p:nvPr/>
        </p:nvSpPr>
        <p:spPr>
          <a:xfrm>
            <a:off x="5417682" y="3110624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571" y="7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92" name="bg object 7692"/>
          <p:cNvSpPr/>
          <p:nvPr/>
        </p:nvSpPr>
        <p:spPr>
          <a:xfrm>
            <a:off x="5416166" y="310888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93" name="bg object 7693"/>
          <p:cNvSpPr/>
          <p:nvPr/>
        </p:nvSpPr>
        <p:spPr>
          <a:xfrm>
            <a:off x="5415965" y="3107816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1117" y="1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94" name="bg object 7694"/>
          <p:cNvSpPr/>
          <p:nvPr/>
        </p:nvSpPr>
        <p:spPr>
          <a:xfrm>
            <a:off x="5414435" y="3105827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965" y="12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95" name="bg object 7695"/>
          <p:cNvSpPr/>
          <p:nvPr/>
        </p:nvSpPr>
        <p:spPr>
          <a:xfrm>
            <a:off x="5384155" y="3109973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27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96" name="bg object 7696"/>
          <p:cNvSpPr/>
          <p:nvPr/>
        </p:nvSpPr>
        <p:spPr>
          <a:xfrm>
            <a:off x="5385683" y="310888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97" name="bg object 7697"/>
          <p:cNvSpPr/>
          <p:nvPr/>
        </p:nvSpPr>
        <p:spPr>
          <a:xfrm>
            <a:off x="5388727" y="3110404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22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98" name="bg object 7698"/>
          <p:cNvSpPr/>
          <p:nvPr/>
        </p:nvSpPr>
        <p:spPr>
          <a:xfrm>
            <a:off x="5388735" y="310888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99" name="bg object 7699"/>
          <p:cNvSpPr/>
          <p:nvPr/>
        </p:nvSpPr>
        <p:spPr>
          <a:xfrm>
            <a:off x="5391775" y="3110246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01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00" name="bg object 7700"/>
          <p:cNvSpPr/>
          <p:nvPr/>
        </p:nvSpPr>
        <p:spPr>
          <a:xfrm>
            <a:off x="5397980" y="3105833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850" y="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01" name="bg object 7701"/>
          <p:cNvSpPr/>
          <p:nvPr/>
        </p:nvSpPr>
        <p:spPr>
          <a:xfrm>
            <a:off x="5397879" y="310431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02" name="bg object 7702"/>
          <p:cNvSpPr/>
          <p:nvPr/>
        </p:nvSpPr>
        <p:spPr>
          <a:xfrm>
            <a:off x="5400919" y="3105833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35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03" name="bg object 7703"/>
          <p:cNvSpPr/>
          <p:nvPr/>
        </p:nvSpPr>
        <p:spPr>
          <a:xfrm>
            <a:off x="5400918" y="310431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04" name="bg object 7704"/>
          <p:cNvSpPr/>
          <p:nvPr/>
        </p:nvSpPr>
        <p:spPr>
          <a:xfrm>
            <a:off x="5403967" y="3105833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35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05" name="bg object 7705"/>
          <p:cNvSpPr/>
          <p:nvPr/>
        </p:nvSpPr>
        <p:spPr>
          <a:xfrm>
            <a:off x="5405490" y="310431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06" name="bg object 7706"/>
          <p:cNvSpPr/>
          <p:nvPr/>
        </p:nvSpPr>
        <p:spPr>
          <a:xfrm>
            <a:off x="5407015" y="3105833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35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07" name="bg object 7707"/>
          <p:cNvSpPr/>
          <p:nvPr/>
        </p:nvSpPr>
        <p:spPr>
          <a:xfrm>
            <a:off x="5408543" y="310431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08" name="bg object 7708"/>
          <p:cNvSpPr/>
          <p:nvPr/>
        </p:nvSpPr>
        <p:spPr>
          <a:xfrm>
            <a:off x="5410243" y="3105833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65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09" name="bg object 7709"/>
          <p:cNvSpPr/>
          <p:nvPr/>
        </p:nvSpPr>
        <p:spPr>
          <a:xfrm>
            <a:off x="5412882" y="3105924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49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10" name="bg object 7710"/>
          <p:cNvSpPr/>
          <p:nvPr/>
        </p:nvSpPr>
        <p:spPr>
          <a:xfrm>
            <a:off x="5393299" y="3109336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5">
                <a:moveTo>
                  <a:pt x="0" y="558"/>
                </a:moveTo>
                <a:lnTo>
                  <a:pt x="57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11" name="bg object 7711"/>
          <p:cNvSpPr/>
          <p:nvPr/>
        </p:nvSpPr>
        <p:spPr>
          <a:xfrm>
            <a:off x="5393307" y="310736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47" y="2908"/>
                </a:lnTo>
                <a:lnTo>
                  <a:pt x="2489" y="2489"/>
                </a:lnTo>
                <a:lnTo>
                  <a:pt x="2908" y="1447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12" name="bg object 7712"/>
          <p:cNvSpPr/>
          <p:nvPr/>
        </p:nvSpPr>
        <p:spPr>
          <a:xfrm>
            <a:off x="5394563" y="3107481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1181"/>
                </a:moveTo>
                <a:lnTo>
                  <a:pt x="11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13" name="bg object 7713"/>
          <p:cNvSpPr/>
          <p:nvPr/>
        </p:nvSpPr>
        <p:spPr>
          <a:xfrm>
            <a:off x="5396339" y="3105839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1028"/>
                </a:moveTo>
                <a:lnTo>
                  <a:pt x="10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14" name="bg object 7714"/>
          <p:cNvSpPr/>
          <p:nvPr/>
        </p:nvSpPr>
        <p:spPr>
          <a:xfrm>
            <a:off x="5384162" y="3109420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5">
                <a:moveTo>
                  <a:pt x="507" y="5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15" name="bg object 7715"/>
          <p:cNvSpPr/>
          <p:nvPr/>
        </p:nvSpPr>
        <p:spPr>
          <a:xfrm>
            <a:off x="5382630" y="310736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47"/>
                </a:lnTo>
                <a:lnTo>
                  <a:pt x="431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16" name="bg object 7716"/>
          <p:cNvSpPr/>
          <p:nvPr/>
        </p:nvSpPr>
        <p:spPr>
          <a:xfrm>
            <a:off x="5382456" y="3106305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1117" y="1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17" name="bg object 7717"/>
          <p:cNvSpPr/>
          <p:nvPr/>
        </p:nvSpPr>
        <p:spPr>
          <a:xfrm>
            <a:off x="5380926" y="3104309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965" y="12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18" name="bg object 7718"/>
          <p:cNvSpPr/>
          <p:nvPr/>
        </p:nvSpPr>
        <p:spPr>
          <a:xfrm>
            <a:off x="5350628" y="3108466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52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19" name="bg object 7719"/>
          <p:cNvSpPr/>
          <p:nvPr/>
        </p:nvSpPr>
        <p:spPr>
          <a:xfrm>
            <a:off x="5352160" y="310736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47" y="2908"/>
                </a:lnTo>
                <a:lnTo>
                  <a:pt x="2489" y="2489"/>
                </a:lnTo>
                <a:lnTo>
                  <a:pt x="2908" y="1447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20" name="bg object 7720"/>
          <p:cNvSpPr/>
          <p:nvPr/>
        </p:nvSpPr>
        <p:spPr>
          <a:xfrm>
            <a:off x="5353676" y="3108880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5">
                <a:moveTo>
                  <a:pt x="0" y="0"/>
                </a:moveTo>
                <a:lnTo>
                  <a:pt x="2870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21" name="bg object 7721"/>
          <p:cNvSpPr/>
          <p:nvPr/>
        </p:nvSpPr>
        <p:spPr>
          <a:xfrm>
            <a:off x="5355199" y="310736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47"/>
                </a:lnTo>
                <a:lnTo>
                  <a:pt x="431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22" name="bg object 7722"/>
          <p:cNvSpPr/>
          <p:nvPr/>
        </p:nvSpPr>
        <p:spPr>
          <a:xfrm>
            <a:off x="5358248" y="3108722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27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23" name="bg object 7723"/>
          <p:cNvSpPr/>
          <p:nvPr/>
        </p:nvSpPr>
        <p:spPr>
          <a:xfrm>
            <a:off x="5364453" y="3104309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850" y="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24" name="bg object 7724"/>
          <p:cNvSpPr/>
          <p:nvPr/>
        </p:nvSpPr>
        <p:spPr>
          <a:xfrm>
            <a:off x="5364343" y="310279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25" name="bg object 7725"/>
          <p:cNvSpPr/>
          <p:nvPr/>
        </p:nvSpPr>
        <p:spPr>
          <a:xfrm>
            <a:off x="5365868" y="3104309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5">
                <a:moveTo>
                  <a:pt x="0" y="0"/>
                </a:moveTo>
                <a:lnTo>
                  <a:pt x="2844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26" name="bg object 7726"/>
          <p:cNvSpPr/>
          <p:nvPr/>
        </p:nvSpPr>
        <p:spPr>
          <a:xfrm>
            <a:off x="5367396" y="310279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27" name="bg object 7727"/>
          <p:cNvSpPr/>
          <p:nvPr/>
        </p:nvSpPr>
        <p:spPr>
          <a:xfrm>
            <a:off x="5368916" y="3104309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5">
                <a:moveTo>
                  <a:pt x="0" y="0"/>
                </a:moveTo>
                <a:lnTo>
                  <a:pt x="2844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28" name="bg object 7728"/>
          <p:cNvSpPr/>
          <p:nvPr/>
        </p:nvSpPr>
        <p:spPr>
          <a:xfrm>
            <a:off x="5370447" y="310279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08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29" name="bg object 7729"/>
          <p:cNvSpPr/>
          <p:nvPr/>
        </p:nvSpPr>
        <p:spPr>
          <a:xfrm>
            <a:off x="5373488" y="3104309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35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30" name="bg object 7730"/>
          <p:cNvSpPr/>
          <p:nvPr/>
        </p:nvSpPr>
        <p:spPr>
          <a:xfrm>
            <a:off x="5373489" y="3102792"/>
            <a:ext cx="4445" cy="3175"/>
          </a:xfrm>
          <a:custGeom>
            <a:avLst/>
            <a:gdLst/>
            <a:ahLst/>
            <a:cxnLst/>
            <a:rect l="l" t="t" r="r" b="b"/>
            <a:pathLst>
              <a:path w="4445" h="3175">
                <a:moveTo>
                  <a:pt x="2184" y="0"/>
                </a:moveTo>
                <a:lnTo>
                  <a:pt x="634" y="419"/>
                </a:lnTo>
                <a:lnTo>
                  <a:pt x="0" y="1460"/>
                </a:lnTo>
                <a:lnTo>
                  <a:pt x="634" y="2489"/>
                </a:lnTo>
                <a:lnTo>
                  <a:pt x="2184" y="2908"/>
                </a:lnTo>
                <a:lnTo>
                  <a:pt x="3733" y="2489"/>
                </a:lnTo>
                <a:lnTo>
                  <a:pt x="4381" y="1460"/>
                </a:lnTo>
                <a:lnTo>
                  <a:pt x="3733" y="419"/>
                </a:lnTo>
                <a:lnTo>
                  <a:pt x="218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31" name="bg object 7731"/>
          <p:cNvSpPr/>
          <p:nvPr/>
        </p:nvSpPr>
        <p:spPr>
          <a:xfrm>
            <a:off x="5376698" y="3104309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65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32" name="bg object 7732"/>
          <p:cNvSpPr/>
          <p:nvPr/>
        </p:nvSpPr>
        <p:spPr>
          <a:xfrm>
            <a:off x="5379355" y="3104400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49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33" name="bg object 7733"/>
          <p:cNvSpPr/>
          <p:nvPr/>
        </p:nvSpPr>
        <p:spPr>
          <a:xfrm>
            <a:off x="5359772" y="3107797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5">
                <a:moveTo>
                  <a:pt x="0" y="558"/>
                </a:moveTo>
                <a:lnTo>
                  <a:pt x="5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34" name="bg object 7734"/>
          <p:cNvSpPr/>
          <p:nvPr/>
        </p:nvSpPr>
        <p:spPr>
          <a:xfrm>
            <a:off x="5358253" y="3105831"/>
            <a:ext cx="4445" cy="3175"/>
          </a:xfrm>
          <a:custGeom>
            <a:avLst/>
            <a:gdLst/>
            <a:ahLst/>
            <a:cxnLst/>
            <a:rect l="l" t="t" r="r" b="b"/>
            <a:pathLst>
              <a:path w="4445" h="3175">
                <a:moveTo>
                  <a:pt x="2184" y="0"/>
                </a:moveTo>
                <a:lnTo>
                  <a:pt x="634" y="431"/>
                </a:lnTo>
                <a:lnTo>
                  <a:pt x="0" y="1460"/>
                </a:lnTo>
                <a:lnTo>
                  <a:pt x="634" y="2489"/>
                </a:lnTo>
                <a:lnTo>
                  <a:pt x="2184" y="2920"/>
                </a:lnTo>
                <a:lnTo>
                  <a:pt x="3733" y="2489"/>
                </a:lnTo>
                <a:lnTo>
                  <a:pt x="4368" y="1460"/>
                </a:lnTo>
                <a:lnTo>
                  <a:pt x="3733" y="431"/>
                </a:lnTo>
                <a:lnTo>
                  <a:pt x="218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35" name="bg object 7735"/>
          <p:cNvSpPr/>
          <p:nvPr/>
        </p:nvSpPr>
        <p:spPr>
          <a:xfrm>
            <a:off x="5361036" y="3105932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1206"/>
                </a:moveTo>
                <a:lnTo>
                  <a:pt x="11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36" name="bg object 7736"/>
          <p:cNvSpPr/>
          <p:nvPr/>
        </p:nvSpPr>
        <p:spPr>
          <a:xfrm>
            <a:off x="5362812" y="3104315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1028"/>
                </a:moveTo>
                <a:lnTo>
                  <a:pt x="10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37" name="bg object 7737"/>
          <p:cNvSpPr/>
          <p:nvPr/>
        </p:nvSpPr>
        <p:spPr>
          <a:xfrm>
            <a:off x="5350631" y="3107896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5">
                <a:moveTo>
                  <a:pt x="495" y="5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38" name="bg object 7738"/>
          <p:cNvSpPr/>
          <p:nvPr/>
        </p:nvSpPr>
        <p:spPr>
          <a:xfrm>
            <a:off x="5347589" y="3105831"/>
            <a:ext cx="4445" cy="3175"/>
          </a:xfrm>
          <a:custGeom>
            <a:avLst/>
            <a:gdLst/>
            <a:ahLst/>
            <a:cxnLst/>
            <a:rect l="l" t="t" r="r" b="b"/>
            <a:pathLst>
              <a:path w="4445" h="3175">
                <a:moveTo>
                  <a:pt x="2171" y="0"/>
                </a:moveTo>
                <a:lnTo>
                  <a:pt x="634" y="431"/>
                </a:lnTo>
                <a:lnTo>
                  <a:pt x="0" y="1460"/>
                </a:lnTo>
                <a:lnTo>
                  <a:pt x="634" y="2489"/>
                </a:lnTo>
                <a:lnTo>
                  <a:pt x="2171" y="2920"/>
                </a:lnTo>
                <a:lnTo>
                  <a:pt x="3733" y="2489"/>
                </a:lnTo>
                <a:lnTo>
                  <a:pt x="4368" y="1460"/>
                </a:lnTo>
                <a:lnTo>
                  <a:pt x="3733" y="431"/>
                </a:lnTo>
                <a:lnTo>
                  <a:pt x="217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39" name="bg object 7739"/>
          <p:cNvSpPr/>
          <p:nvPr/>
        </p:nvSpPr>
        <p:spPr>
          <a:xfrm>
            <a:off x="5348911" y="3104768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1117" y="1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40" name="bg object 7740"/>
          <p:cNvSpPr/>
          <p:nvPr/>
        </p:nvSpPr>
        <p:spPr>
          <a:xfrm>
            <a:off x="5347386" y="3102780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977" y="12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41" name="bg object 7741"/>
          <p:cNvSpPr/>
          <p:nvPr/>
        </p:nvSpPr>
        <p:spPr>
          <a:xfrm>
            <a:off x="5317101" y="3106942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52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42" name="bg object 7742"/>
          <p:cNvSpPr/>
          <p:nvPr/>
        </p:nvSpPr>
        <p:spPr>
          <a:xfrm>
            <a:off x="5318624" y="310583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31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43" name="bg object 7743"/>
          <p:cNvSpPr/>
          <p:nvPr/>
        </p:nvSpPr>
        <p:spPr>
          <a:xfrm>
            <a:off x="5320149" y="3107357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35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44" name="bg object 7744"/>
          <p:cNvSpPr/>
          <p:nvPr/>
        </p:nvSpPr>
        <p:spPr>
          <a:xfrm>
            <a:off x="5321677" y="310583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45" name="bg object 7745"/>
          <p:cNvSpPr/>
          <p:nvPr/>
        </p:nvSpPr>
        <p:spPr>
          <a:xfrm>
            <a:off x="5323197" y="3107198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27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46" name="bg object 7746"/>
          <p:cNvSpPr/>
          <p:nvPr/>
        </p:nvSpPr>
        <p:spPr>
          <a:xfrm>
            <a:off x="5329402" y="3102785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850" y="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47" name="bg object 7747"/>
          <p:cNvSpPr/>
          <p:nvPr/>
        </p:nvSpPr>
        <p:spPr>
          <a:xfrm>
            <a:off x="5330820" y="310125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501"/>
                </a:lnTo>
                <a:lnTo>
                  <a:pt x="1460" y="2920"/>
                </a:lnTo>
                <a:lnTo>
                  <a:pt x="2489" y="2501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48" name="bg object 7748"/>
          <p:cNvSpPr/>
          <p:nvPr/>
        </p:nvSpPr>
        <p:spPr>
          <a:xfrm>
            <a:off x="5332341" y="3102785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35" y="1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49" name="bg object 7749"/>
          <p:cNvSpPr/>
          <p:nvPr/>
        </p:nvSpPr>
        <p:spPr>
          <a:xfrm>
            <a:off x="5333872" y="310125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501"/>
                </a:lnTo>
                <a:lnTo>
                  <a:pt x="1447" y="2920"/>
                </a:lnTo>
                <a:lnTo>
                  <a:pt x="2489" y="2501"/>
                </a:lnTo>
                <a:lnTo>
                  <a:pt x="2908" y="1460"/>
                </a:lnTo>
                <a:lnTo>
                  <a:pt x="2489" y="431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50" name="bg object 7750"/>
          <p:cNvSpPr/>
          <p:nvPr/>
        </p:nvSpPr>
        <p:spPr>
          <a:xfrm>
            <a:off x="5335389" y="3102785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35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51" name="bg object 7751"/>
          <p:cNvSpPr/>
          <p:nvPr/>
        </p:nvSpPr>
        <p:spPr>
          <a:xfrm>
            <a:off x="5336911" y="310125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31"/>
                </a:lnTo>
                <a:lnTo>
                  <a:pt x="0" y="1460"/>
                </a:lnTo>
                <a:lnTo>
                  <a:pt x="431" y="2501"/>
                </a:lnTo>
                <a:lnTo>
                  <a:pt x="1460" y="2920"/>
                </a:lnTo>
                <a:lnTo>
                  <a:pt x="2489" y="2501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52" name="bg object 7752"/>
          <p:cNvSpPr/>
          <p:nvPr/>
        </p:nvSpPr>
        <p:spPr>
          <a:xfrm>
            <a:off x="5338436" y="3102785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5">
                <a:moveTo>
                  <a:pt x="0" y="0"/>
                </a:moveTo>
                <a:lnTo>
                  <a:pt x="2870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53" name="bg object 7753"/>
          <p:cNvSpPr/>
          <p:nvPr/>
        </p:nvSpPr>
        <p:spPr>
          <a:xfrm>
            <a:off x="5339964" y="3101259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501"/>
                </a:lnTo>
                <a:lnTo>
                  <a:pt x="1460" y="2920"/>
                </a:lnTo>
                <a:lnTo>
                  <a:pt x="2489" y="2501"/>
                </a:lnTo>
                <a:lnTo>
                  <a:pt x="2920" y="1460"/>
                </a:lnTo>
                <a:lnTo>
                  <a:pt x="2489" y="431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54" name="bg object 7754"/>
          <p:cNvSpPr/>
          <p:nvPr/>
        </p:nvSpPr>
        <p:spPr>
          <a:xfrm>
            <a:off x="5342857" y="3102785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892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55" name="bg object 7755"/>
          <p:cNvSpPr/>
          <p:nvPr/>
        </p:nvSpPr>
        <p:spPr>
          <a:xfrm>
            <a:off x="5345703" y="3102886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650" y="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56" name="bg object 7756"/>
          <p:cNvSpPr/>
          <p:nvPr/>
        </p:nvSpPr>
        <p:spPr>
          <a:xfrm>
            <a:off x="5324721" y="3107433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0" y="749"/>
                </a:moveTo>
                <a:lnTo>
                  <a:pt x="58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57" name="bg object 7757"/>
          <p:cNvSpPr/>
          <p:nvPr/>
        </p:nvSpPr>
        <p:spPr>
          <a:xfrm>
            <a:off x="5324728" y="310431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58" name="bg object 7758"/>
          <p:cNvSpPr/>
          <p:nvPr/>
        </p:nvSpPr>
        <p:spPr>
          <a:xfrm>
            <a:off x="5327526" y="3104433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1181"/>
                </a:moveTo>
                <a:lnTo>
                  <a:pt x="11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59" name="bg object 7759"/>
          <p:cNvSpPr/>
          <p:nvPr/>
        </p:nvSpPr>
        <p:spPr>
          <a:xfrm>
            <a:off x="5329285" y="3102781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1054"/>
                </a:moveTo>
                <a:lnTo>
                  <a:pt x="10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60" name="bg object 7760"/>
          <p:cNvSpPr/>
          <p:nvPr/>
        </p:nvSpPr>
        <p:spPr>
          <a:xfrm>
            <a:off x="5317107" y="3106375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5">
                <a:moveTo>
                  <a:pt x="507" y="6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61" name="bg object 7761"/>
          <p:cNvSpPr/>
          <p:nvPr/>
        </p:nvSpPr>
        <p:spPr>
          <a:xfrm>
            <a:off x="5314052" y="310431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62" name="bg object 7762"/>
          <p:cNvSpPr/>
          <p:nvPr/>
        </p:nvSpPr>
        <p:spPr>
          <a:xfrm>
            <a:off x="5313939" y="3104116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1066" y="9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63" name="bg object 7763"/>
          <p:cNvSpPr/>
          <p:nvPr/>
        </p:nvSpPr>
        <p:spPr>
          <a:xfrm>
            <a:off x="5312485" y="3102781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914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64" name="bg object 7764"/>
          <p:cNvSpPr/>
          <p:nvPr/>
        </p:nvSpPr>
        <p:spPr>
          <a:xfrm>
            <a:off x="5283574" y="3105557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65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65" name="bg object 7765"/>
          <p:cNvSpPr/>
          <p:nvPr/>
        </p:nvSpPr>
        <p:spPr>
          <a:xfrm>
            <a:off x="5283581" y="310431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66" name="bg object 7766"/>
          <p:cNvSpPr/>
          <p:nvPr/>
        </p:nvSpPr>
        <p:spPr>
          <a:xfrm>
            <a:off x="5286622" y="3105833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22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67" name="bg object 7767"/>
          <p:cNvSpPr/>
          <p:nvPr/>
        </p:nvSpPr>
        <p:spPr>
          <a:xfrm>
            <a:off x="5288153" y="310431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68" name="bg object 7768"/>
          <p:cNvSpPr/>
          <p:nvPr/>
        </p:nvSpPr>
        <p:spPr>
          <a:xfrm>
            <a:off x="5289670" y="3105674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01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69" name="bg object 7769"/>
          <p:cNvSpPr/>
          <p:nvPr/>
        </p:nvSpPr>
        <p:spPr>
          <a:xfrm>
            <a:off x="5295874" y="3101262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850" y="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70" name="bg object 7770"/>
          <p:cNvSpPr/>
          <p:nvPr/>
        </p:nvSpPr>
        <p:spPr>
          <a:xfrm>
            <a:off x="5295764" y="309974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71" name="bg object 7771"/>
          <p:cNvSpPr/>
          <p:nvPr/>
        </p:nvSpPr>
        <p:spPr>
          <a:xfrm>
            <a:off x="5298813" y="3101262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35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72" name="bg object 7772"/>
          <p:cNvSpPr/>
          <p:nvPr/>
        </p:nvSpPr>
        <p:spPr>
          <a:xfrm>
            <a:off x="5298819" y="3099741"/>
            <a:ext cx="4445" cy="3175"/>
          </a:xfrm>
          <a:custGeom>
            <a:avLst/>
            <a:gdLst/>
            <a:ahLst/>
            <a:cxnLst/>
            <a:rect l="l" t="t" r="r" b="b"/>
            <a:pathLst>
              <a:path w="4445" h="3175">
                <a:moveTo>
                  <a:pt x="2184" y="0"/>
                </a:moveTo>
                <a:lnTo>
                  <a:pt x="634" y="419"/>
                </a:lnTo>
                <a:lnTo>
                  <a:pt x="0" y="1460"/>
                </a:lnTo>
                <a:lnTo>
                  <a:pt x="634" y="2489"/>
                </a:lnTo>
                <a:lnTo>
                  <a:pt x="2184" y="2920"/>
                </a:lnTo>
                <a:lnTo>
                  <a:pt x="3733" y="2489"/>
                </a:lnTo>
                <a:lnTo>
                  <a:pt x="4368" y="1460"/>
                </a:lnTo>
                <a:lnTo>
                  <a:pt x="3733" y="419"/>
                </a:lnTo>
                <a:lnTo>
                  <a:pt x="218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73" name="bg object 7773"/>
          <p:cNvSpPr/>
          <p:nvPr/>
        </p:nvSpPr>
        <p:spPr>
          <a:xfrm>
            <a:off x="5301861" y="3101262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35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74" name="bg object 7774"/>
          <p:cNvSpPr/>
          <p:nvPr/>
        </p:nvSpPr>
        <p:spPr>
          <a:xfrm>
            <a:off x="5303389" y="309974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75" name="bg object 7775"/>
          <p:cNvSpPr/>
          <p:nvPr/>
        </p:nvSpPr>
        <p:spPr>
          <a:xfrm>
            <a:off x="5304909" y="3101262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35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76" name="bg object 7776"/>
          <p:cNvSpPr/>
          <p:nvPr/>
        </p:nvSpPr>
        <p:spPr>
          <a:xfrm>
            <a:off x="5306441" y="3099742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4">
                <a:moveTo>
                  <a:pt x="1447" y="0"/>
                </a:moveTo>
                <a:lnTo>
                  <a:pt x="419" y="634"/>
                </a:lnTo>
                <a:lnTo>
                  <a:pt x="0" y="2184"/>
                </a:lnTo>
                <a:lnTo>
                  <a:pt x="419" y="3733"/>
                </a:lnTo>
                <a:lnTo>
                  <a:pt x="1447" y="4368"/>
                </a:lnTo>
                <a:lnTo>
                  <a:pt x="2489" y="3733"/>
                </a:lnTo>
                <a:lnTo>
                  <a:pt x="2908" y="2184"/>
                </a:lnTo>
                <a:lnTo>
                  <a:pt x="2489" y="634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77" name="bg object 7777"/>
          <p:cNvSpPr/>
          <p:nvPr/>
        </p:nvSpPr>
        <p:spPr>
          <a:xfrm>
            <a:off x="5308138" y="3101262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65" y="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78" name="bg object 7778"/>
          <p:cNvSpPr/>
          <p:nvPr/>
        </p:nvSpPr>
        <p:spPr>
          <a:xfrm>
            <a:off x="5310777" y="3101383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49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79" name="bg object 7779"/>
          <p:cNvSpPr/>
          <p:nvPr/>
        </p:nvSpPr>
        <p:spPr>
          <a:xfrm>
            <a:off x="5291194" y="3105921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0" y="736"/>
                </a:moveTo>
                <a:lnTo>
                  <a:pt x="57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80" name="bg object 7780"/>
          <p:cNvSpPr/>
          <p:nvPr/>
        </p:nvSpPr>
        <p:spPr>
          <a:xfrm>
            <a:off x="5291192" y="310431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81" name="bg object 7781"/>
          <p:cNvSpPr/>
          <p:nvPr/>
        </p:nvSpPr>
        <p:spPr>
          <a:xfrm>
            <a:off x="5292457" y="3102884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1206"/>
                </a:moveTo>
                <a:lnTo>
                  <a:pt x="11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82" name="bg object 7782"/>
          <p:cNvSpPr/>
          <p:nvPr/>
        </p:nvSpPr>
        <p:spPr>
          <a:xfrm>
            <a:off x="5294234" y="3101267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1028"/>
                </a:moveTo>
                <a:lnTo>
                  <a:pt x="10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83" name="bg object 7783"/>
          <p:cNvSpPr/>
          <p:nvPr/>
        </p:nvSpPr>
        <p:spPr>
          <a:xfrm>
            <a:off x="5282056" y="3104848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5">
                <a:moveTo>
                  <a:pt x="507" y="5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84" name="bg object 7784"/>
          <p:cNvSpPr/>
          <p:nvPr/>
        </p:nvSpPr>
        <p:spPr>
          <a:xfrm>
            <a:off x="5280530" y="310279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85" name="bg object 7785"/>
          <p:cNvSpPr/>
          <p:nvPr/>
        </p:nvSpPr>
        <p:spPr>
          <a:xfrm>
            <a:off x="5280771" y="3102364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1104" y="1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86" name="bg object 7786"/>
          <p:cNvSpPr/>
          <p:nvPr/>
        </p:nvSpPr>
        <p:spPr>
          <a:xfrm>
            <a:off x="5279256" y="3100379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952" y="12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87" name="bg object 7787"/>
          <p:cNvSpPr/>
          <p:nvPr/>
        </p:nvSpPr>
        <p:spPr>
          <a:xfrm>
            <a:off x="5262238" y="3099738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5">
                <a:moveTo>
                  <a:pt x="0" y="0"/>
                </a:moveTo>
                <a:lnTo>
                  <a:pt x="850" y="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88" name="bg object 7788"/>
          <p:cNvSpPr/>
          <p:nvPr/>
        </p:nvSpPr>
        <p:spPr>
          <a:xfrm>
            <a:off x="5262242" y="3098220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89" name="bg object 7789"/>
          <p:cNvSpPr/>
          <p:nvPr/>
        </p:nvSpPr>
        <p:spPr>
          <a:xfrm>
            <a:off x="5263762" y="3099738"/>
            <a:ext cx="3175" cy="635"/>
          </a:xfrm>
          <a:custGeom>
            <a:avLst/>
            <a:gdLst/>
            <a:ahLst/>
            <a:cxnLst/>
            <a:rect l="l" t="t" r="r" b="b"/>
            <a:pathLst>
              <a:path w="3175" h="635">
                <a:moveTo>
                  <a:pt x="0" y="0"/>
                </a:moveTo>
                <a:lnTo>
                  <a:pt x="2844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90" name="bg object 7790"/>
          <p:cNvSpPr/>
          <p:nvPr/>
        </p:nvSpPr>
        <p:spPr>
          <a:xfrm>
            <a:off x="5265294" y="3098222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4">
                <a:moveTo>
                  <a:pt x="1447" y="0"/>
                </a:moveTo>
                <a:lnTo>
                  <a:pt x="419" y="634"/>
                </a:lnTo>
                <a:lnTo>
                  <a:pt x="0" y="2171"/>
                </a:lnTo>
                <a:lnTo>
                  <a:pt x="419" y="3733"/>
                </a:lnTo>
                <a:lnTo>
                  <a:pt x="1447" y="4368"/>
                </a:lnTo>
                <a:lnTo>
                  <a:pt x="2489" y="3733"/>
                </a:lnTo>
                <a:lnTo>
                  <a:pt x="2908" y="2171"/>
                </a:lnTo>
                <a:lnTo>
                  <a:pt x="2489" y="634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91" name="bg object 7791"/>
          <p:cNvSpPr/>
          <p:nvPr/>
        </p:nvSpPr>
        <p:spPr>
          <a:xfrm>
            <a:off x="5268334" y="3099738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22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92" name="bg object 7792"/>
          <p:cNvSpPr/>
          <p:nvPr/>
        </p:nvSpPr>
        <p:spPr>
          <a:xfrm>
            <a:off x="5268336" y="3099741"/>
            <a:ext cx="4445" cy="3175"/>
          </a:xfrm>
          <a:custGeom>
            <a:avLst/>
            <a:gdLst/>
            <a:ahLst/>
            <a:cxnLst/>
            <a:rect l="l" t="t" r="r" b="b"/>
            <a:pathLst>
              <a:path w="4445" h="3175">
                <a:moveTo>
                  <a:pt x="2184" y="0"/>
                </a:moveTo>
                <a:lnTo>
                  <a:pt x="634" y="419"/>
                </a:lnTo>
                <a:lnTo>
                  <a:pt x="0" y="1460"/>
                </a:lnTo>
                <a:lnTo>
                  <a:pt x="634" y="2489"/>
                </a:lnTo>
                <a:lnTo>
                  <a:pt x="2184" y="2920"/>
                </a:lnTo>
                <a:lnTo>
                  <a:pt x="3746" y="2489"/>
                </a:lnTo>
                <a:lnTo>
                  <a:pt x="4381" y="1460"/>
                </a:lnTo>
                <a:lnTo>
                  <a:pt x="3746" y="419"/>
                </a:lnTo>
                <a:lnTo>
                  <a:pt x="218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93" name="bg object 7793"/>
          <p:cNvSpPr/>
          <p:nvPr/>
        </p:nvSpPr>
        <p:spPr>
          <a:xfrm>
            <a:off x="5271382" y="3101262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422" y="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94" name="bg object 7794"/>
          <p:cNvSpPr/>
          <p:nvPr/>
        </p:nvSpPr>
        <p:spPr>
          <a:xfrm>
            <a:off x="5272905" y="309974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95" name="bg object 7795"/>
          <p:cNvSpPr/>
          <p:nvPr/>
        </p:nvSpPr>
        <p:spPr>
          <a:xfrm>
            <a:off x="5274594" y="3101262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765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96" name="bg object 7796"/>
          <p:cNvSpPr/>
          <p:nvPr/>
        </p:nvSpPr>
        <p:spPr>
          <a:xfrm>
            <a:off x="5277249" y="3101352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549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97" name="bg object 7797"/>
          <p:cNvSpPr/>
          <p:nvPr/>
        </p:nvSpPr>
        <p:spPr>
          <a:xfrm>
            <a:off x="5257667" y="3104749"/>
            <a:ext cx="635" cy="635"/>
          </a:xfrm>
          <a:custGeom>
            <a:avLst/>
            <a:gdLst/>
            <a:ahLst/>
            <a:cxnLst/>
            <a:rect l="l" t="t" r="r" b="b"/>
            <a:pathLst>
              <a:path w="635" h="635">
                <a:moveTo>
                  <a:pt x="0" y="558"/>
                </a:moveTo>
                <a:lnTo>
                  <a:pt x="5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98" name="bg object 7798"/>
          <p:cNvSpPr/>
          <p:nvPr/>
        </p:nvSpPr>
        <p:spPr>
          <a:xfrm>
            <a:off x="5257670" y="310279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99" name="bg object 7799"/>
          <p:cNvSpPr/>
          <p:nvPr/>
        </p:nvSpPr>
        <p:spPr>
          <a:xfrm>
            <a:off x="5259420" y="3101595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0" y="1320"/>
                </a:moveTo>
                <a:lnTo>
                  <a:pt x="12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00" name="bg object 7800"/>
          <p:cNvSpPr/>
          <p:nvPr/>
        </p:nvSpPr>
        <p:spPr>
          <a:xfrm>
            <a:off x="5261229" y="3099768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1168"/>
                </a:moveTo>
                <a:lnTo>
                  <a:pt x="10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01" name="bg object 7801"/>
          <p:cNvSpPr/>
          <p:nvPr/>
        </p:nvSpPr>
        <p:spPr>
          <a:xfrm>
            <a:off x="4299094" y="2907711"/>
            <a:ext cx="0" cy="80645"/>
          </a:xfrm>
          <a:custGeom>
            <a:avLst/>
            <a:gdLst/>
            <a:ahLst/>
            <a:cxnLst/>
            <a:rect l="l" t="t" r="r" b="b"/>
            <a:pathLst>
              <a:path h="80644">
                <a:moveTo>
                  <a:pt x="0" y="803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02" name="bg object 7802"/>
          <p:cNvSpPr/>
          <p:nvPr/>
        </p:nvSpPr>
        <p:spPr>
          <a:xfrm>
            <a:off x="4647196" y="2982162"/>
            <a:ext cx="1905" cy="8890"/>
          </a:xfrm>
          <a:custGeom>
            <a:avLst/>
            <a:gdLst/>
            <a:ahLst/>
            <a:cxnLst/>
            <a:rect l="l" t="t" r="r" b="b"/>
            <a:pathLst>
              <a:path w="1904" h="8889">
                <a:moveTo>
                  <a:pt x="0" y="8661"/>
                </a:moveTo>
                <a:lnTo>
                  <a:pt x="16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03" name="bg object 7803"/>
          <p:cNvSpPr/>
          <p:nvPr/>
        </p:nvSpPr>
        <p:spPr>
          <a:xfrm>
            <a:off x="5264335" y="3025386"/>
            <a:ext cx="2540" cy="635"/>
          </a:xfrm>
          <a:custGeom>
            <a:avLst/>
            <a:gdLst/>
            <a:ahLst/>
            <a:cxnLst/>
            <a:rect l="l" t="t" r="r" b="b"/>
            <a:pathLst>
              <a:path w="2539" h="635">
                <a:moveTo>
                  <a:pt x="2235" y="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04" name="bg object 7804"/>
          <p:cNvSpPr/>
          <p:nvPr/>
        </p:nvSpPr>
        <p:spPr>
          <a:xfrm>
            <a:off x="4370951" y="2942809"/>
            <a:ext cx="0" cy="45720"/>
          </a:xfrm>
          <a:custGeom>
            <a:avLst/>
            <a:gdLst/>
            <a:ahLst/>
            <a:cxnLst/>
            <a:rect l="l" t="t" r="r" b="b"/>
            <a:pathLst>
              <a:path h="45719">
                <a:moveTo>
                  <a:pt x="0" y="0"/>
                </a:moveTo>
                <a:lnTo>
                  <a:pt x="0" y="452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05" name="bg object 7805"/>
          <p:cNvSpPr/>
          <p:nvPr/>
        </p:nvSpPr>
        <p:spPr>
          <a:xfrm>
            <a:off x="4351508" y="2996505"/>
            <a:ext cx="19685" cy="0"/>
          </a:xfrm>
          <a:custGeom>
            <a:avLst/>
            <a:gdLst/>
            <a:ahLst/>
            <a:cxnLst/>
            <a:rect l="l" t="t" r="r" b="b"/>
            <a:pathLst>
              <a:path w="19685">
                <a:moveTo>
                  <a:pt x="1944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06" name="bg object 7806"/>
          <p:cNvSpPr/>
          <p:nvPr/>
        </p:nvSpPr>
        <p:spPr>
          <a:xfrm>
            <a:off x="4707421" y="2993783"/>
            <a:ext cx="0" cy="452120"/>
          </a:xfrm>
          <a:custGeom>
            <a:avLst/>
            <a:gdLst/>
            <a:ahLst/>
            <a:cxnLst/>
            <a:rect l="l" t="t" r="r" b="b"/>
            <a:pathLst>
              <a:path h="452120">
                <a:moveTo>
                  <a:pt x="0" y="0"/>
                </a:moveTo>
                <a:lnTo>
                  <a:pt x="0" y="4517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07" name="bg object 7807"/>
          <p:cNvSpPr/>
          <p:nvPr/>
        </p:nvSpPr>
        <p:spPr>
          <a:xfrm>
            <a:off x="4351506" y="3196066"/>
            <a:ext cx="0" cy="144780"/>
          </a:xfrm>
          <a:custGeom>
            <a:avLst/>
            <a:gdLst/>
            <a:ahLst/>
            <a:cxnLst/>
            <a:rect l="l" t="t" r="r" b="b"/>
            <a:pathLst>
              <a:path h="144779">
                <a:moveTo>
                  <a:pt x="0" y="1445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08" name="bg object 7808"/>
          <p:cNvSpPr/>
          <p:nvPr/>
        </p:nvSpPr>
        <p:spPr>
          <a:xfrm>
            <a:off x="4351506" y="2988047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84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09" name="bg object 7809"/>
          <p:cNvSpPr/>
          <p:nvPr/>
        </p:nvSpPr>
        <p:spPr>
          <a:xfrm>
            <a:off x="4847976" y="3025763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689" y="3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10" name="bg object 7810"/>
          <p:cNvSpPr/>
          <p:nvPr/>
        </p:nvSpPr>
        <p:spPr>
          <a:xfrm>
            <a:off x="4849252" y="3025070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08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11" name="bg object 7811"/>
          <p:cNvSpPr/>
          <p:nvPr/>
        </p:nvSpPr>
        <p:spPr>
          <a:xfrm>
            <a:off x="4850769" y="3026586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12" name="bg object 7812"/>
          <p:cNvSpPr/>
          <p:nvPr/>
        </p:nvSpPr>
        <p:spPr>
          <a:xfrm>
            <a:off x="4852291" y="3026590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13" name="bg object 7813"/>
          <p:cNvSpPr/>
          <p:nvPr/>
        </p:nvSpPr>
        <p:spPr>
          <a:xfrm>
            <a:off x="4853817" y="3027071"/>
            <a:ext cx="2540" cy="1270"/>
          </a:xfrm>
          <a:custGeom>
            <a:avLst/>
            <a:gdLst/>
            <a:ahLst/>
            <a:cxnLst/>
            <a:rect l="l" t="t" r="r" b="b"/>
            <a:pathLst>
              <a:path w="2539" h="1269">
                <a:moveTo>
                  <a:pt x="0" y="0"/>
                </a:moveTo>
                <a:lnTo>
                  <a:pt x="2031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14" name="bg object 7814"/>
          <p:cNvSpPr/>
          <p:nvPr/>
        </p:nvSpPr>
        <p:spPr>
          <a:xfrm>
            <a:off x="4855846" y="3026590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0" y="1295"/>
                </a:moveTo>
                <a:lnTo>
                  <a:pt x="7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15" name="bg object 7815"/>
          <p:cNvSpPr/>
          <p:nvPr/>
        </p:nvSpPr>
        <p:spPr>
          <a:xfrm>
            <a:off x="4855344" y="3025070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16" name="bg object 7816"/>
          <p:cNvSpPr/>
          <p:nvPr/>
        </p:nvSpPr>
        <p:spPr>
          <a:xfrm>
            <a:off x="4858146" y="3025012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1092"/>
                </a:moveTo>
                <a:lnTo>
                  <a:pt x="13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17" name="bg object 7817"/>
          <p:cNvSpPr/>
          <p:nvPr/>
        </p:nvSpPr>
        <p:spPr>
          <a:xfrm>
            <a:off x="4860188" y="3023541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939"/>
                </a:moveTo>
                <a:lnTo>
                  <a:pt x="11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18" name="bg object 7818"/>
          <p:cNvSpPr/>
          <p:nvPr/>
        </p:nvSpPr>
        <p:spPr>
          <a:xfrm>
            <a:off x="4847725" y="3025356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393" y="6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19" name="bg object 7819"/>
          <p:cNvSpPr/>
          <p:nvPr/>
        </p:nvSpPr>
        <p:spPr>
          <a:xfrm>
            <a:off x="4844682" y="3023537"/>
            <a:ext cx="4445" cy="3175"/>
          </a:xfrm>
          <a:custGeom>
            <a:avLst/>
            <a:gdLst/>
            <a:ahLst/>
            <a:cxnLst/>
            <a:rect l="l" t="t" r="r" b="b"/>
            <a:pathLst>
              <a:path w="4445" h="3175">
                <a:moveTo>
                  <a:pt x="2171" y="0"/>
                </a:moveTo>
                <a:lnTo>
                  <a:pt x="634" y="431"/>
                </a:lnTo>
                <a:lnTo>
                  <a:pt x="0" y="1460"/>
                </a:lnTo>
                <a:lnTo>
                  <a:pt x="634" y="2501"/>
                </a:lnTo>
                <a:lnTo>
                  <a:pt x="2171" y="2920"/>
                </a:lnTo>
                <a:lnTo>
                  <a:pt x="3733" y="2501"/>
                </a:lnTo>
                <a:lnTo>
                  <a:pt x="4368" y="1460"/>
                </a:lnTo>
                <a:lnTo>
                  <a:pt x="3733" y="431"/>
                </a:lnTo>
                <a:lnTo>
                  <a:pt x="217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20" name="bg object 7820"/>
          <p:cNvSpPr/>
          <p:nvPr/>
        </p:nvSpPr>
        <p:spPr>
          <a:xfrm>
            <a:off x="4845850" y="3022547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850" y="14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21" name="bg object 7821"/>
          <p:cNvSpPr/>
          <p:nvPr/>
        </p:nvSpPr>
        <p:spPr>
          <a:xfrm>
            <a:off x="4844670" y="3020497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749" y="13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22" name="bg object 7822"/>
          <p:cNvSpPr/>
          <p:nvPr/>
        </p:nvSpPr>
        <p:spPr>
          <a:xfrm>
            <a:off x="4880678" y="3032275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663" y="3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23" name="bg object 7823"/>
          <p:cNvSpPr/>
          <p:nvPr/>
        </p:nvSpPr>
        <p:spPr>
          <a:xfrm>
            <a:off x="4882776" y="303116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24" name="bg object 7824"/>
          <p:cNvSpPr/>
          <p:nvPr/>
        </p:nvSpPr>
        <p:spPr>
          <a:xfrm>
            <a:off x="4884296" y="3032682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25" name="bg object 7825"/>
          <p:cNvSpPr/>
          <p:nvPr/>
        </p:nvSpPr>
        <p:spPr>
          <a:xfrm>
            <a:off x="4885828" y="3032681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31"/>
                </a:lnTo>
                <a:lnTo>
                  <a:pt x="0" y="1460"/>
                </a:lnTo>
                <a:lnTo>
                  <a:pt x="419" y="2489"/>
                </a:lnTo>
                <a:lnTo>
                  <a:pt x="1447" y="2920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31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26" name="bg object 7826"/>
          <p:cNvSpPr/>
          <p:nvPr/>
        </p:nvSpPr>
        <p:spPr>
          <a:xfrm>
            <a:off x="4887344" y="3034691"/>
            <a:ext cx="2540" cy="1270"/>
          </a:xfrm>
          <a:custGeom>
            <a:avLst/>
            <a:gdLst/>
            <a:ahLst/>
            <a:cxnLst/>
            <a:rect l="l" t="t" r="r" b="b"/>
            <a:pathLst>
              <a:path w="2539" h="1269">
                <a:moveTo>
                  <a:pt x="0" y="0"/>
                </a:moveTo>
                <a:lnTo>
                  <a:pt x="2031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27" name="bg object 7827"/>
          <p:cNvSpPr/>
          <p:nvPr/>
        </p:nvSpPr>
        <p:spPr>
          <a:xfrm>
            <a:off x="4889373" y="3034210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0" y="1295"/>
                </a:moveTo>
                <a:lnTo>
                  <a:pt x="7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28" name="bg object 7828"/>
          <p:cNvSpPr/>
          <p:nvPr/>
        </p:nvSpPr>
        <p:spPr>
          <a:xfrm>
            <a:off x="4888867" y="303116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29" name="bg object 7829"/>
          <p:cNvSpPr/>
          <p:nvPr/>
        </p:nvSpPr>
        <p:spPr>
          <a:xfrm>
            <a:off x="4891655" y="3031132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1066"/>
                </a:moveTo>
                <a:lnTo>
                  <a:pt x="13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30" name="bg object 7830"/>
          <p:cNvSpPr/>
          <p:nvPr/>
        </p:nvSpPr>
        <p:spPr>
          <a:xfrm>
            <a:off x="4893715" y="3029636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939"/>
                </a:moveTo>
                <a:lnTo>
                  <a:pt x="11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31" name="bg object 7831"/>
          <p:cNvSpPr/>
          <p:nvPr/>
        </p:nvSpPr>
        <p:spPr>
          <a:xfrm>
            <a:off x="4881253" y="3031452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393" y="6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32" name="bg object 7832"/>
          <p:cNvSpPr/>
          <p:nvPr/>
        </p:nvSpPr>
        <p:spPr>
          <a:xfrm>
            <a:off x="4878204" y="3029642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47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47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33" name="bg object 7833"/>
          <p:cNvSpPr/>
          <p:nvPr/>
        </p:nvSpPr>
        <p:spPr>
          <a:xfrm>
            <a:off x="4879377" y="3028909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850" y="16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34" name="bg object 7834"/>
          <p:cNvSpPr/>
          <p:nvPr/>
        </p:nvSpPr>
        <p:spPr>
          <a:xfrm>
            <a:off x="4878199" y="3026591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749" y="14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35" name="bg object 7835"/>
          <p:cNvSpPr/>
          <p:nvPr/>
        </p:nvSpPr>
        <p:spPr>
          <a:xfrm>
            <a:off x="4914205" y="3039844"/>
            <a:ext cx="1905" cy="635"/>
          </a:xfrm>
          <a:custGeom>
            <a:avLst/>
            <a:gdLst/>
            <a:ahLst/>
            <a:cxnLst/>
            <a:rect l="l" t="t" r="r" b="b"/>
            <a:pathLst>
              <a:path w="1904" h="635">
                <a:moveTo>
                  <a:pt x="0" y="0"/>
                </a:moveTo>
                <a:lnTo>
                  <a:pt x="1663" y="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36" name="bg object 7836"/>
          <p:cNvSpPr/>
          <p:nvPr/>
        </p:nvSpPr>
        <p:spPr>
          <a:xfrm>
            <a:off x="4914780" y="3038786"/>
            <a:ext cx="4445" cy="3175"/>
          </a:xfrm>
          <a:custGeom>
            <a:avLst/>
            <a:gdLst/>
            <a:ahLst/>
            <a:cxnLst/>
            <a:rect l="l" t="t" r="r" b="b"/>
            <a:pathLst>
              <a:path w="4445" h="3175">
                <a:moveTo>
                  <a:pt x="2184" y="0"/>
                </a:moveTo>
                <a:lnTo>
                  <a:pt x="634" y="419"/>
                </a:lnTo>
                <a:lnTo>
                  <a:pt x="0" y="1460"/>
                </a:lnTo>
                <a:lnTo>
                  <a:pt x="634" y="2489"/>
                </a:lnTo>
                <a:lnTo>
                  <a:pt x="2184" y="2908"/>
                </a:lnTo>
                <a:lnTo>
                  <a:pt x="3733" y="2489"/>
                </a:lnTo>
                <a:lnTo>
                  <a:pt x="4368" y="1460"/>
                </a:lnTo>
                <a:lnTo>
                  <a:pt x="3733" y="419"/>
                </a:lnTo>
                <a:lnTo>
                  <a:pt x="218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37" name="bg object 7837"/>
          <p:cNvSpPr/>
          <p:nvPr/>
        </p:nvSpPr>
        <p:spPr>
          <a:xfrm>
            <a:off x="4917823" y="3040303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0"/>
                </a:moveTo>
                <a:lnTo>
                  <a:pt x="1409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38" name="bg object 7838"/>
          <p:cNvSpPr/>
          <p:nvPr/>
        </p:nvSpPr>
        <p:spPr>
          <a:xfrm>
            <a:off x="4919351" y="303878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60" y="2908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39" name="bg object 7839"/>
          <p:cNvSpPr/>
          <p:nvPr/>
        </p:nvSpPr>
        <p:spPr>
          <a:xfrm>
            <a:off x="4920871" y="3040787"/>
            <a:ext cx="2540" cy="1270"/>
          </a:xfrm>
          <a:custGeom>
            <a:avLst/>
            <a:gdLst/>
            <a:ahLst/>
            <a:cxnLst/>
            <a:rect l="l" t="t" r="r" b="b"/>
            <a:pathLst>
              <a:path w="2539" h="1269">
                <a:moveTo>
                  <a:pt x="0" y="0"/>
                </a:moveTo>
                <a:lnTo>
                  <a:pt x="2031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40" name="bg object 7840"/>
          <p:cNvSpPr/>
          <p:nvPr/>
        </p:nvSpPr>
        <p:spPr>
          <a:xfrm>
            <a:off x="4922899" y="3040306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0" y="1295"/>
                </a:moveTo>
                <a:lnTo>
                  <a:pt x="7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41" name="bg object 7841"/>
          <p:cNvSpPr/>
          <p:nvPr/>
        </p:nvSpPr>
        <p:spPr>
          <a:xfrm>
            <a:off x="4922403" y="3038786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47" y="0"/>
                </a:moveTo>
                <a:lnTo>
                  <a:pt x="419" y="419"/>
                </a:lnTo>
                <a:lnTo>
                  <a:pt x="0" y="1460"/>
                </a:lnTo>
                <a:lnTo>
                  <a:pt x="419" y="2489"/>
                </a:lnTo>
                <a:lnTo>
                  <a:pt x="1447" y="2908"/>
                </a:lnTo>
                <a:lnTo>
                  <a:pt x="2489" y="2489"/>
                </a:lnTo>
                <a:lnTo>
                  <a:pt x="2908" y="1460"/>
                </a:lnTo>
                <a:lnTo>
                  <a:pt x="2489" y="419"/>
                </a:lnTo>
                <a:lnTo>
                  <a:pt x="144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42" name="bg object 7842"/>
          <p:cNvSpPr/>
          <p:nvPr/>
        </p:nvSpPr>
        <p:spPr>
          <a:xfrm>
            <a:off x="4924835" y="3038751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1066"/>
                </a:moveTo>
                <a:lnTo>
                  <a:pt x="15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43" name="bg object 7843"/>
          <p:cNvSpPr/>
          <p:nvPr/>
        </p:nvSpPr>
        <p:spPr>
          <a:xfrm>
            <a:off x="4927103" y="3037255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69">
                <a:moveTo>
                  <a:pt x="0" y="939"/>
                </a:moveTo>
                <a:lnTo>
                  <a:pt x="13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44" name="bg object 7844"/>
          <p:cNvSpPr/>
          <p:nvPr/>
        </p:nvSpPr>
        <p:spPr>
          <a:xfrm>
            <a:off x="4913249" y="3039071"/>
            <a:ext cx="635" cy="1270"/>
          </a:xfrm>
          <a:custGeom>
            <a:avLst/>
            <a:gdLst/>
            <a:ahLst/>
            <a:cxnLst/>
            <a:rect l="l" t="t" r="r" b="b"/>
            <a:pathLst>
              <a:path w="635" h="1269">
                <a:moveTo>
                  <a:pt x="444" y="6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45" name="bg object 7845"/>
          <p:cNvSpPr/>
          <p:nvPr/>
        </p:nvSpPr>
        <p:spPr>
          <a:xfrm>
            <a:off x="4911726" y="3035734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1460" y="0"/>
                </a:moveTo>
                <a:lnTo>
                  <a:pt x="431" y="419"/>
                </a:lnTo>
                <a:lnTo>
                  <a:pt x="0" y="1460"/>
                </a:lnTo>
                <a:lnTo>
                  <a:pt x="431" y="2489"/>
                </a:lnTo>
                <a:lnTo>
                  <a:pt x="1460" y="2920"/>
                </a:lnTo>
                <a:lnTo>
                  <a:pt x="2489" y="2489"/>
                </a:lnTo>
                <a:lnTo>
                  <a:pt x="2920" y="1460"/>
                </a:lnTo>
                <a:lnTo>
                  <a:pt x="2489" y="419"/>
                </a:lnTo>
                <a:lnTo>
                  <a:pt x="14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46" name="bg object 7846"/>
          <p:cNvSpPr/>
          <p:nvPr/>
        </p:nvSpPr>
        <p:spPr>
          <a:xfrm>
            <a:off x="4912271" y="3034858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876" y="15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47" name="bg object 7847"/>
          <p:cNvSpPr/>
          <p:nvPr/>
        </p:nvSpPr>
        <p:spPr>
          <a:xfrm>
            <a:off x="4911083" y="3032708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761" y="13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48" name="bg object 7848"/>
          <p:cNvSpPr/>
          <p:nvPr/>
        </p:nvSpPr>
        <p:spPr>
          <a:xfrm>
            <a:off x="4370720" y="3259112"/>
            <a:ext cx="295910" cy="0"/>
          </a:xfrm>
          <a:custGeom>
            <a:avLst/>
            <a:gdLst/>
            <a:ahLst/>
            <a:cxnLst/>
            <a:rect l="l" t="t" r="r" b="b"/>
            <a:pathLst>
              <a:path w="295910">
                <a:moveTo>
                  <a:pt x="29582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49" name="bg object 7849"/>
          <p:cNvSpPr/>
          <p:nvPr/>
        </p:nvSpPr>
        <p:spPr>
          <a:xfrm>
            <a:off x="4370720" y="3288792"/>
            <a:ext cx="295910" cy="0"/>
          </a:xfrm>
          <a:custGeom>
            <a:avLst/>
            <a:gdLst/>
            <a:ahLst/>
            <a:cxnLst/>
            <a:rect l="l" t="t" r="r" b="b"/>
            <a:pathLst>
              <a:path w="295910">
                <a:moveTo>
                  <a:pt x="29582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50" name="bg object 7850"/>
          <p:cNvSpPr/>
          <p:nvPr/>
        </p:nvSpPr>
        <p:spPr>
          <a:xfrm>
            <a:off x="4370721" y="3196465"/>
            <a:ext cx="0" cy="62865"/>
          </a:xfrm>
          <a:custGeom>
            <a:avLst/>
            <a:gdLst/>
            <a:ahLst/>
            <a:cxnLst/>
            <a:rect l="l" t="t" r="r" b="b"/>
            <a:pathLst>
              <a:path h="62864">
                <a:moveTo>
                  <a:pt x="0" y="0"/>
                </a:moveTo>
                <a:lnTo>
                  <a:pt x="0" y="626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51" name="bg object 7851"/>
          <p:cNvSpPr/>
          <p:nvPr/>
        </p:nvSpPr>
        <p:spPr>
          <a:xfrm>
            <a:off x="4370721" y="3288792"/>
            <a:ext cx="0" cy="158115"/>
          </a:xfrm>
          <a:custGeom>
            <a:avLst/>
            <a:gdLst/>
            <a:ahLst/>
            <a:cxnLst/>
            <a:rect l="l" t="t" r="r" b="b"/>
            <a:pathLst>
              <a:path h="158114">
                <a:moveTo>
                  <a:pt x="0" y="0"/>
                </a:moveTo>
                <a:lnTo>
                  <a:pt x="0" y="1578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52" name="bg object 7852"/>
          <p:cNvSpPr/>
          <p:nvPr/>
        </p:nvSpPr>
        <p:spPr>
          <a:xfrm>
            <a:off x="4666546" y="2985441"/>
            <a:ext cx="0" cy="273685"/>
          </a:xfrm>
          <a:custGeom>
            <a:avLst/>
            <a:gdLst/>
            <a:ahLst/>
            <a:cxnLst/>
            <a:rect l="l" t="t" r="r" b="b"/>
            <a:pathLst>
              <a:path h="273685">
                <a:moveTo>
                  <a:pt x="0" y="0"/>
                </a:moveTo>
                <a:lnTo>
                  <a:pt x="0" y="2736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53" name="bg object 7853"/>
          <p:cNvSpPr/>
          <p:nvPr/>
        </p:nvSpPr>
        <p:spPr>
          <a:xfrm>
            <a:off x="4666546" y="3288792"/>
            <a:ext cx="0" cy="158115"/>
          </a:xfrm>
          <a:custGeom>
            <a:avLst/>
            <a:gdLst/>
            <a:ahLst/>
            <a:cxnLst/>
            <a:rect l="l" t="t" r="r" b="b"/>
            <a:pathLst>
              <a:path h="158114">
                <a:moveTo>
                  <a:pt x="0" y="0"/>
                </a:moveTo>
                <a:lnTo>
                  <a:pt x="0" y="1578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54" name="bg object 7854"/>
          <p:cNvSpPr/>
          <p:nvPr/>
        </p:nvSpPr>
        <p:spPr>
          <a:xfrm>
            <a:off x="4732472" y="2997276"/>
            <a:ext cx="0" cy="449580"/>
          </a:xfrm>
          <a:custGeom>
            <a:avLst/>
            <a:gdLst/>
            <a:ahLst/>
            <a:cxnLst/>
            <a:rect l="l" t="t" r="r" b="b"/>
            <a:pathLst>
              <a:path h="449579">
                <a:moveTo>
                  <a:pt x="0" y="4493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55" name="bg object 7855"/>
          <p:cNvSpPr/>
          <p:nvPr/>
        </p:nvSpPr>
        <p:spPr>
          <a:xfrm>
            <a:off x="4732472" y="3434743"/>
            <a:ext cx="802640" cy="0"/>
          </a:xfrm>
          <a:custGeom>
            <a:avLst/>
            <a:gdLst/>
            <a:ahLst/>
            <a:cxnLst/>
            <a:rect l="l" t="t" r="r" b="b"/>
            <a:pathLst>
              <a:path w="802639">
                <a:moveTo>
                  <a:pt x="0" y="0"/>
                </a:moveTo>
                <a:lnTo>
                  <a:pt x="8021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856" name="bg object 7856"/>
          <p:cNvPicPr/>
          <p:nvPr/>
        </p:nvPicPr>
        <p:blipFill>
          <a:blip r:embed="rId140" cstate="print"/>
          <a:stretch>
            <a:fillRect/>
          </a:stretch>
        </p:blipFill>
        <p:spPr>
          <a:xfrm>
            <a:off x="4326635" y="2951912"/>
            <a:ext cx="383929" cy="353283"/>
          </a:xfrm>
          <a:prstGeom prst="rect">
            <a:avLst/>
          </a:prstGeom>
        </p:spPr>
      </p:pic>
      <p:sp>
        <p:nvSpPr>
          <p:cNvPr id="7857" name="bg object 7857"/>
          <p:cNvSpPr/>
          <p:nvPr/>
        </p:nvSpPr>
        <p:spPr>
          <a:xfrm>
            <a:off x="4009559" y="3359470"/>
            <a:ext cx="84455" cy="84455"/>
          </a:xfrm>
          <a:custGeom>
            <a:avLst/>
            <a:gdLst/>
            <a:ahLst/>
            <a:cxnLst/>
            <a:rect l="l" t="t" r="r" b="b"/>
            <a:pathLst>
              <a:path w="84454" h="84454">
                <a:moveTo>
                  <a:pt x="84160" y="8413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58" name="bg object 7858"/>
          <p:cNvSpPr/>
          <p:nvPr/>
        </p:nvSpPr>
        <p:spPr>
          <a:xfrm>
            <a:off x="3905078" y="3107835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59" name="bg object 7859"/>
          <p:cNvSpPr/>
          <p:nvPr/>
        </p:nvSpPr>
        <p:spPr>
          <a:xfrm>
            <a:off x="3895980" y="2857559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60" name="bg object 7860"/>
          <p:cNvSpPr/>
          <p:nvPr/>
        </p:nvSpPr>
        <p:spPr>
          <a:xfrm>
            <a:off x="3620620" y="3278845"/>
            <a:ext cx="0" cy="167640"/>
          </a:xfrm>
          <a:custGeom>
            <a:avLst/>
            <a:gdLst/>
            <a:ahLst/>
            <a:cxnLst/>
            <a:rect l="l" t="t" r="r" b="b"/>
            <a:pathLst>
              <a:path h="167639">
                <a:moveTo>
                  <a:pt x="0" y="1671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61" name="bg object 7861"/>
          <p:cNvSpPr/>
          <p:nvPr/>
        </p:nvSpPr>
        <p:spPr>
          <a:xfrm>
            <a:off x="3421271" y="3160642"/>
            <a:ext cx="635" cy="13335"/>
          </a:xfrm>
          <a:custGeom>
            <a:avLst/>
            <a:gdLst/>
            <a:ahLst/>
            <a:cxnLst/>
            <a:rect l="l" t="t" r="r" b="b"/>
            <a:pathLst>
              <a:path w="635" h="13335">
                <a:moveTo>
                  <a:pt x="0" y="0"/>
                </a:moveTo>
                <a:lnTo>
                  <a:pt x="406" y="131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62" name="bg object 7862"/>
          <p:cNvSpPr/>
          <p:nvPr/>
        </p:nvSpPr>
        <p:spPr>
          <a:xfrm>
            <a:off x="3941905" y="2855903"/>
            <a:ext cx="356870" cy="52705"/>
          </a:xfrm>
          <a:custGeom>
            <a:avLst/>
            <a:gdLst/>
            <a:ahLst/>
            <a:cxnLst/>
            <a:rect l="l" t="t" r="r" b="b"/>
            <a:pathLst>
              <a:path w="356870" h="52705">
                <a:moveTo>
                  <a:pt x="0" y="0"/>
                </a:moveTo>
                <a:lnTo>
                  <a:pt x="356797" y="524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63" name="bg object 7863"/>
          <p:cNvSpPr/>
          <p:nvPr/>
        </p:nvSpPr>
        <p:spPr>
          <a:xfrm>
            <a:off x="3404176" y="2855903"/>
            <a:ext cx="537845" cy="19685"/>
          </a:xfrm>
          <a:custGeom>
            <a:avLst/>
            <a:gdLst/>
            <a:ahLst/>
            <a:cxnLst/>
            <a:rect l="l" t="t" r="r" b="b"/>
            <a:pathLst>
              <a:path w="537845" h="19685">
                <a:moveTo>
                  <a:pt x="0" y="19443"/>
                </a:moveTo>
                <a:lnTo>
                  <a:pt x="53772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64" name="bg object 7864"/>
          <p:cNvSpPr/>
          <p:nvPr/>
        </p:nvSpPr>
        <p:spPr>
          <a:xfrm>
            <a:off x="3414304" y="3136265"/>
            <a:ext cx="492125" cy="18415"/>
          </a:xfrm>
          <a:custGeom>
            <a:avLst/>
            <a:gdLst/>
            <a:ahLst/>
            <a:cxnLst/>
            <a:rect l="l" t="t" r="r" b="b"/>
            <a:pathLst>
              <a:path w="492125" h="18414">
                <a:moveTo>
                  <a:pt x="0" y="17868"/>
                </a:moveTo>
                <a:lnTo>
                  <a:pt x="4918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65" name="bg object 7865"/>
          <p:cNvSpPr/>
          <p:nvPr/>
        </p:nvSpPr>
        <p:spPr>
          <a:xfrm>
            <a:off x="3145455" y="3445973"/>
            <a:ext cx="810895" cy="0"/>
          </a:xfrm>
          <a:custGeom>
            <a:avLst/>
            <a:gdLst/>
            <a:ahLst/>
            <a:cxnLst/>
            <a:rect l="l" t="t" r="r" b="b"/>
            <a:pathLst>
              <a:path w="810895">
                <a:moveTo>
                  <a:pt x="81082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66" name="bg object 7866"/>
          <p:cNvSpPr/>
          <p:nvPr/>
        </p:nvSpPr>
        <p:spPr>
          <a:xfrm>
            <a:off x="3413277" y="3125622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67" name="bg object 7867"/>
          <p:cNvSpPr/>
          <p:nvPr/>
        </p:nvSpPr>
        <p:spPr>
          <a:xfrm>
            <a:off x="3404179" y="2875342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68" name="bg object 7868"/>
          <p:cNvSpPr/>
          <p:nvPr/>
        </p:nvSpPr>
        <p:spPr>
          <a:xfrm>
            <a:off x="3860370" y="3109460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69" name="bg object 7869"/>
          <p:cNvSpPr/>
          <p:nvPr/>
        </p:nvSpPr>
        <p:spPr>
          <a:xfrm>
            <a:off x="3851274" y="2859178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70" name="bg object 7870"/>
          <p:cNvSpPr/>
          <p:nvPr/>
        </p:nvSpPr>
        <p:spPr>
          <a:xfrm>
            <a:off x="3815661" y="3111070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71" name="bg object 7871"/>
          <p:cNvSpPr/>
          <p:nvPr/>
        </p:nvSpPr>
        <p:spPr>
          <a:xfrm>
            <a:off x="3806564" y="2860788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72" name="bg object 7872"/>
          <p:cNvSpPr/>
          <p:nvPr/>
        </p:nvSpPr>
        <p:spPr>
          <a:xfrm>
            <a:off x="3770952" y="3112689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73" name="bg object 7873"/>
          <p:cNvSpPr/>
          <p:nvPr/>
        </p:nvSpPr>
        <p:spPr>
          <a:xfrm>
            <a:off x="3761855" y="2862408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74" name="bg object 7874"/>
          <p:cNvSpPr/>
          <p:nvPr/>
        </p:nvSpPr>
        <p:spPr>
          <a:xfrm>
            <a:off x="3726244" y="3114299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75" name="bg object 7875"/>
          <p:cNvSpPr/>
          <p:nvPr/>
        </p:nvSpPr>
        <p:spPr>
          <a:xfrm>
            <a:off x="3717146" y="2864030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76" name="bg object 7876"/>
          <p:cNvSpPr/>
          <p:nvPr/>
        </p:nvSpPr>
        <p:spPr>
          <a:xfrm>
            <a:off x="3681535" y="3115917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77" name="bg object 7877"/>
          <p:cNvSpPr/>
          <p:nvPr/>
        </p:nvSpPr>
        <p:spPr>
          <a:xfrm>
            <a:off x="3672438" y="2865641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78" name="bg object 7878"/>
          <p:cNvSpPr/>
          <p:nvPr/>
        </p:nvSpPr>
        <p:spPr>
          <a:xfrm>
            <a:off x="3636826" y="3117540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79" name="bg object 7879"/>
          <p:cNvSpPr/>
          <p:nvPr/>
        </p:nvSpPr>
        <p:spPr>
          <a:xfrm>
            <a:off x="3627728" y="2867260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80" name="bg object 7880"/>
          <p:cNvSpPr/>
          <p:nvPr/>
        </p:nvSpPr>
        <p:spPr>
          <a:xfrm>
            <a:off x="3592116" y="3119152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81" name="bg object 7881"/>
          <p:cNvSpPr/>
          <p:nvPr/>
        </p:nvSpPr>
        <p:spPr>
          <a:xfrm>
            <a:off x="3583020" y="2868870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82" name="bg object 7882"/>
          <p:cNvSpPr/>
          <p:nvPr/>
        </p:nvSpPr>
        <p:spPr>
          <a:xfrm>
            <a:off x="3547409" y="3120770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83" name="bg object 7883"/>
          <p:cNvSpPr/>
          <p:nvPr/>
        </p:nvSpPr>
        <p:spPr>
          <a:xfrm>
            <a:off x="3538310" y="2870488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84" name="bg object 7884"/>
          <p:cNvSpPr/>
          <p:nvPr/>
        </p:nvSpPr>
        <p:spPr>
          <a:xfrm>
            <a:off x="3502699" y="3122380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85" name="bg object 7885"/>
          <p:cNvSpPr/>
          <p:nvPr/>
        </p:nvSpPr>
        <p:spPr>
          <a:xfrm>
            <a:off x="3493601" y="2872111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86" name="bg object 7886"/>
          <p:cNvSpPr/>
          <p:nvPr/>
        </p:nvSpPr>
        <p:spPr>
          <a:xfrm>
            <a:off x="3457990" y="3124001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87" name="bg object 7887"/>
          <p:cNvSpPr/>
          <p:nvPr/>
        </p:nvSpPr>
        <p:spPr>
          <a:xfrm>
            <a:off x="3448892" y="2873723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88" name="bg object 7888"/>
          <p:cNvSpPr/>
          <p:nvPr/>
        </p:nvSpPr>
        <p:spPr>
          <a:xfrm>
            <a:off x="3409254" y="3424193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217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89" name="bg object 7889"/>
          <p:cNvSpPr/>
          <p:nvPr/>
        </p:nvSpPr>
        <p:spPr>
          <a:xfrm>
            <a:off x="3409254" y="3180531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217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90" name="bg object 7890"/>
          <p:cNvSpPr/>
          <p:nvPr/>
        </p:nvSpPr>
        <p:spPr>
          <a:xfrm>
            <a:off x="3409256" y="3180527"/>
            <a:ext cx="495934" cy="0"/>
          </a:xfrm>
          <a:custGeom>
            <a:avLst/>
            <a:gdLst/>
            <a:ahLst/>
            <a:cxnLst/>
            <a:rect l="l" t="t" r="r" b="b"/>
            <a:pathLst>
              <a:path w="495935">
                <a:moveTo>
                  <a:pt x="4954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91" name="bg object 7891"/>
          <p:cNvSpPr/>
          <p:nvPr/>
        </p:nvSpPr>
        <p:spPr>
          <a:xfrm>
            <a:off x="3454910" y="3424193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217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92" name="bg object 7892"/>
          <p:cNvSpPr/>
          <p:nvPr/>
        </p:nvSpPr>
        <p:spPr>
          <a:xfrm>
            <a:off x="3454910" y="3180531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217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93" name="bg object 7893"/>
          <p:cNvSpPr/>
          <p:nvPr/>
        </p:nvSpPr>
        <p:spPr>
          <a:xfrm>
            <a:off x="3500567" y="3424193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217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94" name="bg object 7894"/>
          <p:cNvSpPr/>
          <p:nvPr/>
        </p:nvSpPr>
        <p:spPr>
          <a:xfrm>
            <a:off x="3500567" y="3180531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217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95" name="bg object 7895"/>
          <p:cNvSpPr/>
          <p:nvPr/>
        </p:nvSpPr>
        <p:spPr>
          <a:xfrm>
            <a:off x="3546223" y="3424193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217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96" name="bg object 7896"/>
          <p:cNvSpPr/>
          <p:nvPr/>
        </p:nvSpPr>
        <p:spPr>
          <a:xfrm>
            <a:off x="3546223" y="3180531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217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97" name="bg object 7897"/>
          <p:cNvSpPr/>
          <p:nvPr/>
        </p:nvSpPr>
        <p:spPr>
          <a:xfrm>
            <a:off x="3904710" y="3173768"/>
            <a:ext cx="0" cy="272415"/>
          </a:xfrm>
          <a:custGeom>
            <a:avLst/>
            <a:gdLst/>
            <a:ahLst/>
            <a:cxnLst/>
            <a:rect l="l" t="t" r="r" b="b"/>
            <a:pathLst>
              <a:path h="272414">
                <a:moveTo>
                  <a:pt x="0" y="2722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98" name="bg object 7898"/>
          <p:cNvSpPr/>
          <p:nvPr/>
        </p:nvSpPr>
        <p:spPr>
          <a:xfrm>
            <a:off x="3546227" y="3180527"/>
            <a:ext cx="91440" cy="266065"/>
          </a:xfrm>
          <a:custGeom>
            <a:avLst/>
            <a:gdLst/>
            <a:ahLst/>
            <a:cxnLst/>
            <a:rect l="l" t="t" r="r" b="b"/>
            <a:pathLst>
              <a:path w="91439" h="266064">
                <a:moveTo>
                  <a:pt x="91310" y="0"/>
                </a:moveTo>
                <a:lnTo>
                  <a:pt x="0" y="2654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99" name="bg object 7899"/>
          <p:cNvSpPr/>
          <p:nvPr/>
        </p:nvSpPr>
        <p:spPr>
          <a:xfrm>
            <a:off x="3563136" y="3180527"/>
            <a:ext cx="91440" cy="266065"/>
          </a:xfrm>
          <a:custGeom>
            <a:avLst/>
            <a:gdLst/>
            <a:ahLst/>
            <a:cxnLst/>
            <a:rect l="l" t="t" r="r" b="b"/>
            <a:pathLst>
              <a:path w="91439" h="266064">
                <a:moveTo>
                  <a:pt x="91310" y="0"/>
                </a:moveTo>
                <a:lnTo>
                  <a:pt x="0" y="2654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00" name="bg object 7900"/>
          <p:cNvSpPr/>
          <p:nvPr/>
        </p:nvSpPr>
        <p:spPr>
          <a:xfrm>
            <a:off x="3858209" y="3180524"/>
            <a:ext cx="0" cy="266065"/>
          </a:xfrm>
          <a:custGeom>
            <a:avLst/>
            <a:gdLst/>
            <a:ahLst/>
            <a:cxnLst/>
            <a:rect l="l" t="t" r="r" b="b"/>
            <a:pathLst>
              <a:path h="266064">
                <a:moveTo>
                  <a:pt x="0" y="2654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01" name="bg object 7901"/>
          <p:cNvSpPr/>
          <p:nvPr/>
        </p:nvSpPr>
        <p:spPr>
          <a:xfrm>
            <a:off x="3811708" y="3180524"/>
            <a:ext cx="0" cy="266065"/>
          </a:xfrm>
          <a:custGeom>
            <a:avLst/>
            <a:gdLst/>
            <a:ahLst/>
            <a:cxnLst/>
            <a:rect l="l" t="t" r="r" b="b"/>
            <a:pathLst>
              <a:path h="266064">
                <a:moveTo>
                  <a:pt x="0" y="2654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02" name="bg object 7902"/>
          <p:cNvSpPr/>
          <p:nvPr/>
        </p:nvSpPr>
        <p:spPr>
          <a:xfrm>
            <a:off x="3765205" y="3180524"/>
            <a:ext cx="0" cy="266065"/>
          </a:xfrm>
          <a:custGeom>
            <a:avLst/>
            <a:gdLst/>
            <a:ahLst/>
            <a:cxnLst/>
            <a:rect l="l" t="t" r="r" b="b"/>
            <a:pathLst>
              <a:path h="266064">
                <a:moveTo>
                  <a:pt x="0" y="2654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03" name="bg object 7903"/>
          <p:cNvSpPr/>
          <p:nvPr/>
        </p:nvSpPr>
        <p:spPr>
          <a:xfrm>
            <a:off x="3718704" y="3180524"/>
            <a:ext cx="0" cy="266065"/>
          </a:xfrm>
          <a:custGeom>
            <a:avLst/>
            <a:gdLst/>
            <a:ahLst/>
            <a:cxnLst/>
            <a:rect l="l" t="t" r="r" b="b"/>
            <a:pathLst>
              <a:path h="266064">
                <a:moveTo>
                  <a:pt x="0" y="2654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04" name="bg object 7904"/>
          <p:cNvSpPr/>
          <p:nvPr/>
        </p:nvSpPr>
        <p:spPr>
          <a:xfrm>
            <a:off x="3672203" y="3180524"/>
            <a:ext cx="0" cy="266065"/>
          </a:xfrm>
          <a:custGeom>
            <a:avLst/>
            <a:gdLst/>
            <a:ahLst/>
            <a:cxnLst/>
            <a:rect l="l" t="t" r="r" b="b"/>
            <a:pathLst>
              <a:path h="266064">
                <a:moveTo>
                  <a:pt x="0" y="2654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05" name="bg object 7905"/>
          <p:cNvSpPr/>
          <p:nvPr/>
        </p:nvSpPr>
        <p:spPr>
          <a:xfrm>
            <a:off x="3625702" y="3264101"/>
            <a:ext cx="0" cy="182245"/>
          </a:xfrm>
          <a:custGeom>
            <a:avLst/>
            <a:gdLst/>
            <a:ahLst/>
            <a:cxnLst/>
            <a:rect l="l" t="t" r="r" b="b"/>
            <a:pathLst>
              <a:path h="182245">
                <a:moveTo>
                  <a:pt x="0" y="18187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06" name="bg object 7906"/>
          <p:cNvSpPr/>
          <p:nvPr/>
        </p:nvSpPr>
        <p:spPr>
          <a:xfrm>
            <a:off x="3414313" y="3154133"/>
            <a:ext cx="1270" cy="26670"/>
          </a:xfrm>
          <a:custGeom>
            <a:avLst/>
            <a:gdLst/>
            <a:ahLst/>
            <a:cxnLst/>
            <a:rect l="l" t="t" r="r" b="b"/>
            <a:pathLst>
              <a:path w="1270" h="26669">
                <a:moveTo>
                  <a:pt x="0" y="0"/>
                </a:moveTo>
                <a:lnTo>
                  <a:pt x="812" y="263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07" name="bg object 7907"/>
          <p:cNvSpPr/>
          <p:nvPr/>
        </p:nvSpPr>
        <p:spPr>
          <a:xfrm>
            <a:off x="3811713" y="3313249"/>
            <a:ext cx="93345" cy="0"/>
          </a:xfrm>
          <a:custGeom>
            <a:avLst/>
            <a:gdLst/>
            <a:ahLst/>
            <a:cxnLst/>
            <a:rect l="l" t="t" r="r" b="b"/>
            <a:pathLst>
              <a:path w="93345">
                <a:moveTo>
                  <a:pt x="9299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08" name="bg object 7908"/>
          <p:cNvSpPr/>
          <p:nvPr/>
        </p:nvSpPr>
        <p:spPr>
          <a:xfrm>
            <a:off x="3904713" y="3300569"/>
            <a:ext cx="0" cy="25400"/>
          </a:xfrm>
          <a:custGeom>
            <a:avLst/>
            <a:gdLst/>
            <a:ahLst/>
            <a:cxnLst/>
            <a:rect l="l" t="t" r="r" b="b"/>
            <a:pathLst>
              <a:path h="25400">
                <a:moveTo>
                  <a:pt x="0" y="253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09" name="bg object 7909"/>
          <p:cNvSpPr/>
          <p:nvPr/>
        </p:nvSpPr>
        <p:spPr>
          <a:xfrm>
            <a:off x="3904713" y="3313249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68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10" name="bg object 7910"/>
          <p:cNvSpPr/>
          <p:nvPr/>
        </p:nvSpPr>
        <p:spPr>
          <a:xfrm>
            <a:off x="3634155" y="3313249"/>
            <a:ext cx="177800" cy="0"/>
          </a:xfrm>
          <a:custGeom>
            <a:avLst/>
            <a:gdLst/>
            <a:ahLst/>
            <a:cxnLst/>
            <a:rect l="l" t="t" r="r" b="b"/>
            <a:pathLst>
              <a:path w="177800">
                <a:moveTo>
                  <a:pt x="17755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11" name="bg object 7911"/>
          <p:cNvSpPr/>
          <p:nvPr/>
        </p:nvSpPr>
        <p:spPr>
          <a:xfrm>
            <a:off x="3608792" y="3287888"/>
            <a:ext cx="25400" cy="50800"/>
          </a:xfrm>
          <a:custGeom>
            <a:avLst/>
            <a:gdLst/>
            <a:ahLst/>
            <a:cxnLst/>
            <a:rect l="l" t="t" r="r" b="b"/>
            <a:pathLst>
              <a:path w="25400" h="50800">
                <a:moveTo>
                  <a:pt x="0" y="25361"/>
                </a:moveTo>
                <a:lnTo>
                  <a:pt x="25361" y="0"/>
                </a:lnTo>
              </a:path>
              <a:path w="25400" h="50800">
                <a:moveTo>
                  <a:pt x="0" y="25361"/>
                </a:moveTo>
                <a:lnTo>
                  <a:pt x="25361" y="507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12" name="bg object 7912"/>
          <p:cNvSpPr/>
          <p:nvPr/>
        </p:nvSpPr>
        <p:spPr>
          <a:xfrm>
            <a:off x="3634157" y="3287889"/>
            <a:ext cx="0" cy="50800"/>
          </a:xfrm>
          <a:custGeom>
            <a:avLst/>
            <a:gdLst/>
            <a:ahLst/>
            <a:cxnLst/>
            <a:rect l="l" t="t" r="r" b="b"/>
            <a:pathLst>
              <a:path h="50800">
                <a:moveTo>
                  <a:pt x="0" y="0"/>
                </a:moveTo>
                <a:lnTo>
                  <a:pt x="0" y="507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13" name="bg object 7913"/>
          <p:cNvSpPr/>
          <p:nvPr/>
        </p:nvSpPr>
        <p:spPr>
          <a:xfrm>
            <a:off x="3277363" y="3023282"/>
            <a:ext cx="46355" cy="3175"/>
          </a:xfrm>
          <a:custGeom>
            <a:avLst/>
            <a:gdLst/>
            <a:ahLst/>
            <a:cxnLst/>
            <a:rect l="l" t="t" r="r" b="b"/>
            <a:pathLst>
              <a:path w="46354" h="3175">
                <a:moveTo>
                  <a:pt x="0" y="2793"/>
                </a:moveTo>
                <a:lnTo>
                  <a:pt x="458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14" name="bg object 7914"/>
          <p:cNvSpPr/>
          <p:nvPr/>
        </p:nvSpPr>
        <p:spPr>
          <a:xfrm>
            <a:off x="3354860" y="3017499"/>
            <a:ext cx="63500" cy="4445"/>
          </a:xfrm>
          <a:custGeom>
            <a:avLst/>
            <a:gdLst/>
            <a:ahLst/>
            <a:cxnLst/>
            <a:rect l="l" t="t" r="r" b="b"/>
            <a:pathLst>
              <a:path w="63500" h="4444">
                <a:moveTo>
                  <a:pt x="0" y="3860"/>
                </a:moveTo>
                <a:lnTo>
                  <a:pt x="63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15" name="bg object 7915"/>
          <p:cNvSpPr/>
          <p:nvPr/>
        </p:nvSpPr>
        <p:spPr>
          <a:xfrm>
            <a:off x="3449809" y="3011733"/>
            <a:ext cx="63500" cy="4445"/>
          </a:xfrm>
          <a:custGeom>
            <a:avLst/>
            <a:gdLst/>
            <a:ahLst/>
            <a:cxnLst/>
            <a:rect l="l" t="t" r="r" b="b"/>
            <a:pathLst>
              <a:path w="63500" h="4444">
                <a:moveTo>
                  <a:pt x="0" y="3860"/>
                </a:moveTo>
                <a:lnTo>
                  <a:pt x="63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16" name="bg object 7916"/>
          <p:cNvSpPr/>
          <p:nvPr/>
        </p:nvSpPr>
        <p:spPr>
          <a:xfrm>
            <a:off x="3544740" y="3005951"/>
            <a:ext cx="63500" cy="4445"/>
          </a:xfrm>
          <a:custGeom>
            <a:avLst/>
            <a:gdLst/>
            <a:ahLst/>
            <a:cxnLst/>
            <a:rect l="l" t="t" r="r" b="b"/>
            <a:pathLst>
              <a:path w="63500" h="4444">
                <a:moveTo>
                  <a:pt x="0" y="3860"/>
                </a:moveTo>
                <a:lnTo>
                  <a:pt x="63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17" name="bg object 7917"/>
          <p:cNvSpPr/>
          <p:nvPr/>
        </p:nvSpPr>
        <p:spPr>
          <a:xfrm>
            <a:off x="3639688" y="3000167"/>
            <a:ext cx="63500" cy="4445"/>
          </a:xfrm>
          <a:custGeom>
            <a:avLst/>
            <a:gdLst/>
            <a:ahLst/>
            <a:cxnLst/>
            <a:rect l="l" t="t" r="r" b="b"/>
            <a:pathLst>
              <a:path w="63500" h="4444">
                <a:moveTo>
                  <a:pt x="0" y="3860"/>
                </a:moveTo>
                <a:lnTo>
                  <a:pt x="63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18" name="bg object 7918"/>
          <p:cNvSpPr/>
          <p:nvPr/>
        </p:nvSpPr>
        <p:spPr>
          <a:xfrm>
            <a:off x="3734620" y="2994386"/>
            <a:ext cx="63500" cy="4445"/>
          </a:xfrm>
          <a:custGeom>
            <a:avLst/>
            <a:gdLst/>
            <a:ahLst/>
            <a:cxnLst/>
            <a:rect l="l" t="t" r="r" b="b"/>
            <a:pathLst>
              <a:path w="63500" h="4444">
                <a:moveTo>
                  <a:pt x="0" y="3860"/>
                </a:moveTo>
                <a:lnTo>
                  <a:pt x="63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19" name="bg object 7919"/>
          <p:cNvSpPr/>
          <p:nvPr/>
        </p:nvSpPr>
        <p:spPr>
          <a:xfrm>
            <a:off x="3829569" y="2989671"/>
            <a:ext cx="46355" cy="3175"/>
          </a:xfrm>
          <a:custGeom>
            <a:avLst/>
            <a:gdLst/>
            <a:ahLst/>
            <a:cxnLst/>
            <a:rect l="l" t="t" r="r" b="b"/>
            <a:pathLst>
              <a:path w="46354" h="3175">
                <a:moveTo>
                  <a:pt x="0" y="2793"/>
                </a:moveTo>
                <a:lnTo>
                  <a:pt x="458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20" name="bg object 7920"/>
          <p:cNvSpPr/>
          <p:nvPr/>
        </p:nvSpPr>
        <p:spPr>
          <a:xfrm>
            <a:off x="3873869" y="2964363"/>
            <a:ext cx="27305" cy="50800"/>
          </a:xfrm>
          <a:custGeom>
            <a:avLst/>
            <a:gdLst/>
            <a:ahLst/>
            <a:cxnLst/>
            <a:rect l="l" t="t" r="r" b="b"/>
            <a:pathLst>
              <a:path w="27304" h="50800">
                <a:moveTo>
                  <a:pt x="26872" y="23773"/>
                </a:moveTo>
                <a:lnTo>
                  <a:pt x="3098" y="50633"/>
                </a:lnTo>
              </a:path>
              <a:path w="27304" h="50800">
                <a:moveTo>
                  <a:pt x="26872" y="237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21" name="bg object 7921"/>
          <p:cNvSpPr/>
          <p:nvPr/>
        </p:nvSpPr>
        <p:spPr>
          <a:xfrm>
            <a:off x="3873868" y="2964368"/>
            <a:ext cx="3175" cy="50800"/>
          </a:xfrm>
          <a:custGeom>
            <a:avLst/>
            <a:gdLst/>
            <a:ahLst/>
            <a:cxnLst/>
            <a:rect l="l" t="t" r="r" b="b"/>
            <a:pathLst>
              <a:path w="3175" h="50800">
                <a:moveTo>
                  <a:pt x="3098" y="5063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22" name="bg object 7922"/>
          <p:cNvSpPr/>
          <p:nvPr/>
        </p:nvSpPr>
        <p:spPr>
          <a:xfrm>
            <a:off x="3591886" y="3262729"/>
            <a:ext cx="0" cy="50800"/>
          </a:xfrm>
          <a:custGeom>
            <a:avLst/>
            <a:gdLst/>
            <a:ahLst/>
            <a:cxnLst/>
            <a:rect l="l" t="t" r="r" b="b"/>
            <a:pathLst>
              <a:path h="50800">
                <a:moveTo>
                  <a:pt x="0" y="505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23" name="bg object 7923"/>
          <p:cNvSpPr/>
          <p:nvPr/>
        </p:nvSpPr>
        <p:spPr>
          <a:xfrm>
            <a:off x="3591886" y="3180522"/>
            <a:ext cx="0" cy="50800"/>
          </a:xfrm>
          <a:custGeom>
            <a:avLst/>
            <a:gdLst/>
            <a:ahLst/>
            <a:cxnLst/>
            <a:rect l="l" t="t" r="r" b="b"/>
            <a:pathLst>
              <a:path h="50800">
                <a:moveTo>
                  <a:pt x="0" y="5050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24" name="bg object 7924"/>
          <p:cNvSpPr/>
          <p:nvPr/>
        </p:nvSpPr>
        <p:spPr>
          <a:xfrm>
            <a:off x="3579203" y="3399276"/>
            <a:ext cx="0" cy="46990"/>
          </a:xfrm>
          <a:custGeom>
            <a:avLst/>
            <a:gdLst/>
            <a:ahLst/>
            <a:cxnLst/>
            <a:rect l="l" t="t" r="r" b="b"/>
            <a:pathLst>
              <a:path h="46989">
                <a:moveTo>
                  <a:pt x="0" y="466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25" name="bg object 7925"/>
          <p:cNvSpPr/>
          <p:nvPr/>
        </p:nvSpPr>
        <p:spPr>
          <a:xfrm>
            <a:off x="3545583" y="3313249"/>
            <a:ext cx="46355" cy="0"/>
          </a:xfrm>
          <a:custGeom>
            <a:avLst/>
            <a:gdLst/>
            <a:ahLst/>
            <a:cxnLst/>
            <a:rect l="l" t="t" r="r" b="b"/>
            <a:pathLst>
              <a:path w="46354">
                <a:moveTo>
                  <a:pt x="4630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26" name="bg object 7926"/>
          <p:cNvSpPr/>
          <p:nvPr/>
        </p:nvSpPr>
        <p:spPr>
          <a:xfrm>
            <a:off x="3450472" y="3313249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40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27" name="bg object 7927"/>
          <p:cNvSpPr/>
          <p:nvPr/>
        </p:nvSpPr>
        <p:spPr>
          <a:xfrm>
            <a:off x="3355355" y="3313249"/>
            <a:ext cx="63500" cy="0"/>
          </a:xfrm>
          <a:custGeom>
            <a:avLst/>
            <a:gdLst/>
            <a:ahLst/>
            <a:cxnLst/>
            <a:rect l="l" t="t" r="r" b="b"/>
            <a:pathLst>
              <a:path w="63500">
                <a:moveTo>
                  <a:pt x="6340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28" name="bg object 7928"/>
          <p:cNvSpPr/>
          <p:nvPr/>
        </p:nvSpPr>
        <p:spPr>
          <a:xfrm>
            <a:off x="3277370" y="3313249"/>
            <a:ext cx="46355" cy="0"/>
          </a:xfrm>
          <a:custGeom>
            <a:avLst/>
            <a:gdLst/>
            <a:ahLst/>
            <a:cxnLst/>
            <a:rect l="l" t="t" r="r" b="b"/>
            <a:pathLst>
              <a:path w="46354">
                <a:moveTo>
                  <a:pt x="4627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29" name="bg object 7929"/>
          <p:cNvSpPr/>
          <p:nvPr/>
        </p:nvSpPr>
        <p:spPr>
          <a:xfrm>
            <a:off x="3277365" y="3280623"/>
            <a:ext cx="0" cy="33020"/>
          </a:xfrm>
          <a:custGeom>
            <a:avLst/>
            <a:gdLst/>
            <a:ahLst/>
            <a:cxnLst/>
            <a:rect l="l" t="t" r="r" b="b"/>
            <a:pathLst>
              <a:path h="33020">
                <a:moveTo>
                  <a:pt x="0" y="3262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30" name="bg object 7930"/>
          <p:cNvSpPr/>
          <p:nvPr/>
        </p:nvSpPr>
        <p:spPr>
          <a:xfrm>
            <a:off x="3277366" y="3026082"/>
            <a:ext cx="0" cy="33020"/>
          </a:xfrm>
          <a:custGeom>
            <a:avLst/>
            <a:gdLst/>
            <a:ahLst/>
            <a:cxnLst/>
            <a:rect l="l" t="t" r="r" b="b"/>
            <a:pathLst>
              <a:path h="33019">
                <a:moveTo>
                  <a:pt x="0" y="3262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31" name="bg object 7931"/>
          <p:cNvSpPr/>
          <p:nvPr/>
        </p:nvSpPr>
        <p:spPr>
          <a:xfrm>
            <a:off x="3899644" y="3180524"/>
            <a:ext cx="0" cy="266065"/>
          </a:xfrm>
          <a:custGeom>
            <a:avLst/>
            <a:gdLst/>
            <a:ahLst/>
            <a:cxnLst/>
            <a:rect l="l" t="t" r="r" b="b"/>
            <a:pathLst>
              <a:path h="266064">
                <a:moveTo>
                  <a:pt x="0" y="2654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32" name="bg object 7932"/>
          <p:cNvSpPr/>
          <p:nvPr/>
        </p:nvSpPr>
        <p:spPr>
          <a:xfrm>
            <a:off x="3853143" y="3180524"/>
            <a:ext cx="0" cy="266065"/>
          </a:xfrm>
          <a:custGeom>
            <a:avLst/>
            <a:gdLst/>
            <a:ahLst/>
            <a:cxnLst/>
            <a:rect l="l" t="t" r="r" b="b"/>
            <a:pathLst>
              <a:path h="266064">
                <a:moveTo>
                  <a:pt x="0" y="2654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33" name="bg object 7933"/>
          <p:cNvSpPr/>
          <p:nvPr/>
        </p:nvSpPr>
        <p:spPr>
          <a:xfrm>
            <a:off x="3806640" y="3180524"/>
            <a:ext cx="0" cy="266065"/>
          </a:xfrm>
          <a:custGeom>
            <a:avLst/>
            <a:gdLst/>
            <a:ahLst/>
            <a:cxnLst/>
            <a:rect l="l" t="t" r="r" b="b"/>
            <a:pathLst>
              <a:path h="266064">
                <a:moveTo>
                  <a:pt x="0" y="2654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34" name="bg object 7934"/>
          <p:cNvSpPr/>
          <p:nvPr/>
        </p:nvSpPr>
        <p:spPr>
          <a:xfrm>
            <a:off x="3760139" y="3180524"/>
            <a:ext cx="0" cy="266065"/>
          </a:xfrm>
          <a:custGeom>
            <a:avLst/>
            <a:gdLst/>
            <a:ahLst/>
            <a:cxnLst/>
            <a:rect l="l" t="t" r="r" b="b"/>
            <a:pathLst>
              <a:path h="266064">
                <a:moveTo>
                  <a:pt x="0" y="2654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35" name="bg object 7935"/>
          <p:cNvSpPr/>
          <p:nvPr/>
        </p:nvSpPr>
        <p:spPr>
          <a:xfrm>
            <a:off x="3713638" y="3180524"/>
            <a:ext cx="0" cy="266065"/>
          </a:xfrm>
          <a:custGeom>
            <a:avLst/>
            <a:gdLst/>
            <a:ahLst/>
            <a:cxnLst/>
            <a:rect l="l" t="t" r="r" b="b"/>
            <a:pathLst>
              <a:path h="266064">
                <a:moveTo>
                  <a:pt x="0" y="2654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36" name="bg object 7936"/>
          <p:cNvSpPr/>
          <p:nvPr/>
        </p:nvSpPr>
        <p:spPr>
          <a:xfrm>
            <a:off x="3667136" y="3180524"/>
            <a:ext cx="0" cy="266065"/>
          </a:xfrm>
          <a:custGeom>
            <a:avLst/>
            <a:gdLst/>
            <a:ahLst/>
            <a:cxnLst/>
            <a:rect l="l" t="t" r="r" b="b"/>
            <a:pathLst>
              <a:path h="266064">
                <a:moveTo>
                  <a:pt x="0" y="2654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37" name="bg object 7937"/>
          <p:cNvSpPr/>
          <p:nvPr/>
        </p:nvSpPr>
        <p:spPr>
          <a:xfrm>
            <a:off x="3404190" y="3424193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217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38" name="bg object 7938"/>
          <p:cNvSpPr/>
          <p:nvPr/>
        </p:nvSpPr>
        <p:spPr>
          <a:xfrm>
            <a:off x="3404190" y="3180531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217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39" name="bg object 7939"/>
          <p:cNvSpPr/>
          <p:nvPr/>
        </p:nvSpPr>
        <p:spPr>
          <a:xfrm>
            <a:off x="3449847" y="3424193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217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40" name="bg object 7940"/>
          <p:cNvSpPr/>
          <p:nvPr/>
        </p:nvSpPr>
        <p:spPr>
          <a:xfrm>
            <a:off x="3449848" y="3329098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3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41" name="bg object 7941"/>
          <p:cNvSpPr/>
          <p:nvPr/>
        </p:nvSpPr>
        <p:spPr>
          <a:xfrm>
            <a:off x="3449848" y="3233994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3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42" name="bg object 7942"/>
          <p:cNvSpPr/>
          <p:nvPr/>
        </p:nvSpPr>
        <p:spPr>
          <a:xfrm>
            <a:off x="3449848" y="3180531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217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43" name="bg object 7943"/>
          <p:cNvSpPr/>
          <p:nvPr/>
        </p:nvSpPr>
        <p:spPr>
          <a:xfrm>
            <a:off x="3495505" y="3424193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217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44" name="bg object 7944"/>
          <p:cNvSpPr/>
          <p:nvPr/>
        </p:nvSpPr>
        <p:spPr>
          <a:xfrm>
            <a:off x="3495505" y="3233994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3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45" name="bg object 7945"/>
          <p:cNvSpPr/>
          <p:nvPr/>
        </p:nvSpPr>
        <p:spPr>
          <a:xfrm>
            <a:off x="3495505" y="3180531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217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46" name="bg object 7946"/>
          <p:cNvSpPr/>
          <p:nvPr/>
        </p:nvSpPr>
        <p:spPr>
          <a:xfrm>
            <a:off x="3541160" y="3424193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217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47" name="bg object 7947"/>
          <p:cNvSpPr/>
          <p:nvPr/>
        </p:nvSpPr>
        <p:spPr>
          <a:xfrm>
            <a:off x="3541162" y="3233994"/>
            <a:ext cx="0" cy="63500"/>
          </a:xfrm>
          <a:custGeom>
            <a:avLst/>
            <a:gdLst/>
            <a:ahLst/>
            <a:cxnLst/>
            <a:rect l="l" t="t" r="r" b="b"/>
            <a:pathLst>
              <a:path h="63500">
                <a:moveTo>
                  <a:pt x="0" y="633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48" name="bg object 7948"/>
          <p:cNvSpPr/>
          <p:nvPr/>
        </p:nvSpPr>
        <p:spPr>
          <a:xfrm>
            <a:off x="3541162" y="3180531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217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49" name="bg object 7949"/>
          <p:cNvSpPr/>
          <p:nvPr/>
        </p:nvSpPr>
        <p:spPr>
          <a:xfrm>
            <a:off x="3586818" y="3262729"/>
            <a:ext cx="0" cy="50800"/>
          </a:xfrm>
          <a:custGeom>
            <a:avLst/>
            <a:gdLst/>
            <a:ahLst/>
            <a:cxnLst/>
            <a:rect l="l" t="t" r="r" b="b"/>
            <a:pathLst>
              <a:path h="50800">
                <a:moveTo>
                  <a:pt x="0" y="505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50" name="bg object 7950"/>
          <p:cNvSpPr/>
          <p:nvPr/>
        </p:nvSpPr>
        <p:spPr>
          <a:xfrm>
            <a:off x="3586818" y="3180522"/>
            <a:ext cx="0" cy="50800"/>
          </a:xfrm>
          <a:custGeom>
            <a:avLst/>
            <a:gdLst/>
            <a:ahLst/>
            <a:cxnLst/>
            <a:rect l="l" t="t" r="r" b="b"/>
            <a:pathLst>
              <a:path h="50800">
                <a:moveTo>
                  <a:pt x="0" y="5050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51" name="bg object 7951"/>
          <p:cNvSpPr/>
          <p:nvPr/>
        </p:nvSpPr>
        <p:spPr>
          <a:xfrm>
            <a:off x="3574136" y="3414021"/>
            <a:ext cx="0" cy="32384"/>
          </a:xfrm>
          <a:custGeom>
            <a:avLst/>
            <a:gdLst/>
            <a:ahLst/>
            <a:cxnLst/>
            <a:rect l="l" t="t" r="r" b="b"/>
            <a:pathLst>
              <a:path h="32385">
                <a:moveTo>
                  <a:pt x="0" y="31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52" name="bg object 7952"/>
          <p:cNvSpPr/>
          <p:nvPr/>
        </p:nvSpPr>
        <p:spPr>
          <a:xfrm>
            <a:off x="3421694" y="3173763"/>
            <a:ext cx="476884" cy="0"/>
          </a:xfrm>
          <a:custGeom>
            <a:avLst/>
            <a:gdLst/>
            <a:ahLst/>
            <a:cxnLst/>
            <a:rect l="l" t="t" r="r" b="b"/>
            <a:pathLst>
              <a:path w="476885">
                <a:moveTo>
                  <a:pt x="0" y="0"/>
                </a:moveTo>
                <a:lnTo>
                  <a:pt x="4762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53" name="bg object 7953"/>
          <p:cNvSpPr/>
          <p:nvPr/>
        </p:nvSpPr>
        <p:spPr>
          <a:xfrm>
            <a:off x="3904722" y="3136261"/>
            <a:ext cx="1905" cy="38100"/>
          </a:xfrm>
          <a:custGeom>
            <a:avLst/>
            <a:gdLst/>
            <a:ahLst/>
            <a:cxnLst/>
            <a:rect l="l" t="t" r="r" b="b"/>
            <a:pathLst>
              <a:path w="1904" h="38100">
                <a:moveTo>
                  <a:pt x="0" y="37502"/>
                </a:moveTo>
                <a:lnTo>
                  <a:pt x="14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54" name="bg object 7954"/>
          <p:cNvSpPr/>
          <p:nvPr/>
        </p:nvSpPr>
        <p:spPr>
          <a:xfrm>
            <a:off x="3897958" y="3143296"/>
            <a:ext cx="1270" cy="30480"/>
          </a:xfrm>
          <a:custGeom>
            <a:avLst/>
            <a:gdLst/>
            <a:ahLst/>
            <a:cxnLst/>
            <a:rect l="l" t="t" r="r" b="b"/>
            <a:pathLst>
              <a:path w="1270" h="30480">
                <a:moveTo>
                  <a:pt x="0" y="30466"/>
                </a:moveTo>
                <a:lnTo>
                  <a:pt x="11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55" name="bg object 7955"/>
          <p:cNvSpPr/>
          <p:nvPr/>
        </p:nvSpPr>
        <p:spPr>
          <a:xfrm>
            <a:off x="3421292" y="3143295"/>
            <a:ext cx="478155" cy="17780"/>
          </a:xfrm>
          <a:custGeom>
            <a:avLst/>
            <a:gdLst/>
            <a:ahLst/>
            <a:cxnLst/>
            <a:rect l="l" t="t" r="r" b="b"/>
            <a:pathLst>
              <a:path w="478154" h="17780">
                <a:moveTo>
                  <a:pt x="477800" y="0"/>
                </a:moveTo>
                <a:lnTo>
                  <a:pt x="0" y="173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56" name="bg object 7956"/>
          <p:cNvSpPr/>
          <p:nvPr/>
        </p:nvSpPr>
        <p:spPr>
          <a:xfrm>
            <a:off x="3910170" y="3107650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57" name="bg object 7957"/>
          <p:cNvSpPr/>
          <p:nvPr/>
        </p:nvSpPr>
        <p:spPr>
          <a:xfrm>
            <a:off x="3901073" y="2857373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58" name="bg object 7958"/>
          <p:cNvSpPr/>
          <p:nvPr/>
        </p:nvSpPr>
        <p:spPr>
          <a:xfrm>
            <a:off x="3418368" y="3125437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59" name="bg object 7959"/>
          <p:cNvSpPr/>
          <p:nvPr/>
        </p:nvSpPr>
        <p:spPr>
          <a:xfrm>
            <a:off x="3409270" y="2875155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60" name="bg object 7960"/>
          <p:cNvSpPr/>
          <p:nvPr/>
        </p:nvSpPr>
        <p:spPr>
          <a:xfrm>
            <a:off x="3865460" y="3109273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61" name="bg object 7961"/>
          <p:cNvSpPr/>
          <p:nvPr/>
        </p:nvSpPr>
        <p:spPr>
          <a:xfrm>
            <a:off x="3856364" y="2858991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62" name="bg object 7962"/>
          <p:cNvSpPr/>
          <p:nvPr/>
        </p:nvSpPr>
        <p:spPr>
          <a:xfrm>
            <a:off x="3820753" y="3110883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63" name="bg object 7963"/>
          <p:cNvSpPr/>
          <p:nvPr/>
        </p:nvSpPr>
        <p:spPr>
          <a:xfrm>
            <a:off x="3817288" y="3015853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311" y="6334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64" name="bg object 7964"/>
          <p:cNvSpPr/>
          <p:nvPr/>
        </p:nvSpPr>
        <p:spPr>
          <a:xfrm>
            <a:off x="3811654" y="2860616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65" name="bg object 7965"/>
          <p:cNvSpPr/>
          <p:nvPr/>
        </p:nvSpPr>
        <p:spPr>
          <a:xfrm>
            <a:off x="3776043" y="3112502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66" name="bg object 7966"/>
          <p:cNvSpPr/>
          <p:nvPr/>
        </p:nvSpPr>
        <p:spPr>
          <a:xfrm>
            <a:off x="3772580" y="3017477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311" y="6334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67" name="bg object 7967"/>
          <p:cNvSpPr/>
          <p:nvPr/>
        </p:nvSpPr>
        <p:spPr>
          <a:xfrm>
            <a:off x="3769127" y="2922415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3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68" name="bg object 7968"/>
          <p:cNvSpPr/>
          <p:nvPr/>
        </p:nvSpPr>
        <p:spPr>
          <a:xfrm>
            <a:off x="3766947" y="2862226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69" name="bg object 7969"/>
          <p:cNvSpPr/>
          <p:nvPr/>
        </p:nvSpPr>
        <p:spPr>
          <a:xfrm>
            <a:off x="3731334" y="3114113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70" name="bg object 7970"/>
          <p:cNvSpPr/>
          <p:nvPr/>
        </p:nvSpPr>
        <p:spPr>
          <a:xfrm>
            <a:off x="3724418" y="2924034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3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71" name="bg object 7971"/>
          <p:cNvSpPr/>
          <p:nvPr/>
        </p:nvSpPr>
        <p:spPr>
          <a:xfrm>
            <a:off x="3722237" y="2863844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72" name="bg object 7972"/>
          <p:cNvSpPr/>
          <p:nvPr/>
        </p:nvSpPr>
        <p:spPr>
          <a:xfrm>
            <a:off x="3686626" y="3115732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73" name="bg object 7973"/>
          <p:cNvSpPr/>
          <p:nvPr/>
        </p:nvSpPr>
        <p:spPr>
          <a:xfrm>
            <a:off x="3683162" y="3020705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311" y="6334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74" name="bg object 7974"/>
          <p:cNvSpPr/>
          <p:nvPr/>
        </p:nvSpPr>
        <p:spPr>
          <a:xfrm>
            <a:off x="3679709" y="2925670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34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75" name="bg object 7975"/>
          <p:cNvSpPr/>
          <p:nvPr/>
        </p:nvSpPr>
        <p:spPr>
          <a:xfrm>
            <a:off x="3677531" y="2865455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76" name="bg object 7976"/>
          <p:cNvSpPr/>
          <p:nvPr/>
        </p:nvSpPr>
        <p:spPr>
          <a:xfrm>
            <a:off x="3641918" y="3117355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77" name="bg object 7977"/>
          <p:cNvSpPr/>
          <p:nvPr/>
        </p:nvSpPr>
        <p:spPr>
          <a:xfrm>
            <a:off x="3635001" y="2927267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298" y="633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78" name="bg object 7978"/>
          <p:cNvSpPr/>
          <p:nvPr/>
        </p:nvSpPr>
        <p:spPr>
          <a:xfrm>
            <a:off x="3632822" y="2867075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79" name="bg object 7979"/>
          <p:cNvSpPr/>
          <p:nvPr/>
        </p:nvSpPr>
        <p:spPr>
          <a:xfrm>
            <a:off x="3597209" y="3118965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80" name="bg object 7980"/>
          <p:cNvSpPr/>
          <p:nvPr/>
        </p:nvSpPr>
        <p:spPr>
          <a:xfrm>
            <a:off x="3588112" y="2868696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81" name="bg object 7981"/>
          <p:cNvSpPr/>
          <p:nvPr/>
        </p:nvSpPr>
        <p:spPr>
          <a:xfrm>
            <a:off x="3552500" y="3120584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82" name="bg object 7982"/>
          <p:cNvSpPr/>
          <p:nvPr/>
        </p:nvSpPr>
        <p:spPr>
          <a:xfrm>
            <a:off x="3543403" y="2870307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83" name="bg object 7983"/>
          <p:cNvSpPr/>
          <p:nvPr/>
        </p:nvSpPr>
        <p:spPr>
          <a:xfrm>
            <a:off x="3507791" y="3122207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84" name="bg object 7984"/>
          <p:cNvSpPr/>
          <p:nvPr/>
        </p:nvSpPr>
        <p:spPr>
          <a:xfrm>
            <a:off x="3498694" y="2871926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85" name="bg object 7985"/>
          <p:cNvSpPr/>
          <p:nvPr/>
        </p:nvSpPr>
        <p:spPr>
          <a:xfrm>
            <a:off x="3463083" y="3123816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86" name="bg object 7986"/>
          <p:cNvSpPr/>
          <p:nvPr/>
        </p:nvSpPr>
        <p:spPr>
          <a:xfrm>
            <a:off x="3459618" y="3028787"/>
            <a:ext cx="2540" cy="63500"/>
          </a:xfrm>
          <a:custGeom>
            <a:avLst/>
            <a:gdLst/>
            <a:ahLst/>
            <a:cxnLst/>
            <a:rect l="l" t="t" r="r" b="b"/>
            <a:pathLst>
              <a:path w="2539" h="63500">
                <a:moveTo>
                  <a:pt x="2311" y="6334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87" name="bg object 7987"/>
          <p:cNvSpPr/>
          <p:nvPr/>
        </p:nvSpPr>
        <p:spPr>
          <a:xfrm>
            <a:off x="3453986" y="2873538"/>
            <a:ext cx="1270" cy="28575"/>
          </a:xfrm>
          <a:custGeom>
            <a:avLst/>
            <a:gdLst/>
            <a:ahLst/>
            <a:cxnLst/>
            <a:rect l="l" t="t" r="r" b="b"/>
            <a:pathLst>
              <a:path w="1270" h="28575">
                <a:moveTo>
                  <a:pt x="1028" y="28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88" name="bg object 7988"/>
          <p:cNvSpPr/>
          <p:nvPr/>
        </p:nvSpPr>
        <p:spPr>
          <a:xfrm>
            <a:off x="3906137" y="3136161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5">
                <a:moveTo>
                  <a:pt x="5067" y="0"/>
                </a:moveTo>
                <a:lnTo>
                  <a:pt x="0" y="1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89" name="bg object 7989"/>
          <p:cNvSpPr/>
          <p:nvPr/>
        </p:nvSpPr>
        <p:spPr>
          <a:xfrm>
            <a:off x="3145483" y="2875346"/>
            <a:ext cx="259079" cy="72390"/>
          </a:xfrm>
          <a:custGeom>
            <a:avLst/>
            <a:gdLst/>
            <a:ahLst/>
            <a:cxnLst/>
            <a:rect l="l" t="t" r="r" b="b"/>
            <a:pathLst>
              <a:path w="259079" h="72389">
                <a:moveTo>
                  <a:pt x="258717" y="0"/>
                </a:moveTo>
                <a:lnTo>
                  <a:pt x="0" y="718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90" name="bg object 7990"/>
          <p:cNvSpPr/>
          <p:nvPr/>
        </p:nvSpPr>
        <p:spPr>
          <a:xfrm>
            <a:off x="3145483" y="2947206"/>
            <a:ext cx="0" cy="499109"/>
          </a:xfrm>
          <a:custGeom>
            <a:avLst/>
            <a:gdLst/>
            <a:ahLst/>
            <a:cxnLst/>
            <a:rect l="l" t="t" r="r" b="b"/>
            <a:pathLst>
              <a:path h="499110">
                <a:moveTo>
                  <a:pt x="0" y="49876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91" name="bg object 7991"/>
          <p:cNvSpPr/>
          <p:nvPr/>
        </p:nvSpPr>
        <p:spPr>
          <a:xfrm>
            <a:off x="5762499" y="9921466"/>
            <a:ext cx="760730" cy="393065"/>
          </a:xfrm>
          <a:custGeom>
            <a:avLst/>
            <a:gdLst/>
            <a:ahLst/>
            <a:cxnLst/>
            <a:rect l="l" t="t" r="r" b="b"/>
            <a:pathLst>
              <a:path w="760729" h="393065">
                <a:moveTo>
                  <a:pt x="0" y="392534"/>
                </a:moveTo>
                <a:lnTo>
                  <a:pt x="7602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92" name="bg object 7992"/>
          <p:cNvSpPr/>
          <p:nvPr/>
        </p:nvSpPr>
        <p:spPr>
          <a:xfrm>
            <a:off x="5753824" y="9904773"/>
            <a:ext cx="760730" cy="389255"/>
          </a:xfrm>
          <a:custGeom>
            <a:avLst/>
            <a:gdLst/>
            <a:ahLst/>
            <a:cxnLst/>
            <a:rect l="l" t="t" r="r" b="b"/>
            <a:pathLst>
              <a:path w="760729" h="389254">
                <a:moveTo>
                  <a:pt x="760431" y="0"/>
                </a:moveTo>
                <a:lnTo>
                  <a:pt x="0" y="3891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93" name="bg object 7993"/>
          <p:cNvSpPr/>
          <p:nvPr/>
        </p:nvSpPr>
        <p:spPr>
          <a:xfrm>
            <a:off x="9069433" y="7329075"/>
            <a:ext cx="574675" cy="0"/>
          </a:xfrm>
          <a:custGeom>
            <a:avLst/>
            <a:gdLst/>
            <a:ahLst/>
            <a:cxnLst/>
            <a:rect l="l" t="t" r="r" b="b"/>
            <a:pathLst>
              <a:path w="574675">
                <a:moveTo>
                  <a:pt x="0" y="0"/>
                </a:moveTo>
                <a:lnTo>
                  <a:pt x="5745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94" name="bg object 7994"/>
          <p:cNvSpPr/>
          <p:nvPr/>
        </p:nvSpPr>
        <p:spPr>
          <a:xfrm>
            <a:off x="9069433" y="7312252"/>
            <a:ext cx="593725" cy="0"/>
          </a:xfrm>
          <a:custGeom>
            <a:avLst/>
            <a:gdLst/>
            <a:ahLst/>
            <a:cxnLst/>
            <a:rect l="l" t="t" r="r" b="b"/>
            <a:pathLst>
              <a:path w="593725">
                <a:moveTo>
                  <a:pt x="0" y="0"/>
                </a:moveTo>
                <a:lnTo>
                  <a:pt x="5931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95" name="bg object 7995"/>
          <p:cNvSpPr/>
          <p:nvPr/>
        </p:nvSpPr>
        <p:spPr>
          <a:xfrm>
            <a:off x="9643943" y="7329075"/>
            <a:ext cx="0" cy="314960"/>
          </a:xfrm>
          <a:custGeom>
            <a:avLst/>
            <a:gdLst/>
            <a:ahLst/>
            <a:cxnLst/>
            <a:rect l="l" t="t" r="r" b="b"/>
            <a:pathLst>
              <a:path h="314959">
                <a:moveTo>
                  <a:pt x="0" y="31439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96" name="bg object 7996"/>
          <p:cNvSpPr/>
          <p:nvPr/>
        </p:nvSpPr>
        <p:spPr>
          <a:xfrm>
            <a:off x="9662628" y="7312252"/>
            <a:ext cx="0" cy="331470"/>
          </a:xfrm>
          <a:custGeom>
            <a:avLst/>
            <a:gdLst/>
            <a:ahLst/>
            <a:cxnLst/>
            <a:rect l="l" t="t" r="r" b="b"/>
            <a:pathLst>
              <a:path h="331470">
                <a:moveTo>
                  <a:pt x="0" y="33102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97" name="bg object 7997"/>
          <p:cNvSpPr/>
          <p:nvPr/>
        </p:nvSpPr>
        <p:spPr>
          <a:xfrm>
            <a:off x="9068520" y="7236575"/>
            <a:ext cx="1270" cy="76200"/>
          </a:xfrm>
          <a:custGeom>
            <a:avLst/>
            <a:gdLst/>
            <a:ahLst/>
            <a:cxnLst/>
            <a:rect l="l" t="t" r="r" b="b"/>
            <a:pathLst>
              <a:path w="1270" h="76200">
                <a:moveTo>
                  <a:pt x="914" y="756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98" name="bg object 7998"/>
          <p:cNvSpPr/>
          <p:nvPr/>
        </p:nvSpPr>
        <p:spPr>
          <a:xfrm>
            <a:off x="9662628" y="7643282"/>
            <a:ext cx="542925" cy="635"/>
          </a:xfrm>
          <a:custGeom>
            <a:avLst/>
            <a:gdLst/>
            <a:ahLst/>
            <a:cxnLst/>
            <a:rect l="l" t="t" r="r" b="b"/>
            <a:pathLst>
              <a:path w="542925" h="634">
                <a:moveTo>
                  <a:pt x="0" y="0"/>
                </a:moveTo>
                <a:lnTo>
                  <a:pt x="542454" y="2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99" name="bg object 7999"/>
          <p:cNvSpPr/>
          <p:nvPr/>
        </p:nvSpPr>
        <p:spPr>
          <a:xfrm>
            <a:off x="11598821" y="3987197"/>
            <a:ext cx="87630" cy="0"/>
          </a:xfrm>
          <a:custGeom>
            <a:avLst/>
            <a:gdLst/>
            <a:ahLst/>
            <a:cxnLst/>
            <a:rect l="l" t="t" r="r" b="b"/>
            <a:pathLst>
              <a:path w="87629">
                <a:moveTo>
                  <a:pt x="8700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00" name="bg object 8000"/>
          <p:cNvSpPr/>
          <p:nvPr/>
        </p:nvSpPr>
        <p:spPr>
          <a:xfrm>
            <a:off x="11598821" y="3970375"/>
            <a:ext cx="87630" cy="17145"/>
          </a:xfrm>
          <a:custGeom>
            <a:avLst/>
            <a:gdLst/>
            <a:ahLst/>
            <a:cxnLst/>
            <a:rect l="l" t="t" r="r" b="b"/>
            <a:pathLst>
              <a:path w="87629" h="17145">
                <a:moveTo>
                  <a:pt x="87005" y="0"/>
                </a:moveTo>
                <a:lnTo>
                  <a:pt x="0" y="0"/>
                </a:lnTo>
              </a:path>
              <a:path w="87629" h="17145">
                <a:moveTo>
                  <a:pt x="87005" y="0"/>
                </a:moveTo>
                <a:lnTo>
                  <a:pt x="87005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01" name="bg object 8001"/>
          <p:cNvSpPr/>
          <p:nvPr/>
        </p:nvSpPr>
        <p:spPr>
          <a:xfrm>
            <a:off x="11834730" y="3987197"/>
            <a:ext cx="151130" cy="0"/>
          </a:xfrm>
          <a:custGeom>
            <a:avLst/>
            <a:gdLst/>
            <a:ahLst/>
            <a:cxnLst/>
            <a:rect l="l" t="t" r="r" b="b"/>
            <a:pathLst>
              <a:path w="151129">
                <a:moveTo>
                  <a:pt x="15071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02" name="bg object 8002"/>
          <p:cNvSpPr/>
          <p:nvPr/>
        </p:nvSpPr>
        <p:spPr>
          <a:xfrm>
            <a:off x="11834730" y="3970375"/>
            <a:ext cx="151130" cy="0"/>
          </a:xfrm>
          <a:custGeom>
            <a:avLst/>
            <a:gdLst/>
            <a:ahLst/>
            <a:cxnLst/>
            <a:rect l="l" t="t" r="r" b="b"/>
            <a:pathLst>
              <a:path w="151129">
                <a:moveTo>
                  <a:pt x="15071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03" name="bg object 8003"/>
          <p:cNvSpPr/>
          <p:nvPr/>
        </p:nvSpPr>
        <p:spPr>
          <a:xfrm>
            <a:off x="11834735" y="3821471"/>
            <a:ext cx="0" cy="165735"/>
          </a:xfrm>
          <a:custGeom>
            <a:avLst/>
            <a:gdLst/>
            <a:ahLst/>
            <a:cxnLst/>
            <a:rect l="l" t="t" r="r" b="b"/>
            <a:pathLst>
              <a:path h="165735">
                <a:moveTo>
                  <a:pt x="0" y="148903"/>
                </a:moveTo>
                <a:lnTo>
                  <a:pt x="0" y="0"/>
                </a:lnTo>
              </a:path>
              <a:path h="165735">
                <a:moveTo>
                  <a:pt x="0" y="148903"/>
                </a:moveTo>
                <a:lnTo>
                  <a:pt x="0" y="165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04" name="bg object 8004"/>
          <p:cNvSpPr/>
          <p:nvPr/>
        </p:nvSpPr>
        <p:spPr>
          <a:xfrm>
            <a:off x="9261768" y="3993927"/>
            <a:ext cx="170180" cy="0"/>
          </a:xfrm>
          <a:custGeom>
            <a:avLst/>
            <a:gdLst/>
            <a:ahLst/>
            <a:cxnLst/>
            <a:rect l="l" t="t" r="r" b="b"/>
            <a:pathLst>
              <a:path w="170179">
                <a:moveTo>
                  <a:pt x="0" y="0"/>
                </a:moveTo>
                <a:lnTo>
                  <a:pt x="1699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05" name="bg object 8005"/>
          <p:cNvSpPr/>
          <p:nvPr/>
        </p:nvSpPr>
        <p:spPr>
          <a:xfrm>
            <a:off x="9261768" y="3477679"/>
            <a:ext cx="0" cy="346710"/>
          </a:xfrm>
          <a:custGeom>
            <a:avLst/>
            <a:gdLst/>
            <a:ahLst/>
            <a:cxnLst/>
            <a:rect l="l" t="t" r="r" b="b"/>
            <a:pathLst>
              <a:path h="346710">
                <a:moveTo>
                  <a:pt x="0" y="0"/>
                </a:moveTo>
                <a:lnTo>
                  <a:pt x="0" y="3461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06" name="bg object 8006"/>
          <p:cNvSpPr/>
          <p:nvPr/>
        </p:nvSpPr>
        <p:spPr>
          <a:xfrm>
            <a:off x="9261768" y="3993927"/>
            <a:ext cx="0" cy="339090"/>
          </a:xfrm>
          <a:custGeom>
            <a:avLst/>
            <a:gdLst/>
            <a:ahLst/>
            <a:cxnLst/>
            <a:rect l="l" t="t" r="r" b="b"/>
            <a:pathLst>
              <a:path h="339089">
                <a:moveTo>
                  <a:pt x="0" y="0"/>
                </a:moveTo>
                <a:lnTo>
                  <a:pt x="0" y="3385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07" name="bg object 8007"/>
          <p:cNvSpPr/>
          <p:nvPr/>
        </p:nvSpPr>
        <p:spPr>
          <a:xfrm>
            <a:off x="9244944" y="3477797"/>
            <a:ext cx="0" cy="346075"/>
          </a:xfrm>
          <a:custGeom>
            <a:avLst/>
            <a:gdLst/>
            <a:ahLst/>
            <a:cxnLst/>
            <a:rect l="l" t="t" r="r" b="b"/>
            <a:pathLst>
              <a:path h="346075">
                <a:moveTo>
                  <a:pt x="0" y="0"/>
                </a:moveTo>
                <a:lnTo>
                  <a:pt x="0" y="3460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08" name="bg object 8008"/>
          <p:cNvSpPr/>
          <p:nvPr/>
        </p:nvSpPr>
        <p:spPr>
          <a:xfrm>
            <a:off x="9244944" y="3993927"/>
            <a:ext cx="0" cy="339090"/>
          </a:xfrm>
          <a:custGeom>
            <a:avLst/>
            <a:gdLst/>
            <a:ahLst/>
            <a:cxnLst/>
            <a:rect l="l" t="t" r="r" b="b"/>
            <a:pathLst>
              <a:path h="339089">
                <a:moveTo>
                  <a:pt x="0" y="0"/>
                </a:moveTo>
                <a:lnTo>
                  <a:pt x="0" y="3385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09" name="bg object 8009"/>
          <p:cNvSpPr/>
          <p:nvPr/>
        </p:nvSpPr>
        <p:spPr>
          <a:xfrm>
            <a:off x="8237197" y="3993927"/>
            <a:ext cx="170180" cy="0"/>
          </a:xfrm>
          <a:custGeom>
            <a:avLst/>
            <a:gdLst/>
            <a:ahLst/>
            <a:cxnLst/>
            <a:rect l="l" t="t" r="r" b="b"/>
            <a:pathLst>
              <a:path w="170179">
                <a:moveTo>
                  <a:pt x="1699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10" name="bg object 8010"/>
          <p:cNvSpPr/>
          <p:nvPr/>
        </p:nvSpPr>
        <p:spPr>
          <a:xfrm>
            <a:off x="8407118" y="3483907"/>
            <a:ext cx="0" cy="340360"/>
          </a:xfrm>
          <a:custGeom>
            <a:avLst/>
            <a:gdLst/>
            <a:ahLst/>
            <a:cxnLst/>
            <a:rect l="l" t="t" r="r" b="b"/>
            <a:pathLst>
              <a:path h="340360">
                <a:moveTo>
                  <a:pt x="0" y="0"/>
                </a:moveTo>
                <a:lnTo>
                  <a:pt x="0" y="3399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11" name="bg object 8011"/>
          <p:cNvSpPr/>
          <p:nvPr/>
        </p:nvSpPr>
        <p:spPr>
          <a:xfrm>
            <a:off x="8407118" y="3993927"/>
            <a:ext cx="0" cy="339090"/>
          </a:xfrm>
          <a:custGeom>
            <a:avLst/>
            <a:gdLst/>
            <a:ahLst/>
            <a:cxnLst/>
            <a:rect l="l" t="t" r="r" b="b"/>
            <a:pathLst>
              <a:path h="339089">
                <a:moveTo>
                  <a:pt x="0" y="0"/>
                </a:moveTo>
                <a:lnTo>
                  <a:pt x="0" y="3385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12" name="bg object 8012"/>
          <p:cNvSpPr/>
          <p:nvPr/>
        </p:nvSpPr>
        <p:spPr>
          <a:xfrm>
            <a:off x="8423942" y="3483789"/>
            <a:ext cx="0" cy="340360"/>
          </a:xfrm>
          <a:custGeom>
            <a:avLst/>
            <a:gdLst/>
            <a:ahLst/>
            <a:cxnLst/>
            <a:rect l="l" t="t" r="r" b="b"/>
            <a:pathLst>
              <a:path h="340360">
                <a:moveTo>
                  <a:pt x="0" y="0"/>
                </a:moveTo>
                <a:lnTo>
                  <a:pt x="0" y="3400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13" name="bg object 8013"/>
          <p:cNvSpPr/>
          <p:nvPr/>
        </p:nvSpPr>
        <p:spPr>
          <a:xfrm>
            <a:off x="8423942" y="3993927"/>
            <a:ext cx="0" cy="339090"/>
          </a:xfrm>
          <a:custGeom>
            <a:avLst/>
            <a:gdLst/>
            <a:ahLst/>
            <a:cxnLst/>
            <a:rect l="l" t="t" r="r" b="b"/>
            <a:pathLst>
              <a:path h="339089">
                <a:moveTo>
                  <a:pt x="0" y="0"/>
                </a:moveTo>
                <a:lnTo>
                  <a:pt x="0" y="3385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14" name="bg object 8014"/>
          <p:cNvSpPr/>
          <p:nvPr/>
        </p:nvSpPr>
        <p:spPr>
          <a:xfrm>
            <a:off x="3759612" y="3649764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48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15" name="bg object 8015"/>
          <p:cNvSpPr/>
          <p:nvPr/>
        </p:nvSpPr>
        <p:spPr>
          <a:xfrm>
            <a:off x="3778954" y="3649764"/>
            <a:ext cx="0" cy="24765"/>
          </a:xfrm>
          <a:custGeom>
            <a:avLst/>
            <a:gdLst/>
            <a:ahLst/>
            <a:cxnLst/>
            <a:rect l="l" t="t" r="r" b="b"/>
            <a:pathLst>
              <a:path h="24764">
                <a:moveTo>
                  <a:pt x="0" y="242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16" name="bg object 8016"/>
          <p:cNvSpPr/>
          <p:nvPr/>
        </p:nvSpPr>
        <p:spPr>
          <a:xfrm>
            <a:off x="3778954" y="3508941"/>
            <a:ext cx="0" cy="57150"/>
          </a:xfrm>
          <a:custGeom>
            <a:avLst/>
            <a:gdLst/>
            <a:ahLst/>
            <a:cxnLst/>
            <a:rect l="l" t="t" r="r" b="b"/>
            <a:pathLst>
              <a:path h="57150">
                <a:moveTo>
                  <a:pt x="0" y="566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17" name="bg object 8017"/>
          <p:cNvSpPr/>
          <p:nvPr/>
        </p:nvSpPr>
        <p:spPr>
          <a:xfrm>
            <a:off x="3396910" y="3512730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1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18" name="bg object 8018"/>
          <p:cNvSpPr/>
          <p:nvPr/>
        </p:nvSpPr>
        <p:spPr>
          <a:xfrm>
            <a:off x="3432579" y="3512730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1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19" name="bg object 8019"/>
          <p:cNvSpPr/>
          <p:nvPr/>
        </p:nvSpPr>
        <p:spPr>
          <a:xfrm>
            <a:off x="3468250" y="3512730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1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20" name="bg object 8020"/>
          <p:cNvSpPr/>
          <p:nvPr/>
        </p:nvSpPr>
        <p:spPr>
          <a:xfrm>
            <a:off x="3503936" y="3512730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1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21" name="bg object 8021"/>
          <p:cNvSpPr/>
          <p:nvPr/>
        </p:nvSpPr>
        <p:spPr>
          <a:xfrm>
            <a:off x="3539607" y="3512730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1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22" name="bg object 8022"/>
          <p:cNvSpPr/>
          <p:nvPr/>
        </p:nvSpPr>
        <p:spPr>
          <a:xfrm>
            <a:off x="3575278" y="3512730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1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23" name="bg object 8023"/>
          <p:cNvSpPr/>
          <p:nvPr/>
        </p:nvSpPr>
        <p:spPr>
          <a:xfrm>
            <a:off x="3610947" y="3512730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1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24" name="bg object 8024"/>
          <p:cNvSpPr/>
          <p:nvPr/>
        </p:nvSpPr>
        <p:spPr>
          <a:xfrm>
            <a:off x="3646635" y="3512730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1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25" name="bg object 8025"/>
          <p:cNvSpPr/>
          <p:nvPr/>
        </p:nvSpPr>
        <p:spPr>
          <a:xfrm>
            <a:off x="3682306" y="3512730"/>
            <a:ext cx="0" cy="141605"/>
          </a:xfrm>
          <a:custGeom>
            <a:avLst/>
            <a:gdLst/>
            <a:ahLst/>
            <a:cxnLst/>
            <a:rect l="l" t="t" r="r" b="b"/>
            <a:pathLst>
              <a:path h="141604">
                <a:moveTo>
                  <a:pt x="0" y="0"/>
                </a:moveTo>
                <a:lnTo>
                  <a:pt x="0" y="1411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26" name="bg object 8026"/>
          <p:cNvSpPr/>
          <p:nvPr/>
        </p:nvSpPr>
        <p:spPr>
          <a:xfrm>
            <a:off x="3460057" y="3583326"/>
            <a:ext cx="258445" cy="0"/>
          </a:xfrm>
          <a:custGeom>
            <a:avLst/>
            <a:gdLst/>
            <a:ahLst/>
            <a:cxnLst/>
            <a:rect l="l" t="t" r="r" b="b"/>
            <a:pathLst>
              <a:path w="258445">
                <a:moveTo>
                  <a:pt x="25791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27" name="bg object 8027"/>
          <p:cNvSpPr/>
          <p:nvPr/>
        </p:nvSpPr>
        <p:spPr>
          <a:xfrm>
            <a:off x="3396910" y="3566550"/>
            <a:ext cx="63500" cy="33655"/>
          </a:xfrm>
          <a:custGeom>
            <a:avLst/>
            <a:gdLst/>
            <a:ahLst/>
            <a:cxnLst/>
            <a:rect l="l" t="t" r="r" b="b"/>
            <a:pathLst>
              <a:path w="63500" h="33654">
                <a:moveTo>
                  <a:pt x="0" y="16776"/>
                </a:moveTo>
                <a:lnTo>
                  <a:pt x="63155" y="0"/>
                </a:lnTo>
              </a:path>
              <a:path w="63500" h="33654">
                <a:moveTo>
                  <a:pt x="0" y="16776"/>
                </a:moveTo>
                <a:lnTo>
                  <a:pt x="63155" y="335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28" name="bg object 8028"/>
          <p:cNvSpPr/>
          <p:nvPr/>
        </p:nvSpPr>
        <p:spPr>
          <a:xfrm>
            <a:off x="3460060" y="3566554"/>
            <a:ext cx="0" cy="33655"/>
          </a:xfrm>
          <a:custGeom>
            <a:avLst/>
            <a:gdLst/>
            <a:ahLst/>
            <a:cxnLst/>
            <a:rect l="l" t="t" r="r" b="b"/>
            <a:pathLst>
              <a:path h="33654">
                <a:moveTo>
                  <a:pt x="0" y="0"/>
                </a:moveTo>
                <a:lnTo>
                  <a:pt x="0" y="335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29" name="bg object 8029"/>
          <p:cNvSpPr/>
          <p:nvPr/>
        </p:nvSpPr>
        <p:spPr>
          <a:xfrm>
            <a:off x="3396911" y="3566069"/>
            <a:ext cx="62230" cy="34925"/>
          </a:xfrm>
          <a:custGeom>
            <a:avLst/>
            <a:gdLst/>
            <a:ahLst/>
            <a:cxnLst/>
            <a:rect l="l" t="t" r="r" b="b"/>
            <a:pathLst>
              <a:path w="62229" h="34925">
                <a:moveTo>
                  <a:pt x="62088" y="0"/>
                </a:moveTo>
                <a:lnTo>
                  <a:pt x="0" y="17284"/>
                </a:lnTo>
                <a:lnTo>
                  <a:pt x="62088" y="34568"/>
                </a:lnTo>
                <a:lnTo>
                  <a:pt x="6208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30" name="bg object 8030"/>
          <p:cNvSpPr/>
          <p:nvPr/>
        </p:nvSpPr>
        <p:spPr>
          <a:xfrm>
            <a:off x="12228266" y="9329694"/>
            <a:ext cx="0" cy="335280"/>
          </a:xfrm>
          <a:custGeom>
            <a:avLst/>
            <a:gdLst/>
            <a:ahLst/>
            <a:cxnLst/>
            <a:rect l="l" t="t" r="r" b="b"/>
            <a:pathLst>
              <a:path h="335279">
                <a:moveTo>
                  <a:pt x="0" y="3350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31" name="bg object 8031"/>
          <p:cNvSpPr/>
          <p:nvPr/>
        </p:nvSpPr>
        <p:spPr>
          <a:xfrm>
            <a:off x="3642267" y="5978495"/>
            <a:ext cx="472440" cy="245110"/>
          </a:xfrm>
          <a:custGeom>
            <a:avLst/>
            <a:gdLst/>
            <a:ahLst/>
            <a:cxnLst/>
            <a:rect l="l" t="t" r="r" b="b"/>
            <a:pathLst>
              <a:path w="472439" h="245110">
                <a:moveTo>
                  <a:pt x="0" y="244976"/>
                </a:moveTo>
                <a:lnTo>
                  <a:pt x="4719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32" name="bg object 8032"/>
          <p:cNvSpPr/>
          <p:nvPr/>
        </p:nvSpPr>
        <p:spPr>
          <a:xfrm>
            <a:off x="4368412" y="4186322"/>
            <a:ext cx="149225" cy="149225"/>
          </a:xfrm>
          <a:custGeom>
            <a:avLst/>
            <a:gdLst/>
            <a:ahLst/>
            <a:cxnLst/>
            <a:rect l="l" t="t" r="r" b="b"/>
            <a:pathLst>
              <a:path w="149225" h="149225">
                <a:moveTo>
                  <a:pt x="0" y="0"/>
                </a:moveTo>
                <a:lnTo>
                  <a:pt x="47052" y="7594"/>
                </a:lnTo>
                <a:lnTo>
                  <a:pt x="87907" y="28752"/>
                </a:lnTo>
                <a:lnTo>
                  <a:pt x="120138" y="61009"/>
                </a:lnTo>
                <a:lnTo>
                  <a:pt x="141271" y="101902"/>
                </a:lnTo>
                <a:lnTo>
                  <a:pt x="148852" y="1490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33" name="bg object 8033"/>
          <p:cNvSpPr/>
          <p:nvPr/>
        </p:nvSpPr>
        <p:spPr>
          <a:xfrm>
            <a:off x="4952922" y="4186317"/>
            <a:ext cx="149225" cy="149225"/>
          </a:xfrm>
          <a:custGeom>
            <a:avLst/>
            <a:gdLst/>
            <a:ahLst/>
            <a:cxnLst/>
            <a:rect l="l" t="t" r="r" b="b"/>
            <a:pathLst>
              <a:path w="149225" h="149225">
                <a:moveTo>
                  <a:pt x="0" y="149005"/>
                </a:moveTo>
                <a:lnTo>
                  <a:pt x="7581" y="101914"/>
                </a:lnTo>
                <a:lnTo>
                  <a:pt x="28713" y="61009"/>
                </a:lnTo>
                <a:lnTo>
                  <a:pt x="60933" y="28752"/>
                </a:lnTo>
                <a:lnTo>
                  <a:pt x="101800" y="7594"/>
                </a:lnTo>
                <a:lnTo>
                  <a:pt x="1488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34" name="bg object 8034"/>
          <p:cNvSpPr/>
          <p:nvPr/>
        </p:nvSpPr>
        <p:spPr>
          <a:xfrm>
            <a:off x="2389576" y="4779103"/>
            <a:ext cx="41275" cy="81915"/>
          </a:xfrm>
          <a:custGeom>
            <a:avLst/>
            <a:gdLst/>
            <a:ahLst/>
            <a:cxnLst/>
            <a:rect l="l" t="t" r="r" b="b"/>
            <a:pathLst>
              <a:path w="41275" h="81914">
                <a:moveTo>
                  <a:pt x="40867" y="81468"/>
                </a:moveTo>
                <a:lnTo>
                  <a:pt x="25678" y="63853"/>
                </a:lnTo>
                <a:lnTo>
                  <a:pt x="13664" y="44131"/>
                </a:lnTo>
                <a:lnTo>
                  <a:pt x="5029" y="22707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35" name="bg object 8035"/>
          <p:cNvSpPr/>
          <p:nvPr/>
        </p:nvSpPr>
        <p:spPr>
          <a:xfrm>
            <a:off x="2465689" y="4865659"/>
            <a:ext cx="24130" cy="9525"/>
          </a:xfrm>
          <a:custGeom>
            <a:avLst/>
            <a:gdLst/>
            <a:ahLst/>
            <a:cxnLst/>
            <a:rect l="l" t="t" r="r" b="b"/>
            <a:pathLst>
              <a:path w="24130" h="9525">
                <a:moveTo>
                  <a:pt x="0" y="1511"/>
                </a:moveTo>
                <a:lnTo>
                  <a:pt x="2349" y="507"/>
                </a:lnTo>
                <a:lnTo>
                  <a:pt x="4889" y="0"/>
                </a:lnTo>
                <a:lnTo>
                  <a:pt x="7442" y="0"/>
                </a:lnTo>
                <a:lnTo>
                  <a:pt x="14198" y="0"/>
                </a:lnTo>
                <a:lnTo>
                  <a:pt x="20433" y="3594"/>
                </a:lnTo>
                <a:lnTo>
                  <a:pt x="23849" y="94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36" name="bg object 8036"/>
          <p:cNvSpPr/>
          <p:nvPr/>
        </p:nvSpPr>
        <p:spPr>
          <a:xfrm>
            <a:off x="2405256" y="4723108"/>
            <a:ext cx="9525" cy="24130"/>
          </a:xfrm>
          <a:custGeom>
            <a:avLst/>
            <a:gdLst/>
            <a:ahLst/>
            <a:cxnLst/>
            <a:rect l="l" t="t" r="r" b="b"/>
            <a:pathLst>
              <a:path w="9525" h="24129">
                <a:moveTo>
                  <a:pt x="8013" y="0"/>
                </a:moveTo>
                <a:lnTo>
                  <a:pt x="8991" y="2324"/>
                </a:lnTo>
                <a:lnTo>
                  <a:pt x="9499" y="4825"/>
                </a:lnTo>
                <a:lnTo>
                  <a:pt x="9499" y="7340"/>
                </a:lnTo>
                <a:lnTo>
                  <a:pt x="9499" y="14147"/>
                </a:lnTo>
                <a:lnTo>
                  <a:pt x="5879" y="20421"/>
                </a:lnTo>
                <a:lnTo>
                  <a:pt x="0" y="238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037" name="bg object 8037"/>
          <p:cNvPicPr/>
          <p:nvPr/>
        </p:nvPicPr>
        <p:blipFill>
          <a:blip r:embed="rId141" cstate="print"/>
          <a:stretch>
            <a:fillRect/>
          </a:stretch>
        </p:blipFill>
        <p:spPr>
          <a:xfrm>
            <a:off x="4994147" y="6089749"/>
            <a:ext cx="173605" cy="179626"/>
          </a:xfrm>
          <a:prstGeom prst="rect">
            <a:avLst/>
          </a:prstGeom>
        </p:spPr>
      </p:pic>
      <p:pic>
        <p:nvPicPr>
          <p:cNvPr id="8038" name="bg object 8038"/>
          <p:cNvPicPr/>
          <p:nvPr/>
        </p:nvPicPr>
        <p:blipFill>
          <a:blip r:embed="rId142" cstate="print"/>
          <a:stretch>
            <a:fillRect/>
          </a:stretch>
        </p:blipFill>
        <p:spPr>
          <a:xfrm>
            <a:off x="4994147" y="5673709"/>
            <a:ext cx="173604" cy="178090"/>
          </a:xfrm>
          <a:prstGeom prst="rect">
            <a:avLst/>
          </a:prstGeom>
        </p:spPr>
      </p:pic>
      <p:pic>
        <p:nvPicPr>
          <p:cNvPr id="8039" name="bg object 8039"/>
          <p:cNvPicPr/>
          <p:nvPr/>
        </p:nvPicPr>
        <p:blipFill>
          <a:blip r:embed="rId143" cstate="print"/>
          <a:stretch>
            <a:fillRect/>
          </a:stretch>
        </p:blipFill>
        <p:spPr>
          <a:xfrm>
            <a:off x="2311907" y="3415198"/>
            <a:ext cx="92902" cy="219181"/>
          </a:xfrm>
          <a:prstGeom prst="rect">
            <a:avLst/>
          </a:prstGeom>
        </p:spPr>
      </p:pic>
      <p:sp>
        <p:nvSpPr>
          <p:cNvPr id="8040" name="bg object 8040"/>
          <p:cNvSpPr/>
          <p:nvPr/>
        </p:nvSpPr>
        <p:spPr>
          <a:xfrm>
            <a:off x="4369104" y="3609241"/>
            <a:ext cx="107314" cy="107314"/>
          </a:xfrm>
          <a:custGeom>
            <a:avLst/>
            <a:gdLst/>
            <a:ahLst/>
            <a:cxnLst/>
            <a:rect l="l" t="t" r="r" b="b"/>
            <a:pathLst>
              <a:path w="107314" h="107314">
                <a:moveTo>
                  <a:pt x="0" y="0"/>
                </a:moveTo>
                <a:lnTo>
                  <a:pt x="41578" y="8394"/>
                </a:lnTo>
                <a:lnTo>
                  <a:pt x="75537" y="31292"/>
                </a:lnTo>
                <a:lnTo>
                  <a:pt x="98422" y="65250"/>
                </a:lnTo>
                <a:lnTo>
                  <a:pt x="106817" y="1068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41" name="bg object 8041"/>
          <p:cNvSpPr/>
          <p:nvPr/>
        </p:nvSpPr>
        <p:spPr>
          <a:xfrm>
            <a:off x="4369104" y="3882645"/>
            <a:ext cx="128270" cy="128270"/>
          </a:xfrm>
          <a:custGeom>
            <a:avLst/>
            <a:gdLst/>
            <a:ahLst/>
            <a:cxnLst/>
            <a:rect l="l" t="t" r="r" b="b"/>
            <a:pathLst>
              <a:path w="128270" h="128270">
                <a:moveTo>
                  <a:pt x="0" y="0"/>
                </a:moveTo>
                <a:lnTo>
                  <a:pt x="49770" y="10045"/>
                </a:lnTo>
                <a:lnTo>
                  <a:pt x="90396" y="37438"/>
                </a:lnTo>
                <a:lnTo>
                  <a:pt x="117802" y="78090"/>
                </a:lnTo>
                <a:lnTo>
                  <a:pt x="127847" y="1278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042" name="bg object 8042"/>
          <p:cNvPicPr/>
          <p:nvPr/>
        </p:nvPicPr>
        <p:blipFill>
          <a:blip r:embed="rId144" cstate="print"/>
          <a:stretch>
            <a:fillRect/>
          </a:stretch>
        </p:blipFill>
        <p:spPr>
          <a:xfrm>
            <a:off x="4031432" y="3366430"/>
            <a:ext cx="256025" cy="173730"/>
          </a:xfrm>
          <a:prstGeom prst="rect">
            <a:avLst/>
          </a:prstGeom>
        </p:spPr>
      </p:pic>
      <p:sp>
        <p:nvSpPr>
          <p:cNvPr id="8043" name="bg object 8043"/>
          <p:cNvSpPr/>
          <p:nvPr/>
        </p:nvSpPr>
        <p:spPr>
          <a:xfrm>
            <a:off x="4545975" y="3740798"/>
            <a:ext cx="107314" cy="107314"/>
          </a:xfrm>
          <a:custGeom>
            <a:avLst/>
            <a:gdLst/>
            <a:ahLst/>
            <a:cxnLst/>
            <a:rect l="l" t="t" r="r" b="b"/>
            <a:pathLst>
              <a:path w="107314" h="107314">
                <a:moveTo>
                  <a:pt x="106842" y="0"/>
                </a:moveTo>
                <a:lnTo>
                  <a:pt x="98447" y="41591"/>
                </a:lnTo>
                <a:lnTo>
                  <a:pt x="75550" y="75550"/>
                </a:lnTo>
                <a:lnTo>
                  <a:pt x="41591" y="98435"/>
                </a:lnTo>
                <a:lnTo>
                  <a:pt x="0" y="1068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44" name="bg object 8044"/>
          <p:cNvSpPr/>
          <p:nvPr/>
        </p:nvSpPr>
        <p:spPr>
          <a:xfrm>
            <a:off x="4766203" y="392094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2044" y="774"/>
                </a:lnTo>
                <a:lnTo>
                  <a:pt x="3403" y="2717"/>
                </a:lnTo>
                <a:lnTo>
                  <a:pt x="3403" y="49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45" name="bg object 8045"/>
          <p:cNvSpPr/>
          <p:nvPr/>
        </p:nvSpPr>
        <p:spPr>
          <a:xfrm>
            <a:off x="4766198" y="3925858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403" y="0"/>
                </a:moveTo>
                <a:lnTo>
                  <a:pt x="3403" y="2184"/>
                </a:lnTo>
                <a:lnTo>
                  <a:pt x="2044" y="4140"/>
                </a:lnTo>
                <a:lnTo>
                  <a:pt x="0" y="49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46" name="bg object 8046"/>
          <p:cNvSpPr/>
          <p:nvPr/>
        </p:nvSpPr>
        <p:spPr>
          <a:xfrm>
            <a:off x="4770075" y="3908631"/>
            <a:ext cx="6350" cy="34925"/>
          </a:xfrm>
          <a:custGeom>
            <a:avLst/>
            <a:gdLst/>
            <a:ahLst/>
            <a:cxnLst/>
            <a:rect l="l" t="t" r="r" b="b"/>
            <a:pathLst>
              <a:path w="6350" h="34925">
                <a:moveTo>
                  <a:pt x="0" y="0"/>
                </a:moveTo>
                <a:lnTo>
                  <a:pt x="4076" y="4813"/>
                </a:lnTo>
                <a:lnTo>
                  <a:pt x="6311" y="10921"/>
                </a:lnTo>
                <a:lnTo>
                  <a:pt x="6311" y="17233"/>
                </a:lnTo>
                <a:lnTo>
                  <a:pt x="6311" y="23532"/>
                </a:lnTo>
                <a:lnTo>
                  <a:pt x="4076" y="29641"/>
                </a:lnTo>
                <a:lnTo>
                  <a:pt x="0" y="344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47" name="bg object 8047"/>
          <p:cNvSpPr/>
          <p:nvPr/>
        </p:nvSpPr>
        <p:spPr>
          <a:xfrm>
            <a:off x="4784076" y="3929088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1689" y="0"/>
                </a:moveTo>
                <a:lnTo>
                  <a:pt x="1689" y="927"/>
                </a:lnTo>
                <a:lnTo>
                  <a:pt x="927" y="1676"/>
                </a:lnTo>
                <a:lnTo>
                  <a:pt x="0" y="16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48" name="bg object 8048"/>
          <p:cNvSpPr/>
          <p:nvPr/>
        </p:nvSpPr>
        <p:spPr>
          <a:xfrm>
            <a:off x="4784074" y="3920940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0"/>
                </a:moveTo>
                <a:lnTo>
                  <a:pt x="927" y="0"/>
                </a:lnTo>
                <a:lnTo>
                  <a:pt x="1689" y="761"/>
                </a:lnTo>
                <a:lnTo>
                  <a:pt x="1689" y="16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49" name="bg object 8049"/>
          <p:cNvSpPr/>
          <p:nvPr/>
        </p:nvSpPr>
        <p:spPr>
          <a:xfrm>
            <a:off x="4794979" y="4177988"/>
            <a:ext cx="6985" cy="6985"/>
          </a:xfrm>
          <a:custGeom>
            <a:avLst/>
            <a:gdLst/>
            <a:ahLst/>
            <a:cxnLst/>
            <a:rect l="l" t="t" r="r" b="b"/>
            <a:pathLst>
              <a:path w="6985" h="6985">
                <a:moveTo>
                  <a:pt x="6730" y="3365"/>
                </a:moveTo>
                <a:lnTo>
                  <a:pt x="6730" y="1511"/>
                </a:lnTo>
                <a:lnTo>
                  <a:pt x="5219" y="0"/>
                </a:lnTo>
                <a:lnTo>
                  <a:pt x="3365" y="0"/>
                </a:lnTo>
                <a:lnTo>
                  <a:pt x="1511" y="0"/>
                </a:lnTo>
                <a:lnTo>
                  <a:pt x="0" y="1511"/>
                </a:lnTo>
                <a:lnTo>
                  <a:pt x="0" y="3365"/>
                </a:lnTo>
                <a:lnTo>
                  <a:pt x="0" y="5219"/>
                </a:lnTo>
                <a:lnTo>
                  <a:pt x="1511" y="6730"/>
                </a:lnTo>
                <a:lnTo>
                  <a:pt x="3365" y="6730"/>
                </a:lnTo>
                <a:lnTo>
                  <a:pt x="5219" y="6730"/>
                </a:lnTo>
                <a:lnTo>
                  <a:pt x="6730" y="5219"/>
                </a:lnTo>
                <a:lnTo>
                  <a:pt x="6730" y="33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50" name="bg object 8050"/>
          <p:cNvSpPr/>
          <p:nvPr/>
        </p:nvSpPr>
        <p:spPr>
          <a:xfrm>
            <a:off x="4793305" y="417631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10096" y="5041"/>
                </a:moveTo>
                <a:lnTo>
                  <a:pt x="10096" y="2247"/>
                </a:lnTo>
                <a:lnTo>
                  <a:pt x="7835" y="0"/>
                </a:lnTo>
                <a:lnTo>
                  <a:pt x="5041" y="0"/>
                </a:lnTo>
                <a:lnTo>
                  <a:pt x="2247" y="0"/>
                </a:lnTo>
                <a:lnTo>
                  <a:pt x="0" y="2247"/>
                </a:lnTo>
                <a:lnTo>
                  <a:pt x="0" y="5041"/>
                </a:lnTo>
                <a:lnTo>
                  <a:pt x="0" y="7835"/>
                </a:lnTo>
                <a:lnTo>
                  <a:pt x="2247" y="10096"/>
                </a:lnTo>
                <a:lnTo>
                  <a:pt x="5041" y="10096"/>
                </a:lnTo>
                <a:lnTo>
                  <a:pt x="7835" y="10096"/>
                </a:lnTo>
                <a:lnTo>
                  <a:pt x="10096" y="7835"/>
                </a:lnTo>
                <a:lnTo>
                  <a:pt x="10096" y="50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51" name="bg object 8051"/>
          <p:cNvSpPr/>
          <p:nvPr/>
        </p:nvSpPr>
        <p:spPr>
          <a:xfrm>
            <a:off x="4769920" y="4178838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41" y="2514"/>
                </a:moveTo>
                <a:lnTo>
                  <a:pt x="5041" y="1130"/>
                </a:lnTo>
                <a:lnTo>
                  <a:pt x="3911" y="0"/>
                </a:lnTo>
                <a:lnTo>
                  <a:pt x="2527" y="0"/>
                </a:lnTo>
                <a:lnTo>
                  <a:pt x="1117" y="0"/>
                </a:lnTo>
                <a:lnTo>
                  <a:pt x="0" y="1130"/>
                </a:lnTo>
                <a:lnTo>
                  <a:pt x="0" y="2514"/>
                </a:lnTo>
                <a:lnTo>
                  <a:pt x="0" y="3911"/>
                </a:lnTo>
                <a:lnTo>
                  <a:pt x="1117" y="5029"/>
                </a:lnTo>
                <a:lnTo>
                  <a:pt x="2527" y="5029"/>
                </a:lnTo>
                <a:lnTo>
                  <a:pt x="3911" y="5029"/>
                </a:lnTo>
                <a:lnTo>
                  <a:pt x="5041" y="3911"/>
                </a:lnTo>
                <a:lnTo>
                  <a:pt x="5041" y="25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52" name="bg object 8052"/>
          <p:cNvSpPr/>
          <p:nvPr/>
        </p:nvSpPr>
        <p:spPr>
          <a:xfrm>
            <a:off x="4770750" y="4196499"/>
            <a:ext cx="3810" cy="3810"/>
          </a:xfrm>
          <a:custGeom>
            <a:avLst/>
            <a:gdLst/>
            <a:ahLst/>
            <a:cxnLst/>
            <a:rect l="l" t="t" r="r" b="b"/>
            <a:pathLst>
              <a:path w="3810" h="3810">
                <a:moveTo>
                  <a:pt x="3365" y="1676"/>
                </a:moveTo>
                <a:lnTo>
                  <a:pt x="3365" y="749"/>
                </a:lnTo>
                <a:lnTo>
                  <a:pt x="2616" y="0"/>
                </a:lnTo>
                <a:lnTo>
                  <a:pt x="1689" y="0"/>
                </a:lnTo>
                <a:lnTo>
                  <a:pt x="761" y="0"/>
                </a:lnTo>
                <a:lnTo>
                  <a:pt x="0" y="749"/>
                </a:lnTo>
                <a:lnTo>
                  <a:pt x="0" y="1676"/>
                </a:lnTo>
                <a:lnTo>
                  <a:pt x="0" y="2603"/>
                </a:lnTo>
                <a:lnTo>
                  <a:pt x="761" y="3365"/>
                </a:lnTo>
                <a:lnTo>
                  <a:pt x="1689" y="3365"/>
                </a:lnTo>
                <a:lnTo>
                  <a:pt x="2616" y="3365"/>
                </a:lnTo>
                <a:lnTo>
                  <a:pt x="3365" y="2603"/>
                </a:lnTo>
                <a:lnTo>
                  <a:pt x="3365" y="16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53" name="bg object 8053"/>
          <p:cNvSpPr/>
          <p:nvPr/>
        </p:nvSpPr>
        <p:spPr>
          <a:xfrm>
            <a:off x="4770750" y="4162855"/>
            <a:ext cx="3810" cy="3810"/>
          </a:xfrm>
          <a:custGeom>
            <a:avLst/>
            <a:gdLst/>
            <a:ahLst/>
            <a:cxnLst/>
            <a:rect l="l" t="t" r="r" b="b"/>
            <a:pathLst>
              <a:path w="3810" h="3810">
                <a:moveTo>
                  <a:pt x="3365" y="1676"/>
                </a:moveTo>
                <a:lnTo>
                  <a:pt x="3365" y="749"/>
                </a:lnTo>
                <a:lnTo>
                  <a:pt x="2616" y="0"/>
                </a:lnTo>
                <a:lnTo>
                  <a:pt x="1689" y="0"/>
                </a:lnTo>
                <a:lnTo>
                  <a:pt x="761" y="0"/>
                </a:lnTo>
                <a:lnTo>
                  <a:pt x="0" y="749"/>
                </a:lnTo>
                <a:lnTo>
                  <a:pt x="0" y="1676"/>
                </a:lnTo>
                <a:lnTo>
                  <a:pt x="0" y="2603"/>
                </a:lnTo>
                <a:lnTo>
                  <a:pt x="761" y="3365"/>
                </a:lnTo>
                <a:lnTo>
                  <a:pt x="1689" y="3365"/>
                </a:lnTo>
                <a:lnTo>
                  <a:pt x="2616" y="3365"/>
                </a:lnTo>
                <a:lnTo>
                  <a:pt x="3365" y="2603"/>
                </a:lnTo>
                <a:lnTo>
                  <a:pt x="3365" y="16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54" name="bg object 8054"/>
          <p:cNvSpPr/>
          <p:nvPr/>
        </p:nvSpPr>
        <p:spPr>
          <a:xfrm>
            <a:off x="4668794" y="4177988"/>
            <a:ext cx="6985" cy="6985"/>
          </a:xfrm>
          <a:custGeom>
            <a:avLst/>
            <a:gdLst/>
            <a:ahLst/>
            <a:cxnLst/>
            <a:rect l="l" t="t" r="r" b="b"/>
            <a:pathLst>
              <a:path w="6985" h="6985">
                <a:moveTo>
                  <a:pt x="6730" y="3365"/>
                </a:moveTo>
                <a:lnTo>
                  <a:pt x="6730" y="1511"/>
                </a:lnTo>
                <a:lnTo>
                  <a:pt x="5219" y="0"/>
                </a:lnTo>
                <a:lnTo>
                  <a:pt x="3365" y="0"/>
                </a:lnTo>
                <a:lnTo>
                  <a:pt x="1511" y="0"/>
                </a:lnTo>
                <a:lnTo>
                  <a:pt x="0" y="1511"/>
                </a:lnTo>
                <a:lnTo>
                  <a:pt x="0" y="3365"/>
                </a:lnTo>
                <a:lnTo>
                  <a:pt x="0" y="5219"/>
                </a:lnTo>
                <a:lnTo>
                  <a:pt x="1511" y="6730"/>
                </a:lnTo>
                <a:lnTo>
                  <a:pt x="3365" y="6730"/>
                </a:lnTo>
                <a:lnTo>
                  <a:pt x="5219" y="6730"/>
                </a:lnTo>
                <a:lnTo>
                  <a:pt x="6730" y="5219"/>
                </a:lnTo>
                <a:lnTo>
                  <a:pt x="6730" y="33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55" name="bg object 8055"/>
          <p:cNvSpPr/>
          <p:nvPr/>
        </p:nvSpPr>
        <p:spPr>
          <a:xfrm>
            <a:off x="4667120" y="4176311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10096" y="5041"/>
                </a:moveTo>
                <a:lnTo>
                  <a:pt x="10096" y="2247"/>
                </a:lnTo>
                <a:lnTo>
                  <a:pt x="7835" y="0"/>
                </a:lnTo>
                <a:lnTo>
                  <a:pt x="5041" y="0"/>
                </a:lnTo>
                <a:lnTo>
                  <a:pt x="2247" y="0"/>
                </a:lnTo>
                <a:lnTo>
                  <a:pt x="0" y="2247"/>
                </a:lnTo>
                <a:lnTo>
                  <a:pt x="0" y="5041"/>
                </a:lnTo>
                <a:lnTo>
                  <a:pt x="0" y="7835"/>
                </a:lnTo>
                <a:lnTo>
                  <a:pt x="2247" y="10096"/>
                </a:lnTo>
                <a:lnTo>
                  <a:pt x="5041" y="10096"/>
                </a:lnTo>
                <a:lnTo>
                  <a:pt x="7835" y="10096"/>
                </a:lnTo>
                <a:lnTo>
                  <a:pt x="10096" y="7835"/>
                </a:lnTo>
                <a:lnTo>
                  <a:pt x="10096" y="50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56" name="bg object 8056"/>
          <p:cNvSpPr/>
          <p:nvPr/>
        </p:nvSpPr>
        <p:spPr>
          <a:xfrm>
            <a:off x="4695544" y="4178838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54" y="2514"/>
                </a:moveTo>
                <a:lnTo>
                  <a:pt x="5054" y="1130"/>
                </a:lnTo>
                <a:lnTo>
                  <a:pt x="3924" y="0"/>
                </a:lnTo>
                <a:lnTo>
                  <a:pt x="2539" y="0"/>
                </a:lnTo>
                <a:lnTo>
                  <a:pt x="1130" y="0"/>
                </a:lnTo>
                <a:lnTo>
                  <a:pt x="0" y="1130"/>
                </a:lnTo>
                <a:lnTo>
                  <a:pt x="0" y="2514"/>
                </a:lnTo>
                <a:lnTo>
                  <a:pt x="0" y="3911"/>
                </a:lnTo>
                <a:lnTo>
                  <a:pt x="1130" y="5029"/>
                </a:lnTo>
                <a:lnTo>
                  <a:pt x="2539" y="5029"/>
                </a:lnTo>
                <a:lnTo>
                  <a:pt x="3924" y="5029"/>
                </a:lnTo>
                <a:lnTo>
                  <a:pt x="5054" y="3911"/>
                </a:lnTo>
                <a:lnTo>
                  <a:pt x="5054" y="25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57" name="bg object 8057"/>
          <p:cNvSpPr/>
          <p:nvPr/>
        </p:nvSpPr>
        <p:spPr>
          <a:xfrm>
            <a:off x="4696389" y="4196499"/>
            <a:ext cx="3810" cy="3810"/>
          </a:xfrm>
          <a:custGeom>
            <a:avLst/>
            <a:gdLst/>
            <a:ahLst/>
            <a:cxnLst/>
            <a:rect l="l" t="t" r="r" b="b"/>
            <a:pathLst>
              <a:path w="3810" h="3810">
                <a:moveTo>
                  <a:pt x="3365" y="1676"/>
                </a:moveTo>
                <a:lnTo>
                  <a:pt x="3365" y="749"/>
                </a:lnTo>
                <a:lnTo>
                  <a:pt x="2616" y="0"/>
                </a:lnTo>
                <a:lnTo>
                  <a:pt x="1689" y="0"/>
                </a:lnTo>
                <a:lnTo>
                  <a:pt x="761" y="0"/>
                </a:lnTo>
                <a:lnTo>
                  <a:pt x="0" y="749"/>
                </a:lnTo>
                <a:lnTo>
                  <a:pt x="0" y="1676"/>
                </a:lnTo>
                <a:lnTo>
                  <a:pt x="0" y="2603"/>
                </a:lnTo>
                <a:lnTo>
                  <a:pt x="761" y="3365"/>
                </a:lnTo>
                <a:lnTo>
                  <a:pt x="1689" y="3365"/>
                </a:lnTo>
                <a:lnTo>
                  <a:pt x="2616" y="3365"/>
                </a:lnTo>
                <a:lnTo>
                  <a:pt x="3365" y="2603"/>
                </a:lnTo>
                <a:lnTo>
                  <a:pt x="3365" y="16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58" name="bg object 8058"/>
          <p:cNvSpPr/>
          <p:nvPr/>
        </p:nvSpPr>
        <p:spPr>
          <a:xfrm>
            <a:off x="4696389" y="4162855"/>
            <a:ext cx="3810" cy="3810"/>
          </a:xfrm>
          <a:custGeom>
            <a:avLst/>
            <a:gdLst/>
            <a:ahLst/>
            <a:cxnLst/>
            <a:rect l="l" t="t" r="r" b="b"/>
            <a:pathLst>
              <a:path w="3810" h="3810">
                <a:moveTo>
                  <a:pt x="3365" y="1676"/>
                </a:moveTo>
                <a:lnTo>
                  <a:pt x="3365" y="749"/>
                </a:lnTo>
                <a:lnTo>
                  <a:pt x="2616" y="0"/>
                </a:lnTo>
                <a:lnTo>
                  <a:pt x="1689" y="0"/>
                </a:lnTo>
                <a:lnTo>
                  <a:pt x="761" y="0"/>
                </a:lnTo>
                <a:lnTo>
                  <a:pt x="0" y="749"/>
                </a:lnTo>
                <a:lnTo>
                  <a:pt x="0" y="1676"/>
                </a:lnTo>
                <a:lnTo>
                  <a:pt x="0" y="2603"/>
                </a:lnTo>
                <a:lnTo>
                  <a:pt x="761" y="3365"/>
                </a:lnTo>
                <a:lnTo>
                  <a:pt x="1689" y="3365"/>
                </a:lnTo>
                <a:lnTo>
                  <a:pt x="2616" y="3365"/>
                </a:lnTo>
                <a:lnTo>
                  <a:pt x="3365" y="2603"/>
                </a:lnTo>
                <a:lnTo>
                  <a:pt x="3365" y="16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59" name="bg object 8059"/>
          <p:cNvSpPr/>
          <p:nvPr/>
        </p:nvSpPr>
        <p:spPr>
          <a:xfrm>
            <a:off x="4766203" y="3803184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2044" y="761"/>
                </a:lnTo>
                <a:lnTo>
                  <a:pt x="3403" y="2717"/>
                </a:lnTo>
                <a:lnTo>
                  <a:pt x="3403" y="49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60" name="bg object 8060"/>
          <p:cNvSpPr/>
          <p:nvPr/>
        </p:nvSpPr>
        <p:spPr>
          <a:xfrm>
            <a:off x="4766198" y="3808087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403" y="0"/>
                </a:moveTo>
                <a:lnTo>
                  <a:pt x="3403" y="2197"/>
                </a:lnTo>
                <a:lnTo>
                  <a:pt x="2044" y="4140"/>
                </a:lnTo>
                <a:lnTo>
                  <a:pt x="0" y="49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61" name="bg object 8061"/>
          <p:cNvSpPr/>
          <p:nvPr/>
        </p:nvSpPr>
        <p:spPr>
          <a:xfrm>
            <a:off x="4770075" y="3790875"/>
            <a:ext cx="6350" cy="34925"/>
          </a:xfrm>
          <a:custGeom>
            <a:avLst/>
            <a:gdLst/>
            <a:ahLst/>
            <a:cxnLst/>
            <a:rect l="l" t="t" r="r" b="b"/>
            <a:pathLst>
              <a:path w="6350" h="34925">
                <a:moveTo>
                  <a:pt x="0" y="0"/>
                </a:moveTo>
                <a:lnTo>
                  <a:pt x="4076" y="4800"/>
                </a:lnTo>
                <a:lnTo>
                  <a:pt x="6311" y="10909"/>
                </a:lnTo>
                <a:lnTo>
                  <a:pt x="6311" y="17208"/>
                </a:lnTo>
                <a:lnTo>
                  <a:pt x="6311" y="23519"/>
                </a:lnTo>
                <a:lnTo>
                  <a:pt x="4076" y="29615"/>
                </a:lnTo>
                <a:lnTo>
                  <a:pt x="0" y="344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62" name="bg object 8062"/>
          <p:cNvSpPr/>
          <p:nvPr/>
        </p:nvSpPr>
        <p:spPr>
          <a:xfrm>
            <a:off x="4784076" y="3811333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1689" y="0"/>
                </a:moveTo>
                <a:lnTo>
                  <a:pt x="1689" y="914"/>
                </a:lnTo>
                <a:lnTo>
                  <a:pt x="927" y="1676"/>
                </a:lnTo>
                <a:lnTo>
                  <a:pt x="0" y="16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63" name="bg object 8063"/>
          <p:cNvSpPr/>
          <p:nvPr/>
        </p:nvSpPr>
        <p:spPr>
          <a:xfrm>
            <a:off x="4784074" y="3803184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0"/>
                </a:moveTo>
                <a:lnTo>
                  <a:pt x="927" y="0"/>
                </a:lnTo>
                <a:lnTo>
                  <a:pt x="1689" y="749"/>
                </a:lnTo>
                <a:lnTo>
                  <a:pt x="1689" y="16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64" name="bg object 8064"/>
          <p:cNvSpPr/>
          <p:nvPr/>
        </p:nvSpPr>
        <p:spPr>
          <a:xfrm>
            <a:off x="4973327" y="3882122"/>
            <a:ext cx="128270" cy="128270"/>
          </a:xfrm>
          <a:custGeom>
            <a:avLst/>
            <a:gdLst/>
            <a:ahLst/>
            <a:cxnLst/>
            <a:rect l="l" t="t" r="r" b="b"/>
            <a:pathLst>
              <a:path w="128270" h="128270">
                <a:moveTo>
                  <a:pt x="0" y="127847"/>
                </a:moveTo>
                <a:lnTo>
                  <a:pt x="10045" y="78077"/>
                </a:lnTo>
                <a:lnTo>
                  <a:pt x="37438" y="37438"/>
                </a:lnTo>
                <a:lnTo>
                  <a:pt x="78090" y="10045"/>
                </a:lnTo>
                <a:lnTo>
                  <a:pt x="1278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65" name="bg object 8065"/>
          <p:cNvSpPr/>
          <p:nvPr/>
        </p:nvSpPr>
        <p:spPr>
          <a:xfrm>
            <a:off x="4994360" y="3608744"/>
            <a:ext cx="107314" cy="107314"/>
          </a:xfrm>
          <a:custGeom>
            <a:avLst/>
            <a:gdLst/>
            <a:ahLst/>
            <a:cxnLst/>
            <a:rect l="l" t="t" r="r" b="b"/>
            <a:pathLst>
              <a:path w="107314" h="107314">
                <a:moveTo>
                  <a:pt x="0" y="106829"/>
                </a:moveTo>
                <a:lnTo>
                  <a:pt x="8394" y="65250"/>
                </a:lnTo>
                <a:lnTo>
                  <a:pt x="31279" y="31292"/>
                </a:lnTo>
                <a:lnTo>
                  <a:pt x="65238" y="8394"/>
                </a:lnTo>
                <a:lnTo>
                  <a:pt x="10682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66" name="bg object 8066"/>
          <p:cNvSpPr/>
          <p:nvPr/>
        </p:nvSpPr>
        <p:spPr>
          <a:xfrm>
            <a:off x="8589026" y="6525331"/>
            <a:ext cx="149225" cy="149225"/>
          </a:xfrm>
          <a:custGeom>
            <a:avLst/>
            <a:gdLst/>
            <a:ahLst/>
            <a:cxnLst/>
            <a:rect l="l" t="t" r="r" b="b"/>
            <a:pathLst>
              <a:path w="149225" h="149225">
                <a:moveTo>
                  <a:pt x="148891" y="148878"/>
                </a:moveTo>
                <a:lnTo>
                  <a:pt x="101826" y="141283"/>
                </a:lnTo>
                <a:lnTo>
                  <a:pt x="60958" y="120151"/>
                </a:lnTo>
                <a:lnTo>
                  <a:pt x="28726" y="87919"/>
                </a:lnTo>
                <a:lnTo>
                  <a:pt x="7594" y="47052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67" name="bg object 8067"/>
          <p:cNvSpPr/>
          <p:nvPr/>
        </p:nvSpPr>
        <p:spPr>
          <a:xfrm>
            <a:off x="9067675" y="6525329"/>
            <a:ext cx="149225" cy="149225"/>
          </a:xfrm>
          <a:custGeom>
            <a:avLst/>
            <a:gdLst/>
            <a:ahLst/>
            <a:cxnLst/>
            <a:rect l="l" t="t" r="r" b="b"/>
            <a:pathLst>
              <a:path w="149225" h="149225">
                <a:moveTo>
                  <a:pt x="148891" y="0"/>
                </a:moveTo>
                <a:lnTo>
                  <a:pt x="141296" y="47052"/>
                </a:lnTo>
                <a:lnTo>
                  <a:pt x="120164" y="87919"/>
                </a:lnTo>
                <a:lnTo>
                  <a:pt x="87932" y="120151"/>
                </a:lnTo>
                <a:lnTo>
                  <a:pt x="47065" y="141283"/>
                </a:lnTo>
                <a:lnTo>
                  <a:pt x="0" y="1488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68" name="bg object 8068"/>
          <p:cNvSpPr/>
          <p:nvPr/>
        </p:nvSpPr>
        <p:spPr>
          <a:xfrm>
            <a:off x="6497466" y="11761703"/>
            <a:ext cx="1724660" cy="1261110"/>
          </a:xfrm>
          <a:custGeom>
            <a:avLst/>
            <a:gdLst/>
            <a:ahLst/>
            <a:cxnLst/>
            <a:rect l="l" t="t" r="r" b="b"/>
            <a:pathLst>
              <a:path w="1724659" h="1261109">
                <a:moveTo>
                  <a:pt x="1724603" y="1051863"/>
                </a:moveTo>
                <a:lnTo>
                  <a:pt x="1684231" y="1079968"/>
                </a:lnTo>
                <a:lnTo>
                  <a:pt x="1642754" y="1106129"/>
                </a:lnTo>
                <a:lnTo>
                  <a:pt x="1600248" y="1130334"/>
                </a:lnTo>
                <a:lnTo>
                  <a:pt x="1556777" y="1152546"/>
                </a:lnTo>
                <a:lnTo>
                  <a:pt x="1512417" y="1172764"/>
                </a:lnTo>
                <a:lnTo>
                  <a:pt x="1467244" y="1190950"/>
                </a:lnTo>
                <a:lnTo>
                  <a:pt x="1421309" y="1207079"/>
                </a:lnTo>
                <a:lnTo>
                  <a:pt x="1374714" y="1221137"/>
                </a:lnTo>
                <a:lnTo>
                  <a:pt x="1327497" y="1233088"/>
                </a:lnTo>
                <a:lnTo>
                  <a:pt x="1279759" y="1242917"/>
                </a:lnTo>
                <a:lnTo>
                  <a:pt x="1231551" y="1250613"/>
                </a:lnTo>
                <a:lnTo>
                  <a:pt x="1182949" y="1256137"/>
                </a:lnTo>
                <a:lnTo>
                  <a:pt x="1134017" y="1259465"/>
                </a:lnTo>
                <a:lnTo>
                  <a:pt x="1084831" y="1260582"/>
                </a:lnTo>
                <a:lnTo>
                  <a:pt x="1036509" y="1259516"/>
                </a:lnTo>
                <a:lnTo>
                  <a:pt x="988733" y="1256379"/>
                </a:lnTo>
                <a:lnTo>
                  <a:pt x="941541" y="1251197"/>
                </a:lnTo>
                <a:lnTo>
                  <a:pt x="894971" y="1244022"/>
                </a:lnTo>
                <a:lnTo>
                  <a:pt x="849075" y="1234891"/>
                </a:lnTo>
                <a:lnTo>
                  <a:pt x="803902" y="1223855"/>
                </a:lnTo>
                <a:lnTo>
                  <a:pt x="759491" y="1210952"/>
                </a:lnTo>
                <a:lnTo>
                  <a:pt x="715880" y="1196233"/>
                </a:lnTo>
                <a:lnTo>
                  <a:pt x="673121" y="1179736"/>
                </a:lnTo>
                <a:lnTo>
                  <a:pt x="631262" y="1161499"/>
                </a:lnTo>
                <a:lnTo>
                  <a:pt x="590331" y="1141586"/>
                </a:lnTo>
                <a:lnTo>
                  <a:pt x="550391" y="1120022"/>
                </a:lnTo>
                <a:lnTo>
                  <a:pt x="511466" y="1096871"/>
                </a:lnTo>
                <a:lnTo>
                  <a:pt x="473621" y="1072145"/>
                </a:lnTo>
                <a:lnTo>
                  <a:pt x="436894" y="1045920"/>
                </a:lnTo>
                <a:lnTo>
                  <a:pt x="401322" y="1018234"/>
                </a:lnTo>
                <a:lnTo>
                  <a:pt x="366944" y="989114"/>
                </a:lnTo>
                <a:lnTo>
                  <a:pt x="333823" y="958622"/>
                </a:lnTo>
                <a:lnTo>
                  <a:pt x="301985" y="926784"/>
                </a:lnTo>
                <a:lnTo>
                  <a:pt x="271493" y="893663"/>
                </a:lnTo>
                <a:lnTo>
                  <a:pt x="242373" y="859298"/>
                </a:lnTo>
                <a:lnTo>
                  <a:pt x="214675" y="823726"/>
                </a:lnTo>
                <a:lnTo>
                  <a:pt x="188450" y="786999"/>
                </a:lnTo>
                <a:lnTo>
                  <a:pt x="163736" y="749154"/>
                </a:lnTo>
                <a:lnTo>
                  <a:pt x="140572" y="710242"/>
                </a:lnTo>
                <a:lnTo>
                  <a:pt x="119008" y="670301"/>
                </a:lnTo>
                <a:lnTo>
                  <a:pt x="99082" y="629383"/>
                </a:lnTo>
                <a:lnTo>
                  <a:pt x="80858" y="587525"/>
                </a:lnTo>
                <a:lnTo>
                  <a:pt x="64361" y="544765"/>
                </a:lnTo>
                <a:lnTo>
                  <a:pt x="49630" y="501167"/>
                </a:lnTo>
                <a:lnTo>
                  <a:pt x="36727" y="456756"/>
                </a:lnTo>
                <a:lnTo>
                  <a:pt x="25691" y="411583"/>
                </a:lnTo>
                <a:lnTo>
                  <a:pt x="16560" y="365699"/>
                </a:lnTo>
                <a:lnTo>
                  <a:pt x="9385" y="319130"/>
                </a:lnTo>
                <a:lnTo>
                  <a:pt x="4203" y="271938"/>
                </a:lnTo>
                <a:lnTo>
                  <a:pt x="1054" y="224162"/>
                </a:lnTo>
                <a:lnTo>
                  <a:pt x="0" y="175839"/>
                </a:lnTo>
                <a:lnTo>
                  <a:pt x="901" y="131682"/>
                </a:lnTo>
                <a:lnTo>
                  <a:pt x="3594" y="87627"/>
                </a:lnTo>
                <a:lnTo>
                  <a:pt x="8089" y="43712"/>
                </a:lnTo>
                <a:lnTo>
                  <a:pt x="143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69" name="bg object 8069"/>
          <p:cNvSpPr/>
          <p:nvPr/>
        </p:nvSpPr>
        <p:spPr>
          <a:xfrm>
            <a:off x="6462040" y="12341690"/>
            <a:ext cx="1223645" cy="796290"/>
          </a:xfrm>
          <a:custGeom>
            <a:avLst/>
            <a:gdLst/>
            <a:ahLst/>
            <a:cxnLst/>
            <a:rect l="l" t="t" r="r" b="b"/>
            <a:pathLst>
              <a:path w="1223645" h="796290">
                <a:moveTo>
                  <a:pt x="1223029" y="791532"/>
                </a:moveTo>
                <a:lnTo>
                  <a:pt x="1198151" y="793361"/>
                </a:lnTo>
                <a:lnTo>
                  <a:pt x="1173259" y="794669"/>
                </a:lnTo>
                <a:lnTo>
                  <a:pt x="1148330" y="795444"/>
                </a:lnTo>
                <a:lnTo>
                  <a:pt x="1123388" y="795711"/>
                </a:lnTo>
                <a:lnTo>
                  <a:pt x="1074659" y="794720"/>
                </a:lnTo>
                <a:lnTo>
                  <a:pt x="1026324" y="791774"/>
                </a:lnTo>
                <a:lnTo>
                  <a:pt x="978421" y="786897"/>
                </a:lnTo>
                <a:lnTo>
                  <a:pt x="931000" y="780128"/>
                </a:lnTo>
                <a:lnTo>
                  <a:pt x="884100" y="771492"/>
                </a:lnTo>
                <a:lnTo>
                  <a:pt x="837772" y="761028"/>
                </a:lnTo>
                <a:lnTo>
                  <a:pt x="792078" y="748773"/>
                </a:lnTo>
                <a:lnTo>
                  <a:pt x="747033" y="734752"/>
                </a:lnTo>
                <a:lnTo>
                  <a:pt x="702711" y="718992"/>
                </a:lnTo>
                <a:lnTo>
                  <a:pt x="659138" y="701542"/>
                </a:lnTo>
                <a:lnTo>
                  <a:pt x="616366" y="682417"/>
                </a:lnTo>
                <a:lnTo>
                  <a:pt x="574444" y="661665"/>
                </a:lnTo>
                <a:lnTo>
                  <a:pt x="533411" y="639314"/>
                </a:lnTo>
                <a:lnTo>
                  <a:pt x="493319" y="615388"/>
                </a:lnTo>
                <a:lnTo>
                  <a:pt x="454216" y="589925"/>
                </a:lnTo>
                <a:lnTo>
                  <a:pt x="416143" y="562964"/>
                </a:lnTo>
                <a:lnTo>
                  <a:pt x="379148" y="534516"/>
                </a:lnTo>
                <a:lnTo>
                  <a:pt x="343285" y="504634"/>
                </a:lnTo>
                <a:lnTo>
                  <a:pt x="308576" y="473355"/>
                </a:lnTo>
                <a:lnTo>
                  <a:pt x="275087" y="440691"/>
                </a:lnTo>
                <a:lnTo>
                  <a:pt x="242855" y="406694"/>
                </a:lnTo>
                <a:lnTo>
                  <a:pt x="211944" y="371376"/>
                </a:lnTo>
                <a:lnTo>
                  <a:pt x="182367" y="334788"/>
                </a:lnTo>
                <a:lnTo>
                  <a:pt x="154199" y="296956"/>
                </a:lnTo>
                <a:lnTo>
                  <a:pt x="127479" y="257917"/>
                </a:lnTo>
                <a:lnTo>
                  <a:pt x="102232" y="217685"/>
                </a:lnTo>
                <a:lnTo>
                  <a:pt x="78534" y="176309"/>
                </a:lnTo>
                <a:lnTo>
                  <a:pt x="56411" y="133829"/>
                </a:lnTo>
                <a:lnTo>
                  <a:pt x="35927" y="90256"/>
                </a:lnTo>
                <a:lnTo>
                  <a:pt x="17106" y="45629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70" name="bg object 8070"/>
          <p:cNvSpPr/>
          <p:nvPr/>
        </p:nvSpPr>
        <p:spPr>
          <a:xfrm>
            <a:off x="6392312" y="12345849"/>
            <a:ext cx="1332230" cy="859155"/>
          </a:xfrm>
          <a:custGeom>
            <a:avLst/>
            <a:gdLst/>
            <a:ahLst/>
            <a:cxnLst/>
            <a:rect l="l" t="t" r="r" b="b"/>
            <a:pathLst>
              <a:path w="1332229" h="859155">
                <a:moveTo>
                  <a:pt x="1332120" y="851145"/>
                </a:moveTo>
                <a:lnTo>
                  <a:pt x="1297462" y="854510"/>
                </a:lnTo>
                <a:lnTo>
                  <a:pt x="1262729" y="856910"/>
                </a:lnTo>
                <a:lnTo>
                  <a:pt x="1227944" y="858358"/>
                </a:lnTo>
                <a:lnTo>
                  <a:pt x="1193122" y="858841"/>
                </a:lnTo>
                <a:lnTo>
                  <a:pt x="1144114" y="857888"/>
                </a:lnTo>
                <a:lnTo>
                  <a:pt x="1095474" y="855069"/>
                </a:lnTo>
                <a:lnTo>
                  <a:pt x="1047266" y="850395"/>
                </a:lnTo>
                <a:lnTo>
                  <a:pt x="999502" y="843906"/>
                </a:lnTo>
                <a:lnTo>
                  <a:pt x="952247" y="835638"/>
                </a:lnTo>
                <a:lnTo>
                  <a:pt x="905525" y="825618"/>
                </a:lnTo>
                <a:lnTo>
                  <a:pt x="859387" y="813858"/>
                </a:lnTo>
                <a:lnTo>
                  <a:pt x="813871" y="800409"/>
                </a:lnTo>
                <a:lnTo>
                  <a:pt x="769029" y="785297"/>
                </a:lnTo>
                <a:lnTo>
                  <a:pt x="724884" y="768533"/>
                </a:lnTo>
                <a:lnTo>
                  <a:pt x="681490" y="750182"/>
                </a:lnTo>
                <a:lnTo>
                  <a:pt x="638895" y="730244"/>
                </a:lnTo>
                <a:lnTo>
                  <a:pt x="597113" y="708756"/>
                </a:lnTo>
                <a:lnTo>
                  <a:pt x="556220" y="685757"/>
                </a:lnTo>
                <a:lnTo>
                  <a:pt x="516229" y="661259"/>
                </a:lnTo>
                <a:lnTo>
                  <a:pt x="477203" y="635314"/>
                </a:lnTo>
                <a:lnTo>
                  <a:pt x="439167" y="607933"/>
                </a:lnTo>
                <a:lnTo>
                  <a:pt x="402173" y="579156"/>
                </a:lnTo>
                <a:lnTo>
                  <a:pt x="366258" y="549007"/>
                </a:lnTo>
                <a:lnTo>
                  <a:pt x="331461" y="517524"/>
                </a:lnTo>
                <a:lnTo>
                  <a:pt x="297832" y="484734"/>
                </a:lnTo>
                <a:lnTo>
                  <a:pt x="265397" y="450660"/>
                </a:lnTo>
                <a:lnTo>
                  <a:pt x="234220" y="415343"/>
                </a:lnTo>
                <a:lnTo>
                  <a:pt x="204325" y="378806"/>
                </a:lnTo>
                <a:lnTo>
                  <a:pt x="175750" y="341075"/>
                </a:lnTo>
                <a:lnTo>
                  <a:pt x="148560" y="302188"/>
                </a:lnTo>
                <a:lnTo>
                  <a:pt x="122767" y="262172"/>
                </a:lnTo>
                <a:lnTo>
                  <a:pt x="98435" y="221050"/>
                </a:lnTo>
                <a:lnTo>
                  <a:pt x="75601" y="178862"/>
                </a:lnTo>
                <a:lnTo>
                  <a:pt x="54291" y="135632"/>
                </a:lnTo>
                <a:lnTo>
                  <a:pt x="34568" y="91386"/>
                </a:lnTo>
                <a:lnTo>
                  <a:pt x="16458" y="46163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71" name="bg object 8071"/>
          <p:cNvSpPr/>
          <p:nvPr/>
        </p:nvSpPr>
        <p:spPr>
          <a:xfrm>
            <a:off x="7490492" y="13090975"/>
            <a:ext cx="167005" cy="3810"/>
          </a:xfrm>
          <a:custGeom>
            <a:avLst/>
            <a:gdLst/>
            <a:ahLst/>
            <a:cxnLst/>
            <a:rect l="l" t="t" r="r" b="b"/>
            <a:pathLst>
              <a:path w="167004" h="3809">
                <a:moveTo>
                  <a:pt x="166594" y="1231"/>
                </a:moveTo>
                <a:lnTo>
                  <a:pt x="147913" y="2285"/>
                </a:lnTo>
                <a:lnTo>
                  <a:pt x="129219" y="3047"/>
                </a:lnTo>
                <a:lnTo>
                  <a:pt x="110512" y="3492"/>
                </a:lnTo>
                <a:lnTo>
                  <a:pt x="91805" y="3644"/>
                </a:lnTo>
                <a:lnTo>
                  <a:pt x="68832" y="3416"/>
                </a:lnTo>
                <a:lnTo>
                  <a:pt x="45858" y="2730"/>
                </a:lnTo>
                <a:lnTo>
                  <a:pt x="22922" y="1600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72" name="bg object 8072"/>
          <p:cNvSpPr/>
          <p:nvPr/>
        </p:nvSpPr>
        <p:spPr>
          <a:xfrm>
            <a:off x="6452253" y="12186617"/>
            <a:ext cx="47625" cy="159385"/>
          </a:xfrm>
          <a:custGeom>
            <a:avLst/>
            <a:gdLst/>
            <a:ahLst/>
            <a:cxnLst/>
            <a:rect l="l" t="t" r="r" b="b"/>
            <a:pathLst>
              <a:path w="47625" h="159384">
                <a:moveTo>
                  <a:pt x="47141" y="158771"/>
                </a:moveTo>
                <a:lnTo>
                  <a:pt x="33222" y="119732"/>
                </a:lnTo>
                <a:lnTo>
                  <a:pt x="20713" y="80223"/>
                </a:lnTo>
                <a:lnTo>
                  <a:pt x="9639" y="40308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73" name="bg object 8073"/>
          <p:cNvSpPr/>
          <p:nvPr/>
        </p:nvSpPr>
        <p:spPr>
          <a:xfrm>
            <a:off x="6746765" y="12738068"/>
            <a:ext cx="123189" cy="111125"/>
          </a:xfrm>
          <a:custGeom>
            <a:avLst/>
            <a:gdLst/>
            <a:ahLst/>
            <a:cxnLst/>
            <a:rect l="l" t="t" r="r" b="b"/>
            <a:pathLst>
              <a:path w="123190" h="111125">
                <a:moveTo>
                  <a:pt x="122780" y="111020"/>
                </a:moveTo>
                <a:lnTo>
                  <a:pt x="90599" y="84922"/>
                </a:lnTo>
                <a:lnTo>
                  <a:pt x="59383" y="57707"/>
                </a:lnTo>
                <a:lnTo>
                  <a:pt x="29183" y="29387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74" name="bg object 8074"/>
          <p:cNvSpPr/>
          <p:nvPr/>
        </p:nvSpPr>
        <p:spPr>
          <a:xfrm>
            <a:off x="6905837" y="12876331"/>
            <a:ext cx="139700" cy="86360"/>
          </a:xfrm>
          <a:custGeom>
            <a:avLst/>
            <a:gdLst/>
            <a:ahLst/>
            <a:cxnLst/>
            <a:rect l="l" t="t" r="r" b="b"/>
            <a:pathLst>
              <a:path w="139700" h="86359">
                <a:moveTo>
                  <a:pt x="139366" y="86116"/>
                </a:moveTo>
                <a:lnTo>
                  <a:pt x="103388" y="66444"/>
                </a:lnTo>
                <a:lnTo>
                  <a:pt x="68146" y="45515"/>
                </a:lnTo>
                <a:lnTo>
                  <a:pt x="33679" y="23367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75" name="bg object 8075"/>
          <p:cNvSpPr/>
          <p:nvPr/>
        </p:nvSpPr>
        <p:spPr>
          <a:xfrm>
            <a:off x="7283691" y="13055441"/>
            <a:ext cx="161925" cy="31115"/>
          </a:xfrm>
          <a:custGeom>
            <a:avLst/>
            <a:gdLst/>
            <a:ahLst/>
            <a:cxnLst/>
            <a:rect l="l" t="t" r="r" b="b"/>
            <a:pathLst>
              <a:path w="161925" h="31115">
                <a:moveTo>
                  <a:pt x="161641" y="31050"/>
                </a:moveTo>
                <a:lnTo>
                  <a:pt x="120837" y="25450"/>
                </a:lnTo>
                <a:lnTo>
                  <a:pt x="80274" y="18401"/>
                </a:lnTo>
                <a:lnTo>
                  <a:pt x="39978" y="9918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76" name="bg object 8076"/>
          <p:cNvSpPr/>
          <p:nvPr/>
        </p:nvSpPr>
        <p:spPr>
          <a:xfrm>
            <a:off x="7085800" y="12982702"/>
            <a:ext cx="154305" cy="60325"/>
          </a:xfrm>
          <a:custGeom>
            <a:avLst/>
            <a:gdLst/>
            <a:ahLst/>
            <a:cxnLst/>
            <a:rect l="l" t="t" r="r" b="b"/>
            <a:pathLst>
              <a:path w="154304" h="60325">
                <a:moveTo>
                  <a:pt x="154301" y="60171"/>
                </a:moveTo>
                <a:lnTo>
                  <a:pt x="114932" y="47204"/>
                </a:lnTo>
                <a:lnTo>
                  <a:pt x="76071" y="32854"/>
                </a:lnTo>
                <a:lnTo>
                  <a:pt x="37743" y="17106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77" name="bg object 8077"/>
          <p:cNvSpPr/>
          <p:nvPr/>
        </p:nvSpPr>
        <p:spPr>
          <a:xfrm>
            <a:off x="6615370" y="12573171"/>
            <a:ext cx="100965" cy="132080"/>
          </a:xfrm>
          <a:custGeom>
            <a:avLst/>
            <a:gdLst/>
            <a:ahLst/>
            <a:cxnLst/>
            <a:rect l="l" t="t" r="r" b="b"/>
            <a:pathLst>
              <a:path w="100965" h="132079">
                <a:moveTo>
                  <a:pt x="100632" y="131517"/>
                </a:moveTo>
                <a:lnTo>
                  <a:pt x="73721" y="99997"/>
                </a:lnTo>
                <a:lnTo>
                  <a:pt x="47966" y="67562"/>
                </a:lnTo>
                <a:lnTo>
                  <a:pt x="23380" y="34212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78" name="bg object 8078"/>
          <p:cNvSpPr/>
          <p:nvPr/>
        </p:nvSpPr>
        <p:spPr>
          <a:xfrm>
            <a:off x="6516197" y="12387523"/>
            <a:ext cx="75565" cy="147320"/>
          </a:xfrm>
          <a:custGeom>
            <a:avLst/>
            <a:gdLst/>
            <a:ahLst/>
            <a:cxnLst/>
            <a:rect l="l" t="t" r="r" b="b"/>
            <a:pathLst>
              <a:path w="75565" h="147320">
                <a:moveTo>
                  <a:pt x="74991" y="147252"/>
                </a:moveTo>
                <a:lnTo>
                  <a:pt x="54278" y="111465"/>
                </a:lnTo>
                <a:lnTo>
                  <a:pt x="34860" y="74966"/>
                </a:lnTo>
                <a:lnTo>
                  <a:pt x="16763" y="37794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79" name="bg object 8079"/>
          <p:cNvSpPr/>
          <p:nvPr/>
        </p:nvSpPr>
        <p:spPr>
          <a:xfrm>
            <a:off x="6425134" y="11773743"/>
            <a:ext cx="12065" cy="158750"/>
          </a:xfrm>
          <a:custGeom>
            <a:avLst/>
            <a:gdLst/>
            <a:ahLst/>
            <a:cxnLst/>
            <a:rect l="l" t="t" r="r" b="b"/>
            <a:pathLst>
              <a:path w="12064" h="158750">
                <a:moveTo>
                  <a:pt x="0" y="158733"/>
                </a:moveTo>
                <a:lnTo>
                  <a:pt x="863" y="118919"/>
                </a:lnTo>
                <a:lnTo>
                  <a:pt x="3086" y="79157"/>
                </a:lnTo>
                <a:lnTo>
                  <a:pt x="6692" y="39508"/>
                </a:lnTo>
                <a:lnTo>
                  <a:pt x="116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80" name="bg object 8080"/>
          <p:cNvSpPr/>
          <p:nvPr/>
        </p:nvSpPr>
        <p:spPr>
          <a:xfrm>
            <a:off x="6425822" y="11977840"/>
            <a:ext cx="17780" cy="164465"/>
          </a:xfrm>
          <a:custGeom>
            <a:avLst/>
            <a:gdLst/>
            <a:ahLst/>
            <a:cxnLst/>
            <a:rect l="l" t="t" r="r" b="b"/>
            <a:pathLst>
              <a:path w="17779" h="164465">
                <a:moveTo>
                  <a:pt x="17538" y="164295"/>
                </a:moveTo>
                <a:lnTo>
                  <a:pt x="10947" y="123478"/>
                </a:lnTo>
                <a:lnTo>
                  <a:pt x="5829" y="82459"/>
                </a:lnTo>
                <a:lnTo>
                  <a:pt x="2184" y="41286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081" name="bg object 8081"/>
          <p:cNvPicPr/>
          <p:nvPr/>
        </p:nvPicPr>
        <p:blipFill>
          <a:blip r:embed="rId145" cstate="print"/>
          <a:stretch>
            <a:fillRect/>
          </a:stretch>
        </p:blipFill>
        <p:spPr>
          <a:xfrm>
            <a:off x="6513576" y="11960048"/>
            <a:ext cx="138516" cy="170631"/>
          </a:xfrm>
          <a:prstGeom prst="rect">
            <a:avLst/>
          </a:prstGeom>
        </p:spPr>
      </p:pic>
      <p:pic>
        <p:nvPicPr>
          <p:cNvPr id="8082" name="bg object 8082"/>
          <p:cNvPicPr/>
          <p:nvPr/>
        </p:nvPicPr>
        <p:blipFill>
          <a:blip r:embed="rId146" cstate="print"/>
          <a:stretch>
            <a:fillRect/>
          </a:stretch>
        </p:blipFill>
        <p:spPr>
          <a:xfrm>
            <a:off x="7834883" y="12825658"/>
            <a:ext cx="199440" cy="102072"/>
          </a:xfrm>
          <a:prstGeom prst="rect">
            <a:avLst/>
          </a:prstGeom>
        </p:spPr>
      </p:pic>
      <p:sp>
        <p:nvSpPr>
          <p:cNvPr id="8083" name="bg object 8083"/>
          <p:cNvSpPr/>
          <p:nvPr/>
        </p:nvSpPr>
        <p:spPr>
          <a:xfrm>
            <a:off x="7908215" y="12990630"/>
            <a:ext cx="154940" cy="57785"/>
          </a:xfrm>
          <a:custGeom>
            <a:avLst/>
            <a:gdLst/>
            <a:ahLst/>
            <a:cxnLst/>
            <a:rect l="l" t="t" r="r" b="b"/>
            <a:pathLst>
              <a:path w="154940" h="57784">
                <a:moveTo>
                  <a:pt x="154377" y="0"/>
                </a:moveTo>
                <a:lnTo>
                  <a:pt x="116570" y="16420"/>
                </a:lnTo>
                <a:lnTo>
                  <a:pt x="78204" y="31495"/>
                </a:lnTo>
                <a:lnTo>
                  <a:pt x="39343" y="45185"/>
                </a:lnTo>
                <a:lnTo>
                  <a:pt x="0" y="574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84" name="bg object 8084"/>
          <p:cNvSpPr/>
          <p:nvPr/>
        </p:nvSpPr>
        <p:spPr>
          <a:xfrm>
            <a:off x="7702099" y="13060035"/>
            <a:ext cx="162560" cy="29209"/>
          </a:xfrm>
          <a:custGeom>
            <a:avLst/>
            <a:gdLst/>
            <a:ahLst/>
            <a:cxnLst/>
            <a:rect l="l" t="t" r="r" b="b"/>
            <a:pathLst>
              <a:path w="162559" h="29209">
                <a:moveTo>
                  <a:pt x="162339" y="0"/>
                </a:moveTo>
                <a:lnTo>
                  <a:pt x="122158" y="9334"/>
                </a:lnTo>
                <a:lnTo>
                  <a:pt x="81684" y="17233"/>
                </a:lnTo>
                <a:lnTo>
                  <a:pt x="40956" y="23697"/>
                </a:lnTo>
                <a:lnTo>
                  <a:pt x="0" y="286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85" name="bg object 8085"/>
          <p:cNvSpPr/>
          <p:nvPr/>
        </p:nvSpPr>
        <p:spPr>
          <a:xfrm>
            <a:off x="8103488" y="12887335"/>
            <a:ext cx="140970" cy="83820"/>
          </a:xfrm>
          <a:custGeom>
            <a:avLst/>
            <a:gdLst/>
            <a:ahLst/>
            <a:cxnLst/>
            <a:rect l="l" t="t" r="r" b="b"/>
            <a:pathLst>
              <a:path w="140970" h="83820">
                <a:moveTo>
                  <a:pt x="140382" y="0"/>
                </a:moveTo>
                <a:lnTo>
                  <a:pt x="106410" y="22770"/>
                </a:lnTo>
                <a:lnTo>
                  <a:pt x="71676" y="44309"/>
                </a:lnTo>
                <a:lnTo>
                  <a:pt x="36194" y="64628"/>
                </a:lnTo>
                <a:lnTo>
                  <a:pt x="0" y="836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86" name="bg object 8086"/>
          <p:cNvSpPr/>
          <p:nvPr/>
        </p:nvSpPr>
        <p:spPr>
          <a:xfrm>
            <a:off x="8383861" y="12922694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879" y="0"/>
                </a:moveTo>
                <a:lnTo>
                  <a:pt x="5879" y="3263"/>
                </a:lnTo>
                <a:lnTo>
                  <a:pt x="3238" y="5892"/>
                </a:lnTo>
                <a:lnTo>
                  <a:pt x="0" y="58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87" name="bg object 8087"/>
          <p:cNvSpPr/>
          <p:nvPr/>
        </p:nvSpPr>
        <p:spPr>
          <a:xfrm>
            <a:off x="11162651" y="12586396"/>
            <a:ext cx="33655" cy="33655"/>
          </a:xfrm>
          <a:custGeom>
            <a:avLst/>
            <a:gdLst/>
            <a:ahLst/>
            <a:cxnLst/>
            <a:rect l="l" t="t" r="r" b="b"/>
            <a:pathLst>
              <a:path w="33654" h="33654">
                <a:moveTo>
                  <a:pt x="33654" y="16801"/>
                </a:moveTo>
                <a:lnTo>
                  <a:pt x="33654" y="7518"/>
                </a:lnTo>
                <a:lnTo>
                  <a:pt x="26110" y="0"/>
                </a:lnTo>
                <a:lnTo>
                  <a:pt x="16827" y="0"/>
                </a:lnTo>
                <a:lnTo>
                  <a:pt x="7530" y="0"/>
                </a:lnTo>
                <a:lnTo>
                  <a:pt x="0" y="7518"/>
                </a:lnTo>
                <a:lnTo>
                  <a:pt x="0" y="16801"/>
                </a:lnTo>
                <a:lnTo>
                  <a:pt x="0" y="26072"/>
                </a:lnTo>
                <a:lnTo>
                  <a:pt x="7530" y="33603"/>
                </a:lnTo>
                <a:lnTo>
                  <a:pt x="16827" y="33603"/>
                </a:lnTo>
                <a:lnTo>
                  <a:pt x="26110" y="33603"/>
                </a:lnTo>
                <a:lnTo>
                  <a:pt x="33654" y="26072"/>
                </a:lnTo>
                <a:lnTo>
                  <a:pt x="33654" y="16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088" name="bg object 8088"/>
          <p:cNvPicPr/>
          <p:nvPr/>
        </p:nvPicPr>
        <p:blipFill>
          <a:blip r:embed="rId147" cstate="print"/>
          <a:stretch>
            <a:fillRect/>
          </a:stretch>
        </p:blipFill>
        <p:spPr>
          <a:xfrm>
            <a:off x="8564880" y="7063561"/>
            <a:ext cx="175039" cy="172030"/>
          </a:xfrm>
          <a:prstGeom prst="rect">
            <a:avLst/>
          </a:prstGeom>
        </p:spPr>
      </p:pic>
      <p:pic>
        <p:nvPicPr>
          <p:cNvPr id="8089" name="bg object 8089"/>
          <p:cNvPicPr/>
          <p:nvPr/>
        </p:nvPicPr>
        <p:blipFill>
          <a:blip r:embed="rId148" cstate="print"/>
          <a:stretch>
            <a:fillRect/>
          </a:stretch>
        </p:blipFill>
        <p:spPr>
          <a:xfrm>
            <a:off x="9066046" y="7063561"/>
            <a:ext cx="175255" cy="175255"/>
          </a:xfrm>
          <a:prstGeom prst="rect">
            <a:avLst/>
          </a:prstGeom>
        </p:spPr>
      </p:pic>
      <p:sp>
        <p:nvSpPr>
          <p:cNvPr id="8090" name="bg object 8090"/>
          <p:cNvSpPr/>
          <p:nvPr/>
        </p:nvSpPr>
        <p:spPr>
          <a:xfrm>
            <a:off x="12699955" y="10438339"/>
            <a:ext cx="4445" cy="4445"/>
          </a:xfrm>
          <a:custGeom>
            <a:avLst/>
            <a:gdLst/>
            <a:ahLst/>
            <a:cxnLst/>
            <a:rect l="l" t="t" r="r" b="b"/>
            <a:pathLst>
              <a:path w="4445" h="4445">
                <a:moveTo>
                  <a:pt x="4038" y="4025"/>
                </a:moveTo>
                <a:lnTo>
                  <a:pt x="1803" y="4025"/>
                </a:lnTo>
                <a:lnTo>
                  <a:pt x="0" y="2222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91" name="bg object 8091"/>
          <p:cNvSpPr/>
          <p:nvPr/>
        </p:nvSpPr>
        <p:spPr>
          <a:xfrm>
            <a:off x="12694243" y="10438341"/>
            <a:ext cx="4445" cy="4445"/>
          </a:xfrm>
          <a:custGeom>
            <a:avLst/>
            <a:gdLst/>
            <a:ahLst/>
            <a:cxnLst/>
            <a:rect l="l" t="t" r="r" b="b"/>
            <a:pathLst>
              <a:path w="4445" h="4445">
                <a:moveTo>
                  <a:pt x="4038" y="0"/>
                </a:moveTo>
                <a:lnTo>
                  <a:pt x="4038" y="2209"/>
                </a:lnTo>
                <a:lnTo>
                  <a:pt x="2235" y="4025"/>
                </a:lnTo>
                <a:lnTo>
                  <a:pt x="0" y="40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92" name="bg object 8092"/>
          <p:cNvSpPr/>
          <p:nvPr/>
        </p:nvSpPr>
        <p:spPr>
          <a:xfrm>
            <a:off x="12699954" y="10404525"/>
            <a:ext cx="4445" cy="4445"/>
          </a:xfrm>
          <a:custGeom>
            <a:avLst/>
            <a:gdLst/>
            <a:ahLst/>
            <a:cxnLst/>
            <a:rect l="l" t="t" r="r" b="b"/>
            <a:pathLst>
              <a:path w="4445" h="4445">
                <a:moveTo>
                  <a:pt x="0" y="4038"/>
                </a:moveTo>
                <a:lnTo>
                  <a:pt x="0" y="1803"/>
                </a:lnTo>
                <a:lnTo>
                  <a:pt x="1803" y="0"/>
                </a:lnTo>
                <a:lnTo>
                  <a:pt x="40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93" name="bg object 8093"/>
          <p:cNvSpPr/>
          <p:nvPr/>
        </p:nvSpPr>
        <p:spPr>
          <a:xfrm>
            <a:off x="12694242" y="10404523"/>
            <a:ext cx="4445" cy="4445"/>
          </a:xfrm>
          <a:custGeom>
            <a:avLst/>
            <a:gdLst/>
            <a:ahLst/>
            <a:cxnLst/>
            <a:rect l="l" t="t" r="r" b="b"/>
            <a:pathLst>
              <a:path w="4445" h="4445">
                <a:moveTo>
                  <a:pt x="0" y="0"/>
                </a:moveTo>
                <a:lnTo>
                  <a:pt x="2235" y="0"/>
                </a:lnTo>
                <a:lnTo>
                  <a:pt x="4038" y="1803"/>
                </a:lnTo>
                <a:lnTo>
                  <a:pt x="4038" y="40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94" name="bg object 8094"/>
          <p:cNvSpPr/>
          <p:nvPr/>
        </p:nvSpPr>
        <p:spPr>
          <a:xfrm>
            <a:off x="12699955" y="10870414"/>
            <a:ext cx="4445" cy="4445"/>
          </a:xfrm>
          <a:custGeom>
            <a:avLst/>
            <a:gdLst/>
            <a:ahLst/>
            <a:cxnLst/>
            <a:rect l="l" t="t" r="r" b="b"/>
            <a:pathLst>
              <a:path w="4445" h="4445">
                <a:moveTo>
                  <a:pt x="4038" y="4038"/>
                </a:moveTo>
                <a:lnTo>
                  <a:pt x="1803" y="4038"/>
                </a:lnTo>
                <a:lnTo>
                  <a:pt x="0" y="2235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95" name="bg object 8095"/>
          <p:cNvSpPr/>
          <p:nvPr/>
        </p:nvSpPr>
        <p:spPr>
          <a:xfrm>
            <a:off x="12694243" y="10870412"/>
            <a:ext cx="4445" cy="4445"/>
          </a:xfrm>
          <a:custGeom>
            <a:avLst/>
            <a:gdLst/>
            <a:ahLst/>
            <a:cxnLst/>
            <a:rect l="l" t="t" r="r" b="b"/>
            <a:pathLst>
              <a:path w="4445" h="4445">
                <a:moveTo>
                  <a:pt x="4038" y="0"/>
                </a:moveTo>
                <a:lnTo>
                  <a:pt x="4038" y="2235"/>
                </a:lnTo>
                <a:lnTo>
                  <a:pt x="2235" y="4038"/>
                </a:lnTo>
                <a:lnTo>
                  <a:pt x="0" y="40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96" name="bg object 8096"/>
          <p:cNvSpPr/>
          <p:nvPr/>
        </p:nvSpPr>
        <p:spPr>
          <a:xfrm>
            <a:off x="12699954" y="10836612"/>
            <a:ext cx="4445" cy="4445"/>
          </a:xfrm>
          <a:custGeom>
            <a:avLst/>
            <a:gdLst/>
            <a:ahLst/>
            <a:cxnLst/>
            <a:rect l="l" t="t" r="r" b="b"/>
            <a:pathLst>
              <a:path w="4445" h="4445">
                <a:moveTo>
                  <a:pt x="0" y="4038"/>
                </a:moveTo>
                <a:lnTo>
                  <a:pt x="0" y="1803"/>
                </a:lnTo>
                <a:lnTo>
                  <a:pt x="1803" y="0"/>
                </a:lnTo>
                <a:lnTo>
                  <a:pt x="40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97" name="bg object 8097"/>
          <p:cNvSpPr/>
          <p:nvPr/>
        </p:nvSpPr>
        <p:spPr>
          <a:xfrm>
            <a:off x="12694242" y="10836611"/>
            <a:ext cx="4445" cy="4445"/>
          </a:xfrm>
          <a:custGeom>
            <a:avLst/>
            <a:gdLst/>
            <a:ahLst/>
            <a:cxnLst/>
            <a:rect l="l" t="t" r="r" b="b"/>
            <a:pathLst>
              <a:path w="4445" h="4445">
                <a:moveTo>
                  <a:pt x="0" y="0"/>
                </a:moveTo>
                <a:lnTo>
                  <a:pt x="2235" y="0"/>
                </a:lnTo>
                <a:lnTo>
                  <a:pt x="4038" y="1803"/>
                </a:lnTo>
                <a:lnTo>
                  <a:pt x="4038" y="40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98" name="bg object 8098"/>
          <p:cNvSpPr/>
          <p:nvPr/>
        </p:nvSpPr>
        <p:spPr>
          <a:xfrm>
            <a:off x="12700004" y="8978072"/>
            <a:ext cx="4445" cy="4445"/>
          </a:xfrm>
          <a:custGeom>
            <a:avLst/>
            <a:gdLst/>
            <a:ahLst/>
            <a:cxnLst/>
            <a:rect l="l" t="t" r="r" b="b"/>
            <a:pathLst>
              <a:path w="4445" h="4445">
                <a:moveTo>
                  <a:pt x="4038" y="4038"/>
                </a:moveTo>
                <a:lnTo>
                  <a:pt x="1803" y="4038"/>
                </a:lnTo>
                <a:lnTo>
                  <a:pt x="0" y="2235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99" name="bg object 8099"/>
          <p:cNvSpPr/>
          <p:nvPr/>
        </p:nvSpPr>
        <p:spPr>
          <a:xfrm>
            <a:off x="12694204" y="8978071"/>
            <a:ext cx="4445" cy="4445"/>
          </a:xfrm>
          <a:custGeom>
            <a:avLst/>
            <a:gdLst/>
            <a:ahLst/>
            <a:cxnLst/>
            <a:rect l="l" t="t" r="r" b="b"/>
            <a:pathLst>
              <a:path w="4445" h="4445">
                <a:moveTo>
                  <a:pt x="4025" y="0"/>
                </a:moveTo>
                <a:lnTo>
                  <a:pt x="4025" y="2235"/>
                </a:lnTo>
                <a:lnTo>
                  <a:pt x="2235" y="4038"/>
                </a:lnTo>
                <a:lnTo>
                  <a:pt x="0" y="40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00" name="bg object 8100"/>
          <p:cNvSpPr/>
          <p:nvPr/>
        </p:nvSpPr>
        <p:spPr>
          <a:xfrm>
            <a:off x="12700004" y="8941078"/>
            <a:ext cx="4445" cy="4445"/>
          </a:xfrm>
          <a:custGeom>
            <a:avLst/>
            <a:gdLst/>
            <a:ahLst/>
            <a:cxnLst/>
            <a:rect l="l" t="t" r="r" b="b"/>
            <a:pathLst>
              <a:path w="4445" h="4445">
                <a:moveTo>
                  <a:pt x="0" y="4038"/>
                </a:moveTo>
                <a:lnTo>
                  <a:pt x="0" y="1803"/>
                </a:lnTo>
                <a:lnTo>
                  <a:pt x="1803" y="0"/>
                </a:lnTo>
                <a:lnTo>
                  <a:pt x="40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01" name="bg object 8101"/>
          <p:cNvSpPr/>
          <p:nvPr/>
        </p:nvSpPr>
        <p:spPr>
          <a:xfrm>
            <a:off x="12694208" y="8941077"/>
            <a:ext cx="4445" cy="4445"/>
          </a:xfrm>
          <a:custGeom>
            <a:avLst/>
            <a:gdLst/>
            <a:ahLst/>
            <a:cxnLst/>
            <a:rect l="l" t="t" r="r" b="b"/>
            <a:pathLst>
              <a:path w="4445" h="4445">
                <a:moveTo>
                  <a:pt x="0" y="0"/>
                </a:moveTo>
                <a:lnTo>
                  <a:pt x="2235" y="0"/>
                </a:lnTo>
                <a:lnTo>
                  <a:pt x="4025" y="1803"/>
                </a:lnTo>
                <a:lnTo>
                  <a:pt x="4025" y="40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02" name="bg object 8102"/>
          <p:cNvSpPr/>
          <p:nvPr/>
        </p:nvSpPr>
        <p:spPr>
          <a:xfrm>
            <a:off x="12545252" y="9355489"/>
            <a:ext cx="128270" cy="128270"/>
          </a:xfrm>
          <a:custGeom>
            <a:avLst/>
            <a:gdLst/>
            <a:ahLst/>
            <a:cxnLst/>
            <a:rect l="l" t="t" r="r" b="b"/>
            <a:pathLst>
              <a:path w="128270" h="128270">
                <a:moveTo>
                  <a:pt x="127796" y="127796"/>
                </a:moveTo>
                <a:lnTo>
                  <a:pt x="78052" y="117751"/>
                </a:lnTo>
                <a:lnTo>
                  <a:pt x="37425" y="90370"/>
                </a:lnTo>
                <a:lnTo>
                  <a:pt x="10045" y="49744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03" name="bg object 8103"/>
          <p:cNvSpPr/>
          <p:nvPr/>
        </p:nvSpPr>
        <p:spPr>
          <a:xfrm>
            <a:off x="13612942" y="9826346"/>
            <a:ext cx="33655" cy="33655"/>
          </a:xfrm>
          <a:custGeom>
            <a:avLst/>
            <a:gdLst/>
            <a:ahLst/>
            <a:cxnLst/>
            <a:rect l="l" t="t" r="r" b="b"/>
            <a:pathLst>
              <a:path w="33655" h="33654">
                <a:moveTo>
                  <a:pt x="33628" y="16814"/>
                </a:moveTo>
                <a:lnTo>
                  <a:pt x="33628" y="7530"/>
                </a:lnTo>
                <a:lnTo>
                  <a:pt x="26085" y="0"/>
                </a:lnTo>
                <a:lnTo>
                  <a:pt x="16814" y="0"/>
                </a:lnTo>
                <a:lnTo>
                  <a:pt x="7518" y="0"/>
                </a:lnTo>
                <a:lnTo>
                  <a:pt x="0" y="7530"/>
                </a:lnTo>
                <a:lnTo>
                  <a:pt x="0" y="16814"/>
                </a:lnTo>
                <a:lnTo>
                  <a:pt x="0" y="26110"/>
                </a:lnTo>
                <a:lnTo>
                  <a:pt x="7518" y="33628"/>
                </a:lnTo>
                <a:lnTo>
                  <a:pt x="16814" y="33628"/>
                </a:lnTo>
                <a:lnTo>
                  <a:pt x="26085" y="33628"/>
                </a:lnTo>
                <a:lnTo>
                  <a:pt x="33628" y="26110"/>
                </a:lnTo>
                <a:lnTo>
                  <a:pt x="33628" y="168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104" name="bg object 8104"/>
          <p:cNvPicPr/>
          <p:nvPr/>
        </p:nvPicPr>
        <p:blipFill>
          <a:blip r:embed="rId149" cstate="print"/>
          <a:stretch>
            <a:fillRect/>
          </a:stretch>
        </p:blipFill>
        <p:spPr>
          <a:xfrm>
            <a:off x="13818108" y="12636688"/>
            <a:ext cx="182523" cy="181315"/>
          </a:xfrm>
          <a:prstGeom prst="rect">
            <a:avLst/>
          </a:prstGeom>
        </p:spPr>
      </p:pic>
      <p:sp>
        <p:nvSpPr>
          <p:cNvPr id="8105" name="bg object 8105"/>
          <p:cNvSpPr/>
          <p:nvPr/>
        </p:nvSpPr>
        <p:spPr>
          <a:xfrm>
            <a:off x="16413243" y="11688134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4990" y="0"/>
                </a:moveTo>
                <a:lnTo>
                  <a:pt x="4990" y="2768"/>
                </a:lnTo>
                <a:lnTo>
                  <a:pt x="2755" y="5003"/>
                </a:lnTo>
                <a:lnTo>
                  <a:pt x="0" y="50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06" name="bg object 8106"/>
          <p:cNvSpPr/>
          <p:nvPr/>
        </p:nvSpPr>
        <p:spPr>
          <a:xfrm>
            <a:off x="16413126" y="11568487"/>
            <a:ext cx="5715" cy="5080"/>
          </a:xfrm>
          <a:custGeom>
            <a:avLst/>
            <a:gdLst/>
            <a:ahLst/>
            <a:cxnLst/>
            <a:rect l="l" t="t" r="r" b="b"/>
            <a:pathLst>
              <a:path w="5715" h="5079">
                <a:moveTo>
                  <a:pt x="0" y="0"/>
                </a:moveTo>
                <a:lnTo>
                  <a:pt x="2844" y="0"/>
                </a:lnTo>
                <a:lnTo>
                  <a:pt x="5105" y="2260"/>
                </a:lnTo>
                <a:lnTo>
                  <a:pt x="5105" y="50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07" name="bg object 8107"/>
          <p:cNvSpPr/>
          <p:nvPr/>
        </p:nvSpPr>
        <p:spPr>
          <a:xfrm>
            <a:off x="16410641" y="10810288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0"/>
                </a:moveTo>
                <a:lnTo>
                  <a:pt x="3251" y="0"/>
                </a:lnTo>
                <a:lnTo>
                  <a:pt x="5867" y="2641"/>
                </a:lnTo>
                <a:lnTo>
                  <a:pt x="5867" y="58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08" name="bg object 8108"/>
          <p:cNvSpPr/>
          <p:nvPr/>
        </p:nvSpPr>
        <p:spPr>
          <a:xfrm>
            <a:off x="16410384" y="10929597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905" y="0"/>
                </a:moveTo>
                <a:lnTo>
                  <a:pt x="5892" y="3251"/>
                </a:lnTo>
                <a:lnTo>
                  <a:pt x="3251" y="5867"/>
                </a:lnTo>
                <a:lnTo>
                  <a:pt x="0" y="58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09" name="bg object 8109"/>
          <p:cNvSpPr/>
          <p:nvPr/>
        </p:nvSpPr>
        <p:spPr>
          <a:xfrm>
            <a:off x="16364297" y="10499546"/>
            <a:ext cx="20955" cy="21590"/>
          </a:xfrm>
          <a:custGeom>
            <a:avLst/>
            <a:gdLst/>
            <a:ahLst/>
            <a:cxnLst/>
            <a:rect l="l" t="t" r="r" b="b"/>
            <a:pathLst>
              <a:path w="20955" h="21590">
                <a:moveTo>
                  <a:pt x="0" y="21259"/>
                </a:moveTo>
                <a:lnTo>
                  <a:pt x="0" y="21119"/>
                </a:lnTo>
                <a:lnTo>
                  <a:pt x="0" y="20865"/>
                </a:lnTo>
                <a:lnTo>
                  <a:pt x="1600" y="12852"/>
                </a:lnTo>
                <a:lnTo>
                  <a:pt x="5968" y="6260"/>
                </a:lnTo>
                <a:lnTo>
                  <a:pt x="12471" y="1765"/>
                </a:lnTo>
                <a:lnTo>
                  <a:pt x="2047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10" name="bg object 8110"/>
          <p:cNvSpPr/>
          <p:nvPr/>
        </p:nvSpPr>
        <p:spPr>
          <a:xfrm>
            <a:off x="16409605" y="1048129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854" y="0"/>
                </a:moveTo>
                <a:lnTo>
                  <a:pt x="5867" y="3352"/>
                </a:lnTo>
                <a:lnTo>
                  <a:pt x="3251" y="5981"/>
                </a:lnTo>
                <a:lnTo>
                  <a:pt x="0" y="60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11" name="bg object 8111"/>
          <p:cNvSpPr/>
          <p:nvPr/>
        </p:nvSpPr>
        <p:spPr>
          <a:xfrm>
            <a:off x="16406803" y="10336177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0"/>
                </a:moveTo>
                <a:lnTo>
                  <a:pt x="3314" y="0"/>
                </a:lnTo>
                <a:lnTo>
                  <a:pt x="5930" y="2565"/>
                </a:lnTo>
                <a:lnTo>
                  <a:pt x="5981" y="57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12" name="bg object 8112"/>
          <p:cNvSpPr/>
          <p:nvPr/>
        </p:nvSpPr>
        <p:spPr>
          <a:xfrm>
            <a:off x="16713922" y="10174921"/>
            <a:ext cx="16510" cy="20955"/>
          </a:xfrm>
          <a:custGeom>
            <a:avLst/>
            <a:gdLst/>
            <a:ahLst/>
            <a:cxnLst/>
            <a:rect l="l" t="t" r="r" b="b"/>
            <a:pathLst>
              <a:path w="16509" h="20954">
                <a:moveTo>
                  <a:pt x="0" y="20878"/>
                </a:moveTo>
                <a:lnTo>
                  <a:pt x="1714" y="14147"/>
                </a:lnTo>
                <a:lnTo>
                  <a:pt x="5092" y="8229"/>
                </a:lnTo>
                <a:lnTo>
                  <a:pt x="9918" y="3403"/>
                </a:lnTo>
                <a:lnTo>
                  <a:pt x="159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13" name="bg object 8113"/>
          <p:cNvSpPr/>
          <p:nvPr/>
        </p:nvSpPr>
        <p:spPr>
          <a:xfrm>
            <a:off x="16409086" y="9360968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0" y="0"/>
                </a:moveTo>
                <a:lnTo>
                  <a:pt x="1854" y="0"/>
                </a:lnTo>
                <a:lnTo>
                  <a:pt x="3365" y="1511"/>
                </a:lnTo>
                <a:lnTo>
                  <a:pt x="3365" y="33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14" name="bg object 8114"/>
          <p:cNvSpPr/>
          <p:nvPr/>
        </p:nvSpPr>
        <p:spPr>
          <a:xfrm>
            <a:off x="16409268" y="9458990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3352" y="0"/>
                </a:moveTo>
                <a:lnTo>
                  <a:pt x="3352" y="1854"/>
                </a:lnTo>
                <a:lnTo>
                  <a:pt x="1841" y="3365"/>
                </a:lnTo>
                <a:lnTo>
                  <a:pt x="0" y="33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15" name="bg object 8115"/>
          <p:cNvSpPr/>
          <p:nvPr/>
        </p:nvSpPr>
        <p:spPr>
          <a:xfrm>
            <a:off x="16407866" y="8749185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3365" y="0"/>
                </a:moveTo>
                <a:lnTo>
                  <a:pt x="3365" y="1854"/>
                </a:lnTo>
                <a:lnTo>
                  <a:pt x="1866" y="3365"/>
                </a:lnTo>
                <a:lnTo>
                  <a:pt x="0" y="33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16" name="bg object 8116"/>
          <p:cNvSpPr/>
          <p:nvPr/>
        </p:nvSpPr>
        <p:spPr>
          <a:xfrm>
            <a:off x="16407682" y="8651164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0" y="0"/>
                </a:moveTo>
                <a:lnTo>
                  <a:pt x="1879" y="0"/>
                </a:lnTo>
                <a:lnTo>
                  <a:pt x="3378" y="1498"/>
                </a:lnTo>
                <a:lnTo>
                  <a:pt x="3378" y="33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17" name="bg object 8117"/>
          <p:cNvSpPr/>
          <p:nvPr/>
        </p:nvSpPr>
        <p:spPr>
          <a:xfrm>
            <a:off x="16405113" y="7563918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0" y="0"/>
                </a:moveTo>
                <a:lnTo>
                  <a:pt x="1854" y="0"/>
                </a:lnTo>
                <a:lnTo>
                  <a:pt x="3365" y="1498"/>
                </a:lnTo>
                <a:lnTo>
                  <a:pt x="3365" y="33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18" name="bg object 8118"/>
          <p:cNvSpPr/>
          <p:nvPr/>
        </p:nvSpPr>
        <p:spPr>
          <a:xfrm>
            <a:off x="16383983" y="7205598"/>
            <a:ext cx="8255" cy="5715"/>
          </a:xfrm>
          <a:custGeom>
            <a:avLst/>
            <a:gdLst/>
            <a:ahLst/>
            <a:cxnLst/>
            <a:rect l="l" t="t" r="r" b="b"/>
            <a:pathLst>
              <a:path w="8255" h="5715">
                <a:moveTo>
                  <a:pt x="7670" y="0"/>
                </a:moveTo>
                <a:lnTo>
                  <a:pt x="7670" y="3073"/>
                </a:lnTo>
                <a:lnTo>
                  <a:pt x="5181" y="5562"/>
                </a:lnTo>
                <a:lnTo>
                  <a:pt x="2108" y="5562"/>
                </a:lnTo>
                <a:lnTo>
                  <a:pt x="1384" y="5562"/>
                </a:lnTo>
                <a:lnTo>
                  <a:pt x="673" y="5422"/>
                </a:lnTo>
                <a:lnTo>
                  <a:pt x="0" y="51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19" name="bg object 8119"/>
          <p:cNvSpPr/>
          <p:nvPr/>
        </p:nvSpPr>
        <p:spPr>
          <a:xfrm>
            <a:off x="16383809" y="7173288"/>
            <a:ext cx="7620" cy="5715"/>
          </a:xfrm>
          <a:custGeom>
            <a:avLst/>
            <a:gdLst/>
            <a:ahLst/>
            <a:cxnLst/>
            <a:rect l="l" t="t" r="r" b="b"/>
            <a:pathLst>
              <a:path w="7619" h="5715">
                <a:moveTo>
                  <a:pt x="0" y="419"/>
                </a:moveTo>
                <a:lnTo>
                  <a:pt x="660" y="152"/>
                </a:lnTo>
                <a:lnTo>
                  <a:pt x="1371" y="0"/>
                </a:lnTo>
                <a:lnTo>
                  <a:pt x="2082" y="0"/>
                </a:lnTo>
                <a:lnTo>
                  <a:pt x="5054" y="0"/>
                </a:lnTo>
                <a:lnTo>
                  <a:pt x="7454" y="2400"/>
                </a:lnTo>
                <a:lnTo>
                  <a:pt x="7454" y="53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120" name="bg object 8120"/>
          <p:cNvPicPr/>
          <p:nvPr/>
        </p:nvPicPr>
        <p:blipFill>
          <a:blip r:embed="rId150" cstate="print"/>
          <a:stretch>
            <a:fillRect/>
          </a:stretch>
        </p:blipFill>
        <p:spPr>
          <a:xfrm>
            <a:off x="9596628" y="4160414"/>
            <a:ext cx="173488" cy="171957"/>
          </a:xfrm>
          <a:prstGeom prst="rect">
            <a:avLst/>
          </a:prstGeom>
        </p:spPr>
      </p:pic>
      <p:pic>
        <p:nvPicPr>
          <p:cNvPr id="8121" name="bg object 8121"/>
          <p:cNvPicPr/>
          <p:nvPr/>
        </p:nvPicPr>
        <p:blipFill>
          <a:blip r:embed="rId151" cstate="print"/>
          <a:stretch>
            <a:fillRect/>
          </a:stretch>
        </p:blipFill>
        <p:spPr>
          <a:xfrm>
            <a:off x="8863583" y="4160414"/>
            <a:ext cx="173507" cy="171957"/>
          </a:xfrm>
          <a:prstGeom prst="rect">
            <a:avLst/>
          </a:prstGeom>
        </p:spPr>
      </p:pic>
      <p:pic>
        <p:nvPicPr>
          <p:cNvPr id="8122" name="bg object 8122"/>
          <p:cNvPicPr/>
          <p:nvPr/>
        </p:nvPicPr>
        <p:blipFill>
          <a:blip r:embed="rId152" cstate="print"/>
          <a:stretch>
            <a:fillRect/>
          </a:stretch>
        </p:blipFill>
        <p:spPr>
          <a:xfrm>
            <a:off x="6432640" y="4160414"/>
            <a:ext cx="172207" cy="172207"/>
          </a:xfrm>
          <a:prstGeom prst="rect">
            <a:avLst/>
          </a:prstGeom>
        </p:spPr>
      </p:pic>
      <p:pic>
        <p:nvPicPr>
          <p:cNvPr id="8123" name="bg object 8123"/>
          <p:cNvPicPr/>
          <p:nvPr/>
        </p:nvPicPr>
        <p:blipFill>
          <a:blip r:embed="rId150" cstate="print"/>
          <a:stretch>
            <a:fillRect/>
          </a:stretch>
        </p:blipFill>
        <p:spPr>
          <a:xfrm>
            <a:off x="7249668" y="4160414"/>
            <a:ext cx="172023" cy="171957"/>
          </a:xfrm>
          <a:prstGeom prst="rect">
            <a:avLst/>
          </a:prstGeom>
        </p:spPr>
      </p:pic>
      <p:pic>
        <p:nvPicPr>
          <p:cNvPr id="8124" name="bg object 8124"/>
          <p:cNvPicPr/>
          <p:nvPr/>
        </p:nvPicPr>
        <p:blipFill>
          <a:blip r:embed="rId152" cstate="print"/>
          <a:stretch>
            <a:fillRect/>
          </a:stretch>
        </p:blipFill>
        <p:spPr>
          <a:xfrm>
            <a:off x="8025383" y="4160414"/>
            <a:ext cx="173528" cy="171957"/>
          </a:xfrm>
          <a:prstGeom prst="rect">
            <a:avLst/>
          </a:prstGeom>
        </p:spPr>
      </p:pic>
      <p:sp>
        <p:nvSpPr>
          <p:cNvPr id="8125" name="bg object 8125"/>
          <p:cNvSpPr/>
          <p:nvPr/>
        </p:nvSpPr>
        <p:spPr>
          <a:xfrm>
            <a:off x="8592091" y="5324718"/>
            <a:ext cx="149225" cy="149860"/>
          </a:xfrm>
          <a:custGeom>
            <a:avLst/>
            <a:gdLst/>
            <a:ahLst/>
            <a:cxnLst/>
            <a:rect l="l" t="t" r="r" b="b"/>
            <a:pathLst>
              <a:path w="149225" h="149860">
                <a:moveTo>
                  <a:pt x="148852" y="149856"/>
                </a:moveTo>
                <a:lnTo>
                  <a:pt x="101800" y="142211"/>
                </a:lnTo>
                <a:lnTo>
                  <a:pt x="60945" y="120951"/>
                </a:lnTo>
                <a:lnTo>
                  <a:pt x="28726" y="88504"/>
                </a:lnTo>
                <a:lnTo>
                  <a:pt x="7594" y="47369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26" name="bg object 8126"/>
          <p:cNvSpPr/>
          <p:nvPr/>
        </p:nvSpPr>
        <p:spPr>
          <a:xfrm>
            <a:off x="9081494" y="5352646"/>
            <a:ext cx="149225" cy="149860"/>
          </a:xfrm>
          <a:custGeom>
            <a:avLst/>
            <a:gdLst/>
            <a:ahLst/>
            <a:cxnLst/>
            <a:rect l="l" t="t" r="r" b="b"/>
            <a:pathLst>
              <a:path w="149225" h="149860">
                <a:moveTo>
                  <a:pt x="148827" y="0"/>
                </a:moveTo>
                <a:lnTo>
                  <a:pt x="141245" y="47357"/>
                </a:lnTo>
                <a:lnTo>
                  <a:pt x="120113" y="88504"/>
                </a:lnTo>
                <a:lnTo>
                  <a:pt x="87894" y="120939"/>
                </a:lnTo>
                <a:lnTo>
                  <a:pt x="47039" y="142211"/>
                </a:lnTo>
                <a:lnTo>
                  <a:pt x="0" y="1498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127" name="bg object 8127"/>
          <p:cNvPicPr/>
          <p:nvPr/>
        </p:nvPicPr>
        <p:blipFill>
          <a:blip r:embed="rId153" cstate="print"/>
          <a:stretch>
            <a:fillRect/>
          </a:stretch>
        </p:blipFill>
        <p:spPr>
          <a:xfrm>
            <a:off x="8220456" y="5243951"/>
            <a:ext cx="173523" cy="171984"/>
          </a:xfrm>
          <a:prstGeom prst="rect">
            <a:avLst/>
          </a:prstGeom>
        </p:spPr>
      </p:pic>
      <p:pic>
        <p:nvPicPr>
          <p:cNvPr id="8128" name="bg object 8128"/>
          <p:cNvPicPr/>
          <p:nvPr/>
        </p:nvPicPr>
        <p:blipFill>
          <a:blip r:embed="rId154" cstate="print"/>
          <a:stretch>
            <a:fillRect/>
          </a:stretch>
        </p:blipFill>
        <p:spPr>
          <a:xfrm>
            <a:off x="8566404" y="6190331"/>
            <a:ext cx="173514" cy="172008"/>
          </a:xfrm>
          <a:prstGeom prst="rect">
            <a:avLst/>
          </a:prstGeom>
        </p:spPr>
      </p:pic>
      <p:pic>
        <p:nvPicPr>
          <p:cNvPr id="8129" name="bg object 8129"/>
          <p:cNvPicPr/>
          <p:nvPr/>
        </p:nvPicPr>
        <p:blipFill>
          <a:blip r:embed="rId155" cstate="print"/>
          <a:stretch>
            <a:fillRect/>
          </a:stretch>
        </p:blipFill>
        <p:spPr>
          <a:xfrm>
            <a:off x="8781065" y="4753236"/>
            <a:ext cx="193543" cy="193543"/>
          </a:xfrm>
          <a:prstGeom prst="rect">
            <a:avLst/>
          </a:prstGeom>
        </p:spPr>
      </p:pic>
      <p:pic>
        <p:nvPicPr>
          <p:cNvPr id="8130" name="bg object 8130"/>
          <p:cNvPicPr/>
          <p:nvPr/>
        </p:nvPicPr>
        <p:blipFill>
          <a:blip r:embed="rId156" cstate="print"/>
          <a:stretch>
            <a:fillRect/>
          </a:stretch>
        </p:blipFill>
        <p:spPr>
          <a:xfrm>
            <a:off x="9066276" y="6190331"/>
            <a:ext cx="175026" cy="172008"/>
          </a:xfrm>
          <a:prstGeom prst="rect">
            <a:avLst/>
          </a:prstGeom>
        </p:spPr>
      </p:pic>
      <p:pic>
        <p:nvPicPr>
          <p:cNvPr id="8131" name="bg object 8131"/>
          <p:cNvPicPr/>
          <p:nvPr/>
        </p:nvPicPr>
        <p:blipFill>
          <a:blip r:embed="rId157" cstate="print"/>
          <a:stretch>
            <a:fillRect/>
          </a:stretch>
        </p:blipFill>
        <p:spPr>
          <a:xfrm>
            <a:off x="9079992" y="5027548"/>
            <a:ext cx="171977" cy="171978"/>
          </a:xfrm>
          <a:prstGeom prst="rect">
            <a:avLst/>
          </a:prstGeom>
        </p:spPr>
      </p:pic>
      <p:sp>
        <p:nvSpPr>
          <p:cNvPr id="8132" name="bg object 8132"/>
          <p:cNvSpPr/>
          <p:nvPr/>
        </p:nvSpPr>
        <p:spPr>
          <a:xfrm>
            <a:off x="6848682" y="3846483"/>
            <a:ext cx="149225" cy="149225"/>
          </a:xfrm>
          <a:custGeom>
            <a:avLst/>
            <a:gdLst/>
            <a:ahLst/>
            <a:cxnLst/>
            <a:rect l="l" t="t" r="r" b="b"/>
            <a:pathLst>
              <a:path w="149225" h="149225">
                <a:moveTo>
                  <a:pt x="0" y="149030"/>
                </a:moveTo>
                <a:lnTo>
                  <a:pt x="7594" y="101927"/>
                </a:lnTo>
                <a:lnTo>
                  <a:pt x="28752" y="61009"/>
                </a:lnTo>
                <a:lnTo>
                  <a:pt x="61021" y="28752"/>
                </a:lnTo>
                <a:lnTo>
                  <a:pt x="101927" y="7594"/>
                </a:lnTo>
                <a:lnTo>
                  <a:pt x="1490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133" name="bg object 8133"/>
          <p:cNvPicPr/>
          <p:nvPr/>
        </p:nvPicPr>
        <p:blipFill>
          <a:blip r:embed="rId158" cstate="print"/>
          <a:stretch>
            <a:fillRect/>
          </a:stretch>
        </p:blipFill>
        <p:spPr>
          <a:xfrm>
            <a:off x="13368528" y="4178701"/>
            <a:ext cx="173395" cy="171957"/>
          </a:xfrm>
          <a:prstGeom prst="rect">
            <a:avLst/>
          </a:prstGeom>
        </p:spPr>
      </p:pic>
      <p:sp>
        <p:nvSpPr>
          <p:cNvPr id="8134" name="bg object 8134"/>
          <p:cNvSpPr/>
          <p:nvPr/>
        </p:nvSpPr>
        <p:spPr>
          <a:xfrm>
            <a:off x="10639051" y="4183298"/>
            <a:ext cx="149225" cy="149225"/>
          </a:xfrm>
          <a:custGeom>
            <a:avLst/>
            <a:gdLst/>
            <a:ahLst/>
            <a:cxnLst/>
            <a:rect l="l" t="t" r="r" b="b"/>
            <a:pathLst>
              <a:path w="149225" h="149225">
                <a:moveTo>
                  <a:pt x="0" y="0"/>
                </a:moveTo>
                <a:lnTo>
                  <a:pt x="47026" y="7594"/>
                </a:lnTo>
                <a:lnTo>
                  <a:pt x="87856" y="28764"/>
                </a:lnTo>
                <a:lnTo>
                  <a:pt x="120062" y="61034"/>
                </a:lnTo>
                <a:lnTo>
                  <a:pt x="141182" y="101940"/>
                </a:lnTo>
                <a:lnTo>
                  <a:pt x="148776" y="1490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35" name="bg object 8135"/>
          <p:cNvSpPr/>
          <p:nvPr/>
        </p:nvSpPr>
        <p:spPr>
          <a:xfrm>
            <a:off x="10271500" y="4183298"/>
            <a:ext cx="149225" cy="149225"/>
          </a:xfrm>
          <a:custGeom>
            <a:avLst/>
            <a:gdLst/>
            <a:ahLst/>
            <a:cxnLst/>
            <a:rect l="l" t="t" r="r" b="b"/>
            <a:pathLst>
              <a:path w="149225" h="149225">
                <a:moveTo>
                  <a:pt x="0" y="149056"/>
                </a:moveTo>
                <a:lnTo>
                  <a:pt x="7581" y="101940"/>
                </a:lnTo>
                <a:lnTo>
                  <a:pt x="28701" y="61034"/>
                </a:lnTo>
                <a:lnTo>
                  <a:pt x="60907" y="28764"/>
                </a:lnTo>
                <a:lnTo>
                  <a:pt x="101749" y="7594"/>
                </a:lnTo>
                <a:lnTo>
                  <a:pt x="1487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36" name="bg object 8136"/>
          <p:cNvSpPr/>
          <p:nvPr/>
        </p:nvSpPr>
        <p:spPr>
          <a:xfrm>
            <a:off x="11336887" y="4183298"/>
            <a:ext cx="149225" cy="149225"/>
          </a:xfrm>
          <a:custGeom>
            <a:avLst/>
            <a:gdLst/>
            <a:ahLst/>
            <a:cxnLst/>
            <a:rect l="l" t="t" r="r" b="b"/>
            <a:pathLst>
              <a:path w="149225" h="149225">
                <a:moveTo>
                  <a:pt x="0" y="149056"/>
                </a:moveTo>
                <a:lnTo>
                  <a:pt x="7581" y="101940"/>
                </a:lnTo>
                <a:lnTo>
                  <a:pt x="28701" y="61034"/>
                </a:lnTo>
                <a:lnTo>
                  <a:pt x="60907" y="28764"/>
                </a:lnTo>
                <a:lnTo>
                  <a:pt x="101749" y="7594"/>
                </a:lnTo>
                <a:lnTo>
                  <a:pt x="1487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37" name="bg object 8137"/>
          <p:cNvSpPr/>
          <p:nvPr/>
        </p:nvSpPr>
        <p:spPr>
          <a:xfrm>
            <a:off x="11684604" y="4073721"/>
            <a:ext cx="149225" cy="149225"/>
          </a:xfrm>
          <a:custGeom>
            <a:avLst/>
            <a:gdLst/>
            <a:ahLst/>
            <a:cxnLst/>
            <a:rect l="l" t="t" r="r" b="b"/>
            <a:pathLst>
              <a:path w="149225" h="149225">
                <a:moveTo>
                  <a:pt x="0" y="149068"/>
                </a:moveTo>
                <a:lnTo>
                  <a:pt x="7581" y="101953"/>
                </a:lnTo>
                <a:lnTo>
                  <a:pt x="28713" y="61021"/>
                </a:lnTo>
                <a:lnTo>
                  <a:pt x="60920" y="28752"/>
                </a:lnTo>
                <a:lnTo>
                  <a:pt x="101762" y="7594"/>
                </a:lnTo>
                <a:lnTo>
                  <a:pt x="1487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38" name="bg object 8138"/>
          <p:cNvSpPr/>
          <p:nvPr/>
        </p:nvSpPr>
        <p:spPr>
          <a:xfrm>
            <a:off x="10606868" y="3902148"/>
            <a:ext cx="128270" cy="128270"/>
          </a:xfrm>
          <a:custGeom>
            <a:avLst/>
            <a:gdLst/>
            <a:ahLst/>
            <a:cxnLst/>
            <a:rect l="l" t="t" r="r" b="b"/>
            <a:pathLst>
              <a:path w="128270" h="128270">
                <a:moveTo>
                  <a:pt x="0" y="0"/>
                </a:moveTo>
                <a:lnTo>
                  <a:pt x="49731" y="10058"/>
                </a:lnTo>
                <a:lnTo>
                  <a:pt x="90345" y="37489"/>
                </a:lnTo>
                <a:lnTo>
                  <a:pt x="117726" y="78179"/>
                </a:lnTo>
                <a:lnTo>
                  <a:pt x="127771" y="1280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39" name="bg object 8139"/>
          <p:cNvSpPr/>
          <p:nvPr/>
        </p:nvSpPr>
        <p:spPr>
          <a:xfrm>
            <a:off x="11133034" y="4166391"/>
            <a:ext cx="6985" cy="6985"/>
          </a:xfrm>
          <a:custGeom>
            <a:avLst/>
            <a:gdLst/>
            <a:ahLst/>
            <a:cxnLst/>
            <a:rect l="l" t="t" r="r" b="b"/>
            <a:pathLst>
              <a:path w="6984" h="6985">
                <a:moveTo>
                  <a:pt x="6730" y="3365"/>
                </a:moveTo>
                <a:lnTo>
                  <a:pt x="6730" y="1498"/>
                </a:lnTo>
                <a:lnTo>
                  <a:pt x="5232" y="0"/>
                </a:lnTo>
                <a:lnTo>
                  <a:pt x="3365" y="0"/>
                </a:lnTo>
                <a:lnTo>
                  <a:pt x="1511" y="0"/>
                </a:lnTo>
                <a:lnTo>
                  <a:pt x="0" y="1498"/>
                </a:lnTo>
                <a:lnTo>
                  <a:pt x="0" y="3365"/>
                </a:lnTo>
                <a:lnTo>
                  <a:pt x="0" y="5232"/>
                </a:lnTo>
                <a:lnTo>
                  <a:pt x="1511" y="6730"/>
                </a:lnTo>
                <a:lnTo>
                  <a:pt x="3365" y="6730"/>
                </a:lnTo>
                <a:lnTo>
                  <a:pt x="5232" y="6730"/>
                </a:lnTo>
                <a:lnTo>
                  <a:pt x="6730" y="5232"/>
                </a:lnTo>
                <a:lnTo>
                  <a:pt x="6730" y="33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40" name="bg object 8140"/>
          <p:cNvSpPr/>
          <p:nvPr/>
        </p:nvSpPr>
        <p:spPr>
          <a:xfrm>
            <a:off x="11131369" y="416470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10083" y="5054"/>
                </a:moveTo>
                <a:lnTo>
                  <a:pt x="10083" y="2260"/>
                </a:lnTo>
                <a:lnTo>
                  <a:pt x="7823" y="0"/>
                </a:lnTo>
                <a:lnTo>
                  <a:pt x="5029" y="0"/>
                </a:lnTo>
                <a:lnTo>
                  <a:pt x="2247" y="0"/>
                </a:lnTo>
                <a:lnTo>
                  <a:pt x="0" y="2260"/>
                </a:lnTo>
                <a:lnTo>
                  <a:pt x="0" y="5054"/>
                </a:lnTo>
                <a:lnTo>
                  <a:pt x="0" y="7848"/>
                </a:lnTo>
                <a:lnTo>
                  <a:pt x="2247" y="10096"/>
                </a:lnTo>
                <a:lnTo>
                  <a:pt x="5029" y="10096"/>
                </a:lnTo>
                <a:lnTo>
                  <a:pt x="7823" y="10096"/>
                </a:lnTo>
                <a:lnTo>
                  <a:pt x="10083" y="7848"/>
                </a:lnTo>
                <a:lnTo>
                  <a:pt x="10083" y="50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41" name="bg object 8141"/>
          <p:cNvSpPr/>
          <p:nvPr/>
        </p:nvSpPr>
        <p:spPr>
          <a:xfrm>
            <a:off x="11108008" y="41672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29" y="2527"/>
                </a:moveTo>
                <a:lnTo>
                  <a:pt x="5029" y="1142"/>
                </a:lnTo>
                <a:lnTo>
                  <a:pt x="3898" y="0"/>
                </a:lnTo>
                <a:lnTo>
                  <a:pt x="2514" y="0"/>
                </a:lnTo>
                <a:lnTo>
                  <a:pt x="1104" y="0"/>
                </a:lnTo>
                <a:lnTo>
                  <a:pt x="0" y="1142"/>
                </a:lnTo>
                <a:lnTo>
                  <a:pt x="0" y="2527"/>
                </a:lnTo>
                <a:lnTo>
                  <a:pt x="0" y="3911"/>
                </a:lnTo>
                <a:lnTo>
                  <a:pt x="1104" y="5054"/>
                </a:lnTo>
                <a:lnTo>
                  <a:pt x="2514" y="5054"/>
                </a:lnTo>
                <a:lnTo>
                  <a:pt x="3898" y="5054"/>
                </a:lnTo>
                <a:lnTo>
                  <a:pt x="5029" y="3911"/>
                </a:lnTo>
                <a:lnTo>
                  <a:pt x="5029" y="25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42" name="bg object 8142"/>
          <p:cNvSpPr/>
          <p:nvPr/>
        </p:nvSpPr>
        <p:spPr>
          <a:xfrm>
            <a:off x="11108827" y="4151227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3365" y="1689"/>
                </a:moveTo>
                <a:lnTo>
                  <a:pt x="3365" y="761"/>
                </a:lnTo>
                <a:lnTo>
                  <a:pt x="2616" y="0"/>
                </a:lnTo>
                <a:lnTo>
                  <a:pt x="1689" y="0"/>
                </a:lnTo>
                <a:lnTo>
                  <a:pt x="761" y="0"/>
                </a:lnTo>
                <a:lnTo>
                  <a:pt x="0" y="761"/>
                </a:lnTo>
                <a:lnTo>
                  <a:pt x="0" y="1689"/>
                </a:lnTo>
                <a:lnTo>
                  <a:pt x="0" y="2616"/>
                </a:lnTo>
                <a:lnTo>
                  <a:pt x="761" y="3365"/>
                </a:lnTo>
                <a:lnTo>
                  <a:pt x="1689" y="3365"/>
                </a:lnTo>
                <a:lnTo>
                  <a:pt x="2616" y="3365"/>
                </a:lnTo>
                <a:lnTo>
                  <a:pt x="3365" y="2616"/>
                </a:lnTo>
                <a:lnTo>
                  <a:pt x="3365" y="16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43" name="bg object 8143"/>
          <p:cNvSpPr/>
          <p:nvPr/>
        </p:nvSpPr>
        <p:spPr>
          <a:xfrm>
            <a:off x="11108827" y="4184923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3365" y="1676"/>
                </a:moveTo>
                <a:lnTo>
                  <a:pt x="3365" y="749"/>
                </a:lnTo>
                <a:lnTo>
                  <a:pt x="2616" y="0"/>
                </a:lnTo>
                <a:lnTo>
                  <a:pt x="1689" y="0"/>
                </a:lnTo>
                <a:lnTo>
                  <a:pt x="761" y="0"/>
                </a:lnTo>
                <a:lnTo>
                  <a:pt x="0" y="749"/>
                </a:lnTo>
                <a:lnTo>
                  <a:pt x="0" y="1676"/>
                </a:lnTo>
                <a:lnTo>
                  <a:pt x="0" y="2603"/>
                </a:lnTo>
                <a:lnTo>
                  <a:pt x="761" y="3365"/>
                </a:lnTo>
                <a:lnTo>
                  <a:pt x="1689" y="3365"/>
                </a:lnTo>
                <a:lnTo>
                  <a:pt x="2616" y="3365"/>
                </a:lnTo>
                <a:lnTo>
                  <a:pt x="3365" y="2603"/>
                </a:lnTo>
                <a:lnTo>
                  <a:pt x="3365" y="16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44" name="bg object 8144"/>
          <p:cNvSpPr/>
          <p:nvPr/>
        </p:nvSpPr>
        <p:spPr>
          <a:xfrm>
            <a:off x="10795999" y="3905094"/>
            <a:ext cx="107314" cy="107314"/>
          </a:xfrm>
          <a:custGeom>
            <a:avLst/>
            <a:gdLst/>
            <a:ahLst/>
            <a:cxnLst/>
            <a:rect l="l" t="t" r="r" b="b"/>
            <a:pathLst>
              <a:path w="107315" h="107314">
                <a:moveTo>
                  <a:pt x="0" y="0"/>
                </a:moveTo>
                <a:lnTo>
                  <a:pt x="41540" y="8407"/>
                </a:lnTo>
                <a:lnTo>
                  <a:pt x="75474" y="31330"/>
                </a:lnTo>
                <a:lnTo>
                  <a:pt x="98346" y="65327"/>
                </a:lnTo>
                <a:lnTo>
                  <a:pt x="106740" y="1069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45" name="bg object 8145"/>
          <p:cNvSpPr/>
          <p:nvPr/>
        </p:nvSpPr>
        <p:spPr>
          <a:xfrm>
            <a:off x="11006952" y="4166391"/>
            <a:ext cx="6985" cy="6985"/>
          </a:xfrm>
          <a:custGeom>
            <a:avLst/>
            <a:gdLst/>
            <a:ahLst/>
            <a:cxnLst/>
            <a:rect l="l" t="t" r="r" b="b"/>
            <a:pathLst>
              <a:path w="6984" h="6985">
                <a:moveTo>
                  <a:pt x="6730" y="3365"/>
                </a:moveTo>
                <a:lnTo>
                  <a:pt x="6730" y="1498"/>
                </a:lnTo>
                <a:lnTo>
                  <a:pt x="5232" y="0"/>
                </a:lnTo>
                <a:lnTo>
                  <a:pt x="3365" y="0"/>
                </a:lnTo>
                <a:lnTo>
                  <a:pt x="1511" y="0"/>
                </a:lnTo>
                <a:lnTo>
                  <a:pt x="0" y="1498"/>
                </a:lnTo>
                <a:lnTo>
                  <a:pt x="0" y="3365"/>
                </a:lnTo>
                <a:lnTo>
                  <a:pt x="0" y="5232"/>
                </a:lnTo>
                <a:lnTo>
                  <a:pt x="1511" y="6730"/>
                </a:lnTo>
                <a:lnTo>
                  <a:pt x="3365" y="6730"/>
                </a:lnTo>
                <a:lnTo>
                  <a:pt x="5232" y="6730"/>
                </a:lnTo>
                <a:lnTo>
                  <a:pt x="6730" y="5232"/>
                </a:lnTo>
                <a:lnTo>
                  <a:pt x="6730" y="33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46" name="bg object 8146"/>
          <p:cNvSpPr/>
          <p:nvPr/>
        </p:nvSpPr>
        <p:spPr>
          <a:xfrm>
            <a:off x="11005288" y="4164702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10083" y="5054"/>
                </a:moveTo>
                <a:lnTo>
                  <a:pt x="10083" y="2260"/>
                </a:lnTo>
                <a:lnTo>
                  <a:pt x="7823" y="0"/>
                </a:lnTo>
                <a:lnTo>
                  <a:pt x="5029" y="0"/>
                </a:lnTo>
                <a:lnTo>
                  <a:pt x="2260" y="0"/>
                </a:lnTo>
                <a:lnTo>
                  <a:pt x="0" y="2260"/>
                </a:lnTo>
                <a:lnTo>
                  <a:pt x="0" y="5054"/>
                </a:lnTo>
                <a:lnTo>
                  <a:pt x="0" y="7848"/>
                </a:lnTo>
                <a:lnTo>
                  <a:pt x="2260" y="10096"/>
                </a:lnTo>
                <a:lnTo>
                  <a:pt x="5029" y="10096"/>
                </a:lnTo>
                <a:lnTo>
                  <a:pt x="7823" y="10096"/>
                </a:lnTo>
                <a:lnTo>
                  <a:pt x="10083" y="7848"/>
                </a:lnTo>
                <a:lnTo>
                  <a:pt x="10083" y="50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47" name="bg object 8147"/>
          <p:cNvSpPr/>
          <p:nvPr/>
        </p:nvSpPr>
        <p:spPr>
          <a:xfrm>
            <a:off x="11033708" y="41672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29" y="2527"/>
                </a:moveTo>
                <a:lnTo>
                  <a:pt x="5029" y="1142"/>
                </a:lnTo>
                <a:lnTo>
                  <a:pt x="3898" y="0"/>
                </a:lnTo>
                <a:lnTo>
                  <a:pt x="2514" y="0"/>
                </a:lnTo>
                <a:lnTo>
                  <a:pt x="1104" y="0"/>
                </a:lnTo>
                <a:lnTo>
                  <a:pt x="0" y="1142"/>
                </a:lnTo>
                <a:lnTo>
                  <a:pt x="0" y="2527"/>
                </a:lnTo>
                <a:lnTo>
                  <a:pt x="0" y="3911"/>
                </a:lnTo>
                <a:lnTo>
                  <a:pt x="1104" y="5054"/>
                </a:lnTo>
                <a:lnTo>
                  <a:pt x="2514" y="5054"/>
                </a:lnTo>
                <a:lnTo>
                  <a:pt x="3898" y="5054"/>
                </a:lnTo>
                <a:lnTo>
                  <a:pt x="5029" y="3911"/>
                </a:lnTo>
                <a:lnTo>
                  <a:pt x="5029" y="25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48" name="bg object 8148"/>
          <p:cNvSpPr/>
          <p:nvPr/>
        </p:nvSpPr>
        <p:spPr>
          <a:xfrm>
            <a:off x="11034527" y="4184923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3365" y="1676"/>
                </a:moveTo>
                <a:lnTo>
                  <a:pt x="3365" y="749"/>
                </a:lnTo>
                <a:lnTo>
                  <a:pt x="2616" y="0"/>
                </a:lnTo>
                <a:lnTo>
                  <a:pt x="1689" y="0"/>
                </a:lnTo>
                <a:lnTo>
                  <a:pt x="761" y="0"/>
                </a:lnTo>
                <a:lnTo>
                  <a:pt x="0" y="749"/>
                </a:lnTo>
                <a:lnTo>
                  <a:pt x="0" y="1676"/>
                </a:lnTo>
                <a:lnTo>
                  <a:pt x="0" y="2603"/>
                </a:lnTo>
                <a:lnTo>
                  <a:pt x="761" y="3365"/>
                </a:lnTo>
                <a:lnTo>
                  <a:pt x="1689" y="3365"/>
                </a:lnTo>
                <a:lnTo>
                  <a:pt x="2616" y="3365"/>
                </a:lnTo>
                <a:lnTo>
                  <a:pt x="3365" y="2603"/>
                </a:lnTo>
                <a:lnTo>
                  <a:pt x="3365" y="16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49" name="bg object 8149"/>
          <p:cNvSpPr/>
          <p:nvPr/>
        </p:nvSpPr>
        <p:spPr>
          <a:xfrm>
            <a:off x="11034527" y="4151227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3365" y="1689"/>
                </a:moveTo>
                <a:lnTo>
                  <a:pt x="3365" y="761"/>
                </a:lnTo>
                <a:lnTo>
                  <a:pt x="2616" y="0"/>
                </a:lnTo>
                <a:lnTo>
                  <a:pt x="1689" y="0"/>
                </a:lnTo>
                <a:lnTo>
                  <a:pt x="761" y="0"/>
                </a:lnTo>
                <a:lnTo>
                  <a:pt x="0" y="761"/>
                </a:lnTo>
                <a:lnTo>
                  <a:pt x="0" y="1689"/>
                </a:lnTo>
                <a:lnTo>
                  <a:pt x="0" y="2616"/>
                </a:lnTo>
                <a:lnTo>
                  <a:pt x="761" y="3365"/>
                </a:lnTo>
                <a:lnTo>
                  <a:pt x="1689" y="3365"/>
                </a:lnTo>
                <a:lnTo>
                  <a:pt x="2616" y="3365"/>
                </a:lnTo>
                <a:lnTo>
                  <a:pt x="3365" y="2616"/>
                </a:lnTo>
                <a:lnTo>
                  <a:pt x="3365" y="16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50" name="bg object 8150"/>
          <p:cNvSpPr/>
          <p:nvPr/>
        </p:nvSpPr>
        <p:spPr>
          <a:xfrm>
            <a:off x="10795999" y="3753516"/>
            <a:ext cx="107314" cy="107314"/>
          </a:xfrm>
          <a:custGeom>
            <a:avLst/>
            <a:gdLst/>
            <a:ahLst/>
            <a:cxnLst/>
            <a:rect l="l" t="t" r="r" b="b"/>
            <a:pathLst>
              <a:path w="107315" h="107314">
                <a:moveTo>
                  <a:pt x="0" y="0"/>
                </a:moveTo>
                <a:lnTo>
                  <a:pt x="41540" y="8407"/>
                </a:lnTo>
                <a:lnTo>
                  <a:pt x="75474" y="31330"/>
                </a:lnTo>
                <a:lnTo>
                  <a:pt x="98346" y="65314"/>
                </a:lnTo>
                <a:lnTo>
                  <a:pt x="106740" y="1069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151" name="bg object 8151"/>
          <p:cNvPicPr/>
          <p:nvPr/>
        </p:nvPicPr>
        <p:blipFill>
          <a:blip r:embed="rId159" cstate="print"/>
          <a:stretch>
            <a:fillRect/>
          </a:stretch>
        </p:blipFill>
        <p:spPr>
          <a:xfrm>
            <a:off x="11431234" y="3899816"/>
            <a:ext cx="131060" cy="131060"/>
          </a:xfrm>
          <a:prstGeom prst="rect">
            <a:avLst/>
          </a:prstGeom>
        </p:spPr>
      </p:pic>
      <p:sp>
        <p:nvSpPr>
          <p:cNvPr id="8152" name="bg object 8152"/>
          <p:cNvSpPr/>
          <p:nvPr/>
        </p:nvSpPr>
        <p:spPr>
          <a:xfrm>
            <a:off x="11218868" y="3905242"/>
            <a:ext cx="107314" cy="107314"/>
          </a:xfrm>
          <a:custGeom>
            <a:avLst/>
            <a:gdLst/>
            <a:ahLst/>
            <a:cxnLst/>
            <a:rect l="l" t="t" r="r" b="b"/>
            <a:pathLst>
              <a:path w="107315" h="107314">
                <a:moveTo>
                  <a:pt x="0" y="106829"/>
                </a:moveTo>
                <a:lnTo>
                  <a:pt x="8394" y="65250"/>
                </a:lnTo>
                <a:lnTo>
                  <a:pt x="31292" y="31292"/>
                </a:lnTo>
                <a:lnTo>
                  <a:pt x="65263" y="8394"/>
                </a:lnTo>
                <a:lnTo>
                  <a:pt x="1068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53" name="bg object 8153"/>
          <p:cNvSpPr/>
          <p:nvPr/>
        </p:nvSpPr>
        <p:spPr>
          <a:xfrm>
            <a:off x="11218868" y="3753864"/>
            <a:ext cx="107314" cy="107314"/>
          </a:xfrm>
          <a:custGeom>
            <a:avLst/>
            <a:gdLst/>
            <a:ahLst/>
            <a:cxnLst/>
            <a:rect l="l" t="t" r="r" b="b"/>
            <a:pathLst>
              <a:path w="107315" h="107314">
                <a:moveTo>
                  <a:pt x="0" y="106804"/>
                </a:moveTo>
                <a:lnTo>
                  <a:pt x="8394" y="65238"/>
                </a:lnTo>
                <a:lnTo>
                  <a:pt x="31292" y="31279"/>
                </a:lnTo>
                <a:lnTo>
                  <a:pt x="65263" y="8394"/>
                </a:lnTo>
                <a:lnTo>
                  <a:pt x="1068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54" name="bg object 8154"/>
          <p:cNvSpPr/>
          <p:nvPr/>
        </p:nvSpPr>
        <p:spPr>
          <a:xfrm>
            <a:off x="10924663" y="35413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3416" y="4914"/>
                </a:moveTo>
                <a:lnTo>
                  <a:pt x="1371" y="4140"/>
                </a:lnTo>
                <a:lnTo>
                  <a:pt x="0" y="2171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55" name="bg object 8155"/>
          <p:cNvSpPr/>
          <p:nvPr/>
        </p:nvSpPr>
        <p:spPr>
          <a:xfrm>
            <a:off x="10924665" y="35364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0" y="4914"/>
                </a:moveTo>
                <a:lnTo>
                  <a:pt x="0" y="2730"/>
                </a:lnTo>
                <a:lnTo>
                  <a:pt x="1371" y="774"/>
                </a:lnTo>
                <a:lnTo>
                  <a:pt x="34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56" name="bg object 8156"/>
          <p:cNvSpPr/>
          <p:nvPr/>
        </p:nvSpPr>
        <p:spPr>
          <a:xfrm>
            <a:off x="10917879" y="3524117"/>
            <a:ext cx="6350" cy="34925"/>
          </a:xfrm>
          <a:custGeom>
            <a:avLst/>
            <a:gdLst/>
            <a:ahLst/>
            <a:cxnLst/>
            <a:rect l="l" t="t" r="r" b="b"/>
            <a:pathLst>
              <a:path w="6350" h="34925">
                <a:moveTo>
                  <a:pt x="6311" y="34454"/>
                </a:moveTo>
                <a:lnTo>
                  <a:pt x="2235" y="29641"/>
                </a:lnTo>
                <a:lnTo>
                  <a:pt x="0" y="23532"/>
                </a:lnTo>
                <a:lnTo>
                  <a:pt x="0" y="17233"/>
                </a:lnTo>
                <a:lnTo>
                  <a:pt x="0" y="10921"/>
                </a:lnTo>
                <a:lnTo>
                  <a:pt x="2235" y="4825"/>
                </a:lnTo>
                <a:lnTo>
                  <a:pt x="63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57" name="bg object 8157"/>
          <p:cNvSpPr/>
          <p:nvPr/>
        </p:nvSpPr>
        <p:spPr>
          <a:xfrm>
            <a:off x="10908516" y="3536426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89"/>
                </a:moveTo>
                <a:lnTo>
                  <a:pt x="0" y="761"/>
                </a:lnTo>
                <a:lnTo>
                  <a:pt x="749" y="0"/>
                </a:ln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58" name="bg object 8158"/>
          <p:cNvSpPr/>
          <p:nvPr/>
        </p:nvSpPr>
        <p:spPr>
          <a:xfrm>
            <a:off x="10908512" y="3544576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1676" y="1689"/>
                </a:moveTo>
                <a:lnTo>
                  <a:pt x="749" y="1689"/>
                </a:lnTo>
                <a:lnTo>
                  <a:pt x="0" y="927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59" name="bg object 8159"/>
          <p:cNvSpPr/>
          <p:nvPr/>
        </p:nvSpPr>
        <p:spPr>
          <a:xfrm>
            <a:off x="10924663" y="3642274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3416" y="4914"/>
                </a:moveTo>
                <a:lnTo>
                  <a:pt x="1371" y="4140"/>
                </a:lnTo>
                <a:lnTo>
                  <a:pt x="0" y="2197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60" name="bg object 8160"/>
          <p:cNvSpPr/>
          <p:nvPr/>
        </p:nvSpPr>
        <p:spPr>
          <a:xfrm>
            <a:off x="10924665" y="3637367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0" y="4902"/>
                </a:moveTo>
                <a:lnTo>
                  <a:pt x="0" y="2717"/>
                </a:lnTo>
                <a:lnTo>
                  <a:pt x="1371" y="761"/>
                </a:lnTo>
                <a:lnTo>
                  <a:pt x="34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61" name="bg object 8161"/>
          <p:cNvSpPr/>
          <p:nvPr/>
        </p:nvSpPr>
        <p:spPr>
          <a:xfrm>
            <a:off x="10917879" y="3625042"/>
            <a:ext cx="6350" cy="34925"/>
          </a:xfrm>
          <a:custGeom>
            <a:avLst/>
            <a:gdLst/>
            <a:ahLst/>
            <a:cxnLst/>
            <a:rect l="l" t="t" r="r" b="b"/>
            <a:pathLst>
              <a:path w="6350" h="34925">
                <a:moveTo>
                  <a:pt x="6311" y="34454"/>
                </a:moveTo>
                <a:lnTo>
                  <a:pt x="2235" y="29641"/>
                </a:lnTo>
                <a:lnTo>
                  <a:pt x="0" y="23532"/>
                </a:lnTo>
                <a:lnTo>
                  <a:pt x="0" y="17233"/>
                </a:lnTo>
                <a:lnTo>
                  <a:pt x="0" y="10921"/>
                </a:lnTo>
                <a:lnTo>
                  <a:pt x="2235" y="4813"/>
                </a:lnTo>
                <a:lnTo>
                  <a:pt x="63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62" name="bg object 8162"/>
          <p:cNvSpPr/>
          <p:nvPr/>
        </p:nvSpPr>
        <p:spPr>
          <a:xfrm>
            <a:off x="10908516" y="3637365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0" y="1676"/>
                </a:moveTo>
                <a:lnTo>
                  <a:pt x="0" y="749"/>
                </a:lnTo>
                <a:lnTo>
                  <a:pt x="749" y="0"/>
                </a:lnTo>
                <a:lnTo>
                  <a:pt x="16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63" name="bg object 8163"/>
          <p:cNvSpPr/>
          <p:nvPr/>
        </p:nvSpPr>
        <p:spPr>
          <a:xfrm>
            <a:off x="10908512" y="3645500"/>
            <a:ext cx="1905" cy="1905"/>
          </a:xfrm>
          <a:custGeom>
            <a:avLst/>
            <a:gdLst/>
            <a:ahLst/>
            <a:cxnLst/>
            <a:rect l="l" t="t" r="r" b="b"/>
            <a:pathLst>
              <a:path w="1904" h="1904">
                <a:moveTo>
                  <a:pt x="1676" y="1689"/>
                </a:moveTo>
                <a:lnTo>
                  <a:pt x="749" y="1689"/>
                </a:lnTo>
                <a:lnTo>
                  <a:pt x="0" y="927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64" name="bg object 8164"/>
          <p:cNvSpPr/>
          <p:nvPr/>
        </p:nvSpPr>
        <p:spPr>
          <a:xfrm>
            <a:off x="12117899" y="3447201"/>
            <a:ext cx="254635" cy="255270"/>
          </a:xfrm>
          <a:custGeom>
            <a:avLst/>
            <a:gdLst/>
            <a:ahLst/>
            <a:cxnLst/>
            <a:rect l="l" t="t" r="r" b="b"/>
            <a:pathLst>
              <a:path w="254634" h="255270">
                <a:moveTo>
                  <a:pt x="0" y="255098"/>
                </a:moveTo>
                <a:lnTo>
                  <a:pt x="0" y="254742"/>
                </a:lnTo>
                <a:lnTo>
                  <a:pt x="0" y="254374"/>
                </a:lnTo>
                <a:lnTo>
                  <a:pt x="0" y="253993"/>
                </a:lnTo>
                <a:lnTo>
                  <a:pt x="4089" y="208338"/>
                </a:lnTo>
                <a:lnTo>
                  <a:pt x="15899" y="165375"/>
                </a:lnTo>
                <a:lnTo>
                  <a:pt x="34695" y="125803"/>
                </a:lnTo>
                <a:lnTo>
                  <a:pt x="59751" y="90345"/>
                </a:lnTo>
                <a:lnTo>
                  <a:pt x="90383" y="59739"/>
                </a:lnTo>
                <a:lnTo>
                  <a:pt x="125841" y="34682"/>
                </a:lnTo>
                <a:lnTo>
                  <a:pt x="165426" y="15887"/>
                </a:lnTo>
                <a:lnTo>
                  <a:pt x="208401" y="4089"/>
                </a:lnTo>
                <a:lnTo>
                  <a:pt x="25406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65" name="bg object 8165"/>
          <p:cNvSpPr/>
          <p:nvPr/>
        </p:nvSpPr>
        <p:spPr>
          <a:xfrm>
            <a:off x="16381981" y="6334631"/>
            <a:ext cx="8255" cy="5715"/>
          </a:xfrm>
          <a:custGeom>
            <a:avLst/>
            <a:gdLst/>
            <a:ahLst/>
            <a:cxnLst/>
            <a:rect l="l" t="t" r="r" b="b"/>
            <a:pathLst>
              <a:path w="8255" h="5714">
                <a:moveTo>
                  <a:pt x="7657" y="0"/>
                </a:moveTo>
                <a:lnTo>
                  <a:pt x="7657" y="3098"/>
                </a:lnTo>
                <a:lnTo>
                  <a:pt x="5168" y="5575"/>
                </a:lnTo>
                <a:lnTo>
                  <a:pt x="2108" y="5575"/>
                </a:lnTo>
                <a:lnTo>
                  <a:pt x="1384" y="5575"/>
                </a:lnTo>
                <a:lnTo>
                  <a:pt x="660" y="5422"/>
                </a:lnTo>
                <a:lnTo>
                  <a:pt x="0" y="51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66" name="bg object 8166"/>
          <p:cNvSpPr/>
          <p:nvPr/>
        </p:nvSpPr>
        <p:spPr>
          <a:xfrm>
            <a:off x="16382348" y="6484795"/>
            <a:ext cx="8255" cy="6985"/>
          </a:xfrm>
          <a:custGeom>
            <a:avLst/>
            <a:gdLst/>
            <a:ahLst/>
            <a:cxnLst/>
            <a:rect l="l" t="t" r="r" b="b"/>
            <a:pathLst>
              <a:path w="8255" h="6985">
                <a:moveTo>
                  <a:pt x="0" y="88"/>
                </a:moveTo>
                <a:lnTo>
                  <a:pt x="355" y="38"/>
                </a:lnTo>
                <a:lnTo>
                  <a:pt x="711" y="0"/>
                </a:lnTo>
                <a:lnTo>
                  <a:pt x="1054" y="0"/>
                </a:lnTo>
                <a:lnTo>
                  <a:pt x="4673" y="0"/>
                </a:lnTo>
                <a:lnTo>
                  <a:pt x="7607" y="2933"/>
                </a:lnTo>
                <a:lnTo>
                  <a:pt x="7632" y="65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67" name="bg object 8167"/>
          <p:cNvSpPr/>
          <p:nvPr/>
        </p:nvSpPr>
        <p:spPr>
          <a:xfrm>
            <a:off x="16382389" y="6516683"/>
            <a:ext cx="8255" cy="5715"/>
          </a:xfrm>
          <a:custGeom>
            <a:avLst/>
            <a:gdLst/>
            <a:ahLst/>
            <a:cxnLst/>
            <a:rect l="l" t="t" r="r" b="b"/>
            <a:pathLst>
              <a:path w="8255" h="5715">
                <a:moveTo>
                  <a:pt x="7670" y="0"/>
                </a:moveTo>
                <a:lnTo>
                  <a:pt x="7670" y="3098"/>
                </a:lnTo>
                <a:lnTo>
                  <a:pt x="5181" y="5575"/>
                </a:lnTo>
                <a:lnTo>
                  <a:pt x="2108" y="5575"/>
                </a:lnTo>
                <a:lnTo>
                  <a:pt x="1384" y="5575"/>
                </a:lnTo>
                <a:lnTo>
                  <a:pt x="673" y="5422"/>
                </a:lnTo>
                <a:lnTo>
                  <a:pt x="0" y="51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68" name="bg object 8168"/>
          <p:cNvSpPr/>
          <p:nvPr/>
        </p:nvSpPr>
        <p:spPr>
          <a:xfrm>
            <a:off x="16381944" y="6302743"/>
            <a:ext cx="7620" cy="6985"/>
          </a:xfrm>
          <a:custGeom>
            <a:avLst/>
            <a:gdLst/>
            <a:ahLst/>
            <a:cxnLst/>
            <a:rect l="l" t="t" r="r" b="b"/>
            <a:pathLst>
              <a:path w="7619" h="6985">
                <a:moveTo>
                  <a:pt x="0" y="88"/>
                </a:moveTo>
                <a:lnTo>
                  <a:pt x="342" y="38"/>
                </a:lnTo>
                <a:lnTo>
                  <a:pt x="698" y="0"/>
                </a:lnTo>
                <a:lnTo>
                  <a:pt x="1054" y="0"/>
                </a:lnTo>
                <a:lnTo>
                  <a:pt x="4673" y="0"/>
                </a:lnTo>
                <a:lnTo>
                  <a:pt x="7594" y="2933"/>
                </a:lnTo>
                <a:lnTo>
                  <a:pt x="7607" y="65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69" name="bg object 8169"/>
          <p:cNvSpPr/>
          <p:nvPr/>
        </p:nvSpPr>
        <p:spPr>
          <a:xfrm>
            <a:off x="16379741" y="5646200"/>
            <a:ext cx="8255" cy="5715"/>
          </a:xfrm>
          <a:custGeom>
            <a:avLst/>
            <a:gdLst/>
            <a:ahLst/>
            <a:cxnLst/>
            <a:rect l="l" t="t" r="r" b="b"/>
            <a:pathLst>
              <a:path w="8255" h="5714">
                <a:moveTo>
                  <a:pt x="7683" y="0"/>
                </a:moveTo>
                <a:lnTo>
                  <a:pt x="7683" y="3098"/>
                </a:lnTo>
                <a:lnTo>
                  <a:pt x="5194" y="5575"/>
                </a:lnTo>
                <a:lnTo>
                  <a:pt x="2120" y="5575"/>
                </a:lnTo>
                <a:lnTo>
                  <a:pt x="1396" y="5575"/>
                </a:lnTo>
                <a:lnTo>
                  <a:pt x="685" y="5422"/>
                </a:lnTo>
                <a:lnTo>
                  <a:pt x="0" y="51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70" name="bg object 8170"/>
          <p:cNvSpPr/>
          <p:nvPr/>
        </p:nvSpPr>
        <p:spPr>
          <a:xfrm>
            <a:off x="16380220" y="5796905"/>
            <a:ext cx="7620" cy="6985"/>
          </a:xfrm>
          <a:custGeom>
            <a:avLst/>
            <a:gdLst/>
            <a:ahLst/>
            <a:cxnLst/>
            <a:rect l="l" t="t" r="r" b="b"/>
            <a:pathLst>
              <a:path w="7619" h="6985">
                <a:moveTo>
                  <a:pt x="0" y="88"/>
                </a:moveTo>
                <a:lnTo>
                  <a:pt x="342" y="25"/>
                </a:lnTo>
                <a:lnTo>
                  <a:pt x="698" y="0"/>
                </a:lnTo>
                <a:lnTo>
                  <a:pt x="1054" y="0"/>
                </a:lnTo>
                <a:lnTo>
                  <a:pt x="4660" y="0"/>
                </a:lnTo>
                <a:lnTo>
                  <a:pt x="7594" y="2908"/>
                </a:lnTo>
                <a:lnTo>
                  <a:pt x="7607" y="65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71" name="bg object 8171"/>
          <p:cNvSpPr/>
          <p:nvPr/>
        </p:nvSpPr>
        <p:spPr>
          <a:xfrm>
            <a:off x="16380257" y="5828776"/>
            <a:ext cx="8255" cy="5715"/>
          </a:xfrm>
          <a:custGeom>
            <a:avLst/>
            <a:gdLst/>
            <a:ahLst/>
            <a:cxnLst/>
            <a:rect l="l" t="t" r="r" b="b"/>
            <a:pathLst>
              <a:path w="8255" h="5714">
                <a:moveTo>
                  <a:pt x="7657" y="0"/>
                </a:moveTo>
                <a:lnTo>
                  <a:pt x="7657" y="3098"/>
                </a:lnTo>
                <a:lnTo>
                  <a:pt x="5168" y="5575"/>
                </a:lnTo>
                <a:lnTo>
                  <a:pt x="2108" y="5575"/>
                </a:lnTo>
                <a:lnTo>
                  <a:pt x="1384" y="5575"/>
                </a:lnTo>
                <a:lnTo>
                  <a:pt x="660" y="5448"/>
                </a:lnTo>
                <a:lnTo>
                  <a:pt x="0" y="51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72" name="bg object 8172"/>
          <p:cNvSpPr/>
          <p:nvPr/>
        </p:nvSpPr>
        <p:spPr>
          <a:xfrm>
            <a:off x="16379713" y="5614312"/>
            <a:ext cx="7620" cy="6985"/>
          </a:xfrm>
          <a:custGeom>
            <a:avLst/>
            <a:gdLst/>
            <a:ahLst/>
            <a:cxnLst/>
            <a:rect l="l" t="t" r="r" b="b"/>
            <a:pathLst>
              <a:path w="7619" h="6985">
                <a:moveTo>
                  <a:pt x="0" y="88"/>
                </a:moveTo>
                <a:lnTo>
                  <a:pt x="355" y="38"/>
                </a:lnTo>
                <a:lnTo>
                  <a:pt x="711" y="0"/>
                </a:lnTo>
                <a:lnTo>
                  <a:pt x="1066" y="0"/>
                </a:lnTo>
                <a:lnTo>
                  <a:pt x="4660" y="0"/>
                </a:lnTo>
                <a:lnTo>
                  <a:pt x="7607" y="2933"/>
                </a:lnTo>
                <a:lnTo>
                  <a:pt x="7619" y="65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73" name="bg object 8173"/>
          <p:cNvSpPr/>
          <p:nvPr/>
        </p:nvSpPr>
        <p:spPr>
          <a:xfrm>
            <a:off x="16378291" y="5108692"/>
            <a:ext cx="8255" cy="6985"/>
          </a:xfrm>
          <a:custGeom>
            <a:avLst/>
            <a:gdLst/>
            <a:ahLst/>
            <a:cxnLst/>
            <a:rect l="l" t="t" r="r" b="b"/>
            <a:pathLst>
              <a:path w="8255" h="6985">
                <a:moveTo>
                  <a:pt x="0" y="88"/>
                </a:moveTo>
                <a:lnTo>
                  <a:pt x="355" y="38"/>
                </a:lnTo>
                <a:lnTo>
                  <a:pt x="711" y="0"/>
                </a:lnTo>
                <a:lnTo>
                  <a:pt x="1066" y="0"/>
                </a:lnTo>
                <a:lnTo>
                  <a:pt x="4673" y="0"/>
                </a:lnTo>
                <a:lnTo>
                  <a:pt x="7607" y="2933"/>
                </a:lnTo>
                <a:lnTo>
                  <a:pt x="7632" y="65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74" name="bg object 8174"/>
          <p:cNvSpPr/>
          <p:nvPr/>
        </p:nvSpPr>
        <p:spPr>
          <a:xfrm>
            <a:off x="16378331" y="5140580"/>
            <a:ext cx="8255" cy="5715"/>
          </a:xfrm>
          <a:custGeom>
            <a:avLst/>
            <a:gdLst/>
            <a:ahLst/>
            <a:cxnLst/>
            <a:rect l="l" t="t" r="r" b="b"/>
            <a:pathLst>
              <a:path w="8255" h="5714">
                <a:moveTo>
                  <a:pt x="7670" y="0"/>
                </a:moveTo>
                <a:lnTo>
                  <a:pt x="7670" y="3098"/>
                </a:lnTo>
                <a:lnTo>
                  <a:pt x="5181" y="5575"/>
                </a:lnTo>
                <a:lnTo>
                  <a:pt x="2108" y="5575"/>
                </a:lnTo>
                <a:lnTo>
                  <a:pt x="1384" y="5575"/>
                </a:lnTo>
                <a:lnTo>
                  <a:pt x="673" y="5422"/>
                </a:lnTo>
                <a:lnTo>
                  <a:pt x="0" y="51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75" name="bg object 8175"/>
          <p:cNvSpPr/>
          <p:nvPr/>
        </p:nvSpPr>
        <p:spPr>
          <a:xfrm>
            <a:off x="16377448" y="4956498"/>
            <a:ext cx="8255" cy="5715"/>
          </a:xfrm>
          <a:custGeom>
            <a:avLst/>
            <a:gdLst/>
            <a:ahLst/>
            <a:cxnLst/>
            <a:rect l="l" t="t" r="r" b="b"/>
            <a:pathLst>
              <a:path w="8255" h="5714">
                <a:moveTo>
                  <a:pt x="7657" y="0"/>
                </a:moveTo>
                <a:lnTo>
                  <a:pt x="7657" y="3073"/>
                </a:lnTo>
                <a:lnTo>
                  <a:pt x="5168" y="5575"/>
                </a:lnTo>
                <a:lnTo>
                  <a:pt x="2108" y="5575"/>
                </a:lnTo>
                <a:lnTo>
                  <a:pt x="1384" y="5575"/>
                </a:lnTo>
                <a:lnTo>
                  <a:pt x="673" y="5422"/>
                </a:lnTo>
                <a:lnTo>
                  <a:pt x="0" y="51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76" name="bg object 8176"/>
          <p:cNvSpPr/>
          <p:nvPr/>
        </p:nvSpPr>
        <p:spPr>
          <a:xfrm>
            <a:off x="16377412" y="4924612"/>
            <a:ext cx="7620" cy="6985"/>
          </a:xfrm>
          <a:custGeom>
            <a:avLst/>
            <a:gdLst/>
            <a:ahLst/>
            <a:cxnLst/>
            <a:rect l="l" t="t" r="r" b="b"/>
            <a:pathLst>
              <a:path w="7619" h="6985">
                <a:moveTo>
                  <a:pt x="0" y="88"/>
                </a:moveTo>
                <a:lnTo>
                  <a:pt x="342" y="38"/>
                </a:lnTo>
                <a:lnTo>
                  <a:pt x="698" y="0"/>
                </a:lnTo>
                <a:lnTo>
                  <a:pt x="1054" y="0"/>
                </a:lnTo>
                <a:lnTo>
                  <a:pt x="4673" y="0"/>
                </a:lnTo>
                <a:lnTo>
                  <a:pt x="7594" y="2933"/>
                </a:lnTo>
                <a:lnTo>
                  <a:pt x="7607" y="65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77" name="bg object 8177"/>
          <p:cNvSpPr/>
          <p:nvPr/>
        </p:nvSpPr>
        <p:spPr>
          <a:xfrm>
            <a:off x="16395113" y="4736646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5041" y="0"/>
                </a:moveTo>
                <a:lnTo>
                  <a:pt x="5003" y="2755"/>
                </a:lnTo>
                <a:lnTo>
                  <a:pt x="2755" y="4965"/>
                </a:lnTo>
                <a:lnTo>
                  <a:pt x="0" y="49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78" name="bg object 8178"/>
          <p:cNvSpPr/>
          <p:nvPr/>
        </p:nvSpPr>
        <p:spPr>
          <a:xfrm>
            <a:off x="16396774" y="4612732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2793" y="0"/>
                </a:lnTo>
                <a:lnTo>
                  <a:pt x="5054" y="2260"/>
                </a:lnTo>
                <a:lnTo>
                  <a:pt x="5054" y="50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79" name="bg object 8179"/>
          <p:cNvSpPr/>
          <p:nvPr/>
        </p:nvSpPr>
        <p:spPr>
          <a:xfrm>
            <a:off x="16803414" y="3708420"/>
            <a:ext cx="7620" cy="33020"/>
          </a:xfrm>
          <a:custGeom>
            <a:avLst/>
            <a:gdLst/>
            <a:ahLst/>
            <a:cxnLst/>
            <a:rect l="l" t="t" r="r" b="b"/>
            <a:pathLst>
              <a:path w="7619" h="33020">
                <a:moveTo>
                  <a:pt x="0" y="0"/>
                </a:moveTo>
                <a:lnTo>
                  <a:pt x="2031" y="8165"/>
                </a:lnTo>
                <a:lnTo>
                  <a:pt x="3911" y="16369"/>
                </a:lnTo>
                <a:lnTo>
                  <a:pt x="5651" y="24599"/>
                </a:lnTo>
                <a:lnTo>
                  <a:pt x="7238" y="328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80" name="bg object 8180"/>
          <p:cNvSpPr/>
          <p:nvPr/>
        </p:nvSpPr>
        <p:spPr>
          <a:xfrm>
            <a:off x="16805049" y="3900513"/>
            <a:ext cx="6985" cy="33020"/>
          </a:xfrm>
          <a:custGeom>
            <a:avLst/>
            <a:gdLst/>
            <a:ahLst/>
            <a:cxnLst/>
            <a:rect l="l" t="t" r="r" b="b"/>
            <a:pathLst>
              <a:path w="6984" h="33020">
                <a:moveTo>
                  <a:pt x="6768" y="0"/>
                </a:moveTo>
                <a:lnTo>
                  <a:pt x="5295" y="8292"/>
                </a:lnTo>
                <a:lnTo>
                  <a:pt x="3682" y="16547"/>
                </a:lnTo>
                <a:lnTo>
                  <a:pt x="1917" y="24777"/>
                </a:lnTo>
                <a:lnTo>
                  <a:pt x="0" y="329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81" name="bg object 8181"/>
          <p:cNvSpPr/>
          <p:nvPr/>
        </p:nvSpPr>
        <p:spPr>
          <a:xfrm>
            <a:off x="16744502" y="3933478"/>
            <a:ext cx="60960" cy="141605"/>
          </a:xfrm>
          <a:custGeom>
            <a:avLst/>
            <a:gdLst/>
            <a:ahLst/>
            <a:cxnLst/>
            <a:rect l="l" t="t" r="r" b="b"/>
            <a:pathLst>
              <a:path w="60959" h="141604">
                <a:moveTo>
                  <a:pt x="60552" y="0"/>
                </a:moveTo>
                <a:lnTo>
                  <a:pt x="49884" y="37057"/>
                </a:lnTo>
                <a:lnTo>
                  <a:pt x="36168" y="73023"/>
                </a:lnTo>
                <a:lnTo>
                  <a:pt x="19519" y="107731"/>
                </a:lnTo>
                <a:lnTo>
                  <a:pt x="0" y="1409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82" name="bg object 8182"/>
          <p:cNvSpPr/>
          <p:nvPr/>
        </p:nvSpPr>
        <p:spPr>
          <a:xfrm>
            <a:off x="16810653" y="3741284"/>
            <a:ext cx="7620" cy="159385"/>
          </a:xfrm>
          <a:custGeom>
            <a:avLst/>
            <a:gdLst/>
            <a:ahLst/>
            <a:cxnLst/>
            <a:rect l="l" t="t" r="r" b="b"/>
            <a:pathLst>
              <a:path w="7619" h="159385">
                <a:moveTo>
                  <a:pt x="0" y="0"/>
                </a:moveTo>
                <a:lnTo>
                  <a:pt x="3289" y="20598"/>
                </a:lnTo>
                <a:lnTo>
                  <a:pt x="5625" y="41299"/>
                </a:lnTo>
                <a:lnTo>
                  <a:pt x="7035" y="62088"/>
                </a:lnTo>
                <a:lnTo>
                  <a:pt x="7505" y="82941"/>
                </a:lnTo>
                <a:lnTo>
                  <a:pt x="7111" y="102092"/>
                </a:lnTo>
                <a:lnTo>
                  <a:pt x="5918" y="121218"/>
                </a:lnTo>
                <a:lnTo>
                  <a:pt x="3936" y="140267"/>
                </a:lnTo>
                <a:lnTo>
                  <a:pt x="1168" y="1592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83" name="bg object 8183"/>
          <p:cNvSpPr/>
          <p:nvPr/>
        </p:nvSpPr>
        <p:spPr>
          <a:xfrm>
            <a:off x="16740644" y="3568106"/>
            <a:ext cx="62865" cy="140335"/>
          </a:xfrm>
          <a:custGeom>
            <a:avLst/>
            <a:gdLst/>
            <a:ahLst/>
            <a:cxnLst/>
            <a:rect l="l" t="t" r="r" b="b"/>
            <a:pathLst>
              <a:path w="62865" h="140335">
                <a:moveTo>
                  <a:pt x="0" y="0"/>
                </a:moveTo>
                <a:lnTo>
                  <a:pt x="20052" y="33019"/>
                </a:lnTo>
                <a:lnTo>
                  <a:pt x="37260" y="67536"/>
                </a:lnTo>
                <a:lnTo>
                  <a:pt x="51522" y="103362"/>
                </a:lnTo>
                <a:lnTo>
                  <a:pt x="62774" y="1403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184" name="bg object 8184"/>
          <p:cNvPicPr/>
          <p:nvPr/>
        </p:nvPicPr>
        <p:blipFill>
          <a:blip r:embed="rId148" cstate="print"/>
          <a:stretch>
            <a:fillRect/>
          </a:stretch>
        </p:blipFill>
        <p:spPr>
          <a:xfrm>
            <a:off x="14809857" y="10777454"/>
            <a:ext cx="175255" cy="175255"/>
          </a:xfrm>
          <a:prstGeom prst="rect">
            <a:avLst/>
          </a:prstGeom>
        </p:spPr>
      </p:pic>
      <p:pic>
        <p:nvPicPr>
          <p:cNvPr id="8185" name="bg object 8185"/>
          <p:cNvPicPr/>
          <p:nvPr/>
        </p:nvPicPr>
        <p:blipFill>
          <a:blip r:embed="rId160" cstate="print"/>
          <a:stretch>
            <a:fillRect/>
          </a:stretch>
        </p:blipFill>
        <p:spPr>
          <a:xfrm>
            <a:off x="15828263" y="10268452"/>
            <a:ext cx="173330" cy="175159"/>
          </a:xfrm>
          <a:prstGeom prst="rect">
            <a:avLst/>
          </a:prstGeom>
        </p:spPr>
      </p:pic>
      <p:pic>
        <p:nvPicPr>
          <p:cNvPr id="8186" name="bg object 8186"/>
          <p:cNvPicPr/>
          <p:nvPr/>
        </p:nvPicPr>
        <p:blipFill>
          <a:blip r:embed="rId161" cstate="print"/>
          <a:stretch>
            <a:fillRect/>
          </a:stretch>
        </p:blipFill>
        <p:spPr>
          <a:xfrm>
            <a:off x="15619476" y="10911563"/>
            <a:ext cx="171811" cy="173651"/>
          </a:xfrm>
          <a:prstGeom prst="rect">
            <a:avLst/>
          </a:prstGeom>
        </p:spPr>
      </p:pic>
      <p:pic>
        <p:nvPicPr>
          <p:cNvPr id="8187" name="bg object 8187"/>
          <p:cNvPicPr/>
          <p:nvPr/>
        </p:nvPicPr>
        <p:blipFill>
          <a:blip r:embed="rId162" cstate="print"/>
          <a:stretch>
            <a:fillRect/>
          </a:stretch>
        </p:blipFill>
        <p:spPr>
          <a:xfrm>
            <a:off x="15830911" y="9831075"/>
            <a:ext cx="193543" cy="193543"/>
          </a:xfrm>
          <a:prstGeom prst="rect">
            <a:avLst/>
          </a:prstGeom>
        </p:spPr>
      </p:pic>
      <p:pic>
        <p:nvPicPr>
          <p:cNvPr id="8188" name="bg object 8188"/>
          <p:cNvPicPr/>
          <p:nvPr/>
        </p:nvPicPr>
        <p:blipFill>
          <a:blip r:embed="rId163" cstate="print"/>
          <a:stretch>
            <a:fillRect/>
          </a:stretch>
        </p:blipFill>
        <p:spPr>
          <a:xfrm>
            <a:off x="15825215" y="9079762"/>
            <a:ext cx="194667" cy="193417"/>
          </a:xfrm>
          <a:prstGeom prst="rect">
            <a:avLst/>
          </a:prstGeom>
        </p:spPr>
      </p:pic>
      <p:pic>
        <p:nvPicPr>
          <p:cNvPr id="8189" name="bg object 8189"/>
          <p:cNvPicPr/>
          <p:nvPr/>
        </p:nvPicPr>
        <p:blipFill>
          <a:blip r:embed="rId164" cstate="print"/>
          <a:stretch>
            <a:fillRect/>
          </a:stretch>
        </p:blipFill>
        <p:spPr>
          <a:xfrm>
            <a:off x="15619476" y="8650005"/>
            <a:ext cx="171811" cy="173594"/>
          </a:xfrm>
          <a:prstGeom prst="rect">
            <a:avLst/>
          </a:prstGeom>
        </p:spPr>
      </p:pic>
      <p:pic>
        <p:nvPicPr>
          <p:cNvPr id="8190" name="bg object 8190"/>
          <p:cNvPicPr/>
          <p:nvPr/>
        </p:nvPicPr>
        <p:blipFill>
          <a:blip r:embed="rId165" cstate="print"/>
          <a:stretch>
            <a:fillRect/>
          </a:stretch>
        </p:blipFill>
        <p:spPr>
          <a:xfrm>
            <a:off x="15386304" y="9835646"/>
            <a:ext cx="174865" cy="172100"/>
          </a:xfrm>
          <a:prstGeom prst="rect">
            <a:avLst/>
          </a:prstGeom>
        </p:spPr>
      </p:pic>
      <p:pic>
        <p:nvPicPr>
          <p:cNvPr id="8191" name="bg object 8191"/>
          <p:cNvPicPr/>
          <p:nvPr/>
        </p:nvPicPr>
        <p:blipFill>
          <a:blip r:embed="rId166" cstate="print"/>
          <a:stretch>
            <a:fillRect/>
          </a:stretch>
        </p:blipFill>
        <p:spPr>
          <a:xfrm>
            <a:off x="15390876" y="9431797"/>
            <a:ext cx="171818" cy="173614"/>
          </a:xfrm>
          <a:prstGeom prst="rect">
            <a:avLst/>
          </a:prstGeom>
        </p:spPr>
      </p:pic>
      <p:sp>
        <p:nvSpPr>
          <p:cNvPr id="8192" name="bg object 8192"/>
          <p:cNvSpPr/>
          <p:nvPr/>
        </p:nvSpPr>
        <p:spPr>
          <a:xfrm>
            <a:off x="6425840" y="11773973"/>
            <a:ext cx="12065" cy="158750"/>
          </a:xfrm>
          <a:custGeom>
            <a:avLst/>
            <a:gdLst/>
            <a:ahLst/>
            <a:cxnLst/>
            <a:rect l="l" t="t" r="r" b="b"/>
            <a:pathLst>
              <a:path w="12064" h="158750">
                <a:moveTo>
                  <a:pt x="0" y="158733"/>
                </a:moveTo>
                <a:lnTo>
                  <a:pt x="850" y="118919"/>
                </a:lnTo>
                <a:lnTo>
                  <a:pt x="3086" y="79157"/>
                </a:lnTo>
                <a:lnTo>
                  <a:pt x="6680" y="39508"/>
                </a:lnTo>
                <a:lnTo>
                  <a:pt x="116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93" name="bg object 8193"/>
          <p:cNvSpPr/>
          <p:nvPr/>
        </p:nvSpPr>
        <p:spPr>
          <a:xfrm>
            <a:off x="6498187" y="11761940"/>
            <a:ext cx="1725295" cy="1261110"/>
          </a:xfrm>
          <a:custGeom>
            <a:avLst/>
            <a:gdLst/>
            <a:ahLst/>
            <a:cxnLst/>
            <a:rect l="l" t="t" r="r" b="b"/>
            <a:pathLst>
              <a:path w="1725295" h="1261109">
                <a:moveTo>
                  <a:pt x="1724819" y="1051850"/>
                </a:moveTo>
                <a:lnTo>
                  <a:pt x="1684434" y="1079955"/>
                </a:lnTo>
                <a:lnTo>
                  <a:pt x="1642957" y="1106116"/>
                </a:lnTo>
                <a:lnTo>
                  <a:pt x="1600438" y="1130322"/>
                </a:lnTo>
                <a:lnTo>
                  <a:pt x="1556967" y="1152533"/>
                </a:lnTo>
                <a:lnTo>
                  <a:pt x="1512607" y="1172751"/>
                </a:lnTo>
                <a:lnTo>
                  <a:pt x="1467422" y="1190937"/>
                </a:lnTo>
                <a:lnTo>
                  <a:pt x="1421487" y="1207066"/>
                </a:lnTo>
                <a:lnTo>
                  <a:pt x="1374879" y="1221124"/>
                </a:lnTo>
                <a:lnTo>
                  <a:pt x="1327662" y="1233075"/>
                </a:lnTo>
                <a:lnTo>
                  <a:pt x="1279911" y="1242904"/>
                </a:lnTo>
                <a:lnTo>
                  <a:pt x="1231691" y="1250600"/>
                </a:lnTo>
                <a:lnTo>
                  <a:pt x="1183089" y="1256112"/>
                </a:lnTo>
                <a:lnTo>
                  <a:pt x="1134144" y="1259452"/>
                </a:lnTo>
                <a:lnTo>
                  <a:pt x="1084958" y="1260557"/>
                </a:lnTo>
                <a:lnTo>
                  <a:pt x="1036636" y="1259503"/>
                </a:lnTo>
                <a:lnTo>
                  <a:pt x="988847" y="1256366"/>
                </a:lnTo>
                <a:lnTo>
                  <a:pt x="941643" y="1251185"/>
                </a:lnTo>
                <a:lnTo>
                  <a:pt x="895073" y="1244009"/>
                </a:lnTo>
                <a:lnTo>
                  <a:pt x="849176" y="1234878"/>
                </a:lnTo>
                <a:lnTo>
                  <a:pt x="803991" y="1223842"/>
                </a:lnTo>
                <a:lnTo>
                  <a:pt x="759567" y="1210939"/>
                </a:lnTo>
                <a:lnTo>
                  <a:pt x="715957" y="1196208"/>
                </a:lnTo>
                <a:lnTo>
                  <a:pt x="673197" y="1179711"/>
                </a:lnTo>
                <a:lnTo>
                  <a:pt x="631326" y="1161487"/>
                </a:lnTo>
                <a:lnTo>
                  <a:pt x="590395" y="1141574"/>
                </a:lnTo>
                <a:lnTo>
                  <a:pt x="550442" y="1120010"/>
                </a:lnTo>
                <a:lnTo>
                  <a:pt x="511530" y="1096845"/>
                </a:lnTo>
                <a:lnTo>
                  <a:pt x="473672" y="1072132"/>
                </a:lnTo>
                <a:lnTo>
                  <a:pt x="436932" y="1045907"/>
                </a:lnTo>
                <a:lnTo>
                  <a:pt x="401360" y="1018222"/>
                </a:lnTo>
                <a:lnTo>
                  <a:pt x="366982" y="989101"/>
                </a:lnTo>
                <a:lnTo>
                  <a:pt x="333861" y="958609"/>
                </a:lnTo>
                <a:lnTo>
                  <a:pt x="302023" y="926771"/>
                </a:lnTo>
                <a:lnTo>
                  <a:pt x="271519" y="893651"/>
                </a:lnTo>
                <a:lnTo>
                  <a:pt x="242398" y="859285"/>
                </a:lnTo>
                <a:lnTo>
                  <a:pt x="214688" y="823713"/>
                </a:lnTo>
                <a:lnTo>
                  <a:pt x="188463" y="786986"/>
                </a:lnTo>
                <a:lnTo>
                  <a:pt x="163736" y="749154"/>
                </a:lnTo>
                <a:lnTo>
                  <a:pt x="140572" y="710229"/>
                </a:lnTo>
                <a:lnTo>
                  <a:pt x="119008" y="670289"/>
                </a:lnTo>
                <a:lnTo>
                  <a:pt x="99095" y="629370"/>
                </a:lnTo>
                <a:lnTo>
                  <a:pt x="80858" y="587512"/>
                </a:lnTo>
                <a:lnTo>
                  <a:pt x="64361" y="544765"/>
                </a:lnTo>
                <a:lnTo>
                  <a:pt x="49630" y="501154"/>
                </a:lnTo>
                <a:lnTo>
                  <a:pt x="36727" y="456743"/>
                </a:lnTo>
                <a:lnTo>
                  <a:pt x="25691" y="411571"/>
                </a:lnTo>
                <a:lnTo>
                  <a:pt x="16560" y="365687"/>
                </a:lnTo>
                <a:lnTo>
                  <a:pt x="9372" y="319130"/>
                </a:lnTo>
                <a:lnTo>
                  <a:pt x="4190" y="271938"/>
                </a:lnTo>
                <a:lnTo>
                  <a:pt x="1054" y="224162"/>
                </a:lnTo>
                <a:lnTo>
                  <a:pt x="0" y="175839"/>
                </a:lnTo>
                <a:lnTo>
                  <a:pt x="888" y="131682"/>
                </a:lnTo>
                <a:lnTo>
                  <a:pt x="3594" y="87627"/>
                </a:lnTo>
                <a:lnTo>
                  <a:pt x="8076" y="43712"/>
                </a:lnTo>
                <a:lnTo>
                  <a:pt x="143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94" name="bg object 8194"/>
          <p:cNvSpPr/>
          <p:nvPr/>
        </p:nvSpPr>
        <p:spPr>
          <a:xfrm>
            <a:off x="7703169" y="13059865"/>
            <a:ext cx="162560" cy="29209"/>
          </a:xfrm>
          <a:custGeom>
            <a:avLst/>
            <a:gdLst/>
            <a:ahLst/>
            <a:cxnLst/>
            <a:rect l="l" t="t" r="r" b="b"/>
            <a:pathLst>
              <a:path w="162559" h="29209">
                <a:moveTo>
                  <a:pt x="162352" y="0"/>
                </a:moveTo>
                <a:lnTo>
                  <a:pt x="122170" y="9346"/>
                </a:lnTo>
                <a:lnTo>
                  <a:pt x="81684" y="17258"/>
                </a:lnTo>
                <a:lnTo>
                  <a:pt x="40956" y="23723"/>
                </a:lnTo>
                <a:lnTo>
                  <a:pt x="0" y="287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95" name="bg object 8195"/>
          <p:cNvSpPr/>
          <p:nvPr/>
        </p:nvSpPr>
        <p:spPr>
          <a:xfrm>
            <a:off x="6393015" y="12346077"/>
            <a:ext cx="1332865" cy="859155"/>
          </a:xfrm>
          <a:custGeom>
            <a:avLst/>
            <a:gdLst/>
            <a:ahLst/>
            <a:cxnLst/>
            <a:rect l="l" t="t" r="r" b="b"/>
            <a:pathLst>
              <a:path w="1332865" h="859155">
                <a:moveTo>
                  <a:pt x="1332285" y="851119"/>
                </a:moveTo>
                <a:lnTo>
                  <a:pt x="1297615" y="854497"/>
                </a:lnTo>
                <a:lnTo>
                  <a:pt x="1262881" y="856898"/>
                </a:lnTo>
                <a:lnTo>
                  <a:pt x="1228097" y="858345"/>
                </a:lnTo>
                <a:lnTo>
                  <a:pt x="1193261" y="858828"/>
                </a:lnTo>
                <a:lnTo>
                  <a:pt x="1144253" y="857876"/>
                </a:lnTo>
                <a:lnTo>
                  <a:pt x="1095614" y="855056"/>
                </a:lnTo>
                <a:lnTo>
                  <a:pt x="1047380" y="850383"/>
                </a:lnTo>
                <a:lnTo>
                  <a:pt x="999617" y="843906"/>
                </a:lnTo>
                <a:lnTo>
                  <a:pt x="952348" y="835626"/>
                </a:lnTo>
                <a:lnTo>
                  <a:pt x="905626" y="825606"/>
                </a:lnTo>
                <a:lnTo>
                  <a:pt x="859488" y="813846"/>
                </a:lnTo>
                <a:lnTo>
                  <a:pt x="813973" y="800397"/>
                </a:lnTo>
                <a:lnTo>
                  <a:pt x="769117" y="785284"/>
                </a:lnTo>
                <a:lnTo>
                  <a:pt x="724973" y="768533"/>
                </a:lnTo>
                <a:lnTo>
                  <a:pt x="681579" y="750170"/>
                </a:lnTo>
                <a:lnTo>
                  <a:pt x="638971" y="730231"/>
                </a:lnTo>
                <a:lnTo>
                  <a:pt x="597189" y="708743"/>
                </a:lnTo>
                <a:lnTo>
                  <a:pt x="556284" y="685744"/>
                </a:lnTo>
                <a:lnTo>
                  <a:pt x="516292" y="661246"/>
                </a:lnTo>
                <a:lnTo>
                  <a:pt x="477253" y="635301"/>
                </a:lnTo>
                <a:lnTo>
                  <a:pt x="439218" y="607920"/>
                </a:lnTo>
                <a:lnTo>
                  <a:pt x="402224" y="579143"/>
                </a:lnTo>
                <a:lnTo>
                  <a:pt x="366296" y="548994"/>
                </a:lnTo>
                <a:lnTo>
                  <a:pt x="331499" y="517511"/>
                </a:lnTo>
                <a:lnTo>
                  <a:pt x="297870" y="484721"/>
                </a:lnTo>
                <a:lnTo>
                  <a:pt x="265435" y="450648"/>
                </a:lnTo>
                <a:lnTo>
                  <a:pt x="234245" y="415330"/>
                </a:lnTo>
                <a:lnTo>
                  <a:pt x="204350" y="378793"/>
                </a:lnTo>
                <a:lnTo>
                  <a:pt x="175776" y="341062"/>
                </a:lnTo>
                <a:lnTo>
                  <a:pt x="148573" y="302176"/>
                </a:lnTo>
                <a:lnTo>
                  <a:pt x="122780" y="262159"/>
                </a:lnTo>
                <a:lnTo>
                  <a:pt x="98447" y="221037"/>
                </a:lnTo>
                <a:lnTo>
                  <a:pt x="75601" y="178849"/>
                </a:lnTo>
                <a:lnTo>
                  <a:pt x="54291" y="135619"/>
                </a:lnTo>
                <a:lnTo>
                  <a:pt x="34568" y="91386"/>
                </a:lnTo>
                <a:lnTo>
                  <a:pt x="16458" y="46163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96" name="bg object 8196"/>
          <p:cNvSpPr/>
          <p:nvPr/>
        </p:nvSpPr>
        <p:spPr>
          <a:xfrm>
            <a:off x="6462752" y="12341909"/>
            <a:ext cx="1223645" cy="796290"/>
          </a:xfrm>
          <a:custGeom>
            <a:avLst/>
            <a:gdLst/>
            <a:ahLst/>
            <a:cxnLst/>
            <a:rect l="l" t="t" r="r" b="b"/>
            <a:pathLst>
              <a:path w="1223645" h="796290">
                <a:moveTo>
                  <a:pt x="1223182" y="791532"/>
                </a:moveTo>
                <a:lnTo>
                  <a:pt x="1198303" y="793361"/>
                </a:lnTo>
                <a:lnTo>
                  <a:pt x="1173399" y="794657"/>
                </a:lnTo>
                <a:lnTo>
                  <a:pt x="1148470" y="795444"/>
                </a:lnTo>
                <a:lnTo>
                  <a:pt x="1123527" y="795711"/>
                </a:lnTo>
                <a:lnTo>
                  <a:pt x="1074799" y="794720"/>
                </a:lnTo>
                <a:lnTo>
                  <a:pt x="1026451" y="791774"/>
                </a:lnTo>
                <a:lnTo>
                  <a:pt x="978535" y="786897"/>
                </a:lnTo>
                <a:lnTo>
                  <a:pt x="931115" y="780128"/>
                </a:lnTo>
                <a:lnTo>
                  <a:pt x="884202" y="771492"/>
                </a:lnTo>
                <a:lnTo>
                  <a:pt x="837886" y="761028"/>
                </a:lnTo>
                <a:lnTo>
                  <a:pt x="792167" y="748773"/>
                </a:lnTo>
                <a:lnTo>
                  <a:pt x="747122" y="734752"/>
                </a:lnTo>
                <a:lnTo>
                  <a:pt x="702787" y="718992"/>
                </a:lnTo>
                <a:lnTo>
                  <a:pt x="659214" y="701542"/>
                </a:lnTo>
                <a:lnTo>
                  <a:pt x="616442" y="682429"/>
                </a:lnTo>
                <a:lnTo>
                  <a:pt x="574508" y="661665"/>
                </a:lnTo>
                <a:lnTo>
                  <a:pt x="533475" y="639314"/>
                </a:lnTo>
                <a:lnTo>
                  <a:pt x="493382" y="615388"/>
                </a:lnTo>
                <a:lnTo>
                  <a:pt x="454280" y="589925"/>
                </a:lnTo>
                <a:lnTo>
                  <a:pt x="416193" y="562964"/>
                </a:lnTo>
                <a:lnTo>
                  <a:pt x="379199" y="534516"/>
                </a:lnTo>
                <a:lnTo>
                  <a:pt x="343323" y="504647"/>
                </a:lnTo>
                <a:lnTo>
                  <a:pt x="308614" y="473355"/>
                </a:lnTo>
                <a:lnTo>
                  <a:pt x="275125" y="440691"/>
                </a:lnTo>
                <a:lnTo>
                  <a:pt x="242894" y="406694"/>
                </a:lnTo>
                <a:lnTo>
                  <a:pt x="211970" y="371389"/>
                </a:lnTo>
                <a:lnTo>
                  <a:pt x="182392" y="334801"/>
                </a:lnTo>
                <a:lnTo>
                  <a:pt x="154224" y="296956"/>
                </a:lnTo>
                <a:lnTo>
                  <a:pt x="127492" y="257917"/>
                </a:lnTo>
                <a:lnTo>
                  <a:pt x="102245" y="217685"/>
                </a:lnTo>
                <a:lnTo>
                  <a:pt x="78547" y="176322"/>
                </a:lnTo>
                <a:lnTo>
                  <a:pt x="56424" y="133829"/>
                </a:lnTo>
                <a:lnTo>
                  <a:pt x="35927" y="90256"/>
                </a:lnTo>
                <a:lnTo>
                  <a:pt x="17106" y="45642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97" name="bg object 8197"/>
          <p:cNvSpPr/>
          <p:nvPr/>
        </p:nvSpPr>
        <p:spPr>
          <a:xfrm>
            <a:off x="7086576" y="12982922"/>
            <a:ext cx="154940" cy="60325"/>
          </a:xfrm>
          <a:custGeom>
            <a:avLst/>
            <a:gdLst/>
            <a:ahLst/>
            <a:cxnLst/>
            <a:rect l="l" t="t" r="r" b="b"/>
            <a:pathLst>
              <a:path w="154940" h="60325">
                <a:moveTo>
                  <a:pt x="154326" y="60171"/>
                </a:moveTo>
                <a:lnTo>
                  <a:pt x="114957" y="47204"/>
                </a:lnTo>
                <a:lnTo>
                  <a:pt x="76083" y="32854"/>
                </a:lnTo>
                <a:lnTo>
                  <a:pt x="37756" y="17106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98" name="bg object 8198"/>
          <p:cNvSpPr/>
          <p:nvPr/>
        </p:nvSpPr>
        <p:spPr>
          <a:xfrm>
            <a:off x="7284511" y="13055648"/>
            <a:ext cx="161925" cy="31115"/>
          </a:xfrm>
          <a:custGeom>
            <a:avLst/>
            <a:gdLst/>
            <a:ahLst/>
            <a:cxnLst/>
            <a:rect l="l" t="t" r="r" b="b"/>
            <a:pathLst>
              <a:path w="161925" h="31115">
                <a:moveTo>
                  <a:pt x="161666" y="31063"/>
                </a:moveTo>
                <a:lnTo>
                  <a:pt x="120850" y="25462"/>
                </a:lnTo>
                <a:lnTo>
                  <a:pt x="80274" y="18401"/>
                </a:lnTo>
                <a:lnTo>
                  <a:pt x="39978" y="9918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99" name="bg object 8199"/>
          <p:cNvSpPr/>
          <p:nvPr/>
        </p:nvSpPr>
        <p:spPr>
          <a:xfrm>
            <a:off x="7491328" y="13091195"/>
            <a:ext cx="167005" cy="3810"/>
          </a:xfrm>
          <a:custGeom>
            <a:avLst/>
            <a:gdLst/>
            <a:ahLst/>
            <a:cxnLst/>
            <a:rect l="l" t="t" r="r" b="b"/>
            <a:pathLst>
              <a:path w="167004" h="3809">
                <a:moveTo>
                  <a:pt x="166619" y="1231"/>
                </a:moveTo>
                <a:lnTo>
                  <a:pt x="147938" y="2285"/>
                </a:lnTo>
                <a:lnTo>
                  <a:pt x="129244" y="3047"/>
                </a:lnTo>
                <a:lnTo>
                  <a:pt x="110538" y="3492"/>
                </a:lnTo>
                <a:lnTo>
                  <a:pt x="91818" y="3644"/>
                </a:lnTo>
                <a:lnTo>
                  <a:pt x="68844" y="3416"/>
                </a:lnTo>
                <a:lnTo>
                  <a:pt x="45871" y="2730"/>
                </a:lnTo>
                <a:lnTo>
                  <a:pt x="22922" y="1600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200" name="bg object 8200"/>
          <p:cNvPicPr/>
          <p:nvPr/>
        </p:nvPicPr>
        <p:blipFill>
          <a:blip r:embed="rId167" cstate="print"/>
          <a:stretch>
            <a:fillRect/>
          </a:stretch>
        </p:blipFill>
        <p:spPr>
          <a:xfrm>
            <a:off x="6513575" y="11960048"/>
            <a:ext cx="138516" cy="170631"/>
          </a:xfrm>
          <a:prstGeom prst="rect">
            <a:avLst/>
          </a:prstGeom>
        </p:spPr>
      </p:pic>
      <p:sp>
        <p:nvSpPr>
          <p:cNvPr id="8201" name="bg object 8201"/>
          <p:cNvSpPr/>
          <p:nvPr/>
        </p:nvSpPr>
        <p:spPr>
          <a:xfrm>
            <a:off x="6516888" y="12388337"/>
            <a:ext cx="75565" cy="147955"/>
          </a:xfrm>
          <a:custGeom>
            <a:avLst/>
            <a:gdLst/>
            <a:ahLst/>
            <a:cxnLst/>
            <a:rect l="l" t="t" r="r" b="b"/>
            <a:pathLst>
              <a:path w="75565" h="147954">
                <a:moveTo>
                  <a:pt x="74953" y="147379"/>
                </a:moveTo>
                <a:lnTo>
                  <a:pt x="54253" y="111553"/>
                </a:lnTo>
                <a:lnTo>
                  <a:pt x="34860" y="75029"/>
                </a:lnTo>
                <a:lnTo>
                  <a:pt x="16763" y="37832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02" name="bg object 8202"/>
          <p:cNvSpPr/>
          <p:nvPr/>
        </p:nvSpPr>
        <p:spPr>
          <a:xfrm>
            <a:off x="6426543" y="11978342"/>
            <a:ext cx="17780" cy="164465"/>
          </a:xfrm>
          <a:custGeom>
            <a:avLst/>
            <a:gdLst/>
            <a:ahLst/>
            <a:cxnLst/>
            <a:rect l="l" t="t" r="r" b="b"/>
            <a:pathLst>
              <a:path w="17779" h="164465">
                <a:moveTo>
                  <a:pt x="17512" y="164422"/>
                </a:moveTo>
                <a:lnTo>
                  <a:pt x="10934" y="123567"/>
                </a:lnTo>
                <a:lnTo>
                  <a:pt x="5816" y="82522"/>
                </a:lnTo>
                <a:lnTo>
                  <a:pt x="2171" y="41312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03" name="bg object 8203"/>
          <p:cNvSpPr/>
          <p:nvPr/>
        </p:nvSpPr>
        <p:spPr>
          <a:xfrm>
            <a:off x="6452958" y="12187279"/>
            <a:ext cx="47625" cy="159385"/>
          </a:xfrm>
          <a:custGeom>
            <a:avLst/>
            <a:gdLst/>
            <a:ahLst/>
            <a:cxnLst/>
            <a:rect l="l" t="t" r="r" b="b"/>
            <a:pathLst>
              <a:path w="47625" h="159384">
                <a:moveTo>
                  <a:pt x="47115" y="158898"/>
                </a:moveTo>
                <a:lnTo>
                  <a:pt x="33209" y="119821"/>
                </a:lnTo>
                <a:lnTo>
                  <a:pt x="20713" y="80300"/>
                </a:lnTo>
                <a:lnTo>
                  <a:pt x="9639" y="40346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04" name="bg object 8204"/>
          <p:cNvSpPr/>
          <p:nvPr/>
        </p:nvSpPr>
        <p:spPr>
          <a:xfrm>
            <a:off x="6906401" y="12877516"/>
            <a:ext cx="139700" cy="86360"/>
          </a:xfrm>
          <a:custGeom>
            <a:avLst/>
            <a:gdLst/>
            <a:ahLst/>
            <a:cxnLst/>
            <a:rect l="l" t="t" r="r" b="b"/>
            <a:pathLst>
              <a:path w="139700" h="86359">
                <a:moveTo>
                  <a:pt x="139328" y="86192"/>
                </a:moveTo>
                <a:lnTo>
                  <a:pt x="103375" y="66508"/>
                </a:lnTo>
                <a:lnTo>
                  <a:pt x="68133" y="45566"/>
                </a:lnTo>
                <a:lnTo>
                  <a:pt x="33666" y="23392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05" name="bg object 8205"/>
          <p:cNvSpPr/>
          <p:nvPr/>
        </p:nvSpPr>
        <p:spPr>
          <a:xfrm>
            <a:off x="6616019" y="12574144"/>
            <a:ext cx="100965" cy="132080"/>
          </a:xfrm>
          <a:custGeom>
            <a:avLst/>
            <a:gdLst/>
            <a:ahLst/>
            <a:cxnLst/>
            <a:rect l="l" t="t" r="r" b="b"/>
            <a:pathLst>
              <a:path w="100965" h="132079">
                <a:moveTo>
                  <a:pt x="100619" y="131619"/>
                </a:moveTo>
                <a:lnTo>
                  <a:pt x="73708" y="100073"/>
                </a:lnTo>
                <a:lnTo>
                  <a:pt x="47953" y="67613"/>
                </a:lnTo>
                <a:lnTo>
                  <a:pt x="23380" y="34238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06" name="bg object 8206"/>
          <p:cNvSpPr/>
          <p:nvPr/>
        </p:nvSpPr>
        <p:spPr>
          <a:xfrm>
            <a:off x="6747365" y="12739151"/>
            <a:ext cx="123189" cy="111125"/>
          </a:xfrm>
          <a:custGeom>
            <a:avLst/>
            <a:gdLst/>
            <a:ahLst/>
            <a:cxnLst/>
            <a:rect l="l" t="t" r="r" b="b"/>
            <a:pathLst>
              <a:path w="123190" h="111125">
                <a:moveTo>
                  <a:pt x="122755" y="111109"/>
                </a:moveTo>
                <a:lnTo>
                  <a:pt x="90599" y="84998"/>
                </a:lnTo>
                <a:lnTo>
                  <a:pt x="59396" y="57758"/>
                </a:lnTo>
                <a:lnTo>
                  <a:pt x="29183" y="29412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07" name="bg object 8207"/>
          <p:cNvSpPr/>
          <p:nvPr/>
        </p:nvSpPr>
        <p:spPr>
          <a:xfrm>
            <a:off x="7908695" y="12991459"/>
            <a:ext cx="154940" cy="57785"/>
          </a:xfrm>
          <a:custGeom>
            <a:avLst/>
            <a:gdLst/>
            <a:ahLst/>
            <a:cxnLst/>
            <a:rect l="l" t="t" r="r" b="b"/>
            <a:pathLst>
              <a:path w="154940" h="57784">
                <a:moveTo>
                  <a:pt x="154326" y="0"/>
                </a:moveTo>
                <a:lnTo>
                  <a:pt x="116532" y="16458"/>
                </a:lnTo>
                <a:lnTo>
                  <a:pt x="78179" y="31558"/>
                </a:lnTo>
                <a:lnTo>
                  <a:pt x="39330" y="45274"/>
                </a:lnTo>
                <a:lnTo>
                  <a:pt x="0" y="576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08" name="bg object 8208"/>
          <p:cNvSpPr/>
          <p:nvPr/>
        </p:nvSpPr>
        <p:spPr>
          <a:xfrm>
            <a:off x="8103906" y="12887976"/>
            <a:ext cx="140335" cy="83820"/>
          </a:xfrm>
          <a:custGeom>
            <a:avLst/>
            <a:gdLst/>
            <a:ahLst/>
            <a:cxnLst/>
            <a:rect l="l" t="t" r="r" b="b"/>
            <a:pathLst>
              <a:path w="140334" h="83820">
                <a:moveTo>
                  <a:pt x="140318" y="0"/>
                </a:moveTo>
                <a:lnTo>
                  <a:pt x="106359" y="22808"/>
                </a:lnTo>
                <a:lnTo>
                  <a:pt x="71638" y="44385"/>
                </a:lnTo>
                <a:lnTo>
                  <a:pt x="36168" y="64730"/>
                </a:lnTo>
                <a:lnTo>
                  <a:pt x="0" y="838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209" name="bg object 8209"/>
          <p:cNvPicPr/>
          <p:nvPr/>
        </p:nvPicPr>
        <p:blipFill>
          <a:blip r:embed="rId168" cstate="print"/>
          <a:stretch>
            <a:fillRect/>
          </a:stretch>
        </p:blipFill>
        <p:spPr>
          <a:xfrm>
            <a:off x="7834883" y="12825659"/>
            <a:ext cx="199440" cy="102072"/>
          </a:xfrm>
          <a:prstGeom prst="rect">
            <a:avLst/>
          </a:prstGeom>
        </p:spPr>
      </p:pic>
      <p:sp>
        <p:nvSpPr>
          <p:cNvPr id="8210" name="bg object 8210"/>
          <p:cNvSpPr/>
          <p:nvPr/>
        </p:nvSpPr>
        <p:spPr>
          <a:xfrm>
            <a:off x="8384848" y="12923192"/>
            <a:ext cx="5715" cy="5715"/>
          </a:xfrm>
          <a:custGeom>
            <a:avLst/>
            <a:gdLst/>
            <a:ahLst/>
            <a:cxnLst/>
            <a:rect l="l" t="t" r="r" b="b"/>
            <a:pathLst>
              <a:path w="5715" h="5715">
                <a:moveTo>
                  <a:pt x="5651" y="0"/>
                </a:moveTo>
                <a:lnTo>
                  <a:pt x="5651" y="3111"/>
                </a:lnTo>
                <a:lnTo>
                  <a:pt x="3124" y="5651"/>
                </a:lnTo>
                <a:lnTo>
                  <a:pt x="0" y="56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211" name="bg object 8211"/>
          <p:cNvPicPr/>
          <p:nvPr/>
        </p:nvPicPr>
        <p:blipFill>
          <a:blip r:embed="rId169" cstate="print"/>
          <a:stretch>
            <a:fillRect/>
          </a:stretch>
        </p:blipFill>
        <p:spPr>
          <a:xfrm>
            <a:off x="5109971" y="9192535"/>
            <a:ext cx="77592" cy="196468"/>
          </a:xfrm>
          <a:prstGeom prst="rect">
            <a:avLst/>
          </a:prstGeom>
        </p:spPr>
      </p:pic>
      <p:pic>
        <p:nvPicPr>
          <p:cNvPr id="8212" name="bg object 8212"/>
          <p:cNvPicPr/>
          <p:nvPr/>
        </p:nvPicPr>
        <p:blipFill>
          <a:blip r:embed="rId170" cstate="print"/>
          <a:stretch>
            <a:fillRect/>
          </a:stretch>
        </p:blipFill>
        <p:spPr>
          <a:xfrm>
            <a:off x="5641847" y="7292154"/>
            <a:ext cx="92819" cy="232996"/>
          </a:xfrm>
          <a:prstGeom prst="rect">
            <a:avLst/>
          </a:prstGeom>
        </p:spPr>
      </p:pic>
      <p:pic>
        <p:nvPicPr>
          <p:cNvPr id="8213" name="bg object 8213"/>
          <p:cNvPicPr/>
          <p:nvPr/>
        </p:nvPicPr>
        <p:blipFill>
          <a:blip r:embed="rId171" cstate="print"/>
          <a:stretch>
            <a:fillRect/>
          </a:stretch>
        </p:blipFill>
        <p:spPr>
          <a:xfrm>
            <a:off x="5431535" y="7107755"/>
            <a:ext cx="175118" cy="71435"/>
          </a:xfrm>
          <a:prstGeom prst="rect">
            <a:avLst/>
          </a:prstGeom>
        </p:spPr>
      </p:pic>
      <p:pic>
        <p:nvPicPr>
          <p:cNvPr id="8214" name="bg object 8214"/>
          <p:cNvPicPr/>
          <p:nvPr/>
        </p:nvPicPr>
        <p:blipFill>
          <a:blip r:embed="rId172" cstate="print"/>
          <a:stretch>
            <a:fillRect/>
          </a:stretch>
        </p:blipFill>
        <p:spPr>
          <a:xfrm>
            <a:off x="5765291" y="6934024"/>
            <a:ext cx="175110" cy="71430"/>
          </a:xfrm>
          <a:prstGeom prst="rect">
            <a:avLst/>
          </a:prstGeom>
        </p:spPr>
      </p:pic>
      <p:sp>
        <p:nvSpPr>
          <p:cNvPr id="8215" name="bg object 8215"/>
          <p:cNvSpPr/>
          <p:nvPr/>
        </p:nvSpPr>
        <p:spPr>
          <a:xfrm>
            <a:off x="11163024" y="12586390"/>
            <a:ext cx="33655" cy="33020"/>
          </a:xfrm>
          <a:custGeom>
            <a:avLst/>
            <a:gdLst/>
            <a:ahLst/>
            <a:cxnLst/>
            <a:rect l="l" t="t" r="r" b="b"/>
            <a:pathLst>
              <a:path w="33654" h="33020">
                <a:moveTo>
                  <a:pt x="33514" y="16471"/>
                </a:moveTo>
                <a:lnTo>
                  <a:pt x="33514" y="7378"/>
                </a:lnTo>
                <a:lnTo>
                  <a:pt x="25996" y="0"/>
                </a:lnTo>
                <a:lnTo>
                  <a:pt x="16750" y="0"/>
                </a:lnTo>
                <a:lnTo>
                  <a:pt x="7492" y="0"/>
                </a:lnTo>
                <a:lnTo>
                  <a:pt x="0" y="7378"/>
                </a:lnTo>
                <a:lnTo>
                  <a:pt x="0" y="16471"/>
                </a:lnTo>
                <a:lnTo>
                  <a:pt x="0" y="25551"/>
                </a:lnTo>
                <a:lnTo>
                  <a:pt x="7492" y="32917"/>
                </a:lnTo>
                <a:lnTo>
                  <a:pt x="16750" y="32917"/>
                </a:lnTo>
                <a:lnTo>
                  <a:pt x="25996" y="32917"/>
                </a:lnTo>
                <a:lnTo>
                  <a:pt x="33514" y="25551"/>
                </a:lnTo>
                <a:lnTo>
                  <a:pt x="33514" y="164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216" name="bg object 8216"/>
          <p:cNvPicPr/>
          <p:nvPr/>
        </p:nvPicPr>
        <p:blipFill>
          <a:blip r:embed="rId173" cstate="print"/>
          <a:stretch>
            <a:fillRect/>
          </a:stretch>
        </p:blipFill>
        <p:spPr>
          <a:xfrm>
            <a:off x="13084733" y="11190448"/>
            <a:ext cx="214878" cy="214878"/>
          </a:xfrm>
          <a:prstGeom prst="rect">
            <a:avLst/>
          </a:prstGeom>
        </p:spPr>
      </p:pic>
      <p:pic>
        <p:nvPicPr>
          <p:cNvPr id="8217" name="bg object 8217"/>
          <p:cNvPicPr/>
          <p:nvPr/>
        </p:nvPicPr>
        <p:blipFill>
          <a:blip r:embed="rId174" cstate="print"/>
          <a:stretch>
            <a:fillRect/>
          </a:stretch>
        </p:blipFill>
        <p:spPr>
          <a:xfrm>
            <a:off x="12208455" y="12133252"/>
            <a:ext cx="214878" cy="215407"/>
          </a:xfrm>
          <a:prstGeom prst="rect">
            <a:avLst/>
          </a:prstGeom>
        </p:spPr>
      </p:pic>
      <p:pic>
        <p:nvPicPr>
          <p:cNvPr id="8218" name="bg object 8218"/>
          <p:cNvPicPr/>
          <p:nvPr/>
        </p:nvPicPr>
        <p:blipFill>
          <a:blip r:embed="rId175" cstate="print"/>
          <a:stretch>
            <a:fillRect/>
          </a:stretch>
        </p:blipFill>
        <p:spPr>
          <a:xfrm>
            <a:off x="13578495" y="11809177"/>
            <a:ext cx="214878" cy="214878"/>
          </a:xfrm>
          <a:prstGeom prst="rect">
            <a:avLst/>
          </a:prstGeom>
        </p:spPr>
      </p:pic>
      <p:pic>
        <p:nvPicPr>
          <p:cNvPr id="8219" name="bg object 8219"/>
          <p:cNvPicPr/>
          <p:nvPr/>
        </p:nvPicPr>
        <p:blipFill>
          <a:blip r:embed="rId176" cstate="print"/>
          <a:stretch>
            <a:fillRect/>
          </a:stretch>
        </p:blipFill>
        <p:spPr>
          <a:xfrm>
            <a:off x="14562974" y="11810701"/>
            <a:ext cx="215734" cy="214878"/>
          </a:xfrm>
          <a:prstGeom prst="rect">
            <a:avLst/>
          </a:prstGeom>
        </p:spPr>
      </p:pic>
      <p:sp>
        <p:nvSpPr>
          <p:cNvPr id="8220" name="bg object 8220"/>
          <p:cNvSpPr/>
          <p:nvPr/>
        </p:nvSpPr>
        <p:spPr>
          <a:xfrm>
            <a:off x="15413344" y="11699457"/>
            <a:ext cx="263525" cy="56515"/>
          </a:xfrm>
          <a:custGeom>
            <a:avLst/>
            <a:gdLst/>
            <a:ahLst/>
            <a:cxnLst/>
            <a:rect l="l" t="t" r="r" b="b"/>
            <a:pathLst>
              <a:path w="263525" h="56515">
                <a:moveTo>
                  <a:pt x="0" y="52779"/>
                </a:moveTo>
                <a:lnTo>
                  <a:pt x="28142" y="30250"/>
                </a:lnTo>
                <a:lnTo>
                  <a:pt x="59790" y="13690"/>
                </a:lnTo>
                <a:lnTo>
                  <a:pt x="94015" y="3479"/>
                </a:lnTo>
                <a:lnTo>
                  <a:pt x="129892" y="0"/>
                </a:lnTo>
                <a:lnTo>
                  <a:pt x="167000" y="3721"/>
                </a:lnTo>
                <a:lnTo>
                  <a:pt x="202280" y="14642"/>
                </a:lnTo>
                <a:lnTo>
                  <a:pt x="234715" y="32295"/>
                </a:lnTo>
                <a:lnTo>
                  <a:pt x="263277" y="562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221" name="bg object 8221"/>
          <p:cNvPicPr/>
          <p:nvPr/>
        </p:nvPicPr>
        <p:blipFill>
          <a:blip r:embed="rId177" cstate="print"/>
          <a:stretch>
            <a:fillRect/>
          </a:stretch>
        </p:blipFill>
        <p:spPr>
          <a:xfrm>
            <a:off x="15207611" y="12135305"/>
            <a:ext cx="214878" cy="214878"/>
          </a:xfrm>
          <a:prstGeom prst="rect">
            <a:avLst/>
          </a:prstGeom>
        </p:spPr>
      </p:pic>
      <p:pic>
        <p:nvPicPr>
          <p:cNvPr id="8222" name="bg object 8222"/>
          <p:cNvPicPr/>
          <p:nvPr/>
        </p:nvPicPr>
        <p:blipFill>
          <a:blip r:embed="rId178" cstate="print"/>
          <a:stretch>
            <a:fillRect/>
          </a:stretch>
        </p:blipFill>
        <p:spPr>
          <a:xfrm>
            <a:off x="15600791" y="11938581"/>
            <a:ext cx="175255" cy="175387"/>
          </a:xfrm>
          <a:prstGeom prst="rect">
            <a:avLst/>
          </a:prstGeom>
        </p:spPr>
      </p:pic>
      <p:sp>
        <p:nvSpPr>
          <p:cNvPr id="8223" name="bg object 8223"/>
          <p:cNvSpPr/>
          <p:nvPr/>
        </p:nvSpPr>
        <p:spPr>
          <a:xfrm>
            <a:off x="13982346" y="11251407"/>
            <a:ext cx="137795" cy="137160"/>
          </a:xfrm>
          <a:custGeom>
            <a:avLst/>
            <a:gdLst/>
            <a:ahLst/>
            <a:cxnLst/>
            <a:rect l="l" t="t" r="r" b="b"/>
            <a:pathLst>
              <a:path w="137794" h="137159">
                <a:moveTo>
                  <a:pt x="0" y="0"/>
                </a:moveTo>
                <a:lnTo>
                  <a:pt x="43458" y="6972"/>
                </a:lnTo>
                <a:lnTo>
                  <a:pt x="81214" y="26402"/>
                </a:lnTo>
                <a:lnTo>
                  <a:pt x="110982" y="56018"/>
                </a:lnTo>
                <a:lnTo>
                  <a:pt x="130501" y="93583"/>
                </a:lnTo>
                <a:lnTo>
                  <a:pt x="137512" y="13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24" name="bg object 8224"/>
          <p:cNvSpPr/>
          <p:nvPr/>
        </p:nvSpPr>
        <p:spPr>
          <a:xfrm>
            <a:off x="14429158" y="11251407"/>
            <a:ext cx="137795" cy="137160"/>
          </a:xfrm>
          <a:custGeom>
            <a:avLst/>
            <a:gdLst/>
            <a:ahLst/>
            <a:cxnLst/>
            <a:rect l="l" t="t" r="r" b="b"/>
            <a:pathLst>
              <a:path w="137794" h="137159">
                <a:moveTo>
                  <a:pt x="0" y="0"/>
                </a:moveTo>
                <a:lnTo>
                  <a:pt x="43458" y="6972"/>
                </a:lnTo>
                <a:lnTo>
                  <a:pt x="81214" y="26402"/>
                </a:lnTo>
                <a:lnTo>
                  <a:pt x="110982" y="56018"/>
                </a:lnTo>
                <a:lnTo>
                  <a:pt x="130501" y="93583"/>
                </a:lnTo>
                <a:lnTo>
                  <a:pt x="137512" y="13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25" name="bg object 8225"/>
          <p:cNvSpPr/>
          <p:nvPr/>
        </p:nvSpPr>
        <p:spPr>
          <a:xfrm>
            <a:off x="14687061" y="11251413"/>
            <a:ext cx="137795" cy="137160"/>
          </a:xfrm>
          <a:custGeom>
            <a:avLst/>
            <a:gdLst/>
            <a:ahLst/>
            <a:cxnLst/>
            <a:rect l="l" t="t" r="r" b="b"/>
            <a:pathLst>
              <a:path w="137794" h="137159">
                <a:moveTo>
                  <a:pt x="0" y="136839"/>
                </a:moveTo>
                <a:lnTo>
                  <a:pt x="7010" y="93583"/>
                </a:lnTo>
                <a:lnTo>
                  <a:pt x="26529" y="56018"/>
                </a:lnTo>
                <a:lnTo>
                  <a:pt x="56297" y="26389"/>
                </a:lnTo>
                <a:lnTo>
                  <a:pt x="94053" y="6972"/>
                </a:lnTo>
                <a:lnTo>
                  <a:pt x="1375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226" name="bg object 8226"/>
          <p:cNvPicPr/>
          <p:nvPr/>
        </p:nvPicPr>
        <p:blipFill>
          <a:blip r:embed="rId179" cstate="print"/>
          <a:stretch>
            <a:fillRect/>
          </a:stretch>
        </p:blipFill>
        <p:spPr>
          <a:xfrm>
            <a:off x="14872715" y="11263598"/>
            <a:ext cx="138303" cy="141656"/>
          </a:xfrm>
          <a:prstGeom prst="rect">
            <a:avLst/>
          </a:prstGeom>
        </p:spPr>
      </p:pic>
      <p:pic>
        <p:nvPicPr>
          <p:cNvPr id="8227" name="bg object 8227"/>
          <p:cNvPicPr/>
          <p:nvPr/>
        </p:nvPicPr>
        <p:blipFill>
          <a:blip r:embed="rId180" cstate="print"/>
          <a:stretch>
            <a:fillRect/>
          </a:stretch>
        </p:blipFill>
        <p:spPr>
          <a:xfrm>
            <a:off x="14238732" y="11263598"/>
            <a:ext cx="138322" cy="141656"/>
          </a:xfrm>
          <a:prstGeom prst="rect">
            <a:avLst/>
          </a:prstGeom>
        </p:spPr>
      </p:pic>
      <p:pic>
        <p:nvPicPr>
          <p:cNvPr id="8228" name="bg object 8228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15081122" y="11530292"/>
            <a:ext cx="193543" cy="193543"/>
          </a:xfrm>
          <a:prstGeom prst="rect">
            <a:avLst/>
          </a:prstGeom>
        </p:spPr>
      </p:pic>
      <p:pic>
        <p:nvPicPr>
          <p:cNvPr id="8229" name="bg object 8229"/>
          <p:cNvPicPr/>
          <p:nvPr/>
        </p:nvPicPr>
        <p:blipFill>
          <a:blip r:embed="rId182" cstate="print"/>
          <a:stretch>
            <a:fillRect/>
          </a:stretch>
        </p:blipFill>
        <p:spPr>
          <a:xfrm>
            <a:off x="5164835" y="7475030"/>
            <a:ext cx="92830" cy="233001"/>
          </a:xfrm>
          <a:prstGeom prst="rect">
            <a:avLst/>
          </a:prstGeom>
        </p:spPr>
      </p:pic>
      <p:pic>
        <p:nvPicPr>
          <p:cNvPr id="8230" name="bg object 8230"/>
          <p:cNvPicPr/>
          <p:nvPr/>
        </p:nvPicPr>
        <p:blipFill>
          <a:blip r:embed="rId183" cstate="print"/>
          <a:stretch>
            <a:fillRect/>
          </a:stretch>
        </p:blipFill>
        <p:spPr>
          <a:xfrm>
            <a:off x="5689091" y="8685055"/>
            <a:ext cx="231498" cy="94335"/>
          </a:xfrm>
          <a:prstGeom prst="rect">
            <a:avLst/>
          </a:prstGeom>
        </p:spPr>
      </p:pic>
      <p:pic>
        <p:nvPicPr>
          <p:cNvPr id="8231" name="bg object 8231"/>
          <p:cNvPicPr/>
          <p:nvPr/>
        </p:nvPicPr>
        <p:blipFill>
          <a:blip r:embed="rId184" cstate="print"/>
          <a:stretch>
            <a:fillRect/>
          </a:stretch>
        </p:blipFill>
        <p:spPr>
          <a:xfrm>
            <a:off x="6062471" y="9395222"/>
            <a:ext cx="233012" cy="94365"/>
          </a:xfrm>
          <a:prstGeom prst="rect">
            <a:avLst/>
          </a:prstGeom>
        </p:spPr>
      </p:pic>
      <p:sp>
        <p:nvSpPr>
          <p:cNvPr id="8232" name="bg object 8232"/>
          <p:cNvSpPr/>
          <p:nvPr/>
        </p:nvSpPr>
        <p:spPr>
          <a:xfrm>
            <a:off x="3659034" y="4137557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485" y="1485"/>
                </a:moveTo>
                <a:lnTo>
                  <a:pt x="1485" y="673"/>
                </a:lnTo>
                <a:lnTo>
                  <a:pt x="1142" y="0"/>
                </a:lnTo>
                <a:lnTo>
                  <a:pt x="736" y="0"/>
                </a:lnTo>
                <a:lnTo>
                  <a:pt x="330" y="0"/>
                </a:lnTo>
                <a:lnTo>
                  <a:pt x="0" y="673"/>
                </a:lnTo>
                <a:lnTo>
                  <a:pt x="0" y="1485"/>
                </a:lnTo>
                <a:lnTo>
                  <a:pt x="0" y="2298"/>
                </a:lnTo>
                <a:lnTo>
                  <a:pt x="330" y="2971"/>
                </a:lnTo>
                <a:lnTo>
                  <a:pt x="736" y="2971"/>
                </a:lnTo>
                <a:lnTo>
                  <a:pt x="1142" y="2971"/>
                </a:lnTo>
                <a:lnTo>
                  <a:pt x="1485" y="2298"/>
                </a:lnTo>
                <a:lnTo>
                  <a:pt x="1485" y="14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233" name="bg object 8233"/>
          <p:cNvPicPr/>
          <p:nvPr/>
        </p:nvPicPr>
        <p:blipFill>
          <a:blip r:embed="rId185" cstate="print"/>
          <a:stretch>
            <a:fillRect/>
          </a:stretch>
        </p:blipFill>
        <p:spPr>
          <a:xfrm>
            <a:off x="3514344" y="4215277"/>
            <a:ext cx="233077" cy="97282"/>
          </a:xfrm>
          <a:prstGeom prst="rect">
            <a:avLst/>
          </a:prstGeom>
        </p:spPr>
      </p:pic>
      <p:sp>
        <p:nvSpPr>
          <p:cNvPr id="8234" name="bg object 8234"/>
          <p:cNvSpPr/>
          <p:nvPr/>
        </p:nvSpPr>
        <p:spPr>
          <a:xfrm>
            <a:off x="4099450" y="5756398"/>
            <a:ext cx="93980" cy="231140"/>
          </a:xfrm>
          <a:custGeom>
            <a:avLst/>
            <a:gdLst/>
            <a:ahLst/>
            <a:cxnLst/>
            <a:rect l="l" t="t" r="r" b="b"/>
            <a:pathLst>
              <a:path w="93979" h="231139">
                <a:moveTo>
                  <a:pt x="18935" y="230715"/>
                </a:moveTo>
                <a:lnTo>
                  <a:pt x="10731" y="212110"/>
                </a:lnTo>
                <a:lnTo>
                  <a:pt x="4800" y="192717"/>
                </a:lnTo>
                <a:lnTo>
                  <a:pt x="1219" y="172766"/>
                </a:lnTo>
                <a:lnTo>
                  <a:pt x="0" y="152459"/>
                </a:lnTo>
                <a:lnTo>
                  <a:pt x="6578" y="105432"/>
                </a:lnTo>
                <a:lnTo>
                  <a:pt x="25361" y="62812"/>
                </a:lnTo>
                <a:lnTo>
                  <a:pt x="54913" y="26897"/>
                </a:lnTo>
                <a:lnTo>
                  <a:pt x="938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35" name="bg object 8235"/>
          <p:cNvSpPr/>
          <p:nvPr/>
        </p:nvSpPr>
        <p:spPr>
          <a:xfrm>
            <a:off x="4172278" y="5527410"/>
            <a:ext cx="92075" cy="232410"/>
          </a:xfrm>
          <a:custGeom>
            <a:avLst/>
            <a:gdLst/>
            <a:ahLst/>
            <a:cxnLst/>
            <a:rect l="l" t="t" r="r" b="b"/>
            <a:pathLst>
              <a:path w="92075" h="232410">
                <a:moveTo>
                  <a:pt x="20103" y="231807"/>
                </a:moveTo>
                <a:lnTo>
                  <a:pt x="11391" y="212732"/>
                </a:lnTo>
                <a:lnTo>
                  <a:pt x="5105" y="192806"/>
                </a:lnTo>
                <a:lnTo>
                  <a:pt x="1282" y="172258"/>
                </a:lnTo>
                <a:lnTo>
                  <a:pt x="0" y="151303"/>
                </a:lnTo>
                <a:lnTo>
                  <a:pt x="6387" y="104912"/>
                </a:lnTo>
                <a:lnTo>
                  <a:pt x="24688" y="62749"/>
                </a:lnTo>
                <a:lnTo>
                  <a:pt x="53529" y="27024"/>
                </a:lnTo>
                <a:lnTo>
                  <a:pt x="915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236" name="bg object 8236"/>
          <p:cNvPicPr/>
          <p:nvPr/>
        </p:nvPicPr>
        <p:blipFill>
          <a:blip r:embed="rId186" cstate="print"/>
          <a:stretch>
            <a:fillRect/>
          </a:stretch>
        </p:blipFill>
        <p:spPr>
          <a:xfrm>
            <a:off x="4015740" y="4957447"/>
            <a:ext cx="234588" cy="94251"/>
          </a:xfrm>
          <a:prstGeom prst="rect">
            <a:avLst/>
          </a:prstGeom>
        </p:spPr>
      </p:pic>
      <p:pic>
        <p:nvPicPr>
          <p:cNvPr id="8237" name="bg object 8237"/>
          <p:cNvPicPr/>
          <p:nvPr/>
        </p:nvPicPr>
        <p:blipFill>
          <a:blip r:embed="rId187" cstate="print"/>
          <a:stretch>
            <a:fillRect/>
          </a:stretch>
        </p:blipFill>
        <p:spPr>
          <a:xfrm>
            <a:off x="5113374" y="4686181"/>
            <a:ext cx="176296" cy="171970"/>
          </a:xfrm>
          <a:prstGeom prst="rect">
            <a:avLst/>
          </a:prstGeom>
        </p:spPr>
      </p:pic>
      <p:sp>
        <p:nvSpPr>
          <p:cNvPr id="8238" name="bg object 8238"/>
          <p:cNvSpPr/>
          <p:nvPr/>
        </p:nvSpPr>
        <p:spPr>
          <a:xfrm>
            <a:off x="2493202" y="3294806"/>
            <a:ext cx="1905" cy="3175"/>
          </a:xfrm>
          <a:custGeom>
            <a:avLst/>
            <a:gdLst/>
            <a:ahLst/>
            <a:cxnLst/>
            <a:rect l="l" t="t" r="r" b="b"/>
            <a:pathLst>
              <a:path w="1905" h="3175">
                <a:moveTo>
                  <a:pt x="1485" y="1485"/>
                </a:moveTo>
                <a:lnTo>
                  <a:pt x="1485" y="673"/>
                </a:lnTo>
                <a:lnTo>
                  <a:pt x="1142" y="0"/>
                </a:lnTo>
                <a:lnTo>
                  <a:pt x="736" y="0"/>
                </a:lnTo>
                <a:lnTo>
                  <a:pt x="330" y="0"/>
                </a:lnTo>
                <a:lnTo>
                  <a:pt x="0" y="673"/>
                </a:lnTo>
                <a:lnTo>
                  <a:pt x="0" y="1485"/>
                </a:lnTo>
                <a:lnTo>
                  <a:pt x="0" y="2298"/>
                </a:lnTo>
                <a:lnTo>
                  <a:pt x="330" y="2971"/>
                </a:lnTo>
                <a:lnTo>
                  <a:pt x="736" y="2971"/>
                </a:lnTo>
                <a:lnTo>
                  <a:pt x="1142" y="2971"/>
                </a:lnTo>
                <a:lnTo>
                  <a:pt x="1485" y="2298"/>
                </a:lnTo>
                <a:lnTo>
                  <a:pt x="1485" y="14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239" name="bg object 8239"/>
          <p:cNvPicPr/>
          <p:nvPr/>
        </p:nvPicPr>
        <p:blipFill>
          <a:blip r:embed="rId188" cstate="print"/>
          <a:stretch>
            <a:fillRect/>
          </a:stretch>
        </p:blipFill>
        <p:spPr>
          <a:xfrm>
            <a:off x="3479291" y="3919629"/>
            <a:ext cx="172119" cy="174997"/>
          </a:xfrm>
          <a:prstGeom prst="rect">
            <a:avLst/>
          </a:prstGeom>
        </p:spPr>
      </p:pic>
      <p:pic>
        <p:nvPicPr>
          <p:cNvPr id="8240" name="bg object 8240"/>
          <p:cNvPicPr/>
          <p:nvPr/>
        </p:nvPicPr>
        <p:blipFill>
          <a:blip r:embed="rId189" cstate="print"/>
          <a:stretch>
            <a:fillRect/>
          </a:stretch>
        </p:blipFill>
        <p:spPr>
          <a:xfrm>
            <a:off x="5586984" y="4168033"/>
            <a:ext cx="179686" cy="173481"/>
          </a:xfrm>
          <a:prstGeom prst="rect">
            <a:avLst/>
          </a:prstGeom>
        </p:spPr>
      </p:pic>
      <p:pic>
        <p:nvPicPr>
          <p:cNvPr id="8241" name="bg object 8241"/>
          <p:cNvPicPr/>
          <p:nvPr/>
        </p:nvPicPr>
        <p:blipFill>
          <a:blip r:embed="rId190" cstate="print"/>
          <a:stretch>
            <a:fillRect/>
          </a:stretch>
        </p:blipFill>
        <p:spPr>
          <a:xfrm>
            <a:off x="2346960" y="3372526"/>
            <a:ext cx="228534" cy="86593"/>
          </a:xfrm>
          <a:prstGeom prst="rect">
            <a:avLst/>
          </a:prstGeom>
        </p:spPr>
      </p:pic>
      <p:sp>
        <p:nvSpPr>
          <p:cNvPr id="8242" name="bg object 8242"/>
          <p:cNvSpPr/>
          <p:nvPr/>
        </p:nvSpPr>
        <p:spPr>
          <a:xfrm>
            <a:off x="4283860" y="5932778"/>
            <a:ext cx="229870" cy="95885"/>
          </a:xfrm>
          <a:custGeom>
            <a:avLst/>
            <a:gdLst/>
            <a:ahLst/>
            <a:cxnLst/>
            <a:rect l="l" t="t" r="r" b="b"/>
            <a:pathLst>
              <a:path w="229870" h="95885">
                <a:moveTo>
                  <a:pt x="229749" y="76236"/>
                </a:moveTo>
                <a:lnTo>
                  <a:pt x="211221" y="84592"/>
                </a:lnTo>
                <a:lnTo>
                  <a:pt x="191917" y="90624"/>
                </a:lnTo>
                <a:lnTo>
                  <a:pt x="172042" y="94295"/>
                </a:lnTo>
                <a:lnTo>
                  <a:pt x="151811" y="95526"/>
                </a:lnTo>
                <a:lnTo>
                  <a:pt x="105000" y="88821"/>
                </a:lnTo>
                <a:lnTo>
                  <a:pt x="62545" y="69708"/>
                </a:lnTo>
                <a:lnTo>
                  <a:pt x="26783" y="39622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243" name="bg object 8243"/>
          <p:cNvPicPr/>
          <p:nvPr/>
        </p:nvPicPr>
        <p:blipFill>
          <a:blip r:embed="rId191" cstate="print"/>
          <a:stretch>
            <a:fillRect/>
          </a:stretch>
        </p:blipFill>
        <p:spPr>
          <a:xfrm>
            <a:off x="4590288" y="6527127"/>
            <a:ext cx="233050" cy="97340"/>
          </a:xfrm>
          <a:prstGeom prst="rect">
            <a:avLst/>
          </a:prstGeom>
        </p:spPr>
      </p:pic>
      <p:pic>
        <p:nvPicPr>
          <p:cNvPr id="8244" name="bg object 8244"/>
          <p:cNvPicPr/>
          <p:nvPr/>
        </p:nvPicPr>
        <p:blipFill>
          <a:blip r:embed="rId181" cstate="print"/>
          <a:stretch>
            <a:fillRect/>
          </a:stretch>
        </p:blipFill>
        <p:spPr>
          <a:xfrm>
            <a:off x="7375973" y="4367674"/>
            <a:ext cx="193543" cy="193543"/>
          </a:xfrm>
          <a:prstGeom prst="rect">
            <a:avLst/>
          </a:prstGeom>
        </p:spPr>
      </p:pic>
      <p:pic>
        <p:nvPicPr>
          <p:cNvPr id="8245" name="bg object 8245"/>
          <p:cNvPicPr/>
          <p:nvPr/>
        </p:nvPicPr>
        <p:blipFill>
          <a:blip r:embed="rId192" cstate="print"/>
          <a:stretch>
            <a:fillRect/>
          </a:stretch>
        </p:blipFill>
        <p:spPr>
          <a:xfrm>
            <a:off x="15636854" y="3121073"/>
            <a:ext cx="183389" cy="182598"/>
          </a:xfrm>
          <a:prstGeom prst="rect">
            <a:avLst/>
          </a:prstGeom>
        </p:spPr>
      </p:pic>
      <p:pic>
        <p:nvPicPr>
          <p:cNvPr id="8246" name="bg object 8246"/>
          <p:cNvPicPr/>
          <p:nvPr/>
        </p:nvPicPr>
        <p:blipFill>
          <a:blip r:embed="rId193" cstate="print"/>
          <a:stretch>
            <a:fillRect/>
          </a:stretch>
        </p:blipFill>
        <p:spPr>
          <a:xfrm>
            <a:off x="13644371" y="10172443"/>
            <a:ext cx="171860" cy="172661"/>
          </a:xfrm>
          <a:prstGeom prst="rect">
            <a:avLst/>
          </a:prstGeom>
        </p:spPr>
      </p:pic>
      <p:pic>
        <p:nvPicPr>
          <p:cNvPr id="8247" name="bg object 8247"/>
          <p:cNvPicPr/>
          <p:nvPr/>
        </p:nvPicPr>
        <p:blipFill>
          <a:blip r:embed="rId194" cstate="print"/>
          <a:stretch>
            <a:fillRect/>
          </a:stretch>
        </p:blipFill>
        <p:spPr>
          <a:xfrm>
            <a:off x="13901928" y="10172443"/>
            <a:ext cx="171854" cy="172108"/>
          </a:xfrm>
          <a:prstGeom prst="rect">
            <a:avLst/>
          </a:prstGeom>
        </p:spPr>
      </p:pic>
      <p:pic>
        <p:nvPicPr>
          <p:cNvPr id="8248" name="bg object 8248"/>
          <p:cNvPicPr/>
          <p:nvPr/>
        </p:nvPicPr>
        <p:blipFill>
          <a:blip r:embed="rId195" cstate="print"/>
          <a:stretch>
            <a:fillRect/>
          </a:stretch>
        </p:blipFill>
        <p:spPr>
          <a:xfrm>
            <a:off x="12459159" y="11828988"/>
            <a:ext cx="215627" cy="214822"/>
          </a:xfrm>
          <a:prstGeom prst="rect">
            <a:avLst/>
          </a:prstGeom>
        </p:spPr>
      </p:pic>
      <p:pic>
        <p:nvPicPr>
          <p:cNvPr id="8249" name="bg object 8249"/>
          <p:cNvPicPr/>
          <p:nvPr/>
        </p:nvPicPr>
        <p:blipFill>
          <a:blip r:embed="rId196" cstate="print"/>
          <a:stretch>
            <a:fillRect/>
          </a:stretch>
        </p:blipFill>
        <p:spPr>
          <a:xfrm>
            <a:off x="6490715" y="10234925"/>
            <a:ext cx="233001" cy="94386"/>
          </a:xfrm>
          <a:prstGeom prst="rect">
            <a:avLst/>
          </a:prstGeom>
        </p:spPr>
      </p:pic>
      <p:pic>
        <p:nvPicPr>
          <p:cNvPr id="8250" name="bg object 8250"/>
          <p:cNvPicPr/>
          <p:nvPr/>
        </p:nvPicPr>
        <p:blipFill>
          <a:blip r:embed="rId197" cstate="print"/>
          <a:stretch>
            <a:fillRect/>
          </a:stretch>
        </p:blipFill>
        <p:spPr>
          <a:xfrm>
            <a:off x="8574023" y="5027207"/>
            <a:ext cx="171990" cy="172319"/>
          </a:xfrm>
          <a:prstGeom prst="rect">
            <a:avLst/>
          </a:prstGeom>
        </p:spPr>
      </p:pic>
      <p:sp>
        <p:nvSpPr>
          <p:cNvPr id="8251" name="bg object 8251"/>
          <p:cNvSpPr/>
          <p:nvPr/>
        </p:nvSpPr>
        <p:spPr>
          <a:xfrm>
            <a:off x="8592095" y="5748383"/>
            <a:ext cx="149225" cy="149225"/>
          </a:xfrm>
          <a:custGeom>
            <a:avLst/>
            <a:gdLst/>
            <a:ahLst/>
            <a:cxnLst/>
            <a:rect l="l" t="t" r="r" b="b"/>
            <a:pathLst>
              <a:path w="149225" h="149225">
                <a:moveTo>
                  <a:pt x="148878" y="149018"/>
                </a:moveTo>
                <a:lnTo>
                  <a:pt x="101826" y="141423"/>
                </a:lnTo>
                <a:lnTo>
                  <a:pt x="60945" y="120265"/>
                </a:lnTo>
                <a:lnTo>
                  <a:pt x="28726" y="88008"/>
                </a:lnTo>
                <a:lnTo>
                  <a:pt x="7594" y="47103"/>
                </a:ln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52" name="bg object 8252"/>
          <p:cNvSpPr/>
          <p:nvPr/>
        </p:nvSpPr>
        <p:spPr>
          <a:xfrm>
            <a:off x="9085793" y="5748383"/>
            <a:ext cx="149225" cy="149225"/>
          </a:xfrm>
          <a:custGeom>
            <a:avLst/>
            <a:gdLst/>
            <a:ahLst/>
            <a:cxnLst/>
            <a:rect l="l" t="t" r="r" b="b"/>
            <a:pathLst>
              <a:path w="149225" h="149225">
                <a:moveTo>
                  <a:pt x="148865" y="0"/>
                </a:moveTo>
                <a:lnTo>
                  <a:pt x="141283" y="47103"/>
                </a:lnTo>
                <a:lnTo>
                  <a:pt x="120151" y="88008"/>
                </a:lnTo>
                <a:lnTo>
                  <a:pt x="87919" y="120265"/>
                </a:lnTo>
                <a:lnTo>
                  <a:pt x="47052" y="141423"/>
                </a:lnTo>
                <a:lnTo>
                  <a:pt x="0" y="1490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253" name="bg object 8253"/>
          <p:cNvPicPr/>
          <p:nvPr/>
        </p:nvPicPr>
        <p:blipFill>
          <a:blip r:embed="rId198" cstate="print"/>
          <a:stretch>
            <a:fillRect/>
          </a:stretch>
        </p:blipFill>
        <p:spPr>
          <a:xfrm>
            <a:off x="9066276" y="7418644"/>
            <a:ext cx="175026" cy="173563"/>
          </a:xfrm>
          <a:prstGeom prst="rect">
            <a:avLst/>
          </a:prstGeom>
        </p:spPr>
      </p:pic>
      <p:pic>
        <p:nvPicPr>
          <p:cNvPr id="8254" name="bg object 8254"/>
          <p:cNvPicPr/>
          <p:nvPr/>
        </p:nvPicPr>
        <p:blipFill>
          <a:blip r:embed="rId199" cstate="print"/>
          <a:stretch>
            <a:fillRect/>
          </a:stretch>
        </p:blipFill>
        <p:spPr>
          <a:xfrm>
            <a:off x="13752752" y="10917609"/>
            <a:ext cx="209782" cy="214928"/>
          </a:xfrm>
          <a:prstGeom prst="rect">
            <a:avLst/>
          </a:prstGeom>
        </p:spPr>
      </p:pic>
      <p:sp>
        <p:nvSpPr>
          <p:cNvPr id="8255" name="bg object 8255"/>
          <p:cNvSpPr/>
          <p:nvPr/>
        </p:nvSpPr>
        <p:spPr>
          <a:xfrm>
            <a:off x="13567832" y="3206414"/>
            <a:ext cx="127635" cy="127635"/>
          </a:xfrm>
          <a:custGeom>
            <a:avLst/>
            <a:gdLst/>
            <a:ahLst/>
            <a:cxnLst/>
            <a:rect l="l" t="t" r="r" b="b"/>
            <a:pathLst>
              <a:path w="127634" h="127635">
                <a:moveTo>
                  <a:pt x="127466" y="0"/>
                </a:moveTo>
                <a:lnTo>
                  <a:pt x="117446" y="49617"/>
                </a:lnTo>
                <a:lnTo>
                  <a:pt x="90129" y="90129"/>
                </a:lnTo>
                <a:lnTo>
                  <a:pt x="49617" y="117446"/>
                </a:lnTo>
                <a:lnTo>
                  <a:pt x="0" y="1274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256" name="bg object 8256"/>
          <p:cNvPicPr/>
          <p:nvPr/>
        </p:nvPicPr>
        <p:blipFill>
          <a:blip r:embed="rId200" cstate="print"/>
          <a:stretch>
            <a:fillRect/>
          </a:stretch>
        </p:blipFill>
        <p:spPr>
          <a:xfrm>
            <a:off x="14848332" y="4777619"/>
            <a:ext cx="170307" cy="171972"/>
          </a:xfrm>
          <a:prstGeom prst="rect">
            <a:avLst/>
          </a:prstGeom>
        </p:spPr>
      </p:pic>
      <p:pic>
        <p:nvPicPr>
          <p:cNvPr id="8257" name="bg object 8257"/>
          <p:cNvPicPr/>
          <p:nvPr/>
        </p:nvPicPr>
        <p:blipFill>
          <a:blip r:embed="rId201" cstate="print"/>
          <a:stretch>
            <a:fillRect/>
          </a:stretch>
        </p:blipFill>
        <p:spPr>
          <a:xfrm>
            <a:off x="15111984" y="5425302"/>
            <a:ext cx="187064" cy="187229"/>
          </a:xfrm>
          <a:prstGeom prst="rect">
            <a:avLst/>
          </a:prstGeom>
        </p:spPr>
      </p:pic>
      <p:pic>
        <p:nvPicPr>
          <p:cNvPr id="8258" name="bg object 8258"/>
          <p:cNvPicPr/>
          <p:nvPr/>
        </p:nvPicPr>
        <p:blipFill>
          <a:blip r:embed="rId202" cstate="print"/>
          <a:stretch>
            <a:fillRect/>
          </a:stretch>
        </p:blipFill>
        <p:spPr>
          <a:xfrm>
            <a:off x="12839700" y="5823056"/>
            <a:ext cx="185598" cy="182666"/>
          </a:xfrm>
          <a:prstGeom prst="rect">
            <a:avLst/>
          </a:prstGeom>
        </p:spPr>
      </p:pic>
      <p:sp>
        <p:nvSpPr>
          <p:cNvPr id="8259" name="bg object 8259"/>
          <p:cNvSpPr/>
          <p:nvPr/>
        </p:nvSpPr>
        <p:spPr>
          <a:xfrm>
            <a:off x="15113124" y="5021453"/>
            <a:ext cx="185420" cy="184785"/>
          </a:xfrm>
          <a:custGeom>
            <a:avLst/>
            <a:gdLst/>
            <a:ahLst/>
            <a:cxnLst/>
            <a:rect l="l" t="t" r="r" b="b"/>
            <a:pathLst>
              <a:path w="185419" h="184785">
                <a:moveTo>
                  <a:pt x="0" y="0"/>
                </a:moveTo>
                <a:lnTo>
                  <a:pt x="49287" y="6578"/>
                </a:lnTo>
                <a:lnTo>
                  <a:pt x="93533" y="25145"/>
                </a:lnTo>
                <a:lnTo>
                  <a:pt x="131009" y="53960"/>
                </a:lnTo>
                <a:lnTo>
                  <a:pt x="159977" y="91247"/>
                </a:lnTo>
                <a:lnTo>
                  <a:pt x="178659" y="135264"/>
                </a:lnTo>
                <a:lnTo>
                  <a:pt x="185301" y="1842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260" name="bg object 8260"/>
          <p:cNvPicPr/>
          <p:nvPr/>
        </p:nvPicPr>
        <p:blipFill>
          <a:blip r:embed="rId203" cstate="print"/>
          <a:stretch>
            <a:fillRect/>
          </a:stretch>
        </p:blipFill>
        <p:spPr>
          <a:xfrm>
            <a:off x="13650537" y="6522553"/>
            <a:ext cx="187446" cy="187446"/>
          </a:xfrm>
          <a:prstGeom prst="rect">
            <a:avLst/>
          </a:prstGeom>
        </p:spPr>
      </p:pic>
      <p:pic>
        <p:nvPicPr>
          <p:cNvPr id="8261" name="bg object 8261"/>
          <p:cNvPicPr/>
          <p:nvPr/>
        </p:nvPicPr>
        <p:blipFill>
          <a:blip r:embed="rId204" cstate="print"/>
          <a:stretch>
            <a:fillRect/>
          </a:stretch>
        </p:blipFill>
        <p:spPr>
          <a:xfrm>
            <a:off x="12715934" y="6757245"/>
            <a:ext cx="187447" cy="187447"/>
          </a:xfrm>
          <a:prstGeom prst="rect">
            <a:avLst/>
          </a:prstGeom>
        </p:spPr>
      </p:pic>
      <p:pic>
        <p:nvPicPr>
          <p:cNvPr id="8262" name="bg object 8262"/>
          <p:cNvPicPr/>
          <p:nvPr/>
        </p:nvPicPr>
        <p:blipFill>
          <a:blip r:embed="rId205" cstate="print"/>
          <a:stretch>
            <a:fillRect/>
          </a:stretch>
        </p:blipFill>
        <p:spPr>
          <a:xfrm>
            <a:off x="12716256" y="5445115"/>
            <a:ext cx="187125" cy="185704"/>
          </a:xfrm>
          <a:prstGeom prst="rect">
            <a:avLst/>
          </a:prstGeom>
        </p:spPr>
      </p:pic>
      <p:pic>
        <p:nvPicPr>
          <p:cNvPr id="8263" name="bg object 8263"/>
          <p:cNvPicPr/>
          <p:nvPr/>
        </p:nvPicPr>
        <p:blipFill>
          <a:blip r:embed="rId206" cstate="print"/>
          <a:stretch>
            <a:fillRect/>
          </a:stretch>
        </p:blipFill>
        <p:spPr>
          <a:xfrm>
            <a:off x="12839700" y="6383874"/>
            <a:ext cx="185598" cy="182681"/>
          </a:xfrm>
          <a:prstGeom prst="rect">
            <a:avLst/>
          </a:prstGeom>
        </p:spPr>
      </p:pic>
      <p:pic>
        <p:nvPicPr>
          <p:cNvPr id="8264" name="bg object 8264"/>
          <p:cNvPicPr/>
          <p:nvPr/>
        </p:nvPicPr>
        <p:blipFill>
          <a:blip r:embed="rId207" cstate="print"/>
          <a:stretch>
            <a:fillRect/>
          </a:stretch>
        </p:blipFill>
        <p:spPr>
          <a:xfrm>
            <a:off x="14779752" y="6513410"/>
            <a:ext cx="171833" cy="172016"/>
          </a:xfrm>
          <a:prstGeom prst="rect">
            <a:avLst/>
          </a:prstGeom>
        </p:spPr>
      </p:pic>
      <p:pic>
        <p:nvPicPr>
          <p:cNvPr id="8265" name="bg object 8265"/>
          <p:cNvPicPr/>
          <p:nvPr/>
        </p:nvPicPr>
        <p:blipFill>
          <a:blip r:embed="rId208" cstate="print"/>
          <a:stretch>
            <a:fillRect/>
          </a:stretch>
        </p:blipFill>
        <p:spPr>
          <a:xfrm>
            <a:off x="15378960" y="6513410"/>
            <a:ext cx="186779" cy="184208"/>
          </a:xfrm>
          <a:prstGeom prst="rect">
            <a:avLst/>
          </a:prstGeom>
        </p:spPr>
      </p:pic>
      <p:sp>
        <p:nvSpPr>
          <p:cNvPr id="8266" name="bg object 8266"/>
          <p:cNvSpPr/>
          <p:nvPr/>
        </p:nvSpPr>
        <p:spPr>
          <a:xfrm>
            <a:off x="15113124" y="5844391"/>
            <a:ext cx="149225" cy="149225"/>
          </a:xfrm>
          <a:custGeom>
            <a:avLst/>
            <a:gdLst/>
            <a:ahLst/>
            <a:cxnLst/>
            <a:rect l="l" t="t" r="r" b="b"/>
            <a:pathLst>
              <a:path w="149225" h="149225">
                <a:moveTo>
                  <a:pt x="0" y="0"/>
                </a:moveTo>
                <a:lnTo>
                  <a:pt x="47001" y="7607"/>
                </a:lnTo>
                <a:lnTo>
                  <a:pt x="87830" y="28790"/>
                </a:lnTo>
                <a:lnTo>
                  <a:pt x="120037" y="61085"/>
                </a:lnTo>
                <a:lnTo>
                  <a:pt x="141169" y="102041"/>
                </a:lnTo>
                <a:lnTo>
                  <a:pt x="148764" y="1492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67" name="bg object 8267"/>
          <p:cNvSpPr/>
          <p:nvPr/>
        </p:nvSpPr>
        <p:spPr>
          <a:xfrm>
            <a:off x="15686764" y="5867574"/>
            <a:ext cx="6985" cy="6985"/>
          </a:xfrm>
          <a:custGeom>
            <a:avLst/>
            <a:gdLst/>
            <a:ahLst/>
            <a:cxnLst/>
            <a:rect l="l" t="t" r="r" b="b"/>
            <a:pathLst>
              <a:path w="6984" h="6985">
                <a:moveTo>
                  <a:pt x="6718" y="3378"/>
                </a:moveTo>
                <a:lnTo>
                  <a:pt x="6718" y="1511"/>
                </a:lnTo>
                <a:lnTo>
                  <a:pt x="5206" y="0"/>
                </a:lnTo>
                <a:lnTo>
                  <a:pt x="3352" y="0"/>
                </a:lnTo>
                <a:lnTo>
                  <a:pt x="1498" y="0"/>
                </a:lnTo>
                <a:lnTo>
                  <a:pt x="0" y="1511"/>
                </a:lnTo>
                <a:lnTo>
                  <a:pt x="0" y="3378"/>
                </a:lnTo>
                <a:lnTo>
                  <a:pt x="0" y="5232"/>
                </a:lnTo>
                <a:lnTo>
                  <a:pt x="1498" y="6743"/>
                </a:lnTo>
                <a:lnTo>
                  <a:pt x="3352" y="6743"/>
                </a:lnTo>
                <a:lnTo>
                  <a:pt x="5206" y="6743"/>
                </a:lnTo>
                <a:lnTo>
                  <a:pt x="6718" y="5232"/>
                </a:lnTo>
                <a:lnTo>
                  <a:pt x="6718" y="33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268" name="bg object 8268"/>
          <p:cNvPicPr/>
          <p:nvPr/>
        </p:nvPicPr>
        <p:blipFill>
          <a:blip r:embed="rId209" cstate="print"/>
          <a:stretch>
            <a:fillRect/>
          </a:stretch>
        </p:blipFill>
        <p:spPr>
          <a:xfrm>
            <a:off x="13056108" y="4507877"/>
            <a:ext cx="339512" cy="234119"/>
          </a:xfrm>
          <a:prstGeom prst="rect">
            <a:avLst/>
          </a:prstGeom>
        </p:spPr>
      </p:pic>
      <p:sp>
        <p:nvSpPr>
          <p:cNvPr id="8269" name="bg object 8269"/>
          <p:cNvSpPr/>
          <p:nvPr/>
        </p:nvSpPr>
        <p:spPr>
          <a:xfrm>
            <a:off x="13229508" y="2968676"/>
            <a:ext cx="128270" cy="129539"/>
          </a:xfrm>
          <a:custGeom>
            <a:avLst/>
            <a:gdLst/>
            <a:ahLst/>
            <a:cxnLst/>
            <a:rect l="l" t="t" r="r" b="b"/>
            <a:pathLst>
              <a:path w="128269" h="129539">
                <a:moveTo>
                  <a:pt x="0" y="0"/>
                </a:moveTo>
                <a:lnTo>
                  <a:pt x="49681" y="10147"/>
                </a:lnTo>
                <a:lnTo>
                  <a:pt x="90256" y="37832"/>
                </a:lnTo>
                <a:lnTo>
                  <a:pt x="117611" y="78890"/>
                </a:lnTo>
                <a:lnTo>
                  <a:pt x="127644" y="1291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270" name="bg object 8270"/>
          <p:cNvPicPr/>
          <p:nvPr/>
        </p:nvPicPr>
        <p:blipFill>
          <a:blip r:embed="rId210" cstate="print"/>
          <a:stretch>
            <a:fillRect/>
          </a:stretch>
        </p:blipFill>
        <p:spPr>
          <a:xfrm>
            <a:off x="11999976" y="4337193"/>
            <a:ext cx="173429" cy="257305"/>
          </a:xfrm>
          <a:prstGeom prst="rect">
            <a:avLst/>
          </a:prstGeom>
        </p:spPr>
      </p:pic>
      <p:pic>
        <p:nvPicPr>
          <p:cNvPr id="8271" name="bg object 8271"/>
          <p:cNvPicPr/>
          <p:nvPr/>
        </p:nvPicPr>
        <p:blipFill>
          <a:blip r:embed="rId211" cstate="print"/>
          <a:stretch>
            <a:fillRect/>
          </a:stretch>
        </p:blipFill>
        <p:spPr>
          <a:xfrm>
            <a:off x="12749218" y="4023257"/>
            <a:ext cx="317225" cy="192417"/>
          </a:xfrm>
          <a:prstGeom prst="rect">
            <a:avLst/>
          </a:prstGeom>
        </p:spPr>
      </p:pic>
      <p:pic>
        <p:nvPicPr>
          <p:cNvPr id="8272" name="bg object 8272"/>
          <p:cNvPicPr/>
          <p:nvPr/>
        </p:nvPicPr>
        <p:blipFill>
          <a:blip r:embed="rId212" cstate="print"/>
          <a:stretch>
            <a:fillRect/>
          </a:stretch>
        </p:blipFill>
        <p:spPr>
          <a:xfrm>
            <a:off x="14578584" y="4712088"/>
            <a:ext cx="185553" cy="182639"/>
          </a:xfrm>
          <a:prstGeom prst="rect">
            <a:avLst/>
          </a:prstGeom>
        </p:spPr>
      </p:pic>
      <p:sp>
        <p:nvSpPr>
          <p:cNvPr id="8273" name="bg object 8273"/>
          <p:cNvSpPr/>
          <p:nvPr/>
        </p:nvSpPr>
        <p:spPr>
          <a:xfrm>
            <a:off x="15292075" y="5145325"/>
            <a:ext cx="168275" cy="168275"/>
          </a:xfrm>
          <a:custGeom>
            <a:avLst/>
            <a:gdLst/>
            <a:ahLst/>
            <a:cxnLst/>
            <a:rect l="l" t="t" r="r" b="b"/>
            <a:pathLst>
              <a:path w="168275" h="168275">
                <a:moveTo>
                  <a:pt x="0" y="0"/>
                </a:moveTo>
                <a:lnTo>
                  <a:pt x="44690" y="6006"/>
                </a:lnTo>
                <a:lnTo>
                  <a:pt x="84859" y="22948"/>
                </a:lnTo>
                <a:lnTo>
                  <a:pt x="118881" y="49236"/>
                </a:lnTo>
                <a:lnTo>
                  <a:pt x="145157" y="83271"/>
                </a:lnTo>
                <a:lnTo>
                  <a:pt x="162111" y="123440"/>
                </a:lnTo>
                <a:lnTo>
                  <a:pt x="168118" y="1681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74" name="bg object 8274"/>
          <p:cNvSpPr/>
          <p:nvPr/>
        </p:nvSpPr>
        <p:spPr>
          <a:xfrm>
            <a:off x="3892196" y="3300896"/>
            <a:ext cx="25400" cy="25400"/>
          </a:xfrm>
          <a:custGeom>
            <a:avLst/>
            <a:gdLst/>
            <a:ahLst/>
            <a:cxnLst/>
            <a:rect l="l" t="t" r="r" b="b"/>
            <a:pathLst>
              <a:path w="25400" h="25400">
                <a:moveTo>
                  <a:pt x="25361" y="12686"/>
                </a:moveTo>
                <a:lnTo>
                  <a:pt x="25361" y="5689"/>
                </a:lnTo>
                <a:lnTo>
                  <a:pt x="19684" y="0"/>
                </a:lnTo>
                <a:lnTo>
                  <a:pt x="12686" y="0"/>
                </a:lnTo>
                <a:lnTo>
                  <a:pt x="5676" y="0"/>
                </a:lnTo>
                <a:lnTo>
                  <a:pt x="0" y="5689"/>
                </a:lnTo>
                <a:lnTo>
                  <a:pt x="0" y="12686"/>
                </a:lnTo>
                <a:lnTo>
                  <a:pt x="0" y="19684"/>
                </a:lnTo>
                <a:lnTo>
                  <a:pt x="5676" y="25373"/>
                </a:lnTo>
                <a:lnTo>
                  <a:pt x="12686" y="25373"/>
                </a:lnTo>
                <a:lnTo>
                  <a:pt x="19684" y="25373"/>
                </a:lnTo>
                <a:lnTo>
                  <a:pt x="25361" y="19684"/>
                </a:lnTo>
                <a:lnTo>
                  <a:pt x="25361" y="126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75" name="bg object 8275"/>
          <p:cNvSpPr/>
          <p:nvPr/>
        </p:nvSpPr>
        <p:spPr>
          <a:xfrm>
            <a:off x="11684934" y="3821885"/>
            <a:ext cx="149225" cy="149225"/>
          </a:xfrm>
          <a:custGeom>
            <a:avLst/>
            <a:gdLst/>
            <a:ahLst/>
            <a:cxnLst/>
            <a:rect l="l" t="t" r="r" b="b"/>
            <a:pathLst>
              <a:path w="149225" h="149225">
                <a:moveTo>
                  <a:pt x="0" y="148929"/>
                </a:moveTo>
                <a:lnTo>
                  <a:pt x="7594" y="101851"/>
                </a:lnTo>
                <a:lnTo>
                  <a:pt x="28726" y="60971"/>
                </a:lnTo>
                <a:lnTo>
                  <a:pt x="60958" y="28739"/>
                </a:lnTo>
                <a:lnTo>
                  <a:pt x="101826" y="7594"/>
                </a:lnTo>
                <a:lnTo>
                  <a:pt x="1488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276" name="bg object 8276"/>
          <p:cNvPicPr/>
          <p:nvPr/>
        </p:nvPicPr>
        <p:blipFill>
          <a:blip r:embed="rId213" cstate="print"/>
          <a:stretch>
            <a:fillRect/>
          </a:stretch>
        </p:blipFill>
        <p:spPr>
          <a:xfrm>
            <a:off x="4077681" y="3712370"/>
            <a:ext cx="172647" cy="173469"/>
          </a:xfrm>
          <a:prstGeom prst="rect">
            <a:avLst/>
          </a:prstGeom>
        </p:spPr>
      </p:pic>
      <p:pic>
        <p:nvPicPr>
          <p:cNvPr id="8277" name="bg object 8277"/>
          <p:cNvPicPr/>
          <p:nvPr/>
        </p:nvPicPr>
        <p:blipFill>
          <a:blip r:embed="rId214" cstate="print"/>
          <a:stretch>
            <a:fillRect/>
          </a:stretch>
        </p:blipFill>
        <p:spPr>
          <a:xfrm>
            <a:off x="9261347" y="3822094"/>
            <a:ext cx="171974" cy="173472"/>
          </a:xfrm>
          <a:prstGeom prst="rect">
            <a:avLst/>
          </a:prstGeom>
        </p:spPr>
      </p:pic>
      <p:pic>
        <p:nvPicPr>
          <p:cNvPr id="8278" name="bg object 8278"/>
          <p:cNvPicPr/>
          <p:nvPr/>
        </p:nvPicPr>
        <p:blipFill>
          <a:blip r:embed="rId152" cstate="print"/>
          <a:stretch>
            <a:fillRect/>
          </a:stretch>
        </p:blipFill>
        <p:spPr>
          <a:xfrm>
            <a:off x="8235487" y="3822094"/>
            <a:ext cx="173731" cy="173731"/>
          </a:xfrm>
          <a:prstGeom prst="rect">
            <a:avLst/>
          </a:prstGeom>
        </p:spPr>
      </p:pic>
      <p:sp>
        <p:nvSpPr>
          <p:cNvPr id="8279" name="bg object 8279"/>
          <p:cNvSpPr/>
          <p:nvPr/>
        </p:nvSpPr>
        <p:spPr>
          <a:xfrm>
            <a:off x="14359517" y="1007483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80" name="bg object 8280"/>
          <p:cNvSpPr/>
          <p:nvPr/>
        </p:nvSpPr>
        <p:spPr>
          <a:xfrm>
            <a:off x="14359519" y="10074837"/>
            <a:ext cx="74930" cy="0"/>
          </a:xfrm>
          <a:custGeom>
            <a:avLst/>
            <a:gdLst/>
            <a:ahLst/>
            <a:cxnLst/>
            <a:rect l="l" t="t" r="r" b="b"/>
            <a:pathLst>
              <a:path w="74930">
                <a:moveTo>
                  <a:pt x="0" y="0"/>
                </a:moveTo>
                <a:lnTo>
                  <a:pt x="748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81" name="bg object 8281"/>
          <p:cNvSpPr/>
          <p:nvPr/>
        </p:nvSpPr>
        <p:spPr>
          <a:xfrm>
            <a:off x="14434386" y="1007483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82" name="bg object 8282"/>
          <p:cNvSpPr/>
          <p:nvPr/>
        </p:nvSpPr>
        <p:spPr>
          <a:xfrm>
            <a:off x="14359522" y="10091663"/>
            <a:ext cx="74930" cy="0"/>
          </a:xfrm>
          <a:custGeom>
            <a:avLst/>
            <a:gdLst/>
            <a:ahLst/>
            <a:cxnLst/>
            <a:rect l="l" t="t" r="r" b="b"/>
            <a:pathLst>
              <a:path w="74930">
                <a:moveTo>
                  <a:pt x="748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83" name="bg object 8283"/>
          <p:cNvSpPr/>
          <p:nvPr/>
        </p:nvSpPr>
        <p:spPr>
          <a:xfrm>
            <a:off x="6091275" y="5625146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30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84" name="bg object 8284"/>
          <p:cNvSpPr/>
          <p:nvPr/>
        </p:nvSpPr>
        <p:spPr>
          <a:xfrm>
            <a:off x="6091275" y="5768170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85" name="bg object 8285"/>
          <p:cNvSpPr/>
          <p:nvPr/>
        </p:nvSpPr>
        <p:spPr>
          <a:xfrm>
            <a:off x="6108098" y="5625146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1430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86" name="bg object 8286"/>
          <p:cNvSpPr/>
          <p:nvPr/>
        </p:nvSpPr>
        <p:spPr>
          <a:xfrm>
            <a:off x="6091271" y="5625146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87" name="bg object 8287"/>
          <p:cNvSpPr/>
          <p:nvPr/>
        </p:nvSpPr>
        <p:spPr>
          <a:xfrm>
            <a:off x="6091327" y="7634261"/>
            <a:ext cx="1372870" cy="0"/>
          </a:xfrm>
          <a:custGeom>
            <a:avLst/>
            <a:gdLst/>
            <a:ahLst/>
            <a:cxnLst/>
            <a:rect l="l" t="t" r="r" b="b"/>
            <a:pathLst>
              <a:path w="1372870">
                <a:moveTo>
                  <a:pt x="0" y="0"/>
                </a:moveTo>
                <a:lnTo>
                  <a:pt x="13727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88" name="bg object 8288"/>
          <p:cNvSpPr/>
          <p:nvPr/>
        </p:nvSpPr>
        <p:spPr>
          <a:xfrm>
            <a:off x="7464124" y="4750190"/>
            <a:ext cx="0" cy="2884170"/>
          </a:xfrm>
          <a:custGeom>
            <a:avLst/>
            <a:gdLst/>
            <a:ahLst/>
            <a:cxnLst/>
            <a:rect l="l" t="t" r="r" b="b"/>
            <a:pathLst>
              <a:path h="2884170">
                <a:moveTo>
                  <a:pt x="0" y="28840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89" name="bg object 8289"/>
          <p:cNvSpPr/>
          <p:nvPr/>
        </p:nvSpPr>
        <p:spPr>
          <a:xfrm>
            <a:off x="6091327" y="4750187"/>
            <a:ext cx="1372870" cy="0"/>
          </a:xfrm>
          <a:custGeom>
            <a:avLst/>
            <a:gdLst/>
            <a:ahLst/>
            <a:cxnLst/>
            <a:rect l="l" t="t" r="r" b="b"/>
            <a:pathLst>
              <a:path w="1372870">
                <a:moveTo>
                  <a:pt x="13727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90" name="bg object 8290"/>
          <p:cNvSpPr/>
          <p:nvPr/>
        </p:nvSpPr>
        <p:spPr>
          <a:xfrm>
            <a:off x="6091328" y="4750187"/>
            <a:ext cx="0" cy="2884170"/>
          </a:xfrm>
          <a:custGeom>
            <a:avLst/>
            <a:gdLst/>
            <a:ahLst/>
            <a:cxnLst/>
            <a:rect l="l" t="t" r="r" b="b"/>
            <a:pathLst>
              <a:path h="2884170">
                <a:moveTo>
                  <a:pt x="0" y="0"/>
                </a:moveTo>
                <a:lnTo>
                  <a:pt x="0" y="28840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291" name="bg object 8291"/>
          <p:cNvPicPr/>
          <p:nvPr/>
        </p:nvPicPr>
        <p:blipFill>
          <a:blip r:embed="rId215" cstate="print"/>
          <a:stretch>
            <a:fillRect/>
          </a:stretch>
        </p:blipFill>
        <p:spPr>
          <a:xfrm>
            <a:off x="5266944" y="9507995"/>
            <a:ext cx="182742" cy="239148"/>
          </a:xfrm>
          <a:prstGeom prst="rect">
            <a:avLst/>
          </a:prstGeom>
        </p:spPr>
      </p:pic>
      <p:sp>
        <p:nvSpPr>
          <p:cNvPr id="8292" name="bg object 8292"/>
          <p:cNvSpPr/>
          <p:nvPr/>
        </p:nvSpPr>
        <p:spPr>
          <a:xfrm>
            <a:off x="3212515" y="6266532"/>
            <a:ext cx="347980" cy="672465"/>
          </a:xfrm>
          <a:custGeom>
            <a:avLst/>
            <a:gdLst/>
            <a:ahLst/>
            <a:cxnLst/>
            <a:rect l="l" t="t" r="r" b="b"/>
            <a:pathLst>
              <a:path w="347979" h="672465">
                <a:moveTo>
                  <a:pt x="347463" y="6718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293" name="bg object 8293"/>
          <p:cNvPicPr/>
          <p:nvPr/>
        </p:nvPicPr>
        <p:blipFill>
          <a:blip r:embed="rId216" cstate="print"/>
          <a:stretch>
            <a:fillRect/>
          </a:stretch>
        </p:blipFill>
        <p:spPr>
          <a:xfrm>
            <a:off x="3107435" y="6085178"/>
            <a:ext cx="162985" cy="182673"/>
          </a:xfrm>
          <a:prstGeom prst="rect">
            <a:avLst/>
          </a:prstGeom>
        </p:spPr>
      </p:pic>
      <p:sp>
        <p:nvSpPr>
          <p:cNvPr id="8294" name="bg object 8294"/>
          <p:cNvSpPr/>
          <p:nvPr/>
        </p:nvSpPr>
        <p:spPr>
          <a:xfrm>
            <a:off x="5002477" y="8791738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95" name="bg object 8295"/>
          <p:cNvSpPr/>
          <p:nvPr/>
        </p:nvSpPr>
        <p:spPr>
          <a:xfrm>
            <a:off x="4987929" y="8791733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53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96" name="bg object 8296"/>
          <p:cNvSpPr/>
          <p:nvPr/>
        </p:nvSpPr>
        <p:spPr>
          <a:xfrm>
            <a:off x="4987925" y="8800152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24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97" name="bg object 8297"/>
          <p:cNvSpPr/>
          <p:nvPr/>
        </p:nvSpPr>
        <p:spPr>
          <a:xfrm>
            <a:off x="4997444" y="8808184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98" name="bg object 8298"/>
          <p:cNvSpPr/>
          <p:nvPr/>
        </p:nvSpPr>
        <p:spPr>
          <a:xfrm>
            <a:off x="5291187" y="9355666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99" name="bg object 8299"/>
          <p:cNvSpPr/>
          <p:nvPr/>
        </p:nvSpPr>
        <p:spPr>
          <a:xfrm>
            <a:off x="5284997" y="9372540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47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00" name="bg object 8300"/>
          <p:cNvSpPr/>
          <p:nvPr/>
        </p:nvSpPr>
        <p:spPr>
          <a:xfrm>
            <a:off x="5276261" y="9363406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37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01" name="bg object 8301"/>
          <p:cNvSpPr/>
          <p:nvPr/>
        </p:nvSpPr>
        <p:spPr>
          <a:xfrm>
            <a:off x="5276256" y="9355663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02" name="bg object 8302"/>
          <p:cNvSpPr/>
          <p:nvPr/>
        </p:nvSpPr>
        <p:spPr>
          <a:xfrm>
            <a:off x="5284999" y="9349427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03" name="bg object 8303"/>
          <p:cNvSpPr/>
          <p:nvPr/>
        </p:nvSpPr>
        <p:spPr>
          <a:xfrm>
            <a:off x="5278810" y="9366302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47" y="0"/>
                </a:moveTo>
                <a:lnTo>
                  <a:pt x="0" y="7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04" name="bg object 8304"/>
          <p:cNvSpPr/>
          <p:nvPr/>
        </p:nvSpPr>
        <p:spPr>
          <a:xfrm>
            <a:off x="5270073" y="9357185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37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05" name="bg object 8305"/>
          <p:cNvSpPr/>
          <p:nvPr/>
        </p:nvSpPr>
        <p:spPr>
          <a:xfrm>
            <a:off x="5270069" y="934942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59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06" name="bg object 8306"/>
          <p:cNvSpPr/>
          <p:nvPr/>
        </p:nvSpPr>
        <p:spPr>
          <a:xfrm>
            <a:off x="5234022" y="9373943"/>
            <a:ext cx="45085" cy="26670"/>
          </a:xfrm>
          <a:custGeom>
            <a:avLst/>
            <a:gdLst/>
            <a:ahLst/>
            <a:cxnLst/>
            <a:rect l="l" t="t" r="r" b="b"/>
            <a:pathLst>
              <a:path w="45085" h="26670">
                <a:moveTo>
                  <a:pt x="45007" y="0"/>
                </a:moveTo>
                <a:lnTo>
                  <a:pt x="0" y="263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07" name="bg object 8307"/>
          <p:cNvSpPr/>
          <p:nvPr/>
        </p:nvSpPr>
        <p:spPr>
          <a:xfrm>
            <a:off x="5233170" y="9398844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50" y="1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08" name="bg object 8308"/>
          <p:cNvSpPr/>
          <p:nvPr/>
        </p:nvSpPr>
        <p:spPr>
          <a:xfrm>
            <a:off x="5230268" y="9398849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2908" y="0"/>
                </a:moveTo>
                <a:lnTo>
                  <a:pt x="0" y="16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09" name="bg object 8309"/>
          <p:cNvSpPr/>
          <p:nvPr/>
        </p:nvSpPr>
        <p:spPr>
          <a:xfrm>
            <a:off x="5225505" y="9399689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762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10" name="bg object 8310"/>
          <p:cNvSpPr/>
          <p:nvPr/>
        </p:nvSpPr>
        <p:spPr>
          <a:xfrm>
            <a:off x="5220889" y="9399694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4609" y="0"/>
                </a:moveTo>
                <a:lnTo>
                  <a:pt x="0" y="14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11" name="bg object 8311"/>
          <p:cNvSpPr/>
          <p:nvPr/>
        </p:nvSpPr>
        <p:spPr>
          <a:xfrm>
            <a:off x="5219181" y="9398257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701" y="29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12" name="bg object 8312"/>
          <p:cNvSpPr/>
          <p:nvPr/>
        </p:nvSpPr>
        <p:spPr>
          <a:xfrm>
            <a:off x="5217715" y="9398258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460" y="0"/>
                </a:moveTo>
                <a:lnTo>
                  <a:pt x="0" y="8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13" name="bg object 8313"/>
          <p:cNvSpPr/>
          <p:nvPr/>
        </p:nvSpPr>
        <p:spPr>
          <a:xfrm>
            <a:off x="5201580" y="9371523"/>
            <a:ext cx="16510" cy="27940"/>
          </a:xfrm>
          <a:custGeom>
            <a:avLst/>
            <a:gdLst/>
            <a:ahLst/>
            <a:cxnLst/>
            <a:rect l="l" t="t" r="r" b="b"/>
            <a:pathLst>
              <a:path w="16510" h="27940">
                <a:moveTo>
                  <a:pt x="16141" y="275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14" name="bg object 8314"/>
          <p:cNvSpPr/>
          <p:nvPr/>
        </p:nvSpPr>
        <p:spPr>
          <a:xfrm>
            <a:off x="5201574" y="9370674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850"/>
                </a:moveTo>
                <a:lnTo>
                  <a:pt x="14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15" name="bg object 8315"/>
          <p:cNvSpPr/>
          <p:nvPr/>
        </p:nvSpPr>
        <p:spPr>
          <a:xfrm>
            <a:off x="5201340" y="9367773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689" y="29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16" name="bg object 8316"/>
          <p:cNvSpPr/>
          <p:nvPr/>
        </p:nvSpPr>
        <p:spPr>
          <a:xfrm>
            <a:off x="5201337" y="9364471"/>
            <a:ext cx="3810" cy="3810"/>
          </a:xfrm>
          <a:custGeom>
            <a:avLst/>
            <a:gdLst/>
            <a:ahLst/>
            <a:cxnLst/>
            <a:rect l="l" t="t" r="r" b="b"/>
            <a:pathLst>
              <a:path w="3810" h="3809">
                <a:moveTo>
                  <a:pt x="0" y="3301"/>
                </a:moveTo>
                <a:lnTo>
                  <a:pt x="35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17" name="bg object 8317"/>
          <p:cNvSpPr/>
          <p:nvPr/>
        </p:nvSpPr>
        <p:spPr>
          <a:xfrm>
            <a:off x="5204871" y="9359891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0" y="4584"/>
                </a:moveTo>
                <a:lnTo>
                  <a:pt x="15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18" name="bg object 8318"/>
          <p:cNvSpPr/>
          <p:nvPr/>
        </p:nvSpPr>
        <p:spPr>
          <a:xfrm>
            <a:off x="5206460" y="9358191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701"/>
                </a:moveTo>
                <a:lnTo>
                  <a:pt x="29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19" name="bg object 8319"/>
          <p:cNvSpPr/>
          <p:nvPr/>
        </p:nvSpPr>
        <p:spPr>
          <a:xfrm>
            <a:off x="5208519" y="9356751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50" y="143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20" name="bg object 8320"/>
          <p:cNvSpPr/>
          <p:nvPr/>
        </p:nvSpPr>
        <p:spPr>
          <a:xfrm>
            <a:off x="5208524" y="9330383"/>
            <a:ext cx="45085" cy="26670"/>
          </a:xfrm>
          <a:custGeom>
            <a:avLst/>
            <a:gdLst/>
            <a:ahLst/>
            <a:cxnLst/>
            <a:rect l="l" t="t" r="r" b="b"/>
            <a:pathLst>
              <a:path w="45085" h="26670">
                <a:moveTo>
                  <a:pt x="0" y="26364"/>
                </a:moveTo>
                <a:lnTo>
                  <a:pt x="450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21" name="bg object 8321"/>
          <p:cNvSpPr/>
          <p:nvPr/>
        </p:nvSpPr>
        <p:spPr>
          <a:xfrm>
            <a:off x="5253533" y="9330389"/>
            <a:ext cx="26034" cy="43815"/>
          </a:xfrm>
          <a:custGeom>
            <a:avLst/>
            <a:gdLst/>
            <a:ahLst/>
            <a:cxnLst/>
            <a:rect l="l" t="t" r="r" b="b"/>
            <a:pathLst>
              <a:path w="26035" h="43815">
                <a:moveTo>
                  <a:pt x="0" y="0"/>
                </a:moveTo>
                <a:lnTo>
                  <a:pt x="25500" y="435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22" name="bg object 8322"/>
          <p:cNvSpPr/>
          <p:nvPr/>
        </p:nvSpPr>
        <p:spPr>
          <a:xfrm>
            <a:off x="5244017" y="9373943"/>
            <a:ext cx="35560" cy="20955"/>
          </a:xfrm>
          <a:custGeom>
            <a:avLst/>
            <a:gdLst/>
            <a:ahLst/>
            <a:cxnLst/>
            <a:rect l="l" t="t" r="r" b="b"/>
            <a:pathLst>
              <a:path w="35560" h="20954">
                <a:moveTo>
                  <a:pt x="35013" y="0"/>
                </a:moveTo>
                <a:lnTo>
                  <a:pt x="0" y="204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23" name="bg object 8323"/>
          <p:cNvSpPr/>
          <p:nvPr/>
        </p:nvSpPr>
        <p:spPr>
          <a:xfrm>
            <a:off x="5360937" y="9501289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473" y="163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24" name="bg object 8324"/>
          <p:cNvSpPr/>
          <p:nvPr/>
        </p:nvSpPr>
        <p:spPr>
          <a:xfrm>
            <a:off x="5346446" y="9501294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490" y="0"/>
                </a:moveTo>
                <a:lnTo>
                  <a:pt x="0" y="83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25" name="bg object 8325"/>
          <p:cNvSpPr/>
          <p:nvPr/>
        </p:nvSpPr>
        <p:spPr>
          <a:xfrm>
            <a:off x="5346450" y="9509684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473" y="163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26" name="bg object 8326"/>
          <p:cNvSpPr/>
          <p:nvPr/>
        </p:nvSpPr>
        <p:spPr>
          <a:xfrm>
            <a:off x="5355923" y="9517679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394"/>
                </a:moveTo>
                <a:lnTo>
                  <a:pt x="144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27" name="bg object 8327"/>
          <p:cNvSpPr/>
          <p:nvPr/>
        </p:nvSpPr>
        <p:spPr>
          <a:xfrm>
            <a:off x="5359018" y="9492761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473" y="163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28" name="bg object 8328"/>
          <p:cNvSpPr/>
          <p:nvPr/>
        </p:nvSpPr>
        <p:spPr>
          <a:xfrm>
            <a:off x="5344529" y="9492755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490" y="0"/>
                </a:moveTo>
                <a:lnTo>
                  <a:pt x="0" y="84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29" name="bg object 8329"/>
          <p:cNvSpPr/>
          <p:nvPr/>
        </p:nvSpPr>
        <p:spPr>
          <a:xfrm>
            <a:off x="5344532" y="9501161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473" y="163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30" name="bg object 8330"/>
          <p:cNvSpPr/>
          <p:nvPr/>
        </p:nvSpPr>
        <p:spPr>
          <a:xfrm>
            <a:off x="5354005" y="9509143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07"/>
                </a:moveTo>
                <a:lnTo>
                  <a:pt x="144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31" name="bg object 8331"/>
          <p:cNvSpPr/>
          <p:nvPr/>
        </p:nvSpPr>
        <p:spPr>
          <a:xfrm>
            <a:off x="4914769" y="8916739"/>
            <a:ext cx="635" cy="5080"/>
          </a:xfrm>
          <a:custGeom>
            <a:avLst/>
            <a:gdLst/>
            <a:ahLst/>
            <a:cxnLst/>
            <a:rect l="l" t="t" r="r" b="b"/>
            <a:pathLst>
              <a:path w="635" h="5079">
                <a:moveTo>
                  <a:pt x="393" y="45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32" name="bg object 8332"/>
          <p:cNvSpPr/>
          <p:nvPr/>
        </p:nvSpPr>
        <p:spPr>
          <a:xfrm>
            <a:off x="4914775" y="8913290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0" y="3454"/>
                </a:moveTo>
                <a:lnTo>
                  <a:pt x="29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33" name="bg object 8333"/>
          <p:cNvSpPr/>
          <p:nvPr/>
        </p:nvSpPr>
        <p:spPr>
          <a:xfrm>
            <a:off x="4917699" y="8903157"/>
            <a:ext cx="19685" cy="10160"/>
          </a:xfrm>
          <a:custGeom>
            <a:avLst/>
            <a:gdLst/>
            <a:ahLst/>
            <a:cxnLst/>
            <a:rect l="l" t="t" r="r" b="b"/>
            <a:pathLst>
              <a:path w="19685" h="10159">
                <a:moveTo>
                  <a:pt x="0" y="10134"/>
                </a:moveTo>
                <a:lnTo>
                  <a:pt x="193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34" name="bg object 8334"/>
          <p:cNvSpPr/>
          <p:nvPr/>
        </p:nvSpPr>
        <p:spPr>
          <a:xfrm>
            <a:off x="4926928" y="8883752"/>
            <a:ext cx="10160" cy="19685"/>
          </a:xfrm>
          <a:custGeom>
            <a:avLst/>
            <a:gdLst/>
            <a:ahLst/>
            <a:cxnLst/>
            <a:rect l="l" t="t" r="r" b="b"/>
            <a:pathLst>
              <a:path w="10160" h="19684">
                <a:moveTo>
                  <a:pt x="10134" y="1940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35" name="bg object 8335"/>
          <p:cNvSpPr/>
          <p:nvPr/>
        </p:nvSpPr>
        <p:spPr>
          <a:xfrm>
            <a:off x="4926924" y="8877222"/>
            <a:ext cx="13335" cy="6985"/>
          </a:xfrm>
          <a:custGeom>
            <a:avLst/>
            <a:gdLst/>
            <a:ahLst/>
            <a:cxnLst/>
            <a:rect l="l" t="t" r="r" b="b"/>
            <a:pathLst>
              <a:path w="13335" h="6984">
                <a:moveTo>
                  <a:pt x="0" y="6527"/>
                </a:moveTo>
                <a:lnTo>
                  <a:pt x="12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36" name="bg object 8336"/>
          <p:cNvSpPr/>
          <p:nvPr/>
        </p:nvSpPr>
        <p:spPr>
          <a:xfrm>
            <a:off x="4922603" y="8844338"/>
            <a:ext cx="17145" cy="33020"/>
          </a:xfrm>
          <a:custGeom>
            <a:avLst/>
            <a:gdLst/>
            <a:ahLst/>
            <a:cxnLst/>
            <a:rect l="l" t="t" r="r" b="b"/>
            <a:pathLst>
              <a:path w="17145" h="33020">
                <a:moveTo>
                  <a:pt x="17042" y="328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37" name="bg object 8337"/>
          <p:cNvSpPr/>
          <p:nvPr/>
        </p:nvSpPr>
        <p:spPr>
          <a:xfrm>
            <a:off x="4922597" y="8809305"/>
            <a:ext cx="67310" cy="35560"/>
          </a:xfrm>
          <a:custGeom>
            <a:avLst/>
            <a:gdLst/>
            <a:ahLst/>
            <a:cxnLst/>
            <a:rect l="l" t="t" r="r" b="b"/>
            <a:pathLst>
              <a:path w="67310" h="35559">
                <a:moveTo>
                  <a:pt x="0" y="35038"/>
                </a:moveTo>
                <a:lnTo>
                  <a:pt x="670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38" name="bg object 8338"/>
          <p:cNvSpPr/>
          <p:nvPr/>
        </p:nvSpPr>
        <p:spPr>
          <a:xfrm>
            <a:off x="4989677" y="8809302"/>
            <a:ext cx="37465" cy="71755"/>
          </a:xfrm>
          <a:custGeom>
            <a:avLst/>
            <a:gdLst/>
            <a:ahLst/>
            <a:cxnLst/>
            <a:rect l="l" t="t" r="r" b="b"/>
            <a:pathLst>
              <a:path w="37464" h="71754">
                <a:moveTo>
                  <a:pt x="0" y="0"/>
                </a:moveTo>
                <a:lnTo>
                  <a:pt x="37311" y="716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39" name="bg object 8339"/>
          <p:cNvSpPr/>
          <p:nvPr/>
        </p:nvSpPr>
        <p:spPr>
          <a:xfrm>
            <a:off x="5026983" y="8880974"/>
            <a:ext cx="24765" cy="48260"/>
          </a:xfrm>
          <a:custGeom>
            <a:avLst/>
            <a:gdLst/>
            <a:ahLst/>
            <a:cxnLst/>
            <a:rect l="l" t="t" r="r" b="b"/>
            <a:pathLst>
              <a:path w="24764" h="48259">
                <a:moveTo>
                  <a:pt x="0" y="0"/>
                </a:moveTo>
                <a:lnTo>
                  <a:pt x="24637" y="476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40" name="bg object 8340"/>
          <p:cNvSpPr/>
          <p:nvPr/>
        </p:nvSpPr>
        <p:spPr>
          <a:xfrm>
            <a:off x="5051618" y="8928672"/>
            <a:ext cx="38735" cy="73660"/>
          </a:xfrm>
          <a:custGeom>
            <a:avLst/>
            <a:gdLst/>
            <a:ahLst/>
            <a:cxnLst/>
            <a:rect l="l" t="t" r="r" b="b"/>
            <a:pathLst>
              <a:path w="38735" h="73659">
                <a:moveTo>
                  <a:pt x="0" y="0"/>
                </a:moveTo>
                <a:lnTo>
                  <a:pt x="38213" y="734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41" name="bg object 8341"/>
          <p:cNvSpPr/>
          <p:nvPr/>
        </p:nvSpPr>
        <p:spPr>
          <a:xfrm>
            <a:off x="5043560" y="9002138"/>
            <a:ext cx="46355" cy="24765"/>
          </a:xfrm>
          <a:custGeom>
            <a:avLst/>
            <a:gdLst/>
            <a:ahLst/>
            <a:cxnLst/>
            <a:rect l="l" t="t" r="r" b="b"/>
            <a:pathLst>
              <a:path w="46354" h="24765">
                <a:moveTo>
                  <a:pt x="46277" y="0"/>
                </a:moveTo>
                <a:lnTo>
                  <a:pt x="0" y="243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42" name="bg object 8342"/>
          <p:cNvSpPr/>
          <p:nvPr/>
        </p:nvSpPr>
        <p:spPr>
          <a:xfrm>
            <a:off x="5031583" y="9026486"/>
            <a:ext cx="12065" cy="6350"/>
          </a:xfrm>
          <a:custGeom>
            <a:avLst/>
            <a:gdLst/>
            <a:ahLst/>
            <a:cxnLst/>
            <a:rect l="l" t="t" r="r" b="b"/>
            <a:pathLst>
              <a:path w="12064" h="6350">
                <a:moveTo>
                  <a:pt x="11975" y="0"/>
                </a:moveTo>
                <a:lnTo>
                  <a:pt x="0" y="61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43" name="bg object 8343"/>
          <p:cNvSpPr/>
          <p:nvPr/>
        </p:nvSpPr>
        <p:spPr>
          <a:xfrm>
            <a:off x="5024277" y="9024694"/>
            <a:ext cx="7620" cy="8255"/>
          </a:xfrm>
          <a:custGeom>
            <a:avLst/>
            <a:gdLst/>
            <a:ahLst/>
            <a:cxnLst/>
            <a:rect l="l" t="t" r="r" b="b"/>
            <a:pathLst>
              <a:path w="7620" h="8254">
                <a:moveTo>
                  <a:pt x="7302" y="794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44" name="bg object 8344"/>
          <p:cNvSpPr/>
          <p:nvPr/>
        </p:nvSpPr>
        <p:spPr>
          <a:xfrm>
            <a:off x="5013967" y="9021454"/>
            <a:ext cx="10795" cy="3810"/>
          </a:xfrm>
          <a:custGeom>
            <a:avLst/>
            <a:gdLst/>
            <a:ahLst/>
            <a:cxnLst/>
            <a:rect l="l" t="t" r="r" b="b"/>
            <a:pathLst>
              <a:path w="10795" h="3809">
                <a:moveTo>
                  <a:pt x="10312" y="32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45" name="bg object 8345"/>
          <p:cNvSpPr/>
          <p:nvPr/>
        </p:nvSpPr>
        <p:spPr>
          <a:xfrm>
            <a:off x="5003444" y="9021459"/>
            <a:ext cx="10795" cy="2540"/>
          </a:xfrm>
          <a:custGeom>
            <a:avLst/>
            <a:gdLst/>
            <a:ahLst/>
            <a:cxnLst/>
            <a:rect l="l" t="t" r="r" b="b"/>
            <a:pathLst>
              <a:path w="10795" h="2540">
                <a:moveTo>
                  <a:pt x="10528" y="0"/>
                </a:moveTo>
                <a:lnTo>
                  <a:pt x="0" y="23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46" name="bg object 8346"/>
          <p:cNvSpPr/>
          <p:nvPr/>
        </p:nvSpPr>
        <p:spPr>
          <a:xfrm>
            <a:off x="4998074" y="9013339"/>
            <a:ext cx="5715" cy="10795"/>
          </a:xfrm>
          <a:custGeom>
            <a:avLst/>
            <a:gdLst/>
            <a:ahLst/>
            <a:cxnLst/>
            <a:rect l="l" t="t" r="r" b="b"/>
            <a:pathLst>
              <a:path w="5714" h="10795">
                <a:moveTo>
                  <a:pt x="5371" y="1048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47" name="bg object 8347"/>
          <p:cNvSpPr/>
          <p:nvPr/>
        </p:nvSpPr>
        <p:spPr>
          <a:xfrm>
            <a:off x="4975786" y="9013338"/>
            <a:ext cx="22860" cy="12065"/>
          </a:xfrm>
          <a:custGeom>
            <a:avLst/>
            <a:gdLst/>
            <a:ahLst/>
            <a:cxnLst/>
            <a:rect l="l" t="t" r="r" b="b"/>
            <a:pathLst>
              <a:path w="22860" h="12065">
                <a:moveTo>
                  <a:pt x="22287" y="0"/>
                </a:moveTo>
                <a:lnTo>
                  <a:pt x="0" y="116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48" name="bg object 8348"/>
          <p:cNvSpPr/>
          <p:nvPr/>
        </p:nvSpPr>
        <p:spPr>
          <a:xfrm>
            <a:off x="4971253" y="9024996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533" y="0"/>
                </a:moveTo>
                <a:lnTo>
                  <a:pt x="0" y="4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49" name="bg object 8349"/>
          <p:cNvSpPr/>
          <p:nvPr/>
        </p:nvSpPr>
        <p:spPr>
          <a:xfrm>
            <a:off x="4967791" y="9022482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3467" y="29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50" name="bg object 8350"/>
          <p:cNvSpPr/>
          <p:nvPr/>
        </p:nvSpPr>
        <p:spPr>
          <a:xfrm>
            <a:off x="4915180" y="8921297"/>
            <a:ext cx="52705" cy="101600"/>
          </a:xfrm>
          <a:custGeom>
            <a:avLst/>
            <a:gdLst/>
            <a:ahLst/>
            <a:cxnLst/>
            <a:rect l="l" t="t" r="r" b="b"/>
            <a:pathLst>
              <a:path w="52704" h="101600">
                <a:moveTo>
                  <a:pt x="52614" y="10117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51" name="bg object 8351"/>
          <p:cNvSpPr/>
          <p:nvPr/>
        </p:nvSpPr>
        <p:spPr>
          <a:xfrm>
            <a:off x="5004241" y="8800880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12" y="16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52" name="bg object 8352"/>
          <p:cNvSpPr/>
          <p:nvPr/>
        </p:nvSpPr>
        <p:spPr>
          <a:xfrm>
            <a:off x="4989674" y="8800876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66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53" name="bg object 8353"/>
          <p:cNvSpPr/>
          <p:nvPr/>
        </p:nvSpPr>
        <p:spPr>
          <a:xfrm>
            <a:off x="4989677" y="8809302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24" y="164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54" name="bg object 8354"/>
          <p:cNvSpPr/>
          <p:nvPr/>
        </p:nvSpPr>
        <p:spPr>
          <a:xfrm>
            <a:off x="4999205" y="8817332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32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55" name="bg object 8355"/>
          <p:cNvSpPr/>
          <p:nvPr/>
        </p:nvSpPr>
        <p:spPr>
          <a:xfrm>
            <a:off x="5269315" y="9322485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56" name="bg object 8356"/>
          <p:cNvSpPr/>
          <p:nvPr/>
        </p:nvSpPr>
        <p:spPr>
          <a:xfrm>
            <a:off x="5254756" y="9322480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53" y="0"/>
                </a:moveTo>
                <a:lnTo>
                  <a:pt x="0" y="84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57" name="bg object 8357"/>
          <p:cNvSpPr/>
          <p:nvPr/>
        </p:nvSpPr>
        <p:spPr>
          <a:xfrm>
            <a:off x="5254761" y="9330908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12" y="164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58" name="bg object 8358"/>
          <p:cNvSpPr/>
          <p:nvPr/>
        </p:nvSpPr>
        <p:spPr>
          <a:xfrm>
            <a:off x="5264274" y="933893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32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59" name="bg object 8359"/>
          <p:cNvSpPr/>
          <p:nvPr/>
        </p:nvSpPr>
        <p:spPr>
          <a:xfrm>
            <a:off x="5267384" y="9313908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12" y="16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60" name="bg object 8360"/>
          <p:cNvSpPr/>
          <p:nvPr/>
        </p:nvSpPr>
        <p:spPr>
          <a:xfrm>
            <a:off x="5252829" y="9313903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53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61" name="bg object 8361"/>
          <p:cNvSpPr/>
          <p:nvPr/>
        </p:nvSpPr>
        <p:spPr>
          <a:xfrm>
            <a:off x="5252836" y="9322329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12" y="164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62" name="bg object 8362"/>
          <p:cNvSpPr/>
          <p:nvPr/>
        </p:nvSpPr>
        <p:spPr>
          <a:xfrm>
            <a:off x="5262348" y="9330372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363" name="bg object 8363"/>
          <p:cNvPicPr/>
          <p:nvPr/>
        </p:nvPicPr>
        <p:blipFill>
          <a:blip r:embed="rId217" cstate="print"/>
          <a:stretch>
            <a:fillRect/>
          </a:stretch>
        </p:blipFill>
        <p:spPr>
          <a:xfrm>
            <a:off x="5103876" y="9122433"/>
            <a:ext cx="101976" cy="89786"/>
          </a:xfrm>
          <a:prstGeom prst="rect">
            <a:avLst/>
          </a:prstGeom>
        </p:spPr>
      </p:pic>
      <p:sp>
        <p:nvSpPr>
          <p:cNvPr id="8364" name="bg object 8364"/>
          <p:cNvSpPr/>
          <p:nvPr/>
        </p:nvSpPr>
        <p:spPr>
          <a:xfrm>
            <a:off x="5102022" y="8983768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37" y="16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65" name="bg object 8365"/>
          <p:cNvSpPr/>
          <p:nvPr/>
        </p:nvSpPr>
        <p:spPr>
          <a:xfrm>
            <a:off x="5095829" y="9000297"/>
            <a:ext cx="15240" cy="7620"/>
          </a:xfrm>
          <a:custGeom>
            <a:avLst/>
            <a:gdLst/>
            <a:ahLst/>
            <a:cxnLst/>
            <a:rect l="l" t="t" r="r" b="b"/>
            <a:pathLst>
              <a:path w="15239" h="7620">
                <a:moveTo>
                  <a:pt x="14934" y="0"/>
                </a:moveTo>
                <a:lnTo>
                  <a:pt x="0" y="75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66" name="bg object 8366"/>
          <p:cNvSpPr/>
          <p:nvPr/>
        </p:nvSpPr>
        <p:spPr>
          <a:xfrm>
            <a:off x="5087070" y="8991347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5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67" name="bg object 8367"/>
          <p:cNvSpPr/>
          <p:nvPr/>
        </p:nvSpPr>
        <p:spPr>
          <a:xfrm>
            <a:off x="5087074" y="8983772"/>
            <a:ext cx="15240" cy="7620"/>
          </a:xfrm>
          <a:custGeom>
            <a:avLst/>
            <a:gdLst/>
            <a:ahLst/>
            <a:cxnLst/>
            <a:rect l="l" t="t" r="r" b="b"/>
            <a:pathLst>
              <a:path w="15239" h="7620">
                <a:moveTo>
                  <a:pt x="0" y="7581"/>
                </a:moveTo>
                <a:lnTo>
                  <a:pt x="14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68" name="bg object 8368"/>
          <p:cNvSpPr/>
          <p:nvPr/>
        </p:nvSpPr>
        <p:spPr>
          <a:xfrm>
            <a:off x="5095832" y="8977656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37" y="16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69" name="bg object 8369"/>
          <p:cNvSpPr/>
          <p:nvPr/>
        </p:nvSpPr>
        <p:spPr>
          <a:xfrm>
            <a:off x="5089638" y="8994186"/>
            <a:ext cx="15240" cy="7620"/>
          </a:xfrm>
          <a:custGeom>
            <a:avLst/>
            <a:gdLst/>
            <a:ahLst/>
            <a:cxnLst/>
            <a:rect l="l" t="t" r="r" b="b"/>
            <a:pathLst>
              <a:path w="15239" h="7620">
                <a:moveTo>
                  <a:pt x="14934" y="0"/>
                </a:moveTo>
                <a:lnTo>
                  <a:pt x="0" y="76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70" name="bg object 8370"/>
          <p:cNvSpPr/>
          <p:nvPr/>
        </p:nvSpPr>
        <p:spPr>
          <a:xfrm>
            <a:off x="5080879" y="8985253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5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71" name="bg object 8371"/>
          <p:cNvSpPr/>
          <p:nvPr/>
        </p:nvSpPr>
        <p:spPr>
          <a:xfrm>
            <a:off x="5080884" y="8977651"/>
            <a:ext cx="15240" cy="7620"/>
          </a:xfrm>
          <a:custGeom>
            <a:avLst/>
            <a:gdLst/>
            <a:ahLst/>
            <a:cxnLst/>
            <a:rect l="l" t="t" r="r" b="b"/>
            <a:pathLst>
              <a:path w="15239" h="7620">
                <a:moveTo>
                  <a:pt x="0" y="7607"/>
                </a:moveTo>
                <a:lnTo>
                  <a:pt x="14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72" name="bg object 8372"/>
          <p:cNvSpPr/>
          <p:nvPr/>
        </p:nvSpPr>
        <p:spPr>
          <a:xfrm>
            <a:off x="4410619" y="7795481"/>
            <a:ext cx="46990" cy="23495"/>
          </a:xfrm>
          <a:custGeom>
            <a:avLst/>
            <a:gdLst/>
            <a:ahLst/>
            <a:cxnLst/>
            <a:rect l="l" t="t" r="r" b="b"/>
            <a:pathLst>
              <a:path w="46989" h="23495">
                <a:moveTo>
                  <a:pt x="46684" y="0"/>
                </a:moveTo>
                <a:lnTo>
                  <a:pt x="0" y="233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73" name="bg object 8373"/>
          <p:cNvSpPr/>
          <p:nvPr/>
        </p:nvSpPr>
        <p:spPr>
          <a:xfrm>
            <a:off x="4409858" y="7817360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761" y="14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74" name="bg object 8374"/>
          <p:cNvSpPr/>
          <p:nvPr/>
        </p:nvSpPr>
        <p:spPr>
          <a:xfrm>
            <a:off x="4406859" y="7817359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2997" y="0"/>
                </a:moveTo>
                <a:lnTo>
                  <a:pt x="0" y="14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75" name="bg object 8375"/>
          <p:cNvSpPr/>
          <p:nvPr/>
        </p:nvSpPr>
        <p:spPr>
          <a:xfrm>
            <a:off x="4402116" y="7817734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736" y="11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76" name="bg object 8376"/>
          <p:cNvSpPr/>
          <p:nvPr/>
        </p:nvSpPr>
        <p:spPr>
          <a:xfrm>
            <a:off x="4397408" y="7817728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711" y="0"/>
                </a:moveTo>
                <a:lnTo>
                  <a:pt x="0" y="11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77" name="bg object 8377"/>
          <p:cNvSpPr/>
          <p:nvPr/>
        </p:nvSpPr>
        <p:spPr>
          <a:xfrm>
            <a:off x="4395893" y="7815942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511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78" name="bg object 8378"/>
          <p:cNvSpPr/>
          <p:nvPr/>
        </p:nvSpPr>
        <p:spPr>
          <a:xfrm>
            <a:off x="4394383" y="7815935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511" y="0"/>
                </a:moveTo>
                <a:lnTo>
                  <a:pt x="0" y="7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79" name="bg object 8379"/>
          <p:cNvSpPr/>
          <p:nvPr/>
        </p:nvSpPr>
        <p:spPr>
          <a:xfrm>
            <a:off x="4379881" y="7788433"/>
            <a:ext cx="14604" cy="28575"/>
          </a:xfrm>
          <a:custGeom>
            <a:avLst/>
            <a:gdLst/>
            <a:ahLst/>
            <a:cxnLst/>
            <a:rect l="l" t="t" r="r" b="b"/>
            <a:pathLst>
              <a:path w="14604" h="28575">
                <a:moveTo>
                  <a:pt x="14503" y="2825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80" name="bg object 8380"/>
          <p:cNvSpPr/>
          <p:nvPr/>
        </p:nvSpPr>
        <p:spPr>
          <a:xfrm>
            <a:off x="4379881" y="7787677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749"/>
                </a:moveTo>
                <a:lnTo>
                  <a:pt x="15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81" name="bg object 8381"/>
          <p:cNvSpPr/>
          <p:nvPr/>
        </p:nvSpPr>
        <p:spPr>
          <a:xfrm>
            <a:off x="4379867" y="7784714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523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82" name="bg object 8382"/>
          <p:cNvSpPr/>
          <p:nvPr/>
        </p:nvSpPr>
        <p:spPr>
          <a:xfrm>
            <a:off x="4379865" y="7781660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3047"/>
                </a:moveTo>
                <a:lnTo>
                  <a:pt x="37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83" name="bg object 8383"/>
          <p:cNvSpPr/>
          <p:nvPr/>
        </p:nvSpPr>
        <p:spPr>
          <a:xfrm>
            <a:off x="4383612" y="7777214"/>
            <a:ext cx="1905" cy="4445"/>
          </a:xfrm>
          <a:custGeom>
            <a:avLst/>
            <a:gdLst/>
            <a:ahLst/>
            <a:cxnLst/>
            <a:rect l="l" t="t" r="r" b="b"/>
            <a:pathLst>
              <a:path w="1904" h="4445">
                <a:moveTo>
                  <a:pt x="0" y="4444"/>
                </a:moveTo>
                <a:lnTo>
                  <a:pt x="18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84" name="bg object 8384"/>
          <p:cNvSpPr/>
          <p:nvPr/>
        </p:nvSpPr>
        <p:spPr>
          <a:xfrm>
            <a:off x="4385479" y="7775708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511"/>
                </a:moveTo>
                <a:lnTo>
                  <a:pt x="30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85" name="bg object 8385"/>
          <p:cNvSpPr/>
          <p:nvPr/>
        </p:nvSpPr>
        <p:spPr>
          <a:xfrm>
            <a:off x="4387737" y="7774226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761" y="14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86" name="bg object 8386"/>
          <p:cNvSpPr/>
          <p:nvPr/>
        </p:nvSpPr>
        <p:spPr>
          <a:xfrm>
            <a:off x="4387736" y="7750866"/>
            <a:ext cx="46990" cy="23495"/>
          </a:xfrm>
          <a:custGeom>
            <a:avLst/>
            <a:gdLst/>
            <a:ahLst/>
            <a:cxnLst/>
            <a:rect l="l" t="t" r="r" b="b"/>
            <a:pathLst>
              <a:path w="46989" h="23495">
                <a:moveTo>
                  <a:pt x="0" y="23354"/>
                </a:moveTo>
                <a:lnTo>
                  <a:pt x="4668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87" name="bg object 8387"/>
          <p:cNvSpPr/>
          <p:nvPr/>
        </p:nvSpPr>
        <p:spPr>
          <a:xfrm>
            <a:off x="4434419" y="7750867"/>
            <a:ext cx="23495" cy="45085"/>
          </a:xfrm>
          <a:custGeom>
            <a:avLst/>
            <a:gdLst/>
            <a:ahLst/>
            <a:cxnLst/>
            <a:rect l="l" t="t" r="r" b="b"/>
            <a:pathLst>
              <a:path w="23495" h="45084">
                <a:moveTo>
                  <a:pt x="0" y="0"/>
                </a:moveTo>
                <a:lnTo>
                  <a:pt x="22884" y="446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88" name="bg object 8388"/>
          <p:cNvSpPr/>
          <p:nvPr/>
        </p:nvSpPr>
        <p:spPr>
          <a:xfrm>
            <a:off x="4421008" y="7795481"/>
            <a:ext cx="36830" cy="18415"/>
          </a:xfrm>
          <a:custGeom>
            <a:avLst/>
            <a:gdLst/>
            <a:ahLst/>
            <a:cxnLst/>
            <a:rect l="l" t="t" r="r" b="b"/>
            <a:pathLst>
              <a:path w="36829" h="18415">
                <a:moveTo>
                  <a:pt x="36295" y="0"/>
                </a:moveTo>
                <a:lnTo>
                  <a:pt x="0" y="181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89" name="bg object 8389"/>
          <p:cNvSpPr/>
          <p:nvPr/>
        </p:nvSpPr>
        <p:spPr>
          <a:xfrm>
            <a:off x="4543317" y="8205581"/>
            <a:ext cx="55244" cy="106680"/>
          </a:xfrm>
          <a:custGeom>
            <a:avLst/>
            <a:gdLst/>
            <a:ahLst/>
            <a:cxnLst/>
            <a:rect l="l" t="t" r="r" b="b"/>
            <a:pathLst>
              <a:path w="55245" h="106679">
                <a:moveTo>
                  <a:pt x="0" y="0"/>
                </a:moveTo>
                <a:lnTo>
                  <a:pt x="55192" y="1062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90" name="bg object 8390"/>
          <p:cNvSpPr/>
          <p:nvPr/>
        </p:nvSpPr>
        <p:spPr>
          <a:xfrm>
            <a:off x="4598510" y="8311809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0"/>
                </a:moveTo>
                <a:lnTo>
                  <a:pt x="3492" y="29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91" name="bg object 8391"/>
          <p:cNvSpPr/>
          <p:nvPr/>
        </p:nvSpPr>
        <p:spPr>
          <a:xfrm>
            <a:off x="4601997" y="8314312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0" y="419"/>
                </a:moveTo>
                <a:lnTo>
                  <a:pt x="45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92" name="bg object 8392"/>
          <p:cNvSpPr/>
          <p:nvPr/>
        </p:nvSpPr>
        <p:spPr>
          <a:xfrm>
            <a:off x="4606535" y="8304225"/>
            <a:ext cx="19685" cy="10160"/>
          </a:xfrm>
          <a:custGeom>
            <a:avLst/>
            <a:gdLst/>
            <a:ahLst/>
            <a:cxnLst/>
            <a:rect l="l" t="t" r="r" b="b"/>
            <a:pathLst>
              <a:path w="19685" h="10159">
                <a:moveTo>
                  <a:pt x="0" y="10083"/>
                </a:moveTo>
                <a:lnTo>
                  <a:pt x="193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93" name="bg object 8393"/>
          <p:cNvSpPr/>
          <p:nvPr/>
        </p:nvSpPr>
        <p:spPr>
          <a:xfrm>
            <a:off x="4625851" y="8304221"/>
            <a:ext cx="10160" cy="19685"/>
          </a:xfrm>
          <a:custGeom>
            <a:avLst/>
            <a:gdLst/>
            <a:ahLst/>
            <a:cxnLst/>
            <a:rect l="l" t="t" r="r" b="b"/>
            <a:pathLst>
              <a:path w="10160" h="19684">
                <a:moveTo>
                  <a:pt x="0" y="0"/>
                </a:moveTo>
                <a:lnTo>
                  <a:pt x="10159" y="193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94" name="bg object 8394"/>
          <p:cNvSpPr/>
          <p:nvPr/>
        </p:nvSpPr>
        <p:spPr>
          <a:xfrm>
            <a:off x="4636009" y="8317062"/>
            <a:ext cx="13335" cy="6985"/>
          </a:xfrm>
          <a:custGeom>
            <a:avLst/>
            <a:gdLst/>
            <a:ahLst/>
            <a:cxnLst/>
            <a:rect l="l" t="t" r="r" b="b"/>
            <a:pathLst>
              <a:path w="13335" h="6984">
                <a:moveTo>
                  <a:pt x="0" y="6540"/>
                </a:moveTo>
                <a:lnTo>
                  <a:pt x="12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95" name="bg object 8395"/>
          <p:cNvSpPr/>
          <p:nvPr/>
        </p:nvSpPr>
        <p:spPr>
          <a:xfrm>
            <a:off x="4648740" y="8282226"/>
            <a:ext cx="67310" cy="34925"/>
          </a:xfrm>
          <a:custGeom>
            <a:avLst/>
            <a:gdLst/>
            <a:ahLst/>
            <a:cxnLst/>
            <a:rect l="l" t="t" r="r" b="b"/>
            <a:pathLst>
              <a:path w="67310" h="34925">
                <a:moveTo>
                  <a:pt x="0" y="34835"/>
                </a:moveTo>
                <a:lnTo>
                  <a:pt x="67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96" name="bg object 8396"/>
          <p:cNvSpPr/>
          <p:nvPr/>
        </p:nvSpPr>
        <p:spPr>
          <a:xfrm>
            <a:off x="4626593" y="8110522"/>
            <a:ext cx="89535" cy="172085"/>
          </a:xfrm>
          <a:custGeom>
            <a:avLst/>
            <a:gdLst/>
            <a:ahLst/>
            <a:cxnLst/>
            <a:rect l="l" t="t" r="r" b="b"/>
            <a:pathLst>
              <a:path w="89535" h="172084">
                <a:moveTo>
                  <a:pt x="89443" y="17169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97" name="bg object 8397"/>
          <p:cNvSpPr/>
          <p:nvPr/>
        </p:nvSpPr>
        <p:spPr>
          <a:xfrm>
            <a:off x="4580205" y="8110519"/>
            <a:ext cx="46990" cy="24130"/>
          </a:xfrm>
          <a:custGeom>
            <a:avLst/>
            <a:gdLst/>
            <a:ahLst/>
            <a:cxnLst/>
            <a:rect l="l" t="t" r="r" b="b"/>
            <a:pathLst>
              <a:path w="46989" h="24129">
                <a:moveTo>
                  <a:pt x="46391" y="0"/>
                </a:moveTo>
                <a:lnTo>
                  <a:pt x="0" y="239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98" name="bg object 8398"/>
          <p:cNvSpPr/>
          <p:nvPr/>
        </p:nvSpPr>
        <p:spPr>
          <a:xfrm>
            <a:off x="4580209" y="8134461"/>
            <a:ext cx="3810" cy="6985"/>
          </a:xfrm>
          <a:custGeom>
            <a:avLst/>
            <a:gdLst/>
            <a:ahLst/>
            <a:cxnLst/>
            <a:rect l="l" t="t" r="r" b="b"/>
            <a:pathLst>
              <a:path w="3810" h="6984">
                <a:moveTo>
                  <a:pt x="0" y="0"/>
                </a:moveTo>
                <a:lnTo>
                  <a:pt x="3467" y="67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99" name="bg object 8399"/>
          <p:cNvSpPr/>
          <p:nvPr/>
        </p:nvSpPr>
        <p:spPr>
          <a:xfrm>
            <a:off x="4571766" y="8141202"/>
            <a:ext cx="12065" cy="6350"/>
          </a:xfrm>
          <a:custGeom>
            <a:avLst/>
            <a:gdLst/>
            <a:ahLst/>
            <a:cxnLst/>
            <a:rect l="l" t="t" r="r" b="b"/>
            <a:pathLst>
              <a:path w="12064" h="6350">
                <a:moveTo>
                  <a:pt x="11912" y="0"/>
                </a:moveTo>
                <a:lnTo>
                  <a:pt x="0" y="62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00" name="bg object 8400"/>
          <p:cNvSpPr/>
          <p:nvPr/>
        </p:nvSpPr>
        <p:spPr>
          <a:xfrm>
            <a:off x="4571761" y="8147487"/>
            <a:ext cx="2540" cy="10795"/>
          </a:xfrm>
          <a:custGeom>
            <a:avLst/>
            <a:gdLst/>
            <a:ahLst/>
            <a:cxnLst/>
            <a:rect l="l" t="t" r="r" b="b"/>
            <a:pathLst>
              <a:path w="2539" h="10795">
                <a:moveTo>
                  <a:pt x="0" y="0"/>
                </a:moveTo>
                <a:lnTo>
                  <a:pt x="2285" y="104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01" name="bg object 8401"/>
          <p:cNvSpPr/>
          <p:nvPr/>
        </p:nvSpPr>
        <p:spPr>
          <a:xfrm>
            <a:off x="4570794" y="8157979"/>
            <a:ext cx="3810" cy="10795"/>
          </a:xfrm>
          <a:custGeom>
            <a:avLst/>
            <a:gdLst/>
            <a:ahLst/>
            <a:cxnLst/>
            <a:rect l="l" t="t" r="r" b="b"/>
            <a:pathLst>
              <a:path w="3810" h="10795">
                <a:moveTo>
                  <a:pt x="3251" y="0"/>
                </a:moveTo>
                <a:lnTo>
                  <a:pt x="0" y="102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02" name="bg object 8402"/>
          <p:cNvSpPr/>
          <p:nvPr/>
        </p:nvSpPr>
        <p:spPr>
          <a:xfrm>
            <a:off x="4562871" y="8168219"/>
            <a:ext cx="8255" cy="7620"/>
          </a:xfrm>
          <a:custGeom>
            <a:avLst/>
            <a:gdLst/>
            <a:ahLst/>
            <a:cxnLst/>
            <a:rect l="l" t="t" r="r" b="b"/>
            <a:pathLst>
              <a:path w="8254" h="7620">
                <a:moveTo>
                  <a:pt x="7924" y="0"/>
                </a:moveTo>
                <a:lnTo>
                  <a:pt x="0" y="72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03" name="bg object 8403"/>
          <p:cNvSpPr/>
          <p:nvPr/>
        </p:nvSpPr>
        <p:spPr>
          <a:xfrm>
            <a:off x="4562872" y="8175484"/>
            <a:ext cx="5715" cy="10795"/>
          </a:xfrm>
          <a:custGeom>
            <a:avLst/>
            <a:gdLst/>
            <a:ahLst/>
            <a:cxnLst/>
            <a:rect l="l" t="t" r="r" b="b"/>
            <a:pathLst>
              <a:path w="5714" h="10795">
                <a:moveTo>
                  <a:pt x="0" y="0"/>
                </a:moveTo>
                <a:lnTo>
                  <a:pt x="5384" y="104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04" name="bg object 8404"/>
          <p:cNvSpPr/>
          <p:nvPr/>
        </p:nvSpPr>
        <p:spPr>
          <a:xfrm>
            <a:off x="4545841" y="8185943"/>
            <a:ext cx="22860" cy="12065"/>
          </a:xfrm>
          <a:custGeom>
            <a:avLst/>
            <a:gdLst/>
            <a:ahLst/>
            <a:cxnLst/>
            <a:rect l="l" t="t" r="r" b="b"/>
            <a:pathLst>
              <a:path w="22860" h="12065">
                <a:moveTo>
                  <a:pt x="22414" y="0"/>
                </a:moveTo>
                <a:lnTo>
                  <a:pt x="0" y="116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05" name="bg object 8405"/>
          <p:cNvSpPr/>
          <p:nvPr/>
        </p:nvSpPr>
        <p:spPr>
          <a:xfrm>
            <a:off x="4542933" y="8197617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2908" y="0"/>
                </a:moveTo>
                <a:lnTo>
                  <a:pt x="0" y="34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06" name="bg object 8406"/>
          <p:cNvSpPr/>
          <p:nvPr/>
        </p:nvSpPr>
        <p:spPr>
          <a:xfrm>
            <a:off x="4542929" y="8201064"/>
            <a:ext cx="635" cy="5080"/>
          </a:xfrm>
          <a:custGeom>
            <a:avLst/>
            <a:gdLst/>
            <a:ahLst/>
            <a:cxnLst/>
            <a:rect l="l" t="t" r="r" b="b"/>
            <a:pathLst>
              <a:path w="635" h="5079">
                <a:moveTo>
                  <a:pt x="0" y="0"/>
                </a:moveTo>
                <a:lnTo>
                  <a:pt x="368" y="44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07" name="bg object 8407"/>
          <p:cNvSpPr/>
          <p:nvPr/>
        </p:nvSpPr>
        <p:spPr>
          <a:xfrm>
            <a:off x="4925342" y="8643093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50" y="16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08" name="bg object 8408"/>
          <p:cNvSpPr/>
          <p:nvPr/>
        </p:nvSpPr>
        <p:spPr>
          <a:xfrm>
            <a:off x="4919148" y="865995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47" y="0"/>
                </a:moveTo>
                <a:lnTo>
                  <a:pt x="0" y="7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09" name="bg object 8409"/>
          <p:cNvSpPr/>
          <p:nvPr/>
        </p:nvSpPr>
        <p:spPr>
          <a:xfrm>
            <a:off x="4910384" y="8650845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10" name="bg object 8410"/>
          <p:cNvSpPr/>
          <p:nvPr/>
        </p:nvSpPr>
        <p:spPr>
          <a:xfrm>
            <a:off x="4910377" y="8643087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59"/>
                </a:moveTo>
                <a:lnTo>
                  <a:pt x="149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11" name="bg object 8411"/>
          <p:cNvSpPr/>
          <p:nvPr/>
        </p:nvSpPr>
        <p:spPr>
          <a:xfrm>
            <a:off x="4919146" y="8636873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50" y="16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12" name="bg object 8412"/>
          <p:cNvSpPr/>
          <p:nvPr/>
        </p:nvSpPr>
        <p:spPr>
          <a:xfrm>
            <a:off x="4912951" y="8653736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47" y="0"/>
                </a:moveTo>
                <a:lnTo>
                  <a:pt x="0" y="77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13" name="bg object 8413"/>
          <p:cNvSpPr/>
          <p:nvPr/>
        </p:nvSpPr>
        <p:spPr>
          <a:xfrm>
            <a:off x="4904175" y="8644608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75" y="168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14" name="bg object 8414"/>
          <p:cNvSpPr/>
          <p:nvPr/>
        </p:nvSpPr>
        <p:spPr>
          <a:xfrm>
            <a:off x="4904180" y="8636877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34"/>
                </a:moveTo>
                <a:lnTo>
                  <a:pt x="149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15" name="bg object 8415"/>
          <p:cNvSpPr/>
          <p:nvPr/>
        </p:nvSpPr>
        <p:spPr>
          <a:xfrm>
            <a:off x="4899113" y="8610727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9537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16" name="bg object 8416"/>
          <p:cNvSpPr/>
          <p:nvPr/>
        </p:nvSpPr>
        <p:spPr>
          <a:xfrm>
            <a:off x="4884538" y="8610732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79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17" name="bg object 8417"/>
          <p:cNvSpPr/>
          <p:nvPr/>
        </p:nvSpPr>
        <p:spPr>
          <a:xfrm>
            <a:off x="4884541" y="8619147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0" y="0"/>
                </a:moveTo>
                <a:lnTo>
                  <a:pt x="9537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18" name="bg object 8418"/>
          <p:cNvSpPr/>
          <p:nvPr/>
        </p:nvSpPr>
        <p:spPr>
          <a:xfrm>
            <a:off x="4894073" y="8627167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19" name="bg object 8419"/>
          <p:cNvSpPr/>
          <p:nvPr/>
        </p:nvSpPr>
        <p:spPr>
          <a:xfrm>
            <a:off x="4897195" y="8602160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20" name="bg object 8420"/>
          <p:cNvSpPr/>
          <p:nvPr/>
        </p:nvSpPr>
        <p:spPr>
          <a:xfrm>
            <a:off x="4882597" y="8602165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91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21" name="bg object 8421"/>
          <p:cNvSpPr/>
          <p:nvPr/>
        </p:nvSpPr>
        <p:spPr>
          <a:xfrm>
            <a:off x="4882594" y="8610578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0" y="0"/>
                </a:moveTo>
                <a:lnTo>
                  <a:pt x="9550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22" name="bg object 8422"/>
          <p:cNvSpPr/>
          <p:nvPr/>
        </p:nvSpPr>
        <p:spPr>
          <a:xfrm>
            <a:off x="4892143" y="861859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23" name="bg object 8423"/>
          <p:cNvSpPr/>
          <p:nvPr/>
        </p:nvSpPr>
        <p:spPr>
          <a:xfrm>
            <a:off x="4728172" y="8263495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24" name="bg object 8424"/>
          <p:cNvSpPr/>
          <p:nvPr/>
        </p:nvSpPr>
        <p:spPr>
          <a:xfrm>
            <a:off x="4721996" y="8280362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25" name="bg object 8425"/>
          <p:cNvSpPr/>
          <p:nvPr/>
        </p:nvSpPr>
        <p:spPr>
          <a:xfrm>
            <a:off x="4713238" y="8271236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26" name="bg object 8426"/>
          <p:cNvSpPr/>
          <p:nvPr/>
        </p:nvSpPr>
        <p:spPr>
          <a:xfrm>
            <a:off x="4713241" y="8263501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34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27" name="bg object 8427"/>
          <p:cNvSpPr/>
          <p:nvPr/>
        </p:nvSpPr>
        <p:spPr>
          <a:xfrm>
            <a:off x="4721984" y="8257259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28" name="bg object 8428"/>
          <p:cNvSpPr/>
          <p:nvPr/>
        </p:nvSpPr>
        <p:spPr>
          <a:xfrm>
            <a:off x="4715808" y="827412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29" name="bg object 8429"/>
          <p:cNvSpPr/>
          <p:nvPr/>
        </p:nvSpPr>
        <p:spPr>
          <a:xfrm>
            <a:off x="4707049" y="8265001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30" name="bg object 8430"/>
          <p:cNvSpPr/>
          <p:nvPr/>
        </p:nvSpPr>
        <p:spPr>
          <a:xfrm>
            <a:off x="4707052" y="825726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34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31" name="bg object 8431"/>
          <p:cNvSpPr/>
          <p:nvPr/>
        </p:nvSpPr>
        <p:spPr>
          <a:xfrm>
            <a:off x="4864601" y="8662407"/>
            <a:ext cx="45085" cy="26670"/>
          </a:xfrm>
          <a:custGeom>
            <a:avLst/>
            <a:gdLst/>
            <a:ahLst/>
            <a:cxnLst/>
            <a:rect l="l" t="t" r="r" b="b"/>
            <a:pathLst>
              <a:path w="45085" h="26670">
                <a:moveTo>
                  <a:pt x="45020" y="0"/>
                </a:moveTo>
                <a:lnTo>
                  <a:pt x="0" y="263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32" name="bg object 8432"/>
          <p:cNvSpPr/>
          <p:nvPr/>
        </p:nvSpPr>
        <p:spPr>
          <a:xfrm>
            <a:off x="4863743" y="8687295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63" y="1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33" name="bg object 8433"/>
          <p:cNvSpPr/>
          <p:nvPr/>
        </p:nvSpPr>
        <p:spPr>
          <a:xfrm>
            <a:off x="4860848" y="8687301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2895" y="0"/>
                </a:moveTo>
                <a:lnTo>
                  <a:pt x="0" y="16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34" name="bg object 8434"/>
          <p:cNvSpPr/>
          <p:nvPr/>
        </p:nvSpPr>
        <p:spPr>
          <a:xfrm>
            <a:off x="4856077" y="8688140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775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35" name="bg object 8435"/>
          <p:cNvSpPr/>
          <p:nvPr/>
        </p:nvSpPr>
        <p:spPr>
          <a:xfrm>
            <a:off x="4851460" y="8688147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4622" y="0"/>
                </a:moveTo>
                <a:lnTo>
                  <a:pt x="0" y="14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36" name="bg object 8436"/>
          <p:cNvSpPr/>
          <p:nvPr/>
        </p:nvSpPr>
        <p:spPr>
          <a:xfrm>
            <a:off x="4849764" y="8686709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701" y="29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37" name="bg object 8437"/>
          <p:cNvSpPr/>
          <p:nvPr/>
        </p:nvSpPr>
        <p:spPr>
          <a:xfrm>
            <a:off x="4848299" y="8686710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460" y="0"/>
                </a:moveTo>
                <a:lnTo>
                  <a:pt x="0" y="8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38" name="bg object 8438"/>
          <p:cNvSpPr/>
          <p:nvPr/>
        </p:nvSpPr>
        <p:spPr>
          <a:xfrm>
            <a:off x="4832151" y="8659984"/>
            <a:ext cx="16510" cy="27940"/>
          </a:xfrm>
          <a:custGeom>
            <a:avLst/>
            <a:gdLst/>
            <a:ahLst/>
            <a:cxnLst/>
            <a:rect l="l" t="t" r="r" b="b"/>
            <a:pathLst>
              <a:path w="16510" h="27940">
                <a:moveTo>
                  <a:pt x="16153" y="275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39" name="bg object 8439"/>
          <p:cNvSpPr/>
          <p:nvPr/>
        </p:nvSpPr>
        <p:spPr>
          <a:xfrm>
            <a:off x="4832155" y="8659152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838"/>
                </a:moveTo>
                <a:lnTo>
                  <a:pt x="14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40" name="bg object 8440"/>
          <p:cNvSpPr/>
          <p:nvPr/>
        </p:nvSpPr>
        <p:spPr>
          <a:xfrm>
            <a:off x="4831894" y="8656238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714" y="29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41" name="bg object 8441"/>
          <p:cNvSpPr/>
          <p:nvPr/>
        </p:nvSpPr>
        <p:spPr>
          <a:xfrm>
            <a:off x="4831901" y="8652924"/>
            <a:ext cx="3810" cy="3810"/>
          </a:xfrm>
          <a:custGeom>
            <a:avLst/>
            <a:gdLst/>
            <a:ahLst/>
            <a:cxnLst/>
            <a:rect l="l" t="t" r="r" b="b"/>
            <a:pathLst>
              <a:path w="3810" h="3809">
                <a:moveTo>
                  <a:pt x="0" y="3314"/>
                </a:moveTo>
                <a:lnTo>
                  <a:pt x="35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42" name="bg object 8442"/>
          <p:cNvSpPr/>
          <p:nvPr/>
        </p:nvSpPr>
        <p:spPr>
          <a:xfrm>
            <a:off x="4835453" y="8648368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0" y="4559"/>
                </a:moveTo>
                <a:lnTo>
                  <a:pt x="15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43" name="bg object 8443"/>
          <p:cNvSpPr/>
          <p:nvPr/>
        </p:nvSpPr>
        <p:spPr>
          <a:xfrm>
            <a:off x="4837043" y="8646662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701"/>
                </a:moveTo>
                <a:lnTo>
                  <a:pt x="29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44" name="bg object 8444"/>
          <p:cNvSpPr/>
          <p:nvPr/>
        </p:nvSpPr>
        <p:spPr>
          <a:xfrm>
            <a:off x="4839100" y="8645209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50" y="1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45" name="bg object 8445"/>
          <p:cNvSpPr/>
          <p:nvPr/>
        </p:nvSpPr>
        <p:spPr>
          <a:xfrm>
            <a:off x="4839105" y="8618878"/>
            <a:ext cx="45085" cy="26670"/>
          </a:xfrm>
          <a:custGeom>
            <a:avLst/>
            <a:gdLst/>
            <a:ahLst/>
            <a:cxnLst/>
            <a:rect l="l" t="t" r="r" b="b"/>
            <a:pathLst>
              <a:path w="45085" h="26670">
                <a:moveTo>
                  <a:pt x="0" y="26326"/>
                </a:moveTo>
                <a:lnTo>
                  <a:pt x="450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46" name="bg object 8446"/>
          <p:cNvSpPr/>
          <p:nvPr/>
        </p:nvSpPr>
        <p:spPr>
          <a:xfrm>
            <a:off x="4884121" y="8618873"/>
            <a:ext cx="26034" cy="43815"/>
          </a:xfrm>
          <a:custGeom>
            <a:avLst/>
            <a:gdLst/>
            <a:ahLst/>
            <a:cxnLst/>
            <a:rect l="l" t="t" r="r" b="b"/>
            <a:pathLst>
              <a:path w="26035" h="43815">
                <a:moveTo>
                  <a:pt x="0" y="0"/>
                </a:moveTo>
                <a:lnTo>
                  <a:pt x="25500" y="43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47" name="bg object 8447"/>
          <p:cNvSpPr/>
          <p:nvPr/>
        </p:nvSpPr>
        <p:spPr>
          <a:xfrm>
            <a:off x="4874596" y="8662407"/>
            <a:ext cx="35560" cy="20955"/>
          </a:xfrm>
          <a:custGeom>
            <a:avLst/>
            <a:gdLst/>
            <a:ahLst/>
            <a:cxnLst/>
            <a:rect l="l" t="t" r="r" b="b"/>
            <a:pathLst>
              <a:path w="35560" h="20954">
                <a:moveTo>
                  <a:pt x="35025" y="0"/>
                </a:moveTo>
                <a:lnTo>
                  <a:pt x="0" y="204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48" name="bg object 8448"/>
          <p:cNvSpPr/>
          <p:nvPr/>
        </p:nvSpPr>
        <p:spPr>
          <a:xfrm>
            <a:off x="4544978" y="7933144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49" name="bg object 8449"/>
          <p:cNvSpPr/>
          <p:nvPr/>
        </p:nvSpPr>
        <p:spPr>
          <a:xfrm>
            <a:off x="4530403" y="793314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79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50" name="bg object 8450"/>
          <p:cNvSpPr/>
          <p:nvPr/>
        </p:nvSpPr>
        <p:spPr>
          <a:xfrm>
            <a:off x="4530406" y="7941564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0" y="0"/>
                </a:moveTo>
                <a:lnTo>
                  <a:pt x="9537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51" name="bg object 8451"/>
          <p:cNvSpPr/>
          <p:nvPr/>
        </p:nvSpPr>
        <p:spPr>
          <a:xfrm>
            <a:off x="4539943" y="794958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52" name="bg object 8452"/>
          <p:cNvSpPr/>
          <p:nvPr/>
        </p:nvSpPr>
        <p:spPr>
          <a:xfrm>
            <a:off x="4543034" y="7924577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53" name="bg object 8453"/>
          <p:cNvSpPr/>
          <p:nvPr/>
        </p:nvSpPr>
        <p:spPr>
          <a:xfrm>
            <a:off x="4528484" y="7924580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53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54" name="bg object 8454"/>
          <p:cNvSpPr/>
          <p:nvPr/>
        </p:nvSpPr>
        <p:spPr>
          <a:xfrm>
            <a:off x="4528478" y="7932994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24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55" name="bg object 8455"/>
          <p:cNvSpPr/>
          <p:nvPr/>
        </p:nvSpPr>
        <p:spPr>
          <a:xfrm>
            <a:off x="4537997" y="7941019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56" name="bg object 8456"/>
          <p:cNvSpPr/>
          <p:nvPr/>
        </p:nvSpPr>
        <p:spPr>
          <a:xfrm>
            <a:off x="4469730" y="7776989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57" name="bg object 8457"/>
          <p:cNvSpPr/>
          <p:nvPr/>
        </p:nvSpPr>
        <p:spPr>
          <a:xfrm>
            <a:off x="4463556" y="779385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58" name="bg object 8458"/>
          <p:cNvSpPr/>
          <p:nvPr/>
        </p:nvSpPr>
        <p:spPr>
          <a:xfrm>
            <a:off x="4454795" y="7784730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59" name="bg object 8459"/>
          <p:cNvSpPr/>
          <p:nvPr/>
        </p:nvSpPr>
        <p:spPr>
          <a:xfrm>
            <a:off x="4454799" y="7776984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60" name="bg object 8460"/>
          <p:cNvSpPr/>
          <p:nvPr/>
        </p:nvSpPr>
        <p:spPr>
          <a:xfrm>
            <a:off x="4463542" y="7770753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61" name="bg object 8461"/>
          <p:cNvSpPr/>
          <p:nvPr/>
        </p:nvSpPr>
        <p:spPr>
          <a:xfrm>
            <a:off x="4457366" y="7787619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62" name="bg object 8462"/>
          <p:cNvSpPr/>
          <p:nvPr/>
        </p:nvSpPr>
        <p:spPr>
          <a:xfrm>
            <a:off x="4448607" y="7778495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63" name="bg object 8463"/>
          <p:cNvSpPr/>
          <p:nvPr/>
        </p:nvSpPr>
        <p:spPr>
          <a:xfrm>
            <a:off x="4448609" y="777075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34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64" name="bg object 8464"/>
          <p:cNvSpPr/>
          <p:nvPr/>
        </p:nvSpPr>
        <p:spPr>
          <a:xfrm>
            <a:off x="4449112" y="7741936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65" name="bg object 8465"/>
          <p:cNvSpPr/>
          <p:nvPr/>
        </p:nvSpPr>
        <p:spPr>
          <a:xfrm>
            <a:off x="4434551" y="7741937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66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66" name="bg object 8466"/>
          <p:cNvSpPr/>
          <p:nvPr/>
        </p:nvSpPr>
        <p:spPr>
          <a:xfrm>
            <a:off x="4434557" y="7750355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24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67" name="bg object 8467"/>
          <p:cNvSpPr/>
          <p:nvPr/>
        </p:nvSpPr>
        <p:spPr>
          <a:xfrm>
            <a:off x="4444078" y="775837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68" name="bg object 8468"/>
          <p:cNvSpPr/>
          <p:nvPr/>
        </p:nvSpPr>
        <p:spPr>
          <a:xfrm>
            <a:off x="4447184" y="7733368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69" name="bg object 8469"/>
          <p:cNvSpPr/>
          <p:nvPr/>
        </p:nvSpPr>
        <p:spPr>
          <a:xfrm>
            <a:off x="4432610" y="7733370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79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70" name="bg object 8470"/>
          <p:cNvSpPr/>
          <p:nvPr/>
        </p:nvSpPr>
        <p:spPr>
          <a:xfrm>
            <a:off x="4432613" y="7741786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0" y="0"/>
                </a:moveTo>
                <a:lnTo>
                  <a:pt x="9537" y="164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71" name="bg object 8471"/>
          <p:cNvSpPr/>
          <p:nvPr/>
        </p:nvSpPr>
        <p:spPr>
          <a:xfrm>
            <a:off x="4442150" y="7749814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32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72" name="bg object 8472"/>
          <p:cNvSpPr/>
          <p:nvPr/>
        </p:nvSpPr>
        <p:spPr>
          <a:xfrm>
            <a:off x="4572935" y="7964701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73" name="bg object 8473"/>
          <p:cNvSpPr/>
          <p:nvPr/>
        </p:nvSpPr>
        <p:spPr>
          <a:xfrm>
            <a:off x="4566761" y="7981566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74" name="bg object 8474"/>
          <p:cNvSpPr/>
          <p:nvPr/>
        </p:nvSpPr>
        <p:spPr>
          <a:xfrm>
            <a:off x="4558000" y="7972441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75" name="bg object 8475"/>
          <p:cNvSpPr/>
          <p:nvPr/>
        </p:nvSpPr>
        <p:spPr>
          <a:xfrm>
            <a:off x="4558003" y="7964707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34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76" name="bg object 8476"/>
          <p:cNvSpPr/>
          <p:nvPr/>
        </p:nvSpPr>
        <p:spPr>
          <a:xfrm>
            <a:off x="4566747" y="7958464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77" name="bg object 8477"/>
          <p:cNvSpPr/>
          <p:nvPr/>
        </p:nvSpPr>
        <p:spPr>
          <a:xfrm>
            <a:off x="4560571" y="7975330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78" name="bg object 8478"/>
          <p:cNvSpPr/>
          <p:nvPr/>
        </p:nvSpPr>
        <p:spPr>
          <a:xfrm>
            <a:off x="4551811" y="7966206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79" name="bg object 8479"/>
          <p:cNvSpPr/>
          <p:nvPr/>
        </p:nvSpPr>
        <p:spPr>
          <a:xfrm>
            <a:off x="4551814" y="7958457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80" name="bg object 8480"/>
          <p:cNvSpPr/>
          <p:nvPr/>
        </p:nvSpPr>
        <p:spPr>
          <a:xfrm>
            <a:off x="4508522" y="7985945"/>
            <a:ext cx="46355" cy="25400"/>
          </a:xfrm>
          <a:custGeom>
            <a:avLst/>
            <a:gdLst/>
            <a:ahLst/>
            <a:cxnLst/>
            <a:rect l="l" t="t" r="r" b="b"/>
            <a:pathLst>
              <a:path w="46354" h="25400">
                <a:moveTo>
                  <a:pt x="45896" y="0"/>
                </a:moveTo>
                <a:lnTo>
                  <a:pt x="0" y="247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81" name="bg object 8481"/>
          <p:cNvSpPr/>
          <p:nvPr/>
        </p:nvSpPr>
        <p:spPr>
          <a:xfrm>
            <a:off x="4507724" y="8009250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00" y="14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82" name="bg object 8482"/>
          <p:cNvSpPr/>
          <p:nvPr/>
        </p:nvSpPr>
        <p:spPr>
          <a:xfrm>
            <a:off x="4504768" y="8009249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2959" y="0"/>
                </a:moveTo>
                <a:lnTo>
                  <a:pt x="0" y="16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83" name="bg object 8483"/>
          <p:cNvSpPr/>
          <p:nvPr/>
        </p:nvSpPr>
        <p:spPr>
          <a:xfrm>
            <a:off x="4500031" y="8009839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736" y="10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84" name="bg object 8484"/>
          <p:cNvSpPr/>
          <p:nvPr/>
        </p:nvSpPr>
        <p:spPr>
          <a:xfrm>
            <a:off x="4495361" y="8009840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4673" y="0"/>
                </a:moveTo>
                <a:lnTo>
                  <a:pt x="0" y="13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85" name="bg object 8485"/>
          <p:cNvSpPr/>
          <p:nvPr/>
        </p:nvSpPr>
        <p:spPr>
          <a:xfrm>
            <a:off x="4493767" y="8008200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600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86" name="bg object 8486"/>
          <p:cNvSpPr/>
          <p:nvPr/>
        </p:nvSpPr>
        <p:spPr>
          <a:xfrm>
            <a:off x="4492287" y="8008201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473" y="0"/>
                </a:moveTo>
                <a:lnTo>
                  <a:pt x="0" y="8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87" name="bg object 8487"/>
          <p:cNvSpPr/>
          <p:nvPr/>
        </p:nvSpPr>
        <p:spPr>
          <a:xfrm>
            <a:off x="4477088" y="7980891"/>
            <a:ext cx="15240" cy="28575"/>
          </a:xfrm>
          <a:custGeom>
            <a:avLst/>
            <a:gdLst/>
            <a:ahLst/>
            <a:cxnLst/>
            <a:rect l="l" t="t" r="r" b="b"/>
            <a:pathLst>
              <a:path w="15239" h="28575">
                <a:moveTo>
                  <a:pt x="15201" y="281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88" name="bg object 8488"/>
          <p:cNvSpPr/>
          <p:nvPr/>
        </p:nvSpPr>
        <p:spPr>
          <a:xfrm>
            <a:off x="4477087" y="7980077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812"/>
                </a:moveTo>
                <a:lnTo>
                  <a:pt x="147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89" name="bg object 8489"/>
          <p:cNvSpPr/>
          <p:nvPr/>
        </p:nvSpPr>
        <p:spPr>
          <a:xfrm>
            <a:off x="4476970" y="7977120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587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90" name="bg object 8490"/>
          <p:cNvSpPr/>
          <p:nvPr/>
        </p:nvSpPr>
        <p:spPr>
          <a:xfrm>
            <a:off x="4476969" y="7973946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3174"/>
                </a:moveTo>
                <a:lnTo>
                  <a:pt x="36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91" name="bg object 8491"/>
          <p:cNvSpPr/>
          <p:nvPr/>
        </p:nvSpPr>
        <p:spPr>
          <a:xfrm>
            <a:off x="4480621" y="7969436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0" y="4508"/>
                </a:moveTo>
                <a:lnTo>
                  <a:pt x="17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92" name="bg object 8492"/>
          <p:cNvSpPr/>
          <p:nvPr/>
        </p:nvSpPr>
        <p:spPr>
          <a:xfrm>
            <a:off x="4482364" y="7967832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600"/>
                </a:moveTo>
                <a:lnTo>
                  <a:pt x="29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93" name="bg object 8493"/>
          <p:cNvSpPr/>
          <p:nvPr/>
        </p:nvSpPr>
        <p:spPr>
          <a:xfrm>
            <a:off x="4484523" y="7966354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00" y="14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94" name="bg object 8494"/>
          <p:cNvSpPr/>
          <p:nvPr/>
        </p:nvSpPr>
        <p:spPr>
          <a:xfrm>
            <a:off x="4484528" y="7941567"/>
            <a:ext cx="46355" cy="25400"/>
          </a:xfrm>
          <a:custGeom>
            <a:avLst/>
            <a:gdLst/>
            <a:ahLst/>
            <a:cxnLst/>
            <a:rect l="l" t="t" r="r" b="b"/>
            <a:pathLst>
              <a:path w="46354" h="25400">
                <a:moveTo>
                  <a:pt x="0" y="24789"/>
                </a:moveTo>
                <a:lnTo>
                  <a:pt x="4588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95" name="bg object 8495"/>
          <p:cNvSpPr/>
          <p:nvPr/>
        </p:nvSpPr>
        <p:spPr>
          <a:xfrm>
            <a:off x="4530405" y="7941564"/>
            <a:ext cx="24130" cy="44450"/>
          </a:xfrm>
          <a:custGeom>
            <a:avLst/>
            <a:gdLst/>
            <a:ahLst/>
            <a:cxnLst/>
            <a:rect l="l" t="t" r="r" b="b"/>
            <a:pathLst>
              <a:path w="24129" h="44450">
                <a:moveTo>
                  <a:pt x="0" y="0"/>
                </a:moveTo>
                <a:lnTo>
                  <a:pt x="24015" y="443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96" name="bg object 8496"/>
          <p:cNvSpPr/>
          <p:nvPr/>
        </p:nvSpPr>
        <p:spPr>
          <a:xfrm>
            <a:off x="4518720" y="7985945"/>
            <a:ext cx="36195" cy="19685"/>
          </a:xfrm>
          <a:custGeom>
            <a:avLst/>
            <a:gdLst/>
            <a:ahLst/>
            <a:cxnLst/>
            <a:rect l="l" t="t" r="r" b="b"/>
            <a:pathLst>
              <a:path w="36195" h="19684">
                <a:moveTo>
                  <a:pt x="35698" y="0"/>
                </a:moveTo>
                <a:lnTo>
                  <a:pt x="0" y="192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97" name="bg object 8497"/>
          <p:cNvSpPr/>
          <p:nvPr/>
        </p:nvSpPr>
        <p:spPr>
          <a:xfrm>
            <a:off x="4641028" y="8101707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98" name="bg object 8498"/>
          <p:cNvSpPr/>
          <p:nvPr/>
        </p:nvSpPr>
        <p:spPr>
          <a:xfrm>
            <a:off x="4626467" y="8101709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66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99" name="bg object 8499"/>
          <p:cNvSpPr/>
          <p:nvPr/>
        </p:nvSpPr>
        <p:spPr>
          <a:xfrm>
            <a:off x="4626473" y="8110125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24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00" name="bg object 8500"/>
          <p:cNvSpPr/>
          <p:nvPr/>
        </p:nvSpPr>
        <p:spPr>
          <a:xfrm>
            <a:off x="4635994" y="8118150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01" name="bg object 8501"/>
          <p:cNvSpPr/>
          <p:nvPr/>
        </p:nvSpPr>
        <p:spPr>
          <a:xfrm>
            <a:off x="4639102" y="8093140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02" name="bg object 8502"/>
          <p:cNvSpPr/>
          <p:nvPr/>
        </p:nvSpPr>
        <p:spPr>
          <a:xfrm>
            <a:off x="4624552" y="8093141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53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03" name="bg object 8503"/>
          <p:cNvSpPr/>
          <p:nvPr/>
        </p:nvSpPr>
        <p:spPr>
          <a:xfrm>
            <a:off x="4624545" y="8101557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24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04" name="bg object 8504"/>
          <p:cNvSpPr/>
          <p:nvPr/>
        </p:nvSpPr>
        <p:spPr>
          <a:xfrm>
            <a:off x="4634066" y="8109581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05" name="bg object 8505"/>
          <p:cNvSpPr/>
          <p:nvPr/>
        </p:nvSpPr>
        <p:spPr>
          <a:xfrm>
            <a:off x="4044774" y="7093326"/>
            <a:ext cx="46990" cy="24130"/>
          </a:xfrm>
          <a:custGeom>
            <a:avLst/>
            <a:gdLst/>
            <a:ahLst/>
            <a:cxnLst/>
            <a:rect l="l" t="t" r="r" b="b"/>
            <a:pathLst>
              <a:path w="46989" h="24129">
                <a:moveTo>
                  <a:pt x="46518" y="0"/>
                </a:moveTo>
                <a:lnTo>
                  <a:pt x="0" y="235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06" name="bg object 8506"/>
          <p:cNvSpPr/>
          <p:nvPr/>
        </p:nvSpPr>
        <p:spPr>
          <a:xfrm>
            <a:off x="4044010" y="7115386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761" y="14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07" name="bg object 8507"/>
          <p:cNvSpPr/>
          <p:nvPr/>
        </p:nvSpPr>
        <p:spPr>
          <a:xfrm>
            <a:off x="4041002" y="7115380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3009" y="0"/>
                </a:moveTo>
                <a:lnTo>
                  <a:pt x="0" y="15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08" name="bg object 8508"/>
          <p:cNvSpPr/>
          <p:nvPr/>
        </p:nvSpPr>
        <p:spPr>
          <a:xfrm>
            <a:off x="4036302" y="7115771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698" y="1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09" name="bg object 8509"/>
          <p:cNvSpPr/>
          <p:nvPr/>
        </p:nvSpPr>
        <p:spPr>
          <a:xfrm>
            <a:off x="4031600" y="7115768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698" y="0"/>
                </a:moveTo>
                <a:lnTo>
                  <a:pt x="0" y="11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10" name="bg object 8510"/>
          <p:cNvSpPr/>
          <p:nvPr/>
        </p:nvSpPr>
        <p:spPr>
          <a:xfrm>
            <a:off x="4030075" y="7113955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523" y="299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11" name="bg object 8511"/>
          <p:cNvSpPr/>
          <p:nvPr/>
        </p:nvSpPr>
        <p:spPr>
          <a:xfrm>
            <a:off x="4028565" y="7113961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511" y="0"/>
                </a:moveTo>
                <a:lnTo>
                  <a:pt x="0" y="7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12" name="bg object 8512"/>
          <p:cNvSpPr/>
          <p:nvPr/>
        </p:nvSpPr>
        <p:spPr>
          <a:xfrm>
            <a:off x="4014132" y="7086211"/>
            <a:ext cx="14604" cy="28575"/>
          </a:xfrm>
          <a:custGeom>
            <a:avLst/>
            <a:gdLst/>
            <a:ahLst/>
            <a:cxnLst/>
            <a:rect l="l" t="t" r="r" b="b"/>
            <a:pathLst>
              <a:path w="14604" h="28575">
                <a:moveTo>
                  <a:pt x="14439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13" name="bg object 8513"/>
          <p:cNvSpPr/>
          <p:nvPr/>
        </p:nvSpPr>
        <p:spPr>
          <a:xfrm>
            <a:off x="4014129" y="7085449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761"/>
                </a:moveTo>
                <a:lnTo>
                  <a:pt x="15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14" name="bg object 8514"/>
          <p:cNvSpPr/>
          <p:nvPr/>
        </p:nvSpPr>
        <p:spPr>
          <a:xfrm>
            <a:off x="4014111" y="7082465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523" y="29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15" name="bg object 8515"/>
          <p:cNvSpPr/>
          <p:nvPr/>
        </p:nvSpPr>
        <p:spPr>
          <a:xfrm>
            <a:off x="4014114" y="7079360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3098"/>
                </a:moveTo>
                <a:lnTo>
                  <a:pt x="37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16" name="bg object 8516"/>
          <p:cNvSpPr/>
          <p:nvPr/>
        </p:nvSpPr>
        <p:spPr>
          <a:xfrm>
            <a:off x="4017850" y="7074908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0" y="4457"/>
                </a:moveTo>
                <a:lnTo>
                  <a:pt x="18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17" name="bg object 8517"/>
          <p:cNvSpPr/>
          <p:nvPr/>
        </p:nvSpPr>
        <p:spPr>
          <a:xfrm>
            <a:off x="4019711" y="7073379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523"/>
                </a:moveTo>
                <a:lnTo>
                  <a:pt x="30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18" name="bg object 8518"/>
          <p:cNvSpPr/>
          <p:nvPr/>
        </p:nvSpPr>
        <p:spPr>
          <a:xfrm>
            <a:off x="4021959" y="7071885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761" y="14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19" name="bg object 8519"/>
          <p:cNvSpPr/>
          <p:nvPr/>
        </p:nvSpPr>
        <p:spPr>
          <a:xfrm>
            <a:off x="4021960" y="7048322"/>
            <a:ext cx="46990" cy="24130"/>
          </a:xfrm>
          <a:custGeom>
            <a:avLst/>
            <a:gdLst/>
            <a:ahLst/>
            <a:cxnLst/>
            <a:rect l="l" t="t" r="r" b="b"/>
            <a:pathLst>
              <a:path w="46989" h="24129">
                <a:moveTo>
                  <a:pt x="0" y="23557"/>
                </a:moveTo>
                <a:lnTo>
                  <a:pt x="465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20" name="bg object 8520"/>
          <p:cNvSpPr/>
          <p:nvPr/>
        </p:nvSpPr>
        <p:spPr>
          <a:xfrm>
            <a:off x="4068480" y="7048320"/>
            <a:ext cx="22860" cy="45085"/>
          </a:xfrm>
          <a:custGeom>
            <a:avLst/>
            <a:gdLst/>
            <a:ahLst/>
            <a:cxnLst/>
            <a:rect l="l" t="t" r="r" b="b"/>
            <a:pathLst>
              <a:path w="22860" h="45084">
                <a:moveTo>
                  <a:pt x="0" y="0"/>
                </a:moveTo>
                <a:lnTo>
                  <a:pt x="22808" y="450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21" name="bg object 8521"/>
          <p:cNvSpPr/>
          <p:nvPr/>
        </p:nvSpPr>
        <p:spPr>
          <a:xfrm>
            <a:off x="4055098" y="7093326"/>
            <a:ext cx="36195" cy="18415"/>
          </a:xfrm>
          <a:custGeom>
            <a:avLst/>
            <a:gdLst/>
            <a:ahLst/>
            <a:cxnLst/>
            <a:rect l="l" t="t" r="r" b="b"/>
            <a:pathLst>
              <a:path w="36195" h="18415">
                <a:moveTo>
                  <a:pt x="36194" y="0"/>
                </a:moveTo>
                <a:lnTo>
                  <a:pt x="0" y="183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22" name="bg object 8522"/>
          <p:cNvSpPr/>
          <p:nvPr/>
        </p:nvSpPr>
        <p:spPr>
          <a:xfrm>
            <a:off x="4377958" y="759575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23" name="bg object 8523"/>
          <p:cNvSpPr/>
          <p:nvPr/>
        </p:nvSpPr>
        <p:spPr>
          <a:xfrm>
            <a:off x="4371783" y="7612619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24" name="bg object 8524"/>
          <p:cNvSpPr/>
          <p:nvPr/>
        </p:nvSpPr>
        <p:spPr>
          <a:xfrm>
            <a:off x="4363022" y="7603494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25" name="bg object 8525"/>
          <p:cNvSpPr/>
          <p:nvPr/>
        </p:nvSpPr>
        <p:spPr>
          <a:xfrm>
            <a:off x="4363026" y="759575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34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26" name="bg object 8526"/>
          <p:cNvSpPr/>
          <p:nvPr/>
        </p:nvSpPr>
        <p:spPr>
          <a:xfrm>
            <a:off x="4281074" y="7412196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27" name="bg object 8527"/>
          <p:cNvSpPr/>
          <p:nvPr/>
        </p:nvSpPr>
        <p:spPr>
          <a:xfrm>
            <a:off x="4266524" y="741219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53" y="0"/>
                </a:moveTo>
                <a:lnTo>
                  <a:pt x="0" y="84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28" name="bg object 8528"/>
          <p:cNvSpPr/>
          <p:nvPr/>
        </p:nvSpPr>
        <p:spPr>
          <a:xfrm>
            <a:off x="4266519" y="7420632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24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29" name="bg object 8529"/>
          <p:cNvSpPr/>
          <p:nvPr/>
        </p:nvSpPr>
        <p:spPr>
          <a:xfrm>
            <a:off x="4276040" y="7428643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32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30" name="bg object 8530"/>
          <p:cNvSpPr/>
          <p:nvPr/>
        </p:nvSpPr>
        <p:spPr>
          <a:xfrm>
            <a:off x="4283002" y="7420764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31" name="bg object 8531"/>
          <p:cNvSpPr/>
          <p:nvPr/>
        </p:nvSpPr>
        <p:spPr>
          <a:xfrm>
            <a:off x="4268452" y="7420767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53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32" name="bg object 8532"/>
          <p:cNvSpPr/>
          <p:nvPr/>
        </p:nvSpPr>
        <p:spPr>
          <a:xfrm>
            <a:off x="4268447" y="7429183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24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33" name="bg object 8533"/>
          <p:cNvSpPr/>
          <p:nvPr/>
        </p:nvSpPr>
        <p:spPr>
          <a:xfrm>
            <a:off x="4277966" y="743720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534" name="bg object 8534"/>
          <p:cNvPicPr/>
          <p:nvPr/>
        </p:nvPicPr>
        <p:blipFill>
          <a:blip r:embed="rId218" cstate="print"/>
          <a:stretch>
            <a:fillRect/>
          </a:stretch>
        </p:blipFill>
        <p:spPr>
          <a:xfrm>
            <a:off x="4110228" y="7220529"/>
            <a:ext cx="103525" cy="89738"/>
          </a:xfrm>
          <a:prstGeom prst="rect">
            <a:avLst/>
          </a:prstGeom>
        </p:spPr>
      </p:pic>
      <p:sp>
        <p:nvSpPr>
          <p:cNvPr id="8535" name="bg object 8535"/>
          <p:cNvSpPr/>
          <p:nvPr/>
        </p:nvSpPr>
        <p:spPr>
          <a:xfrm>
            <a:off x="4372540" y="7589075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36" name="bg object 8536"/>
          <p:cNvSpPr/>
          <p:nvPr/>
        </p:nvSpPr>
        <p:spPr>
          <a:xfrm>
            <a:off x="4366362" y="7605951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37" name="bg object 8537"/>
          <p:cNvSpPr/>
          <p:nvPr/>
        </p:nvSpPr>
        <p:spPr>
          <a:xfrm>
            <a:off x="4357605" y="7596817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38" name="bg object 8538"/>
          <p:cNvSpPr/>
          <p:nvPr/>
        </p:nvSpPr>
        <p:spPr>
          <a:xfrm>
            <a:off x="4357610" y="7589073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39" name="bg object 8539"/>
          <p:cNvSpPr/>
          <p:nvPr/>
        </p:nvSpPr>
        <p:spPr>
          <a:xfrm>
            <a:off x="4205587" y="7487375"/>
            <a:ext cx="12700" cy="6985"/>
          </a:xfrm>
          <a:custGeom>
            <a:avLst/>
            <a:gdLst/>
            <a:ahLst/>
            <a:cxnLst/>
            <a:rect l="l" t="t" r="r" b="b"/>
            <a:pathLst>
              <a:path w="12700" h="6984">
                <a:moveTo>
                  <a:pt x="12648" y="0"/>
                </a:moveTo>
                <a:lnTo>
                  <a:pt x="0" y="66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40" name="bg object 8540"/>
          <p:cNvSpPr/>
          <p:nvPr/>
        </p:nvSpPr>
        <p:spPr>
          <a:xfrm>
            <a:off x="4205590" y="7494053"/>
            <a:ext cx="10160" cy="19685"/>
          </a:xfrm>
          <a:custGeom>
            <a:avLst/>
            <a:gdLst/>
            <a:ahLst/>
            <a:cxnLst/>
            <a:rect l="l" t="t" r="r" b="b"/>
            <a:pathLst>
              <a:path w="10160" h="19684">
                <a:moveTo>
                  <a:pt x="0" y="0"/>
                </a:moveTo>
                <a:lnTo>
                  <a:pt x="10147" y="193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41" name="bg object 8541"/>
          <p:cNvSpPr/>
          <p:nvPr/>
        </p:nvSpPr>
        <p:spPr>
          <a:xfrm>
            <a:off x="4196432" y="7513430"/>
            <a:ext cx="19685" cy="10795"/>
          </a:xfrm>
          <a:custGeom>
            <a:avLst/>
            <a:gdLst/>
            <a:ahLst/>
            <a:cxnLst/>
            <a:rect l="l" t="t" r="r" b="b"/>
            <a:pathLst>
              <a:path w="19685" h="10795">
                <a:moveTo>
                  <a:pt x="19303" y="0"/>
                </a:moveTo>
                <a:lnTo>
                  <a:pt x="0" y="102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42" name="bg object 8542"/>
          <p:cNvSpPr/>
          <p:nvPr/>
        </p:nvSpPr>
        <p:spPr>
          <a:xfrm>
            <a:off x="4193479" y="7523727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2946" y="0"/>
                </a:moveTo>
                <a:lnTo>
                  <a:pt x="0" y="35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43" name="bg object 8543"/>
          <p:cNvSpPr/>
          <p:nvPr/>
        </p:nvSpPr>
        <p:spPr>
          <a:xfrm>
            <a:off x="4193483" y="7527227"/>
            <a:ext cx="635" cy="5080"/>
          </a:xfrm>
          <a:custGeom>
            <a:avLst/>
            <a:gdLst/>
            <a:ahLst/>
            <a:cxnLst/>
            <a:rect l="l" t="t" r="r" b="b"/>
            <a:pathLst>
              <a:path w="635" h="5079">
                <a:moveTo>
                  <a:pt x="0" y="0"/>
                </a:moveTo>
                <a:lnTo>
                  <a:pt x="457" y="45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44" name="bg object 8544"/>
          <p:cNvSpPr/>
          <p:nvPr/>
        </p:nvSpPr>
        <p:spPr>
          <a:xfrm>
            <a:off x="4193940" y="7531775"/>
            <a:ext cx="53340" cy="100965"/>
          </a:xfrm>
          <a:custGeom>
            <a:avLst/>
            <a:gdLst/>
            <a:ahLst/>
            <a:cxnLst/>
            <a:rect l="l" t="t" r="r" b="b"/>
            <a:pathLst>
              <a:path w="53339" h="100965">
                <a:moveTo>
                  <a:pt x="0" y="0"/>
                </a:moveTo>
                <a:lnTo>
                  <a:pt x="53211" y="1007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45" name="bg object 8545"/>
          <p:cNvSpPr/>
          <p:nvPr/>
        </p:nvSpPr>
        <p:spPr>
          <a:xfrm>
            <a:off x="4247149" y="7632514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0"/>
                </a:moveTo>
                <a:lnTo>
                  <a:pt x="3517" y="29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46" name="bg object 8546"/>
          <p:cNvSpPr/>
          <p:nvPr/>
        </p:nvSpPr>
        <p:spPr>
          <a:xfrm>
            <a:off x="4250667" y="7634998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0" y="457"/>
                </a:moveTo>
                <a:lnTo>
                  <a:pt x="45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47" name="bg object 8547"/>
          <p:cNvSpPr/>
          <p:nvPr/>
        </p:nvSpPr>
        <p:spPr>
          <a:xfrm>
            <a:off x="4255215" y="7623252"/>
            <a:ext cx="22225" cy="12065"/>
          </a:xfrm>
          <a:custGeom>
            <a:avLst/>
            <a:gdLst/>
            <a:ahLst/>
            <a:cxnLst/>
            <a:rect l="l" t="t" r="r" b="b"/>
            <a:pathLst>
              <a:path w="22225" h="12065">
                <a:moveTo>
                  <a:pt x="0" y="11747"/>
                </a:moveTo>
                <a:lnTo>
                  <a:pt x="221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48" name="bg object 8548"/>
          <p:cNvSpPr/>
          <p:nvPr/>
        </p:nvSpPr>
        <p:spPr>
          <a:xfrm>
            <a:off x="4277381" y="7623248"/>
            <a:ext cx="5715" cy="10795"/>
          </a:xfrm>
          <a:custGeom>
            <a:avLst/>
            <a:gdLst/>
            <a:ahLst/>
            <a:cxnLst/>
            <a:rect l="l" t="t" r="r" b="b"/>
            <a:pathLst>
              <a:path w="5714" h="10795">
                <a:moveTo>
                  <a:pt x="0" y="0"/>
                </a:moveTo>
                <a:lnTo>
                  <a:pt x="5524" y="104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49" name="bg object 8549"/>
          <p:cNvSpPr/>
          <p:nvPr/>
        </p:nvSpPr>
        <p:spPr>
          <a:xfrm>
            <a:off x="4282910" y="7631284"/>
            <a:ext cx="10795" cy="2540"/>
          </a:xfrm>
          <a:custGeom>
            <a:avLst/>
            <a:gdLst/>
            <a:ahLst/>
            <a:cxnLst/>
            <a:rect l="l" t="t" r="r" b="b"/>
            <a:pathLst>
              <a:path w="10795" h="2540">
                <a:moveTo>
                  <a:pt x="0" y="2362"/>
                </a:moveTo>
                <a:lnTo>
                  <a:pt x="105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50" name="bg object 8550"/>
          <p:cNvSpPr/>
          <p:nvPr/>
        </p:nvSpPr>
        <p:spPr>
          <a:xfrm>
            <a:off x="4293443" y="7631279"/>
            <a:ext cx="10795" cy="3810"/>
          </a:xfrm>
          <a:custGeom>
            <a:avLst/>
            <a:gdLst/>
            <a:ahLst/>
            <a:cxnLst/>
            <a:rect l="l" t="t" r="r" b="b"/>
            <a:pathLst>
              <a:path w="10795" h="3809">
                <a:moveTo>
                  <a:pt x="0" y="0"/>
                </a:moveTo>
                <a:lnTo>
                  <a:pt x="10312" y="32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51" name="bg object 8551"/>
          <p:cNvSpPr/>
          <p:nvPr/>
        </p:nvSpPr>
        <p:spPr>
          <a:xfrm>
            <a:off x="4303757" y="7634507"/>
            <a:ext cx="7620" cy="8255"/>
          </a:xfrm>
          <a:custGeom>
            <a:avLst/>
            <a:gdLst/>
            <a:ahLst/>
            <a:cxnLst/>
            <a:rect l="l" t="t" r="r" b="b"/>
            <a:pathLst>
              <a:path w="7620" h="8254">
                <a:moveTo>
                  <a:pt x="0" y="0"/>
                </a:moveTo>
                <a:lnTo>
                  <a:pt x="7302" y="79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52" name="bg object 8552"/>
          <p:cNvSpPr/>
          <p:nvPr/>
        </p:nvSpPr>
        <p:spPr>
          <a:xfrm>
            <a:off x="4311062" y="7636168"/>
            <a:ext cx="12065" cy="6350"/>
          </a:xfrm>
          <a:custGeom>
            <a:avLst/>
            <a:gdLst/>
            <a:ahLst/>
            <a:cxnLst/>
            <a:rect l="l" t="t" r="r" b="b"/>
            <a:pathLst>
              <a:path w="12064" h="6350">
                <a:moveTo>
                  <a:pt x="0" y="6286"/>
                </a:moveTo>
                <a:lnTo>
                  <a:pt x="118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53" name="bg object 8553"/>
          <p:cNvSpPr/>
          <p:nvPr/>
        </p:nvSpPr>
        <p:spPr>
          <a:xfrm>
            <a:off x="4322965" y="7613661"/>
            <a:ext cx="43815" cy="22860"/>
          </a:xfrm>
          <a:custGeom>
            <a:avLst/>
            <a:gdLst/>
            <a:ahLst/>
            <a:cxnLst/>
            <a:rect l="l" t="t" r="r" b="b"/>
            <a:pathLst>
              <a:path w="43814" h="22859">
                <a:moveTo>
                  <a:pt x="0" y="22503"/>
                </a:moveTo>
                <a:lnTo>
                  <a:pt x="4348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54" name="bg object 8554"/>
          <p:cNvSpPr/>
          <p:nvPr/>
        </p:nvSpPr>
        <p:spPr>
          <a:xfrm>
            <a:off x="4269237" y="7428665"/>
            <a:ext cx="97790" cy="185420"/>
          </a:xfrm>
          <a:custGeom>
            <a:avLst/>
            <a:gdLst/>
            <a:ahLst/>
            <a:cxnLst/>
            <a:rect l="l" t="t" r="r" b="b"/>
            <a:pathLst>
              <a:path w="97789" h="185420">
                <a:moveTo>
                  <a:pt x="97216" y="1849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55" name="bg object 8555"/>
          <p:cNvSpPr/>
          <p:nvPr/>
        </p:nvSpPr>
        <p:spPr>
          <a:xfrm>
            <a:off x="4204882" y="7428670"/>
            <a:ext cx="64769" cy="33655"/>
          </a:xfrm>
          <a:custGeom>
            <a:avLst/>
            <a:gdLst/>
            <a:ahLst/>
            <a:cxnLst/>
            <a:rect l="l" t="t" r="r" b="b"/>
            <a:pathLst>
              <a:path w="64770" h="33654">
                <a:moveTo>
                  <a:pt x="64349" y="0"/>
                </a:moveTo>
                <a:lnTo>
                  <a:pt x="0" y="334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56" name="bg object 8556"/>
          <p:cNvSpPr/>
          <p:nvPr/>
        </p:nvSpPr>
        <p:spPr>
          <a:xfrm>
            <a:off x="4204880" y="7462081"/>
            <a:ext cx="13970" cy="25400"/>
          </a:xfrm>
          <a:custGeom>
            <a:avLst/>
            <a:gdLst/>
            <a:ahLst/>
            <a:cxnLst/>
            <a:rect l="l" t="t" r="r" b="b"/>
            <a:pathLst>
              <a:path w="13970" h="25400">
                <a:moveTo>
                  <a:pt x="0" y="0"/>
                </a:moveTo>
                <a:lnTo>
                  <a:pt x="13360" y="252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57" name="bg object 8557"/>
          <p:cNvSpPr/>
          <p:nvPr/>
        </p:nvSpPr>
        <p:spPr>
          <a:xfrm>
            <a:off x="3845127" y="6791762"/>
            <a:ext cx="5715" cy="10795"/>
          </a:xfrm>
          <a:custGeom>
            <a:avLst/>
            <a:gdLst/>
            <a:ahLst/>
            <a:cxnLst/>
            <a:rect l="l" t="t" r="r" b="b"/>
            <a:pathLst>
              <a:path w="5714" h="10795">
                <a:moveTo>
                  <a:pt x="0" y="0"/>
                </a:moveTo>
                <a:lnTo>
                  <a:pt x="5397" y="104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58" name="bg object 8558"/>
          <p:cNvSpPr/>
          <p:nvPr/>
        </p:nvSpPr>
        <p:spPr>
          <a:xfrm>
            <a:off x="3828067" y="6802244"/>
            <a:ext cx="22860" cy="12065"/>
          </a:xfrm>
          <a:custGeom>
            <a:avLst/>
            <a:gdLst/>
            <a:ahLst/>
            <a:cxnLst/>
            <a:rect l="l" t="t" r="r" b="b"/>
            <a:pathLst>
              <a:path w="22860" h="12065">
                <a:moveTo>
                  <a:pt x="22453" y="0"/>
                </a:moveTo>
                <a:lnTo>
                  <a:pt x="0" y="115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59" name="bg object 8559"/>
          <p:cNvSpPr/>
          <p:nvPr/>
        </p:nvSpPr>
        <p:spPr>
          <a:xfrm>
            <a:off x="3825147" y="6813759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2920" y="0"/>
                </a:moveTo>
                <a:lnTo>
                  <a:pt x="0" y="34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60" name="bg object 8560"/>
          <p:cNvSpPr/>
          <p:nvPr/>
        </p:nvSpPr>
        <p:spPr>
          <a:xfrm>
            <a:off x="3825143" y="6817208"/>
            <a:ext cx="635" cy="5080"/>
          </a:xfrm>
          <a:custGeom>
            <a:avLst/>
            <a:gdLst/>
            <a:ahLst/>
            <a:cxnLst/>
            <a:rect l="l" t="t" r="r" b="b"/>
            <a:pathLst>
              <a:path w="635" h="5079">
                <a:moveTo>
                  <a:pt x="0" y="0"/>
                </a:moveTo>
                <a:lnTo>
                  <a:pt x="393" y="45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61" name="bg object 8561"/>
          <p:cNvSpPr/>
          <p:nvPr/>
        </p:nvSpPr>
        <p:spPr>
          <a:xfrm>
            <a:off x="3825530" y="6821723"/>
            <a:ext cx="52069" cy="100965"/>
          </a:xfrm>
          <a:custGeom>
            <a:avLst/>
            <a:gdLst/>
            <a:ahLst/>
            <a:cxnLst/>
            <a:rect l="l" t="t" r="r" b="b"/>
            <a:pathLst>
              <a:path w="52070" h="100965">
                <a:moveTo>
                  <a:pt x="0" y="0"/>
                </a:moveTo>
                <a:lnTo>
                  <a:pt x="51903" y="1004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62" name="bg object 8562"/>
          <p:cNvSpPr/>
          <p:nvPr/>
        </p:nvSpPr>
        <p:spPr>
          <a:xfrm>
            <a:off x="3877439" y="6922121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0"/>
                </a:moveTo>
                <a:lnTo>
                  <a:pt x="3428" y="29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63" name="bg object 8563"/>
          <p:cNvSpPr/>
          <p:nvPr/>
        </p:nvSpPr>
        <p:spPr>
          <a:xfrm>
            <a:off x="3880871" y="6924674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0" y="355"/>
                </a:moveTo>
                <a:lnTo>
                  <a:pt x="44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64" name="bg object 8564"/>
          <p:cNvSpPr/>
          <p:nvPr/>
        </p:nvSpPr>
        <p:spPr>
          <a:xfrm>
            <a:off x="3885368" y="6914681"/>
            <a:ext cx="19685" cy="10160"/>
          </a:xfrm>
          <a:custGeom>
            <a:avLst/>
            <a:gdLst/>
            <a:ahLst/>
            <a:cxnLst/>
            <a:rect l="l" t="t" r="r" b="b"/>
            <a:pathLst>
              <a:path w="19685" h="10159">
                <a:moveTo>
                  <a:pt x="0" y="9994"/>
                </a:moveTo>
                <a:lnTo>
                  <a:pt x="194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65" name="bg object 8565"/>
          <p:cNvSpPr/>
          <p:nvPr/>
        </p:nvSpPr>
        <p:spPr>
          <a:xfrm>
            <a:off x="3904829" y="6914682"/>
            <a:ext cx="10160" cy="19685"/>
          </a:xfrm>
          <a:custGeom>
            <a:avLst/>
            <a:gdLst/>
            <a:ahLst/>
            <a:cxnLst/>
            <a:rect l="l" t="t" r="r" b="b"/>
            <a:pathLst>
              <a:path w="10160" h="19684">
                <a:moveTo>
                  <a:pt x="0" y="0"/>
                </a:moveTo>
                <a:lnTo>
                  <a:pt x="9981" y="194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66" name="bg object 8566"/>
          <p:cNvSpPr/>
          <p:nvPr/>
        </p:nvSpPr>
        <p:spPr>
          <a:xfrm>
            <a:off x="3914805" y="6927464"/>
            <a:ext cx="12700" cy="6985"/>
          </a:xfrm>
          <a:custGeom>
            <a:avLst/>
            <a:gdLst/>
            <a:ahLst/>
            <a:cxnLst/>
            <a:rect l="l" t="t" r="r" b="b"/>
            <a:pathLst>
              <a:path w="12700" h="6984">
                <a:moveTo>
                  <a:pt x="0" y="6680"/>
                </a:moveTo>
                <a:lnTo>
                  <a:pt x="126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67" name="bg object 8567"/>
          <p:cNvSpPr/>
          <p:nvPr/>
        </p:nvSpPr>
        <p:spPr>
          <a:xfrm>
            <a:off x="3927453" y="6894129"/>
            <a:ext cx="64769" cy="33655"/>
          </a:xfrm>
          <a:custGeom>
            <a:avLst/>
            <a:gdLst/>
            <a:ahLst/>
            <a:cxnLst/>
            <a:rect l="l" t="t" r="r" b="b"/>
            <a:pathLst>
              <a:path w="64770" h="33654">
                <a:moveTo>
                  <a:pt x="0" y="33336"/>
                </a:moveTo>
                <a:lnTo>
                  <a:pt x="642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68" name="bg object 8568"/>
          <p:cNvSpPr/>
          <p:nvPr/>
        </p:nvSpPr>
        <p:spPr>
          <a:xfrm>
            <a:off x="3909249" y="6735034"/>
            <a:ext cx="82550" cy="159385"/>
          </a:xfrm>
          <a:custGeom>
            <a:avLst/>
            <a:gdLst/>
            <a:ahLst/>
            <a:cxnLst/>
            <a:rect l="l" t="t" r="r" b="b"/>
            <a:pathLst>
              <a:path w="82550" h="159384">
                <a:moveTo>
                  <a:pt x="82420" y="1590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69" name="bg object 8569"/>
          <p:cNvSpPr/>
          <p:nvPr/>
        </p:nvSpPr>
        <p:spPr>
          <a:xfrm>
            <a:off x="3905788" y="6728291"/>
            <a:ext cx="3810" cy="6985"/>
          </a:xfrm>
          <a:custGeom>
            <a:avLst/>
            <a:gdLst/>
            <a:ahLst/>
            <a:cxnLst/>
            <a:rect l="l" t="t" r="r" b="b"/>
            <a:pathLst>
              <a:path w="3810" h="6984">
                <a:moveTo>
                  <a:pt x="3454" y="674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70" name="bg object 8570"/>
          <p:cNvSpPr/>
          <p:nvPr/>
        </p:nvSpPr>
        <p:spPr>
          <a:xfrm>
            <a:off x="3862462" y="6728289"/>
            <a:ext cx="43815" cy="22860"/>
          </a:xfrm>
          <a:custGeom>
            <a:avLst/>
            <a:gdLst/>
            <a:ahLst/>
            <a:cxnLst/>
            <a:rect l="l" t="t" r="r" b="b"/>
            <a:pathLst>
              <a:path w="43814" h="22859">
                <a:moveTo>
                  <a:pt x="43331" y="0"/>
                </a:moveTo>
                <a:lnTo>
                  <a:pt x="0" y="224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71" name="bg object 8571"/>
          <p:cNvSpPr/>
          <p:nvPr/>
        </p:nvSpPr>
        <p:spPr>
          <a:xfrm>
            <a:off x="3862457" y="6750725"/>
            <a:ext cx="3810" cy="6985"/>
          </a:xfrm>
          <a:custGeom>
            <a:avLst/>
            <a:gdLst/>
            <a:ahLst/>
            <a:cxnLst/>
            <a:rect l="l" t="t" r="r" b="b"/>
            <a:pathLst>
              <a:path w="3810" h="6984">
                <a:moveTo>
                  <a:pt x="0" y="0"/>
                </a:moveTo>
                <a:lnTo>
                  <a:pt x="3467" y="6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72" name="bg object 8572"/>
          <p:cNvSpPr/>
          <p:nvPr/>
        </p:nvSpPr>
        <p:spPr>
          <a:xfrm>
            <a:off x="3853937" y="6757456"/>
            <a:ext cx="12065" cy="6350"/>
          </a:xfrm>
          <a:custGeom>
            <a:avLst/>
            <a:gdLst/>
            <a:ahLst/>
            <a:cxnLst/>
            <a:rect l="l" t="t" r="r" b="b"/>
            <a:pathLst>
              <a:path w="12064" h="6350">
                <a:moveTo>
                  <a:pt x="11988" y="0"/>
                </a:moveTo>
                <a:lnTo>
                  <a:pt x="0" y="61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73" name="bg object 8573"/>
          <p:cNvSpPr/>
          <p:nvPr/>
        </p:nvSpPr>
        <p:spPr>
          <a:xfrm>
            <a:off x="3853937" y="6763609"/>
            <a:ext cx="2540" cy="10795"/>
          </a:xfrm>
          <a:custGeom>
            <a:avLst/>
            <a:gdLst/>
            <a:ahLst/>
            <a:cxnLst/>
            <a:rect l="l" t="t" r="r" b="b"/>
            <a:pathLst>
              <a:path w="2539" h="10795">
                <a:moveTo>
                  <a:pt x="0" y="0"/>
                </a:moveTo>
                <a:lnTo>
                  <a:pt x="2362" y="105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74" name="bg object 8574"/>
          <p:cNvSpPr/>
          <p:nvPr/>
        </p:nvSpPr>
        <p:spPr>
          <a:xfrm>
            <a:off x="3853078" y="6774144"/>
            <a:ext cx="3810" cy="10795"/>
          </a:xfrm>
          <a:custGeom>
            <a:avLst/>
            <a:gdLst/>
            <a:ahLst/>
            <a:cxnLst/>
            <a:rect l="l" t="t" r="r" b="b"/>
            <a:pathLst>
              <a:path w="3810" h="10795">
                <a:moveTo>
                  <a:pt x="3225" y="0"/>
                </a:moveTo>
                <a:lnTo>
                  <a:pt x="0" y="102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75" name="bg object 8575"/>
          <p:cNvSpPr/>
          <p:nvPr/>
        </p:nvSpPr>
        <p:spPr>
          <a:xfrm>
            <a:off x="3845124" y="6784440"/>
            <a:ext cx="8255" cy="7620"/>
          </a:xfrm>
          <a:custGeom>
            <a:avLst/>
            <a:gdLst/>
            <a:ahLst/>
            <a:cxnLst/>
            <a:rect l="l" t="t" r="r" b="b"/>
            <a:pathLst>
              <a:path w="8254" h="7620">
                <a:moveTo>
                  <a:pt x="7949" y="0"/>
                </a:moveTo>
                <a:lnTo>
                  <a:pt x="0" y="73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76" name="bg object 8576"/>
          <p:cNvSpPr/>
          <p:nvPr/>
        </p:nvSpPr>
        <p:spPr>
          <a:xfrm>
            <a:off x="4083614" y="7040131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77" name="bg object 8577"/>
          <p:cNvSpPr/>
          <p:nvPr/>
        </p:nvSpPr>
        <p:spPr>
          <a:xfrm>
            <a:off x="4069049" y="7040126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66" y="0"/>
                </a:moveTo>
                <a:lnTo>
                  <a:pt x="0" y="84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78" name="bg object 8578"/>
          <p:cNvSpPr/>
          <p:nvPr/>
        </p:nvSpPr>
        <p:spPr>
          <a:xfrm>
            <a:off x="4069050" y="7048552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24" y="164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79" name="bg object 8579"/>
          <p:cNvSpPr/>
          <p:nvPr/>
        </p:nvSpPr>
        <p:spPr>
          <a:xfrm>
            <a:off x="4078574" y="7056583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32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80" name="bg object 8580"/>
          <p:cNvSpPr/>
          <p:nvPr/>
        </p:nvSpPr>
        <p:spPr>
          <a:xfrm>
            <a:off x="4081686" y="7031552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81" name="bg object 8581"/>
          <p:cNvSpPr/>
          <p:nvPr/>
        </p:nvSpPr>
        <p:spPr>
          <a:xfrm>
            <a:off x="4067120" y="7031547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66" y="0"/>
                </a:moveTo>
                <a:lnTo>
                  <a:pt x="0" y="84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82" name="bg object 8582"/>
          <p:cNvSpPr/>
          <p:nvPr/>
        </p:nvSpPr>
        <p:spPr>
          <a:xfrm>
            <a:off x="4067121" y="7039973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24" y="164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83" name="bg object 8583"/>
          <p:cNvSpPr/>
          <p:nvPr/>
        </p:nvSpPr>
        <p:spPr>
          <a:xfrm>
            <a:off x="4076646" y="7048005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32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84" name="bg object 8584"/>
          <p:cNvSpPr/>
          <p:nvPr/>
        </p:nvSpPr>
        <p:spPr>
          <a:xfrm>
            <a:off x="4098061" y="7068976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85" name="bg object 8585"/>
          <p:cNvSpPr/>
          <p:nvPr/>
        </p:nvSpPr>
        <p:spPr>
          <a:xfrm>
            <a:off x="4091864" y="7085861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60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86" name="bg object 8586"/>
          <p:cNvSpPr/>
          <p:nvPr/>
        </p:nvSpPr>
        <p:spPr>
          <a:xfrm>
            <a:off x="4083120" y="7076721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50" y="16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87" name="bg object 8587"/>
          <p:cNvSpPr/>
          <p:nvPr/>
        </p:nvSpPr>
        <p:spPr>
          <a:xfrm>
            <a:off x="4083125" y="706897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88" name="bg object 8588"/>
          <p:cNvSpPr/>
          <p:nvPr/>
        </p:nvSpPr>
        <p:spPr>
          <a:xfrm>
            <a:off x="4104252" y="707520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50" y="16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89" name="bg object 8589"/>
          <p:cNvSpPr/>
          <p:nvPr/>
        </p:nvSpPr>
        <p:spPr>
          <a:xfrm>
            <a:off x="4098064" y="709208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90" name="bg object 8590"/>
          <p:cNvSpPr/>
          <p:nvPr/>
        </p:nvSpPr>
        <p:spPr>
          <a:xfrm>
            <a:off x="4089311" y="7082964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50" y="16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91" name="bg object 8591"/>
          <p:cNvSpPr/>
          <p:nvPr/>
        </p:nvSpPr>
        <p:spPr>
          <a:xfrm>
            <a:off x="4089315" y="7075196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72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92" name="bg object 8592"/>
          <p:cNvSpPr/>
          <p:nvPr/>
        </p:nvSpPr>
        <p:spPr>
          <a:xfrm>
            <a:off x="4003332" y="687574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93" name="bg object 8593"/>
          <p:cNvSpPr/>
          <p:nvPr/>
        </p:nvSpPr>
        <p:spPr>
          <a:xfrm>
            <a:off x="3997159" y="6892630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94" name="bg object 8594"/>
          <p:cNvSpPr/>
          <p:nvPr/>
        </p:nvSpPr>
        <p:spPr>
          <a:xfrm>
            <a:off x="3988395" y="6883487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95" name="bg object 8595"/>
          <p:cNvSpPr/>
          <p:nvPr/>
        </p:nvSpPr>
        <p:spPr>
          <a:xfrm>
            <a:off x="3988394" y="6875744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96" name="bg object 8596"/>
          <p:cNvSpPr/>
          <p:nvPr/>
        </p:nvSpPr>
        <p:spPr>
          <a:xfrm>
            <a:off x="3997140" y="6869499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97" name="bg object 8597"/>
          <p:cNvSpPr/>
          <p:nvPr/>
        </p:nvSpPr>
        <p:spPr>
          <a:xfrm>
            <a:off x="3990968" y="6886386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98" name="bg object 8598"/>
          <p:cNvSpPr/>
          <p:nvPr/>
        </p:nvSpPr>
        <p:spPr>
          <a:xfrm>
            <a:off x="3982204" y="6877243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99" name="bg object 8599"/>
          <p:cNvSpPr/>
          <p:nvPr/>
        </p:nvSpPr>
        <p:spPr>
          <a:xfrm>
            <a:off x="3982204" y="6869503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00" name="bg object 8600"/>
          <p:cNvSpPr/>
          <p:nvPr/>
        </p:nvSpPr>
        <p:spPr>
          <a:xfrm>
            <a:off x="3354949" y="5766061"/>
            <a:ext cx="45085" cy="26670"/>
          </a:xfrm>
          <a:custGeom>
            <a:avLst/>
            <a:gdLst/>
            <a:ahLst/>
            <a:cxnLst/>
            <a:rect l="l" t="t" r="r" b="b"/>
            <a:pathLst>
              <a:path w="45085" h="26670">
                <a:moveTo>
                  <a:pt x="45033" y="0"/>
                </a:moveTo>
                <a:lnTo>
                  <a:pt x="0" y="263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01" name="bg object 8601"/>
          <p:cNvSpPr/>
          <p:nvPr/>
        </p:nvSpPr>
        <p:spPr>
          <a:xfrm>
            <a:off x="3354087" y="5790963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63" y="1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02" name="bg object 8602"/>
          <p:cNvSpPr/>
          <p:nvPr/>
        </p:nvSpPr>
        <p:spPr>
          <a:xfrm>
            <a:off x="3351181" y="5790969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2908" y="0"/>
                </a:moveTo>
                <a:lnTo>
                  <a:pt x="0" y="17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03" name="bg object 8603"/>
          <p:cNvSpPr/>
          <p:nvPr/>
        </p:nvSpPr>
        <p:spPr>
          <a:xfrm>
            <a:off x="3346404" y="5791827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775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04" name="bg object 8604"/>
          <p:cNvSpPr/>
          <p:nvPr/>
        </p:nvSpPr>
        <p:spPr>
          <a:xfrm>
            <a:off x="3341785" y="5791831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4622" y="0"/>
                </a:moveTo>
                <a:lnTo>
                  <a:pt x="0" y="14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05" name="bg object 8605"/>
          <p:cNvSpPr/>
          <p:nvPr/>
        </p:nvSpPr>
        <p:spPr>
          <a:xfrm>
            <a:off x="3340101" y="5790395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689" y="29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06" name="bg object 8606"/>
          <p:cNvSpPr/>
          <p:nvPr/>
        </p:nvSpPr>
        <p:spPr>
          <a:xfrm>
            <a:off x="3338638" y="5790392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460" y="0"/>
                </a:moveTo>
                <a:lnTo>
                  <a:pt x="0" y="8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07" name="bg object 8607"/>
          <p:cNvSpPr/>
          <p:nvPr/>
        </p:nvSpPr>
        <p:spPr>
          <a:xfrm>
            <a:off x="3322491" y="5763642"/>
            <a:ext cx="16510" cy="27940"/>
          </a:xfrm>
          <a:custGeom>
            <a:avLst/>
            <a:gdLst/>
            <a:ahLst/>
            <a:cxnLst/>
            <a:rect l="l" t="t" r="r" b="b"/>
            <a:pathLst>
              <a:path w="16510" h="27939">
                <a:moveTo>
                  <a:pt x="16153" y="275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08" name="bg object 8608"/>
          <p:cNvSpPr/>
          <p:nvPr/>
        </p:nvSpPr>
        <p:spPr>
          <a:xfrm>
            <a:off x="3322488" y="5762778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863"/>
                </a:moveTo>
                <a:lnTo>
                  <a:pt x="14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09" name="bg object 8609"/>
          <p:cNvSpPr/>
          <p:nvPr/>
        </p:nvSpPr>
        <p:spPr>
          <a:xfrm>
            <a:off x="3322242" y="5759870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701" y="29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10" name="bg object 8610"/>
          <p:cNvSpPr/>
          <p:nvPr/>
        </p:nvSpPr>
        <p:spPr>
          <a:xfrm>
            <a:off x="3322235" y="5756567"/>
            <a:ext cx="3810" cy="3810"/>
          </a:xfrm>
          <a:custGeom>
            <a:avLst/>
            <a:gdLst/>
            <a:ahLst/>
            <a:cxnLst/>
            <a:rect l="l" t="t" r="r" b="b"/>
            <a:pathLst>
              <a:path w="3810" h="3810">
                <a:moveTo>
                  <a:pt x="0" y="3301"/>
                </a:moveTo>
                <a:lnTo>
                  <a:pt x="35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11" name="bg object 8611"/>
          <p:cNvSpPr/>
          <p:nvPr/>
        </p:nvSpPr>
        <p:spPr>
          <a:xfrm>
            <a:off x="3325788" y="5751983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0" y="4584"/>
                </a:moveTo>
                <a:lnTo>
                  <a:pt x="15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12" name="bg object 8612"/>
          <p:cNvSpPr/>
          <p:nvPr/>
        </p:nvSpPr>
        <p:spPr>
          <a:xfrm>
            <a:off x="3327378" y="5750294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689"/>
                </a:moveTo>
                <a:lnTo>
                  <a:pt x="29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13" name="bg object 8613"/>
          <p:cNvSpPr/>
          <p:nvPr/>
        </p:nvSpPr>
        <p:spPr>
          <a:xfrm>
            <a:off x="3329423" y="5748831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63" y="1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14" name="bg object 8614"/>
          <p:cNvSpPr/>
          <p:nvPr/>
        </p:nvSpPr>
        <p:spPr>
          <a:xfrm>
            <a:off x="3329425" y="5722472"/>
            <a:ext cx="45085" cy="26670"/>
          </a:xfrm>
          <a:custGeom>
            <a:avLst/>
            <a:gdLst/>
            <a:ahLst/>
            <a:cxnLst/>
            <a:rect l="l" t="t" r="r" b="b"/>
            <a:pathLst>
              <a:path w="45085" h="26670">
                <a:moveTo>
                  <a:pt x="0" y="26364"/>
                </a:moveTo>
                <a:lnTo>
                  <a:pt x="450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15" name="bg object 8615"/>
          <p:cNvSpPr/>
          <p:nvPr/>
        </p:nvSpPr>
        <p:spPr>
          <a:xfrm>
            <a:off x="3374455" y="5722474"/>
            <a:ext cx="26034" cy="43815"/>
          </a:xfrm>
          <a:custGeom>
            <a:avLst/>
            <a:gdLst/>
            <a:ahLst/>
            <a:cxnLst/>
            <a:rect l="l" t="t" r="r" b="b"/>
            <a:pathLst>
              <a:path w="26035" h="43814">
                <a:moveTo>
                  <a:pt x="0" y="0"/>
                </a:moveTo>
                <a:lnTo>
                  <a:pt x="25526" y="43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16" name="bg object 8616"/>
          <p:cNvSpPr/>
          <p:nvPr/>
        </p:nvSpPr>
        <p:spPr>
          <a:xfrm>
            <a:off x="3364943" y="5766061"/>
            <a:ext cx="35560" cy="20955"/>
          </a:xfrm>
          <a:custGeom>
            <a:avLst/>
            <a:gdLst/>
            <a:ahLst/>
            <a:cxnLst/>
            <a:rect l="l" t="t" r="r" b="b"/>
            <a:pathLst>
              <a:path w="35560" h="20954">
                <a:moveTo>
                  <a:pt x="35038" y="0"/>
                </a:moveTo>
                <a:lnTo>
                  <a:pt x="0" y="205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617" name="bg object 8617"/>
          <p:cNvPicPr/>
          <p:nvPr/>
        </p:nvPicPr>
        <p:blipFill>
          <a:blip r:embed="rId219" cstate="print"/>
          <a:stretch>
            <a:fillRect/>
          </a:stretch>
        </p:blipFill>
        <p:spPr>
          <a:xfrm>
            <a:off x="2746248" y="5390251"/>
            <a:ext cx="164518" cy="182656"/>
          </a:xfrm>
          <a:prstGeom prst="rect">
            <a:avLst/>
          </a:prstGeom>
        </p:spPr>
      </p:pic>
      <p:sp>
        <p:nvSpPr>
          <p:cNvPr id="8618" name="bg object 8618"/>
          <p:cNvSpPr/>
          <p:nvPr/>
        </p:nvSpPr>
        <p:spPr>
          <a:xfrm>
            <a:off x="3072534" y="5211948"/>
            <a:ext cx="43815" cy="22860"/>
          </a:xfrm>
          <a:custGeom>
            <a:avLst/>
            <a:gdLst/>
            <a:ahLst/>
            <a:cxnLst/>
            <a:rect l="l" t="t" r="r" b="b"/>
            <a:pathLst>
              <a:path w="43814" h="22860">
                <a:moveTo>
                  <a:pt x="43407" y="0"/>
                </a:moveTo>
                <a:lnTo>
                  <a:pt x="0" y="226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19" name="bg object 8619"/>
          <p:cNvSpPr/>
          <p:nvPr/>
        </p:nvSpPr>
        <p:spPr>
          <a:xfrm>
            <a:off x="3072539" y="5234633"/>
            <a:ext cx="3810" cy="6985"/>
          </a:xfrm>
          <a:custGeom>
            <a:avLst/>
            <a:gdLst/>
            <a:ahLst/>
            <a:cxnLst/>
            <a:rect l="l" t="t" r="r" b="b"/>
            <a:pathLst>
              <a:path w="3810" h="6985">
                <a:moveTo>
                  <a:pt x="0" y="0"/>
                </a:moveTo>
                <a:lnTo>
                  <a:pt x="3606" y="66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20" name="bg object 8620"/>
          <p:cNvSpPr/>
          <p:nvPr/>
        </p:nvSpPr>
        <p:spPr>
          <a:xfrm>
            <a:off x="3064241" y="5241302"/>
            <a:ext cx="12065" cy="6350"/>
          </a:xfrm>
          <a:custGeom>
            <a:avLst/>
            <a:gdLst/>
            <a:ahLst/>
            <a:cxnLst/>
            <a:rect l="l" t="t" r="r" b="b"/>
            <a:pathLst>
              <a:path w="12064" h="6350">
                <a:moveTo>
                  <a:pt x="11899" y="0"/>
                </a:moveTo>
                <a:lnTo>
                  <a:pt x="0" y="62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21" name="bg object 8621"/>
          <p:cNvSpPr/>
          <p:nvPr/>
        </p:nvSpPr>
        <p:spPr>
          <a:xfrm>
            <a:off x="3064238" y="5247600"/>
            <a:ext cx="2540" cy="10795"/>
          </a:xfrm>
          <a:custGeom>
            <a:avLst/>
            <a:gdLst/>
            <a:ahLst/>
            <a:cxnLst/>
            <a:rect l="l" t="t" r="r" b="b"/>
            <a:pathLst>
              <a:path w="2539" h="10795">
                <a:moveTo>
                  <a:pt x="0" y="0"/>
                </a:moveTo>
                <a:lnTo>
                  <a:pt x="2362" y="105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22" name="bg object 8622"/>
          <p:cNvSpPr/>
          <p:nvPr/>
        </p:nvSpPr>
        <p:spPr>
          <a:xfrm>
            <a:off x="3063379" y="5258164"/>
            <a:ext cx="3810" cy="10795"/>
          </a:xfrm>
          <a:custGeom>
            <a:avLst/>
            <a:gdLst/>
            <a:ahLst/>
            <a:cxnLst/>
            <a:rect l="l" t="t" r="r" b="b"/>
            <a:pathLst>
              <a:path w="3810" h="10795">
                <a:moveTo>
                  <a:pt x="3225" y="0"/>
                </a:moveTo>
                <a:lnTo>
                  <a:pt x="0" y="103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23" name="bg object 8623"/>
          <p:cNvSpPr/>
          <p:nvPr/>
        </p:nvSpPr>
        <p:spPr>
          <a:xfrm>
            <a:off x="3055427" y="5268472"/>
            <a:ext cx="8255" cy="7620"/>
          </a:xfrm>
          <a:custGeom>
            <a:avLst/>
            <a:gdLst/>
            <a:ahLst/>
            <a:cxnLst/>
            <a:rect l="l" t="t" r="r" b="b"/>
            <a:pathLst>
              <a:path w="8255" h="7620">
                <a:moveTo>
                  <a:pt x="7949" y="0"/>
                </a:moveTo>
                <a:lnTo>
                  <a:pt x="0" y="73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24" name="bg object 8624"/>
          <p:cNvSpPr/>
          <p:nvPr/>
        </p:nvSpPr>
        <p:spPr>
          <a:xfrm>
            <a:off x="3055429" y="5275802"/>
            <a:ext cx="5715" cy="10795"/>
          </a:xfrm>
          <a:custGeom>
            <a:avLst/>
            <a:gdLst/>
            <a:ahLst/>
            <a:cxnLst/>
            <a:rect l="l" t="t" r="r" b="b"/>
            <a:pathLst>
              <a:path w="5714" h="10795">
                <a:moveTo>
                  <a:pt x="0" y="0"/>
                </a:moveTo>
                <a:lnTo>
                  <a:pt x="5524" y="104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25" name="bg object 8625"/>
          <p:cNvSpPr/>
          <p:nvPr/>
        </p:nvSpPr>
        <p:spPr>
          <a:xfrm>
            <a:off x="3038671" y="5286215"/>
            <a:ext cx="22860" cy="12065"/>
          </a:xfrm>
          <a:custGeom>
            <a:avLst/>
            <a:gdLst/>
            <a:ahLst/>
            <a:cxnLst/>
            <a:rect l="l" t="t" r="r" b="b"/>
            <a:pathLst>
              <a:path w="22860" h="12064">
                <a:moveTo>
                  <a:pt x="22287" y="0"/>
                </a:moveTo>
                <a:lnTo>
                  <a:pt x="0" y="118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26" name="bg object 8626"/>
          <p:cNvSpPr/>
          <p:nvPr/>
        </p:nvSpPr>
        <p:spPr>
          <a:xfrm>
            <a:off x="3035728" y="5298047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10">
                <a:moveTo>
                  <a:pt x="2946" y="0"/>
                </a:moveTo>
                <a:lnTo>
                  <a:pt x="0" y="35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27" name="bg object 8627"/>
          <p:cNvSpPr/>
          <p:nvPr/>
        </p:nvSpPr>
        <p:spPr>
          <a:xfrm>
            <a:off x="3035732" y="5301552"/>
            <a:ext cx="635" cy="5080"/>
          </a:xfrm>
          <a:custGeom>
            <a:avLst/>
            <a:gdLst/>
            <a:ahLst/>
            <a:cxnLst/>
            <a:rect l="l" t="t" r="r" b="b"/>
            <a:pathLst>
              <a:path w="635" h="5079">
                <a:moveTo>
                  <a:pt x="0" y="0"/>
                </a:moveTo>
                <a:lnTo>
                  <a:pt x="457" y="45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28" name="bg object 8628"/>
          <p:cNvSpPr/>
          <p:nvPr/>
        </p:nvSpPr>
        <p:spPr>
          <a:xfrm>
            <a:off x="3036188" y="5306105"/>
            <a:ext cx="53975" cy="101600"/>
          </a:xfrm>
          <a:custGeom>
            <a:avLst/>
            <a:gdLst/>
            <a:ahLst/>
            <a:cxnLst/>
            <a:rect l="l" t="t" r="r" b="b"/>
            <a:pathLst>
              <a:path w="53975" h="101600">
                <a:moveTo>
                  <a:pt x="0" y="0"/>
                </a:moveTo>
                <a:lnTo>
                  <a:pt x="53364" y="1011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29" name="bg object 8629"/>
          <p:cNvSpPr/>
          <p:nvPr/>
        </p:nvSpPr>
        <p:spPr>
          <a:xfrm>
            <a:off x="3089551" y="5407272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0"/>
                </a:moveTo>
                <a:lnTo>
                  <a:pt x="3530" y="29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30" name="bg object 8630"/>
          <p:cNvSpPr/>
          <p:nvPr/>
        </p:nvSpPr>
        <p:spPr>
          <a:xfrm>
            <a:off x="3093085" y="5409747"/>
            <a:ext cx="5080" cy="635"/>
          </a:xfrm>
          <a:custGeom>
            <a:avLst/>
            <a:gdLst/>
            <a:ahLst/>
            <a:cxnLst/>
            <a:rect l="l" t="t" r="r" b="b"/>
            <a:pathLst>
              <a:path w="5080" h="635">
                <a:moveTo>
                  <a:pt x="0" y="469"/>
                </a:moveTo>
                <a:lnTo>
                  <a:pt x="45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31" name="bg object 8631"/>
          <p:cNvSpPr/>
          <p:nvPr/>
        </p:nvSpPr>
        <p:spPr>
          <a:xfrm>
            <a:off x="3097649" y="5399533"/>
            <a:ext cx="19685" cy="10795"/>
          </a:xfrm>
          <a:custGeom>
            <a:avLst/>
            <a:gdLst/>
            <a:ahLst/>
            <a:cxnLst/>
            <a:rect l="l" t="t" r="r" b="b"/>
            <a:pathLst>
              <a:path w="19685" h="10795">
                <a:moveTo>
                  <a:pt x="0" y="10210"/>
                </a:moveTo>
                <a:lnTo>
                  <a:pt x="191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32" name="bg object 8632"/>
          <p:cNvSpPr/>
          <p:nvPr/>
        </p:nvSpPr>
        <p:spPr>
          <a:xfrm>
            <a:off x="3116790" y="5399535"/>
            <a:ext cx="10160" cy="19685"/>
          </a:xfrm>
          <a:custGeom>
            <a:avLst/>
            <a:gdLst/>
            <a:ahLst/>
            <a:cxnLst/>
            <a:rect l="l" t="t" r="r" b="b"/>
            <a:pathLst>
              <a:path w="10160" h="19685">
                <a:moveTo>
                  <a:pt x="0" y="0"/>
                </a:moveTo>
                <a:lnTo>
                  <a:pt x="10121" y="194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33" name="bg object 8633"/>
          <p:cNvSpPr/>
          <p:nvPr/>
        </p:nvSpPr>
        <p:spPr>
          <a:xfrm>
            <a:off x="3126918" y="5412243"/>
            <a:ext cx="12700" cy="6985"/>
          </a:xfrm>
          <a:custGeom>
            <a:avLst/>
            <a:gdLst/>
            <a:ahLst/>
            <a:cxnLst/>
            <a:rect l="l" t="t" r="r" b="b"/>
            <a:pathLst>
              <a:path w="12700" h="6985">
                <a:moveTo>
                  <a:pt x="0" y="6692"/>
                </a:moveTo>
                <a:lnTo>
                  <a:pt x="126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34" name="bg object 8634"/>
          <p:cNvSpPr/>
          <p:nvPr/>
        </p:nvSpPr>
        <p:spPr>
          <a:xfrm>
            <a:off x="3139566" y="5379255"/>
            <a:ext cx="63500" cy="33020"/>
          </a:xfrm>
          <a:custGeom>
            <a:avLst/>
            <a:gdLst/>
            <a:ahLst/>
            <a:cxnLst/>
            <a:rect l="l" t="t" r="r" b="b"/>
            <a:pathLst>
              <a:path w="63500" h="33020">
                <a:moveTo>
                  <a:pt x="0" y="32993"/>
                </a:moveTo>
                <a:lnTo>
                  <a:pt x="634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35" name="bg object 8635"/>
          <p:cNvSpPr/>
          <p:nvPr/>
        </p:nvSpPr>
        <p:spPr>
          <a:xfrm>
            <a:off x="3180143" y="5335364"/>
            <a:ext cx="23495" cy="44450"/>
          </a:xfrm>
          <a:custGeom>
            <a:avLst/>
            <a:gdLst/>
            <a:ahLst/>
            <a:cxnLst/>
            <a:rect l="l" t="t" r="r" b="b"/>
            <a:pathLst>
              <a:path w="23494" h="44450">
                <a:moveTo>
                  <a:pt x="22897" y="43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36" name="bg object 8636"/>
          <p:cNvSpPr/>
          <p:nvPr/>
        </p:nvSpPr>
        <p:spPr>
          <a:xfrm>
            <a:off x="3115949" y="5211943"/>
            <a:ext cx="64769" cy="123825"/>
          </a:xfrm>
          <a:custGeom>
            <a:avLst/>
            <a:gdLst/>
            <a:ahLst/>
            <a:cxnLst/>
            <a:rect l="l" t="t" r="r" b="b"/>
            <a:pathLst>
              <a:path w="64769" h="123825">
                <a:moveTo>
                  <a:pt x="64196" y="1234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637" name="bg object 8637"/>
          <p:cNvPicPr/>
          <p:nvPr/>
        </p:nvPicPr>
        <p:blipFill>
          <a:blip r:embed="rId220" cstate="print"/>
          <a:stretch>
            <a:fillRect/>
          </a:stretch>
        </p:blipFill>
        <p:spPr>
          <a:xfrm>
            <a:off x="3221735" y="5510645"/>
            <a:ext cx="102024" cy="89693"/>
          </a:xfrm>
          <a:prstGeom prst="rect">
            <a:avLst/>
          </a:prstGeom>
        </p:spPr>
      </p:pic>
      <p:sp>
        <p:nvSpPr>
          <p:cNvPr id="8638" name="bg object 8638"/>
          <p:cNvSpPr/>
          <p:nvPr/>
        </p:nvSpPr>
        <p:spPr>
          <a:xfrm>
            <a:off x="2412984" y="4694938"/>
            <a:ext cx="57150" cy="29209"/>
          </a:xfrm>
          <a:custGeom>
            <a:avLst/>
            <a:gdLst/>
            <a:ahLst/>
            <a:cxnLst/>
            <a:rect l="l" t="t" r="r" b="b"/>
            <a:pathLst>
              <a:path w="57150" h="29210">
                <a:moveTo>
                  <a:pt x="57148" y="0"/>
                </a:moveTo>
                <a:lnTo>
                  <a:pt x="0" y="286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39" name="bg object 8639"/>
          <p:cNvSpPr/>
          <p:nvPr/>
        </p:nvSpPr>
        <p:spPr>
          <a:xfrm>
            <a:off x="2412983" y="4723614"/>
            <a:ext cx="1905" cy="9525"/>
          </a:xfrm>
          <a:custGeom>
            <a:avLst/>
            <a:gdLst/>
            <a:ahLst/>
            <a:cxnLst/>
            <a:rect l="l" t="t" r="r" b="b"/>
            <a:pathLst>
              <a:path w="1905" h="9525">
                <a:moveTo>
                  <a:pt x="0" y="0"/>
                </a:moveTo>
                <a:lnTo>
                  <a:pt x="1409" y="89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40" name="bg object 8640"/>
          <p:cNvSpPr/>
          <p:nvPr/>
        </p:nvSpPr>
        <p:spPr>
          <a:xfrm>
            <a:off x="2411441" y="4732609"/>
            <a:ext cx="3175" cy="8890"/>
          </a:xfrm>
          <a:custGeom>
            <a:avLst/>
            <a:gdLst/>
            <a:ahLst/>
            <a:cxnLst/>
            <a:rect l="l" t="t" r="r" b="b"/>
            <a:pathLst>
              <a:path w="3175" h="8889">
                <a:moveTo>
                  <a:pt x="2946" y="0"/>
                </a:moveTo>
                <a:lnTo>
                  <a:pt x="0" y="86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41" name="bg object 8641"/>
          <p:cNvSpPr/>
          <p:nvPr/>
        </p:nvSpPr>
        <p:spPr>
          <a:xfrm>
            <a:off x="2404828" y="4741232"/>
            <a:ext cx="6985" cy="6350"/>
          </a:xfrm>
          <a:custGeom>
            <a:avLst/>
            <a:gdLst/>
            <a:ahLst/>
            <a:cxnLst/>
            <a:rect l="l" t="t" r="r" b="b"/>
            <a:pathLst>
              <a:path w="6985" h="6350">
                <a:moveTo>
                  <a:pt x="6616" y="0"/>
                </a:moveTo>
                <a:lnTo>
                  <a:pt x="0" y="62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42" name="bg object 8642"/>
          <p:cNvSpPr/>
          <p:nvPr/>
        </p:nvSpPr>
        <p:spPr>
          <a:xfrm>
            <a:off x="2404834" y="4747506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0" y="0"/>
                </a:moveTo>
                <a:lnTo>
                  <a:pt x="5727" y="112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43" name="bg object 8643"/>
          <p:cNvSpPr/>
          <p:nvPr/>
        </p:nvSpPr>
        <p:spPr>
          <a:xfrm>
            <a:off x="2387960" y="4758716"/>
            <a:ext cx="22860" cy="11430"/>
          </a:xfrm>
          <a:custGeom>
            <a:avLst/>
            <a:gdLst/>
            <a:ahLst/>
            <a:cxnLst/>
            <a:rect l="l" t="t" r="r" b="b"/>
            <a:pathLst>
              <a:path w="22860" h="11429">
                <a:moveTo>
                  <a:pt x="22605" y="0"/>
                </a:moveTo>
                <a:lnTo>
                  <a:pt x="0" y="11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44" name="bg object 8644"/>
          <p:cNvSpPr/>
          <p:nvPr/>
        </p:nvSpPr>
        <p:spPr>
          <a:xfrm>
            <a:off x="2387960" y="4769909"/>
            <a:ext cx="1905" cy="3175"/>
          </a:xfrm>
          <a:custGeom>
            <a:avLst/>
            <a:gdLst/>
            <a:ahLst/>
            <a:cxnLst/>
            <a:rect l="l" t="t" r="r" b="b"/>
            <a:pathLst>
              <a:path w="1905" h="3175">
                <a:moveTo>
                  <a:pt x="0" y="0"/>
                </a:moveTo>
                <a:lnTo>
                  <a:pt x="1587" y="29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45" name="bg object 8645"/>
          <p:cNvSpPr/>
          <p:nvPr/>
        </p:nvSpPr>
        <p:spPr>
          <a:xfrm>
            <a:off x="2386527" y="4772868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3022" y="0"/>
                </a:moveTo>
                <a:lnTo>
                  <a:pt x="0" y="14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46" name="bg object 8646"/>
          <p:cNvSpPr/>
          <p:nvPr/>
        </p:nvSpPr>
        <p:spPr>
          <a:xfrm>
            <a:off x="2386523" y="4774323"/>
            <a:ext cx="3175" cy="5715"/>
          </a:xfrm>
          <a:custGeom>
            <a:avLst/>
            <a:gdLst/>
            <a:ahLst/>
            <a:cxnLst/>
            <a:rect l="l" t="t" r="r" b="b"/>
            <a:pathLst>
              <a:path w="3175" h="5714">
                <a:moveTo>
                  <a:pt x="0" y="0"/>
                </a:moveTo>
                <a:lnTo>
                  <a:pt x="2565" y="53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47" name="bg object 8647"/>
          <p:cNvSpPr/>
          <p:nvPr/>
        </p:nvSpPr>
        <p:spPr>
          <a:xfrm>
            <a:off x="2389094" y="4779700"/>
            <a:ext cx="5080" cy="22860"/>
          </a:xfrm>
          <a:custGeom>
            <a:avLst/>
            <a:gdLst/>
            <a:ahLst/>
            <a:cxnLst/>
            <a:rect l="l" t="t" r="r" b="b"/>
            <a:pathLst>
              <a:path w="5080" h="22860">
                <a:moveTo>
                  <a:pt x="0" y="0"/>
                </a:moveTo>
                <a:lnTo>
                  <a:pt x="5041" y="226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48" name="bg object 8648"/>
          <p:cNvSpPr/>
          <p:nvPr/>
        </p:nvSpPr>
        <p:spPr>
          <a:xfrm>
            <a:off x="2394132" y="4802390"/>
            <a:ext cx="8890" cy="21590"/>
          </a:xfrm>
          <a:custGeom>
            <a:avLst/>
            <a:gdLst/>
            <a:ahLst/>
            <a:cxnLst/>
            <a:rect l="l" t="t" r="r" b="b"/>
            <a:pathLst>
              <a:path w="8889" h="21589">
                <a:moveTo>
                  <a:pt x="0" y="0"/>
                </a:moveTo>
                <a:lnTo>
                  <a:pt x="8711" y="215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49" name="bg object 8649"/>
          <p:cNvSpPr/>
          <p:nvPr/>
        </p:nvSpPr>
        <p:spPr>
          <a:xfrm>
            <a:off x="2402838" y="4823947"/>
            <a:ext cx="12700" cy="20320"/>
          </a:xfrm>
          <a:custGeom>
            <a:avLst/>
            <a:gdLst/>
            <a:ahLst/>
            <a:cxnLst/>
            <a:rect l="l" t="t" r="r" b="b"/>
            <a:pathLst>
              <a:path w="12700" h="20320">
                <a:moveTo>
                  <a:pt x="0" y="0"/>
                </a:moveTo>
                <a:lnTo>
                  <a:pt x="12140" y="198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50" name="bg object 8650"/>
          <p:cNvSpPr/>
          <p:nvPr/>
        </p:nvSpPr>
        <p:spPr>
          <a:xfrm>
            <a:off x="2414978" y="4843781"/>
            <a:ext cx="15875" cy="17780"/>
          </a:xfrm>
          <a:custGeom>
            <a:avLst/>
            <a:gdLst/>
            <a:ahLst/>
            <a:cxnLst/>
            <a:rect l="l" t="t" r="r" b="b"/>
            <a:pathLst>
              <a:path w="15875" h="17779">
                <a:moveTo>
                  <a:pt x="0" y="0"/>
                </a:moveTo>
                <a:lnTo>
                  <a:pt x="15252" y="175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51" name="bg object 8651"/>
          <p:cNvSpPr/>
          <p:nvPr/>
        </p:nvSpPr>
        <p:spPr>
          <a:xfrm>
            <a:off x="2430230" y="4861347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0" y="0"/>
                </a:moveTo>
                <a:lnTo>
                  <a:pt x="2412" y="50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52" name="bg object 8652"/>
          <p:cNvSpPr/>
          <p:nvPr/>
        </p:nvSpPr>
        <p:spPr>
          <a:xfrm>
            <a:off x="2432648" y="4864803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600"/>
                </a:moveTo>
                <a:lnTo>
                  <a:pt x="29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53" name="bg object 8653"/>
          <p:cNvSpPr/>
          <p:nvPr/>
        </p:nvSpPr>
        <p:spPr>
          <a:xfrm>
            <a:off x="2435607" y="4864796"/>
            <a:ext cx="1905" cy="3175"/>
          </a:xfrm>
          <a:custGeom>
            <a:avLst/>
            <a:gdLst/>
            <a:ahLst/>
            <a:cxnLst/>
            <a:rect l="l" t="t" r="r" b="b"/>
            <a:pathLst>
              <a:path w="1905" h="3175">
                <a:moveTo>
                  <a:pt x="0" y="0"/>
                </a:moveTo>
                <a:lnTo>
                  <a:pt x="1600" y="29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54" name="bg object 8654"/>
          <p:cNvSpPr/>
          <p:nvPr/>
        </p:nvSpPr>
        <p:spPr>
          <a:xfrm>
            <a:off x="2437213" y="4856414"/>
            <a:ext cx="22860" cy="11430"/>
          </a:xfrm>
          <a:custGeom>
            <a:avLst/>
            <a:gdLst/>
            <a:ahLst/>
            <a:cxnLst/>
            <a:rect l="l" t="t" r="r" b="b"/>
            <a:pathLst>
              <a:path w="22860" h="11429">
                <a:moveTo>
                  <a:pt x="0" y="11340"/>
                </a:moveTo>
                <a:lnTo>
                  <a:pt x="225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55" name="bg object 8655"/>
          <p:cNvSpPr/>
          <p:nvPr/>
        </p:nvSpPr>
        <p:spPr>
          <a:xfrm>
            <a:off x="2459751" y="4856409"/>
            <a:ext cx="5715" cy="11430"/>
          </a:xfrm>
          <a:custGeom>
            <a:avLst/>
            <a:gdLst/>
            <a:ahLst/>
            <a:cxnLst/>
            <a:rect l="l" t="t" r="r" b="b"/>
            <a:pathLst>
              <a:path w="5714" h="11429">
                <a:moveTo>
                  <a:pt x="0" y="0"/>
                </a:moveTo>
                <a:lnTo>
                  <a:pt x="5613" y="113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56" name="bg object 8656"/>
          <p:cNvSpPr/>
          <p:nvPr/>
        </p:nvSpPr>
        <p:spPr>
          <a:xfrm>
            <a:off x="2465365" y="4866266"/>
            <a:ext cx="9525" cy="1905"/>
          </a:xfrm>
          <a:custGeom>
            <a:avLst/>
            <a:gdLst/>
            <a:ahLst/>
            <a:cxnLst/>
            <a:rect l="l" t="t" r="r" b="b"/>
            <a:pathLst>
              <a:path w="9525" h="1904">
                <a:moveTo>
                  <a:pt x="0" y="1473"/>
                </a:moveTo>
                <a:lnTo>
                  <a:pt x="89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57" name="bg object 8657"/>
          <p:cNvSpPr/>
          <p:nvPr/>
        </p:nvSpPr>
        <p:spPr>
          <a:xfrm>
            <a:off x="2474275" y="4866268"/>
            <a:ext cx="8890" cy="3175"/>
          </a:xfrm>
          <a:custGeom>
            <a:avLst/>
            <a:gdLst/>
            <a:ahLst/>
            <a:cxnLst/>
            <a:rect l="l" t="t" r="r" b="b"/>
            <a:pathLst>
              <a:path w="8889" h="3175">
                <a:moveTo>
                  <a:pt x="0" y="0"/>
                </a:moveTo>
                <a:lnTo>
                  <a:pt x="8572" y="28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58" name="bg object 8658"/>
          <p:cNvSpPr/>
          <p:nvPr/>
        </p:nvSpPr>
        <p:spPr>
          <a:xfrm>
            <a:off x="2482848" y="4869091"/>
            <a:ext cx="6350" cy="6985"/>
          </a:xfrm>
          <a:custGeom>
            <a:avLst/>
            <a:gdLst/>
            <a:ahLst/>
            <a:cxnLst/>
            <a:rect l="l" t="t" r="r" b="b"/>
            <a:pathLst>
              <a:path w="6350" h="6985">
                <a:moveTo>
                  <a:pt x="0" y="0"/>
                </a:moveTo>
                <a:lnTo>
                  <a:pt x="6311" y="64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59" name="bg object 8659"/>
          <p:cNvSpPr/>
          <p:nvPr/>
        </p:nvSpPr>
        <p:spPr>
          <a:xfrm>
            <a:off x="2489154" y="4846845"/>
            <a:ext cx="57785" cy="29209"/>
          </a:xfrm>
          <a:custGeom>
            <a:avLst/>
            <a:gdLst/>
            <a:ahLst/>
            <a:cxnLst/>
            <a:rect l="l" t="t" r="r" b="b"/>
            <a:pathLst>
              <a:path w="57785" h="29210">
                <a:moveTo>
                  <a:pt x="0" y="28688"/>
                </a:moveTo>
                <a:lnTo>
                  <a:pt x="572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60" name="bg object 8660"/>
          <p:cNvSpPr/>
          <p:nvPr/>
        </p:nvSpPr>
        <p:spPr>
          <a:xfrm>
            <a:off x="2470139" y="4694939"/>
            <a:ext cx="76835" cy="152400"/>
          </a:xfrm>
          <a:custGeom>
            <a:avLst/>
            <a:gdLst/>
            <a:ahLst/>
            <a:cxnLst/>
            <a:rect l="l" t="t" r="r" b="b"/>
            <a:pathLst>
              <a:path w="76835" h="152400">
                <a:moveTo>
                  <a:pt x="76248" y="1519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61" name="bg object 8661"/>
          <p:cNvSpPr/>
          <p:nvPr/>
        </p:nvSpPr>
        <p:spPr>
          <a:xfrm>
            <a:off x="2935548" y="4827401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483" y="170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62" name="bg object 8662"/>
          <p:cNvSpPr/>
          <p:nvPr/>
        </p:nvSpPr>
        <p:spPr>
          <a:xfrm>
            <a:off x="2920481" y="4827396"/>
            <a:ext cx="15240" cy="7620"/>
          </a:xfrm>
          <a:custGeom>
            <a:avLst/>
            <a:gdLst/>
            <a:ahLst/>
            <a:cxnLst/>
            <a:rect l="l" t="t" r="r" b="b"/>
            <a:pathLst>
              <a:path w="15239" h="7620">
                <a:moveTo>
                  <a:pt x="15061" y="0"/>
                </a:moveTo>
                <a:lnTo>
                  <a:pt x="0" y="75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63" name="bg object 8663"/>
          <p:cNvSpPr/>
          <p:nvPr/>
        </p:nvSpPr>
        <p:spPr>
          <a:xfrm>
            <a:off x="2920479" y="4834904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483" y="170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64" name="bg object 8664"/>
          <p:cNvSpPr/>
          <p:nvPr/>
        </p:nvSpPr>
        <p:spPr>
          <a:xfrm>
            <a:off x="2928966" y="4844407"/>
            <a:ext cx="15240" cy="7620"/>
          </a:xfrm>
          <a:custGeom>
            <a:avLst/>
            <a:gdLst/>
            <a:ahLst/>
            <a:cxnLst/>
            <a:rect l="l" t="t" r="r" b="b"/>
            <a:pathLst>
              <a:path w="15239" h="7620">
                <a:moveTo>
                  <a:pt x="0" y="7505"/>
                </a:moveTo>
                <a:lnTo>
                  <a:pt x="150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65" name="bg object 8665"/>
          <p:cNvSpPr/>
          <p:nvPr/>
        </p:nvSpPr>
        <p:spPr>
          <a:xfrm>
            <a:off x="2936934" y="4836074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483" y="170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66" name="bg object 8666"/>
          <p:cNvSpPr/>
          <p:nvPr/>
        </p:nvSpPr>
        <p:spPr>
          <a:xfrm>
            <a:off x="2921881" y="4836070"/>
            <a:ext cx="15240" cy="7620"/>
          </a:xfrm>
          <a:custGeom>
            <a:avLst/>
            <a:gdLst/>
            <a:ahLst/>
            <a:cxnLst/>
            <a:rect l="l" t="t" r="r" b="b"/>
            <a:pathLst>
              <a:path w="15239" h="7620">
                <a:moveTo>
                  <a:pt x="15049" y="0"/>
                </a:moveTo>
                <a:lnTo>
                  <a:pt x="0" y="75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67" name="bg object 8667"/>
          <p:cNvSpPr/>
          <p:nvPr/>
        </p:nvSpPr>
        <p:spPr>
          <a:xfrm>
            <a:off x="2921882" y="4843578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483" y="170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68" name="bg object 8668"/>
          <p:cNvSpPr/>
          <p:nvPr/>
        </p:nvSpPr>
        <p:spPr>
          <a:xfrm>
            <a:off x="2930369" y="4853081"/>
            <a:ext cx="15240" cy="7620"/>
          </a:xfrm>
          <a:custGeom>
            <a:avLst/>
            <a:gdLst/>
            <a:ahLst/>
            <a:cxnLst/>
            <a:rect l="l" t="t" r="r" b="b"/>
            <a:pathLst>
              <a:path w="15239" h="7620">
                <a:moveTo>
                  <a:pt x="0" y="7505"/>
                </a:moveTo>
                <a:lnTo>
                  <a:pt x="1504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69" name="bg object 8669"/>
          <p:cNvSpPr/>
          <p:nvPr/>
        </p:nvSpPr>
        <p:spPr>
          <a:xfrm>
            <a:off x="2898172" y="4888585"/>
            <a:ext cx="46990" cy="24130"/>
          </a:xfrm>
          <a:custGeom>
            <a:avLst/>
            <a:gdLst/>
            <a:ahLst/>
            <a:cxnLst/>
            <a:rect l="l" t="t" r="r" b="b"/>
            <a:pathLst>
              <a:path w="46989" h="24129">
                <a:moveTo>
                  <a:pt x="46518" y="0"/>
                </a:moveTo>
                <a:lnTo>
                  <a:pt x="0" y="235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70" name="bg object 8670"/>
          <p:cNvSpPr/>
          <p:nvPr/>
        </p:nvSpPr>
        <p:spPr>
          <a:xfrm>
            <a:off x="2897415" y="4910674"/>
            <a:ext cx="1270" cy="1905"/>
          </a:xfrm>
          <a:custGeom>
            <a:avLst/>
            <a:gdLst/>
            <a:ahLst/>
            <a:cxnLst/>
            <a:rect l="l" t="t" r="r" b="b"/>
            <a:pathLst>
              <a:path w="1269" h="1904">
                <a:moveTo>
                  <a:pt x="761" y="14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71" name="bg object 8671"/>
          <p:cNvSpPr/>
          <p:nvPr/>
        </p:nvSpPr>
        <p:spPr>
          <a:xfrm>
            <a:off x="2894405" y="4910668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3009" y="0"/>
                </a:moveTo>
                <a:lnTo>
                  <a:pt x="0" y="15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72" name="bg object 8672"/>
          <p:cNvSpPr/>
          <p:nvPr/>
        </p:nvSpPr>
        <p:spPr>
          <a:xfrm>
            <a:off x="2889707" y="4911033"/>
            <a:ext cx="5080" cy="1270"/>
          </a:xfrm>
          <a:custGeom>
            <a:avLst/>
            <a:gdLst/>
            <a:ahLst/>
            <a:cxnLst/>
            <a:rect l="l" t="t" r="r" b="b"/>
            <a:pathLst>
              <a:path w="5080" h="1270">
                <a:moveTo>
                  <a:pt x="4698" y="11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73" name="bg object 8673"/>
          <p:cNvSpPr/>
          <p:nvPr/>
        </p:nvSpPr>
        <p:spPr>
          <a:xfrm>
            <a:off x="2885007" y="4911040"/>
            <a:ext cx="5080" cy="1270"/>
          </a:xfrm>
          <a:custGeom>
            <a:avLst/>
            <a:gdLst/>
            <a:ahLst/>
            <a:cxnLst/>
            <a:rect l="l" t="t" r="r" b="b"/>
            <a:pathLst>
              <a:path w="5080" h="1270">
                <a:moveTo>
                  <a:pt x="4698" y="0"/>
                </a:moveTo>
                <a:lnTo>
                  <a:pt x="0" y="12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74" name="bg object 8674"/>
          <p:cNvSpPr/>
          <p:nvPr/>
        </p:nvSpPr>
        <p:spPr>
          <a:xfrm>
            <a:off x="2883482" y="4909231"/>
            <a:ext cx="1905" cy="3175"/>
          </a:xfrm>
          <a:custGeom>
            <a:avLst/>
            <a:gdLst/>
            <a:ahLst/>
            <a:cxnLst/>
            <a:rect l="l" t="t" r="r" b="b"/>
            <a:pathLst>
              <a:path w="1905" h="3175">
                <a:moveTo>
                  <a:pt x="1523" y="30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75" name="bg object 8675"/>
          <p:cNvSpPr/>
          <p:nvPr/>
        </p:nvSpPr>
        <p:spPr>
          <a:xfrm>
            <a:off x="2881985" y="4909231"/>
            <a:ext cx="1905" cy="1270"/>
          </a:xfrm>
          <a:custGeom>
            <a:avLst/>
            <a:gdLst/>
            <a:ahLst/>
            <a:cxnLst/>
            <a:rect l="l" t="t" r="r" b="b"/>
            <a:pathLst>
              <a:path w="1905" h="1270">
                <a:moveTo>
                  <a:pt x="1498" y="0"/>
                </a:moveTo>
                <a:lnTo>
                  <a:pt x="0" y="7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76" name="bg object 8676"/>
          <p:cNvSpPr/>
          <p:nvPr/>
        </p:nvSpPr>
        <p:spPr>
          <a:xfrm>
            <a:off x="2867539" y="4881481"/>
            <a:ext cx="14604" cy="28575"/>
          </a:xfrm>
          <a:custGeom>
            <a:avLst/>
            <a:gdLst/>
            <a:ahLst/>
            <a:cxnLst/>
            <a:rect l="l" t="t" r="r" b="b"/>
            <a:pathLst>
              <a:path w="14605" h="28575">
                <a:moveTo>
                  <a:pt x="14439" y="285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77" name="bg object 8677"/>
          <p:cNvSpPr/>
          <p:nvPr/>
        </p:nvSpPr>
        <p:spPr>
          <a:xfrm>
            <a:off x="2867539" y="4880722"/>
            <a:ext cx="1905" cy="1270"/>
          </a:xfrm>
          <a:custGeom>
            <a:avLst/>
            <a:gdLst/>
            <a:ahLst/>
            <a:cxnLst/>
            <a:rect l="l" t="t" r="r" b="b"/>
            <a:pathLst>
              <a:path w="1905" h="1270">
                <a:moveTo>
                  <a:pt x="0" y="761"/>
                </a:moveTo>
                <a:lnTo>
                  <a:pt x="14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78" name="bg object 8678"/>
          <p:cNvSpPr/>
          <p:nvPr/>
        </p:nvSpPr>
        <p:spPr>
          <a:xfrm>
            <a:off x="2867503" y="4877715"/>
            <a:ext cx="1905" cy="3175"/>
          </a:xfrm>
          <a:custGeom>
            <a:avLst/>
            <a:gdLst/>
            <a:ahLst/>
            <a:cxnLst/>
            <a:rect l="l" t="t" r="r" b="b"/>
            <a:pathLst>
              <a:path w="1905" h="3175">
                <a:moveTo>
                  <a:pt x="1523" y="30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79" name="bg object 8679"/>
          <p:cNvSpPr/>
          <p:nvPr/>
        </p:nvSpPr>
        <p:spPr>
          <a:xfrm>
            <a:off x="2867504" y="4874641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3073"/>
                </a:moveTo>
                <a:lnTo>
                  <a:pt x="37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80" name="bg object 8680"/>
          <p:cNvSpPr/>
          <p:nvPr/>
        </p:nvSpPr>
        <p:spPr>
          <a:xfrm>
            <a:off x="2871242" y="4870154"/>
            <a:ext cx="1905" cy="5080"/>
          </a:xfrm>
          <a:custGeom>
            <a:avLst/>
            <a:gdLst/>
            <a:ahLst/>
            <a:cxnLst/>
            <a:rect l="l" t="t" r="r" b="b"/>
            <a:pathLst>
              <a:path w="1905" h="5079">
                <a:moveTo>
                  <a:pt x="0" y="4482"/>
                </a:moveTo>
                <a:lnTo>
                  <a:pt x="18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81" name="bg object 8681"/>
          <p:cNvSpPr/>
          <p:nvPr/>
        </p:nvSpPr>
        <p:spPr>
          <a:xfrm>
            <a:off x="2873119" y="4868633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523"/>
                </a:moveTo>
                <a:lnTo>
                  <a:pt x="29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82" name="bg object 8682"/>
          <p:cNvSpPr/>
          <p:nvPr/>
        </p:nvSpPr>
        <p:spPr>
          <a:xfrm>
            <a:off x="2875350" y="4867150"/>
            <a:ext cx="1270" cy="1905"/>
          </a:xfrm>
          <a:custGeom>
            <a:avLst/>
            <a:gdLst/>
            <a:ahLst/>
            <a:cxnLst/>
            <a:rect l="l" t="t" r="r" b="b"/>
            <a:pathLst>
              <a:path w="1269" h="1904">
                <a:moveTo>
                  <a:pt x="761" y="14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83" name="bg object 8683"/>
          <p:cNvSpPr/>
          <p:nvPr/>
        </p:nvSpPr>
        <p:spPr>
          <a:xfrm>
            <a:off x="2875350" y="4843577"/>
            <a:ext cx="46990" cy="24130"/>
          </a:xfrm>
          <a:custGeom>
            <a:avLst/>
            <a:gdLst/>
            <a:ahLst/>
            <a:cxnLst/>
            <a:rect l="l" t="t" r="r" b="b"/>
            <a:pathLst>
              <a:path w="46989" h="24129">
                <a:moveTo>
                  <a:pt x="0" y="23570"/>
                </a:moveTo>
                <a:lnTo>
                  <a:pt x="465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84" name="bg object 8684"/>
          <p:cNvSpPr/>
          <p:nvPr/>
        </p:nvSpPr>
        <p:spPr>
          <a:xfrm>
            <a:off x="2921882" y="4843578"/>
            <a:ext cx="22860" cy="45085"/>
          </a:xfrm>
          <a:custGeom>
            <a:avLst/>
            <a:gdLst/>
            <a:ahLst/>
            <a:cxnLst/>
            <a:rect l="l" t="t" r="r" b="b"/>
            <a:pathLst>
              <a:path w="22860" h="45085">
                <a:moveTo>
                  <a:pt x="0" y="0"/>
                </a:moveTo>
                <a:lnTo>
                  <a:pt x="22808" y="450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85" name="bg object 8685"/>
          <p:cNvSpPr/>
          <p:nvPr/>
        </p:nvSpPr>
        <p:spPr>
          <a:xfrm>
            <a:off x="2908509" y="4888585"/>
            <a:ext cx="36195" cy="18415"/>
          </a:xfrm>
          <a:custGeom>
            <a:avLst/>
            <a:gdLst/>
            <a:ahLst/>
            <a:cxnLst/>
            <a:rect l="l" t="t" r="r" b="b"/>
            <a:pathLst>
              <a:path w="36194" h="18414">
                <a:moveTo>
                  <a:pt x="36181" y="0"/>
                </a:moveTo>
                <a:lnTo>
                  <a:pt x="0" y="183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86" name="bg object 8686"/>
          <p:cNvSpPr/>
          <p:nvPr/>
        </p:nvSpPr>
        <p:spPr>
          <a:xfrm>
            <a:off x="3215455" y="5360710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87" name="bg object 8687"/>
          <p:cNvSpPr/>
          <p:nvPr/>
        </p:nvSpPr>
        <p:spPr>
          <a:xfrm>
            <a:off x="3209267" y="5377583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47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88" name="bg object 8688"/>
          <p:cNvSpPr/>
          <p:nvPr/>
        </p:nvSpPr>
        <p:spPr>
          <a:xfrm>
            <a:off x="3200531" y="5368449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37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89" name="bg object 8689"/>
          <p:cNvSpPr/>
          <p:nvPr/>
        </p:nvSpPr>
        <p:spPr>
          <a:xfrm>
            <a:off x="3200526" y="5360706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90" name="bg object 8690"/>
          <p:cNvSpPr/>
          <p:nvPr/>
        </p:nvSpPr>
        <p:spPr>
          <a:xfrm>
            <a:off x="3209268" y="5354471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91" name="bg object 8691"/>
          <p:cNvSpPr/>
          <p:nvPr/>
        </p:nvSpPr>
        <p:spPr>
          <a:xfrm>
            <a:off x="3203091" y="537134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92" name="bg object 8692"/>
          <p:cNvSpPr/>
          <p:nvPr/>
        </p:nvSpPr>
        <p:spPr>
          <a:xfrm>
            <a:off x="3194333" y="5362210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93" name="bg object 8693"/>
          <p:cNvSpPr/>
          <p:nvPr/>
        </p:nvSpPr>
        <p:spPr>
          <a:xfrm>
            <a:off x="3194338" y="5354467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94" name="bg object 8694"/>
          <p:cNvSpPr/>
          <p:nvPr/>
        </p:nvSpPr>
        <p:spPr>
          <a:xfrm>
            <a:off x="2995518" y="5076029"/>
            <a:ext cx="45085" cy="26670"/>
          </a:xfrm>
          <a:custGeom>
            <a:avLst/>
            <a:gdLst/>
            <a:ahLst/>
            <a:cxnLst/>
            <a:rect l="l" t="t" r="r" b="b"/>
            <a:pathLst>
              <a:path w="45085" h="26670">
                <a:moveTo>
                  <a:pt x="45007" y="0"/>
                </a:moveTo>
                <a:lnTo>
                  <a:pt x="0" y="263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95" name="bg object 8695"/>
          <p:cNvSpPr/>
          <p:nvPr/>
        </p:nvSpPr>
        <p:spPr>
          <a:xfrm>
            <a:off x="2994652" y="5100927"/>
            <a:ext cx="1270" cy="1905"/>
          </a:xfrm>
          <a:custGeom>
            <a:avLst/>
            <a:gdLst/>
            <a:ahLst/>
            <a:cxnLst/>
            <a:rect l="l" t="t" r="r" b="b"/>
            <a:pathLst>
              <a:path w="1269" h="1904">
                <a:moveTo>
                  <a:pt x="863" y="1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96" name="bg object 8696"/>
          <p:cNvSpPr/>
          <p:nvPr/>
        </p:nvSpPr>
        <p:spPr>
          <a:xfrm>
            <a:off x="2991758" y="5100933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2895" y="0"/>
                </a:moveTo>
                <a:lnTo>
                  <a:pt x="0" y="17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97" name="bg object 8697"/>
          <p:cNvSpPr/>
          <p:nvPr/>
        </p:nvSpPr>
        <p:spPr>
          <a:xfrm>
            <a:off x="2986975" y="5101779"/>
            <a:ext cx="5080" cy="1270"/>
          </a:xfrm>
          <a:custGeom>
            <a:avLst/>
            <a:gdLst/>
            <a:ahLst/>
            <a:cxnLst/>
            <a:rect l="l" t="t" r="r" b="b"/>
            <a:pathLst>
              <a:path w="5080" h="1270">
                <a:moveTo>
                  <a:pt x="4787" y="8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98" name="bg object 8698"/>
          <p:cNvSpPr/>
          <p:nvPr/>
        </p:nvSpPr>
        <p:spPr>
          <a:xfrm>
            <a:off x="2982367" y="5101780"/>
            <a:ext cx="5080" cy="1905"/>
          </a:xfrm>
          <a:custGeom>
            <a:avLst/>
            <a:gdLst/>
            <a:ahLst/>
            <a:cxnLst/>
            <a:rect l="l" t="t" r="r" b="b"/>
            <a:pathLst>
              <a:path w="5080" h="1904">
                <a:moveTo>
                  <a:pt x="4609" y="0"/>
                </a:moveTo>
                <a:lnTo>
                  <a:pt x="0" y="14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99" name="bg object 8699"/>
          <p:cNvSpPr/>
          <p:nvPr/>
        </p:nvSpPr>
        <p:spPr>
          <a:xfrm>
            <a:off x="2980673" y="5100355"/>
            <a:ext cx="1905" cy="3175"/>
          </a:xfrm>
          <a:custGeom>
            <a:avLst/>
            <a:gdLst/>
            <a:ahLst/>
            <a:cxnLst/>
            <a:rect l="l" t="t" r="r" b="b"/>
            <a:pathLst>
              <a:path w="1905" h="3175">
                <a:moveTo>
                  <a:pt x="1689" y="28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00" name="bg object 8700"/>
          <p:cNvSpPr/>
          <p:nvPr/>
        </p:nvSpPr>
        <p:spPr>
          <a:xfrm>
            <a:off x="2979211" y="5100359"/>
            <a:ext cx="1905" cy="1270"/>
          </a:xfrm>
          <a:custGeom>
            <a:avLst/>
            <a:gdLst/>
            <a:ahLst/>
            <a:cxnLst/>
            <a:rect l="l" t="t" r="r" b="b"/>
            <a:pathLst>
              <a:path w="1905" h="1270">
                <a:moveTo>
                  <a:pt x="1460" y="0"/>
                </a:moveTo>
                <a:lnTo>
                  <a:pt x="0" y="8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01" name="bg object 8701"/>
          <p:cNvSpPr/>
          <p:nvPr/>
        </p:nvSpPr>
        <p:spPr>
          <a:xfrm>
            <a:off x="2963075" y="5073608"/>
            <a:ext cx="16510" cy="27940"/>
          </a:xfrm>
          <a:custGeom>
            <a:avLst/>
            <a:gdLst/>
            <a:ahLst/>
            <a:cxnLst/>
            <a:rect l="l" t="t" r="r" b="b"/>
            <a:pathLst>
              <a:path w="16510" h="27939">
                <a:moveTo>
                  <a:pt x="16141" y="275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02" name="bg object 8702"/>
          <p:cNvSpPr/>
          <p:nvPr/>
        </p:nvSpPr>
        <p:spPr>
          <a:xfrm>
            <a:off x="2963070" y="5072760"/>
            <a:ext cx="1905" cy="1270"/>
          </a:xfrm>
          <a:custGeom>
            <a:avLst/>
            <a:gdLst/>
            <a:ahLst/>
            <a:cxnLst/>
            <a:rect l="l" t="t" r="r" b="b"/>
            <a:pathLst>
              <a:path w="1905" h="1270">
                <a:moveTo>
                  <a:pt x="0" y="850"/>
                </a:moveTo>
                <a:lnTo>
                  <a:pt x="14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03" name="bg object 8703"/>
          <p:cNvSpPr/>
          <p:nvPr/>
        </p:nvSpPr>
        <p:spPr>
          <a:xfrm>
            <a:off x="2962822" y="5069857"/>
            <a:ext cx="1905" cy="3175"/>
          </a:xfrm>
          <a:custGeom>
            <a:avLst/>
            <a:gdLst/>
            <a:ahLst/>
            <a:cxnLst/>
            <a:rect l="l" t="t" r="r" b="b"/>
            <a:pathLst>
              <a:path w="1905" h="3175">
                <a:moveTo>
                  <a:pt x="1701" y="29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04" name="bg object 8704"/>
          <p:cNvSpPr/>
          <p:nvPr/>
        </p:nvSpPr>
        <p:spPr>
          <a:xfrm>
            <a:off x="2962816" y="5066556"/>
            <a:ext cx="3810" cy="3810"/>
          </a:xfrm>
          <a:custGeom>
            <a:avLst/>
            <a:gdLst/>
            <a:ahLst/>
            <a:cxnLst/>
            <a:rect l="l" t="t" r="r" b="b"/>
            <a:pathLst>
              <a:path w="3810" h="3810">
                <a:moveTo>
                  <a:pt x="0" y="3301"/>
                </a:moveTo>
                <a:lnTo>
                  <a:pt x="35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05" name="bg object 8705"/>
          <p:cNvSpPr/>
          <p:nvPr/>
        </p:nvSpPr>
        <p:spPr>
          <a:xfrm>
            <a:off x="2966366" y="5061976"/>
            <a:ext cx="1905" cy="5080"/>
          </a:xfrm>
          <a:custGeom>
            <a:avLst/>
            <a:gdLst/>
            <a:ahLst/>
            <a:cxnLst/>
            <a:rect l="l" t="t" r="r" b="b"/>
            <a:pathLst>
              <a:path w="1905" h="5079">
                <a:moveTo>
                  <a:pt x="0" y="4584"/>
                </a:moveTo>
                <a:lnTo>
                  <a:pt x="15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06" name="bg object 8706"/>
          <p:cNvSpPr/>
          <p:nvPr/>
        </p:nvSpPr>
        <p:spPr>
          <a:xfrm>
            <a:off x="2967955" y="5060289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689"/>
                </a:moveTo>
                <a:lnTo>
                  <a:pt x="29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07" name="bg object 8707"/>
          <p:cNvSpPr/>
          <p:nvPr/>
        </p:nvSpPr>
        <p:spPr>
          <a:xfrm>
            <a:off x="2970001" y="5058826"/>
            <a:ext cx="1270" cy="1905"/>
          </a:xfrm>
          <a:custGeom>
            <a:avLst/>
            <a:gdLst/>
            <a:ahLst/>
            <a:cxnLst/>
            <a:rect l="l" t="t" r="r" b="b"/>
            <a:pathLst>
              <a:path w="1269" h="1904">
                <a:moveTo>
                  <a:pt x="863" y="1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08" name="bg object 8708"/>
          <p:cNvSpPr/>
          <p:nvPr/>
        </p:nvSpPr>
        <p:spPr>
          <a:xfrm>
            <a:off x="2970001" y="5032468"/>
            <a:ext cx="45085" cy="26670"/>
          </a:xfrm>
          <a:custGeom>
            <a:avLst/>
            <a:gdLst/>
            <a:ahLst/>
            <a:cxnLst/>
            <a:rect l="l" t="t" r="r" b="b"/>
            <a:pathLst>
              <a:path w="45085" h="26670">
                <a:moveTo>
                  <a:pt x="0" y="26364"/>
                </a:moveTo>
                <a:lnTo>
                  <a:pt x="450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09" name="bg object 8709"/>
          <p:cNvSpPr/>
          <p:nvPr/>
        </p:nvSpPr>
        <p:spPr>
          <a:xfrm>
            <a:off x="3015011" y="5032474"/>
            <a:ext cx="26034" cy="43815"/>
          </a:xfrm>
          <a:custGeom>
            <a:avLst/>
            <a:gdLst/>
            <a:ahLst/>
            <a:cxnLst/>
            <a:rect l="l" t="t" r="r" b="b"/>
            <a:pathLst>
              <a:path w="26035" h="43814">
                <a:moveTo>
                  <a:pt x="0" y="0"/>
                </a:moveTo>
                <a:lnTo>
                  <a:pt x="25513" y="435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10" name="bg object 8710"/>
          <p:cNvSpPr/>
          <p:nvPr/>
        </p:nvSpPr>
        <p:spPr>
          <a:xfrm>
            <a:off x="3005513" y="5076029"/>
            <a:ext cx="35560" cy="20955"/>
          </a:xfrm>
          <a:custGeom>
            <a:avLst/>
            <a:gdLst/>
            <a:ahLst/>
            <a:cxnLst/>
            <a:rect l="l" t="t" r="r" b="b"/>
            <a:pathLst>
              <a:path w="35560" h="20954">
                <a:moveTo>
                  <a:pt x="35013" y="0"/>
                </a:moveTo>
                <a:lnTo>
                  <a:pt x="0" y="205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11" name="bg object 8711"/>
          <p:cNvSpPr/>
          <p:nvPr/>
        </p:nvSpPr>
        <p:spPr>
          <a:xfrm>
            <a:off x="3130555" y="5203572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9524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12" name="bg object 8712"/>
          <p:cNvSpPr/>
          <p:nvPr/>
        </p:nvSpPr>
        <p:spPr>
          <a:xfrm>
            <a:off x="3116007" y="5203567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5" h="8889">
                <a:moveTo>
                  <a:pt x="14553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13" name="bg object 8713"/>
          <p:cNvSpPr/>
          <p:nvPr/>
        </p:nvSpPr>
        <p:spPr>
          <a:xfrm>
            <a:off x="3116003" y="5211987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0" y="0"/>
                </a:moveTo>
                <a:lnTo>
                  <a:pt x="9524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14" name="bg object 8714"/>
          <p:cNvSpPr/>
          <p:nvPr/>
        </p:nvSpPr>
        <p:spPr>
          <a:xfrm>
            <a:off x="3125521" y="522001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5" h="8889">
                <a:moveTo>
                  <a:pt x="0" y="8419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15" name="bg object 8715"/>
          <p:cNvSpPr/>
          <p:nvPr/>
        </p:nvSpPr>
        <p:spPr>
          <a:xfrm>
            <a:off x="3128628" y="5195000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9524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16" name="bg object 8716"/>
          <p:cNvSpPr/>
          <p:nvPr/>
        </p:nvSpPr>
        <p:spPr>
          <a:xfrm>
            <a:off x="3114079" y="5194993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5" h="8889">
                <a:moveTo>
                  <a:pt x="14553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17" name="bg object 8717"/>
          <p:cNvSpPr/>
          <p:nvPr/>
        </p:nvSpPr>
        <p:spPr>
          <a:xfrm>
            <a:off x="3114075" y="5203413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0" y="0"/>
                </a:moveTo>
                <a:lnTo>
                  <a:pt x="9524" y="164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18" name="bg object 8718"/>
          <p:cNvSpPr/>
          <p:nvPr/>
        </p:nvSpPr>
        <p:spPr>
          <a:xfrm>
            <a:off x="3123595" y="5211449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5" h="8889">
                <a:moveTo>
                  <a:pt x="0" y="8432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19" name="bg object 8719"/>
          <p:cNvSpPr/>
          <p:nvPr/>
        </p:nvSpPr>
        <p:spPr>
          <a:xfrm>
            <a:off x="3054931" y="5055451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37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20" name="bg object 8720"/>
          <p:cNvSpPr/>
          <p:nvPr/>
        </p:nvSpPr>
        <p:spPr>
          <a:xfrm>
            <a:off x="3048738" y="5072326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21" name="bg object 8721"/>
          <p:cNvSpPr/>
          <p:nvPr/>
        </p:nvSpPr>
        <p:spPr>
          <a:xfrm>
            <a:off x="3039980" y="506319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22" name="bg object 8722"/>
          <p:cNvSpPr/>
          <p:nvPr/>
        </p:nvSpPr>
        <p:spPr>
          <a:xfrm>
            <a:off x="3039984" y="5055449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23" name="bg object 8723"/>
          <p:cNvSpPr/>
          <p:nvPr/>
        </p:nvSpPr>
        <p:spPr>
          <a:xfrm>
            <a:off x="3048743" y="504921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37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24" name="bg object 8724"/>
          <p:cNvSpPr/>
          <p:nvPr/>
        </p:nvSpPr>
        <p:spPr>
          <a:xfrm>
            <a:off x="3042549" y="5066087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25" name="bg object 8725"/>
          <p:cNvSpPr/>
          <p:nvPr/>
        </p:nvSpPr>
        <p:spPr>
          <a:xfrm>
            <a:off x="3033791" y="5056953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26" name="bg object 8726"/>
          <p:cNvSpPr/>
          <p:nvPr/>
        </p:nvSpPr>
        <p:spPr>
          <a:xfrm>
            <a:off x="3033795" y="5049210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27" name="bg object 8727"/>
          <p:cNvSpPr/>
          <p:nvPr/>
        </p:nvSpPr>
        <p:spPr>
          <a:xfrm>
            <a:off x="3027636" y="5015487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9524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28" name="bg object 8728"/>
          <p:cNvSpPr/>
          <p:nvPr/>
        </p:nvSpPr>
        <p:spPr>
          <a:xfrm>
            <a:off x="3013087" y="5015481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5" h="8889">
                <a:moveTo>
                  <a:pt x="14553" y="0"/>
                </a:moveTo>
                <a:lnTo>
                  <a:pt x="0" y="84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29" name="bg object 8729"/>
          <p:cNvSpPr/>
          <p:nvPr/>
        </p:nvSpPr>
        <p:spPr>
          <a:xfrm>
            <a:off x="3013083" y="5023918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0" y="0"/>
                </a:moveTo>
                <a:lnTo>
                  <a:pt x="9524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30" name="bg object 8730"/>
          <p:cNvSpPr/>
          <p:nvPr/>
        </p:nvSpPr>
        <p:spPr>
          <a:xfrm>
            <a:off x="3022603" y="5031937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5" h="8889">
                <a:moveTo>
                  <a:pt x="0" y="8432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31" name="bg object 8731"/>
          <p:cNvSpPr/>
          <p:nvPr/>
        </p:nvSpPr>
        <p:spPr>
          <a:xfrm>
            <a:off x="3029580" y="5024058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9524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32" name="bg object 8732"/>
          <p:cNvSpPr/>
          <p:nvPr/>
        </p:nvSpPr>
        <p:spPr>
          <a:xfrm>
            <a:off x="3015006" y="5024054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5" h="8889">
                <a:moveTo>
                  <a:pt x="14579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33" name="bg object 8733"/>
          <p:cNvSpPr/>
          <p:nvPr/>
        </p:nvSpPr>
        <p:spPr>
          <a:xfrm>
            <a:off x="3015011" y="5032474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10">
                <a:moveTo>
                  <a:pt x="0" y="0"/>
                </a:moveTo>
                <a:lnTo>
                  <a:pt x="9537" y="164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34" name="bg object 8734"/>
          <p:cNvSpPr/>
          <p:nvPr/>
        </p:nvSpPr>
        <p:spPr>
          <a:xfrm>
            <a:off x="3024547" y="5040509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5" h="8889">
                <a:moveTo>
                  <a:pt x="0" y="8432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35" name="bg object 8735"/>
          <p:cNvSpPr/>
          <p:nvPr/>
        </p:nvSpPr>
        <p:spPr>
          <a:xfrm>
            <a:off x="2957050" y="4870208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36" name="bg object 8736"/>
          <p:cNvSpPr/>
          <p:nvPr/>
        </p:nvSpPr>
        <p:spPr>
          <a:xfrm>
            <a:off x="2950874" y="4887082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37" name="bg object 8737"/>
          <p:cNvSpPr/>
          <p:nvPr/>
        </p:nvSpPr>
        <p:spPr>
          <a:xfrm>
            <a:off x="2942116" y="4877947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38" name="bg object 8738"/>
          <p:cNvSpPr/>
          <p:nvPr/>
        </p:nvSpPr>
        <p:spPr>
          <a:xfrm>
            <a:off x="2942120" y="4870204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39" name="bg object 8739"/>
          <p:cNvSpPr/>
          <p:nvPr/>
        </p:nvSpPr>
        <p:spPr>
          <a:xfrm>
            <a:off x="2950861" y="4863968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40" name="bg object 8740"/>
          <p:cNvSpPr/>
          <p:nvPr/>
        </p:nvSpPr>
        <p:spPr>
          <a:xfrm>
            <a:off x="2944686" y="4880842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41" name="bg object 8741"/>
          <p:cNvSpPr/>
          <p:nvPr/>
        </p:nvSpPr>
        <p:spPr>
          <a:xfrm>
            <a:off x="2935928" y="4871708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42" name="bg object 8742"/>
          <p:cNvSpPr/>
          <p:nvPr/>
        </p:nvSpPr>
        <p:spPr>
          <a:xfrm>
            <a:off x="2935933" y="486396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43" name="bg object 8743"/>
          <p:cNvSpPr/>
          <p:nvPr/>
        </p:nvSpPr>
        <p:spPr>
          <a:xfrm>
            <a:off x="2758482" y="4524641"/>
            <a:ext cx="12700" cy="23495"/>
          </a:xfrm>
          <a:custGeom>
            <a:avLst/>
            <a:gdLst/>
            <a:ahLst/>
            <a:cxnLst/>
            <a:rect l="l" t="t" r="r" b="b"/>
            <a:pathLst>
              <a:path w="12700" h="23495">
                <a:moveTo>
                  <a:pt x="12140" y="232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44" name="bg object 8744"/>
          <p:cNvSpPr/>
          <p:nvPr/>
        </p:nvSpPr>
        <p:spPr>
          <a:xfrm>
            <a:off x="2694807" y="4524642"/>
            <a:ext cx="64135" cy="33655"/>
          </a:xfrm>
          <a:custGeom>
            <a:avLst/>
            <a:gdLst/>
            <a:ahLst/>
            <a:cxnLst/>
            <a:rect l="l" t="t" r="r" b="b"/>
            <a:pathLst>
              <a:path w="64135" h="33654">
                <a:moveTo>
                  <a:pt x="63676" y="0"/>
                </a:moveTo>
                <a:lnTo>
                  <a:pt x="0" y="332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45" name="bg object 8745"/>
          <p:cNvSpPr/>
          <p:nvPr/>
        </p:nvSpPr>
        <p:spPr>
          <a:xfrm>
            <a:off x="2694807" y="4557883"/>
            <a:ext cx="13970" cy="25400"/>
          </a:xfrm>
          <a:custGeom>
            <a:avLst/>
            <a:gdLst/>
            <a:ahLst/>
            <a:cxnLst/>
            <a:rect l="l" t="t" r="r" b="b"/>
            <a:pathLst>
              <a:path w="13969" h="25400">
                <a:moveTo>
                  <a:pt x="0" y="0"/>
                </a:moveTo>
                <a:lnTo>
                  <a:pt x="13360" y="252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46" name="bg object 8746"/>
          <p:cNvSpPr/>
          <p:nvPr/>
        </p:nvSpPr>
        <p:spPr>
          <a:xfrm>
            <a:off x="2695426" y="4583177"/>
            <a:ext cx="13335" cy="6985"/>
          </a:xfrm>
          <a:custGeom>
            <a:avLst/>
            <a:gdLst/>
            <a:ahLst/>
            <a:cxnLst/>
            <a:rect l="l" t="t" r="r" b="b"/>
            <a:pathLst>
              <a:path w="13335" h="6985">
                <a:moveTo>
                  <a:pt x="12737" y="0"/>
                </a:moveTo>
                <a:lnTo>
                  <a:pt x="0" y="65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47" name="bg object 8747"/>
          <p:cNvSpPr/>
          <p:nvPr/>
        </p:nvSpPr>
        <p:spPr>
          <a:xfrm>
            <a:off x="2695433" y="4589702"/>
            <a:ext cx="10160" cy="19685"/>
          </a:xfrm>
          <a:custGeom>
            <a:avLst/>
            <a:gdLst/>
            <a:ahLst/>
            <a:cxnLst/>
            <a:rect l="l" t="t" r="r" b="b"/>
            <a:pathLst>
              <a:path w="10160" h="19685">
                <a:moveTo>
                  <a:pt x="0" y="0"/>
                </a:moveTo>
                <a:lnTo>
                  <a:pt x="10147" y="193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48" name="bg object 8748"/>
          <p:cNvSpPr/>
          <p:nvPr/>
        </p:nvSpPr>
        <p:spPr>
          <a:xfrm>
            <a:off x="2686274" y="4609096"/>
            <a:ext cx="19685" cy="10795"/>
          </a:xfrm>
          <a:custGeom>
            <a:avLst/>
            <a:gdLst/>
            <a:ahLst/>
            <a:cxnLst/>
            <a:rect l="l" t="t" r="r" b="b"/>
            <a:pathLst>
              <a:path w="19685" h="10795">
                <a:moveTo>
                  <a:pt x="19303" y="0"/>
                </a:moveTo>
                <a:lnTo>
                  <a:pt x="0" y="102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49" name="bg object 8749"/>
          <p:cNvSpPr/>
          <p:nvPr/>
        </p:nvSpPr>
        <p:spPr>
          <a:xfrm>
            <a:off x="2683348" y="4619377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10">
                <a:moveTo>
                  <a:pt x="2920" y="0"/>
                </a:moveTo>
                <a:lnTo>
                  <a:pt x="0" y="35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50" name="bg object 8750"/>
          <p:cNvSpPr/>
          <p:nvPr/>
        </p:nvSpPr>
        <p:spPr>
          <a:xfrm>
            <a:off x="2683343" y="4622878"/>
            <a:ext cx="635" cy="5080"/>
          </a:xfrm>
          <a:custGeom>
            <a:avLst/>
            <a:gdLst/>
            <a:ahLst/>
            <a:cxnLst/>
            <a:rect l="l" t="t" r="r" b="b"/>
            <a:pathLst>
              <a:path w="635" h="5079">
                <a:moveTo>
                  <a:pt x="0" y="0"/>
                </a:moveTo>
                <a:lnTo>
                  <a:pt x="444" y="45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51" name="bg object 8751"/>
          <p:cNvSpPr/>
          <p:nvPr/>
        </p:nvSpPr>
        <p:spPr>
          <a:xfrm>
            <a:off x="2683782" y="4627408"/>
            <a:ext cx="53340" cy="101600"/>
          </a:xfrm>
          <a:custGeom>
            <a:avLst/>
            <a:gdLst/>
            <a:ahLst/>
            <a:cxnLst/>
            <a:rect l="l" t="t" r="r" b="b"/>
            <a:pathLst>
              <a:path w="53339" h="101600">
                <a:moveTo>
                  <a:pt x="0" y="0"/>
                </a:moveTo>
                <a:lnTo>
                  <a:pt x="53135" y="1009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52" name="bg object 8752"/>
          <p:cNvSpPr/>
          <p:nvPr/>
        </p:nvSpPr>
        <p:spPr>
          <a:xfrm>
            <a:off x="2736924" y="4728399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0"/>
                </a:moveTo>
                <a:lnTo>
                  <a:pt x="3517" y="29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53" name="bg object 8753"/>
          <p:cNvSpPr/>
          <p:nvPr/>
        </p:nvSpPr>
        <p:spPr>
          <a:xfrm>
            <a:off x="2740442" y="4730885"/>
            <a:ext cx="5080" cy="635"/>
          </a:xfrm>
          <a:custGeom>
            <a:avLst/>
            <a:gdLst/>
            <a:ahLst/>
            <a:cxnLst/>
            <a:rect l="l" t="t" r="r" b="b"/>
            <a:pathLst>
              <a:path w="5080" h="635">
                <a:moveTo>
                  <a:pt x="0" y="457"/>
                </a:moveTo>
                <a:lnTo>
                  <a:pt x="457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54" name="bg object 8754"/>
          <p:cNvSpPr/>
          <p:nvPr/>
        </p:nvSpPr>
        <p:spPr>
          <a:xfrm>
            <a:off x="2745007" y="4719138"/>
            <a:ext cx="22225" cy="12065"/>
          </a:xfrm>
          <a:custGeom>
            <a:avLst/>
            <a:gdLst/>
            <a:ahLst/>
            <a:cxnLst/>
            <a:rect l="l" t="t" r="r" b="b"/>
            <a:pathLst>
              <a:path w="22225" h="12064">
                <a:moveTo>
                  <a:pt x="0" y="11747"/>
                </a:moveTo>
                <a:lnTo>
                  <a:pt x="221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55" name="bg object 8755"/>
          <p:cNvSpPr/>
          <p:nvPr/>
        </p:nvSpPr>
        <p:spPr>
          <a:xfrm>
            <a:off x="2767157" y="4719134"/>
            <a:ext cx="5715" cy="10795"/>
          </a:xfrm>
          <a:custGeom>
            <a:avLst/>
            <a:gdLst/>
            <a:ahLst/>
            <a:cxnLst/>
            <a:rect l="l" t="t" r="r" b="b"/>
            <a:pathLst>
              <a:path w="5714" h="10795">
                <a:moveTo>
                  <a:pt x="0" y="0"/>
                </a:moveTo>
                <a:lnTo>
                  <a:pt x="5524" y="104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56" name="bg object 8756"/>
          <p:cNvSpPr/>
          <p:nvPr/>
        </p:nvSpPr>
        <p:spPr>
          <a:xfrm>
            <a:off x="2772685" y="4727170"/>
            <a:ext cx="10795" cy="2540"/>
          </a:xfrm>
          <a:custGeom>
            <a:avLst/>
            <a:gdLst/>
            <a:ahLst/>
            <a:cxnLst/>
            <a:rect l="l" t="t" r="r" b="b"/>
            <a:pathLst>
              <a:path w="10794" h="2539">
                <a:moveTo>
                  <a:pt x="0" y="2362"/>
                </a:moveTo>
                <a:lnTo>
                  <a:pt x="105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57" name="bg object 8757"/>
          <p:cNvSpPr/>
          <p:nvPr/>
        </p:nvSpPr>
        <p:spPr>
          <a:xfrm>
            <a:off x="2783219" y="4727165"/>
            <a:ext cx="10795" cy="3810"/>
          </a:xfrm>
          <a:custGeom>
            <a:avLst/>
            <a:gdLst/>
            <a:ahLst/>
            <a:cxnLst/>
            <a:rect l="l" t="t" r="r" b="b"/>
            <a:pathLst>
              <a:path w="10794" h="3810">
                <a:moveTo>
                  <a:pt x="0" y="0"/>
                </a:moveTo>
                <a:lnTo>
                  <a:pt x="10312" y="32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58" name="bg object 8758"/>
          <p:cNvSpPr/>
          <p:nvPr/>
        </p:nvSpPr>
        <p:spPr>
          <a:xfrm>
            <a:off x="2793533" y="4730395"/>
            <a:ext cx="7620" cy="8255"/>
          </a:xfrm>
          <a:custGeom>
            <a:avLst/>
            <a:gdLst/>
            <a:ahLst/>
            <a:cxnLst/>
            <a:rect l="l" t="t" r="r" b="b"/>
            <a:pathLst>
              <a:path w="7619" h="8254">
                <a:moveTo>
                  <a:pt x="0" y="0"/>
                </a:moveTo>
                <a:lnTo>
                  <a:pt x="7302" y="79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59" name="bg object 8759"/>
          <p:cNvSpPr/>
          <p:nvPr/>
        </p:nvSpPr>
        <p:spPr>
          <a:xfrm>
            <a:off x="2800836" y="4732029"/>
            <a:ext cx="12065" cy="6350"/>
          </a:xfrm>
          <a:custGeom>
            <a:avLst/>
            <a:gdLst/>
            <a:ahLst/>
            <a:cxnLst/>
            <a:rect l="l" t="t" r="r" b="b"/>
            <a:pathLst>
              <a:path w="12064" h="6350">
                <a:moveTo>
                  <a:pt x="0" y="6311"/>
                </a:moveTo>
                <a:lnTo>
                  <a:pt x="118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60" name="bg object 8760"/>
          <p:cNvSpPr/>
          <p:nvPr/>
        </p:nvSpPr>
        <p:spPr>
          <a:xfrm>
            <a:off x="2812741" y="4710154"/>
            <a:ext cx="42545" cy="22225"/>
          </a:xfrm>
          <a:custGeom>
            <a:avLst/>
            <a:gdLst/>
            <a:ahLst/>
            <a:cxnLst/>
            <a:rect l="l" t="t" r="r" b="b"/>
            <a:pathLst>
              <a:path w="42544" h="22225">
                <a:moveTo>
                  <a:pt x="0" y="21881"/>
                </a:moveTo>
                <a:lnTo>
                  <a:pt x="422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61" name="bg object 8761"/>
          <p:cNvSpPr/>
          <p:nvPr/>
        </p:nvSpPr>
        <p:spPr>
          <a:xfrm>
            <a:off x="2770841" y="4548362"/>
            <a:ext cx="84455" cy="161925"/>
          </a:xfrm>
          <a:custGeom>
            <a:avLst/>
            <a:gdLst/>
            <a:ahLst/>
            <a:cxnLst/>
            <a:rect l="l" t="t" r="r" b="b"/>
            <a:pathLst>
              <a:path w="84455" h="161925">
                <a:moveTo>
                  <a:pt x="84186" y="16179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62" name="bg object 8762"/>
          <p:cNvSpPr/>
          <p:nvPr/>
        </p:nvSpPr>
        <p:spPr>
          <a:xfrm>
            <a:off x="2413035" y="4694938"/>
            <a:ext cx="57150" cy="29209"/>
          </a:xfrm>
          <a:custGeom>
            <a:avLst/>
            <a:gdLst/>
            <a:ahLst/>
            <a:cxnLst/>
            <a:rect l="l" t="t" r="r" b="b"/>
            <a:pathLst>
              <a:path w="57150" h="29210">
                <a:moveTo>
                  <a:pt x="57097" y="0"/>
                </a:moveTo>
                <a:lnTo>
                  <a:pt x="0" y="287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763" name="bg object 8763"/>
          <p:cNvPicPr/>
          <p:nvPr/>
        </p:nvPicPr>
        <p:blipFill>
          <a:blip r:embed="rId221" cstate="print"/>
          <a:stretch>
            <a:fillRect/>
          </a:stretch>
        </p:blipFill>
        <p:spPr>
          <a:xfrm>
            <a:off x="2596895" y="4309763"/>
            <a:ext cx="103563" cy="91188"/>
          </a:xfrm>
          <a:prstGeom prst="rect">
            <a:avLst/>
          </a:prstGeom>
        </p:spPr>
      </p:pic>
      <p:sp>
        <p:nvSpPr>
          <p:cNvPr id="8764" name="bg object 8764"/>
          <p:cNvSpPr/>
          <p:nvPr/>
        </p:nvSpPr>
        <p:spPr>
          <a:xfrm>
            <a:off x="2773320" y="4516517"/>
            <a:ext cx="9525" cy="17145"/>
          </a:xfrm>
          <a:custGeom>
            <a:avLst/>
            <a:gdLst/>
            <a:ahLst/>
            <a:cxnLst/>
            <a:rect l="l" t="t" r="r" b="b"/>
            <a:pathLst>
              <a:path w="9525" h="17145">
                <a:moveTo>
                  <a:pt x="8940" y="167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65" name="bg object 8765"/>
          <p:cNvSpPr/>
          <p:nvPr/>
        </p:nvSpPr>
        <p:spPr>
          <a:xfrm>
            <a:off x="2758469" y="451651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845" y="0"/>
                </a:moveTo>
                <a:lnTo>
                  <a:pt x="0" y="79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66" name="bg object 8766"/>
          <p:cNvSpPr/>
          <p:nvPr/>
        </p:nvSpPr>
        <p:spPr>
          <a:xfrm>
            <a:off x="2758469" y="4524431"/>
            <a:ext cx="9525" cy="17145"/>
          </a:xfrm>
          <a:custGeom>
            <a:avLst/>
            <a:gdLst/>
            <a:ahLst/>
            <a:cxnLst/>
            <a:rect l="l" t="t" r="r" b="b"/>
            <a:pathLst>
              <a:path w="9525" h="17145">
                <a:moveTo>
                  <a:pt x="0" y="0"/>
                </a:moveTo>
                <a:lnTo>
                  <a:pt x="8940" y="167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67" name="bg object 8767"/>
          <p:cNvSpPr/>
          <p:nvPr/>
        </p:nvSpPr>
        <p:spPr>
          <a:xfrm>
            <a:off x="2767413" y="453329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911"/>
                </a:moveTo>
                <a:lnTo>
                  <a:pt x="148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68" name="bg object 8768"/>
          <p:cNvSpPr/>
          <p:nvPr/>
        </p:nvSpPr>
        <p:spPr>
          <a:xfrm>
            <a:off x="2771697" y="4507880"/>
            <a:ext cx="9525" cy="17145"/>
          </a:xfrm>
          <a:custGeom>
            <a:avLst/>
            <a:gdLst/>
            <a:ahLst/>
            <a:cxnLst/>
            <a:rect l="l" t="t" r="r" b="b"/>
            <a:pathLst>
              <a:path w="9525" h="17145">
                <a:moveTo>
                  <a:pt x="8940" y="167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69" name="bg object 8769"/>
          <p:cNvSpPr/>
          <p:nvPr/>
        </p:nvSpPr>
        <p:spPr>
          <a:xfrm>
            <a:off x="2756846" y="4507877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845" y="0"/>
                </a:moveTo>
                <a:lnTo>
                  <a:pt x="0" y="79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70" name="bg object 8770"/>
          <p:cNvSpPr/>
          <p:nvPr/>
        </p:nvSpPr>
        <p:spPr>
          <a:xfrm>
            <a:off x="2756846" y="4515791"/>
            <a:ext cx="9525" cy="17145"/>
          </a:xfrm>
          <a:custGeom>
            <a:avLst/>
            <a:gdLst/>
            <a:ahLst/>
            <a:cxnLst/>
            <a:rect l="l" t="t" r="r" b="b"/>
            <a:pathLst>
              <a:path w="9525" h="17145">
                <a:moveTo>
                  <a:pt x="0" y="0"/>
                </a:moveTo>
                <a:lnTo>
                  <a:pt x="8927" y="167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71" name="bg object 8771"/>
          <p:cNvSpPr/>
          <p:nvPr/>
        </p:nvSpPr>
        <p:spPr>
          <a:xfrm>
            <a:off x="2765774" y="4524671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911"/>
                </a:moveTo>
                <a:lnTo>
                  <a:pt x="148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72" name="bg object 8772"/>
          <p:cNvSpPr/>
          <p:nvPr/>
        </p:nvSpPr>
        <p:spPr>
          <a:xfrm>
            <a:off x="2861193" y="4685333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73" name="bg object 8773"/>
          <p:cNvSpPr/>
          <p:nvPr/>
        </p:nvSpPr>
        <p:spPr>
          <a:xfrm>
            <a:off x="2855017" y="4702209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74" name="bg object 8774"/>
          <p:cNvSpPr/>
          <p:nvPr/>
        </p:nvSpPr>
        <p:spPr>
          <a:xfrm>
            <a:off x="2846258" y="4693093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75" name="bg object 8775"/>
          <p:cNvSpPr/>
          <p:nvPr/>
        </p:nvSpPr>
        <p:spPr>
          <a:xfrm>
            <a:off x="2846262" y="468533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59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76" name="bg object 8776"/>
          <p:cNvSpPr/>
          <p:nvPr/>
        </p:nvSpPr>
        <p:spPr>
          <a:xfrm>
            <a:off x="2867381" y="4691571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77" name="bg object 8777"/>
          <p:cNvSpPr/>
          <p:nvPr/>
        </p:nvSpPr>
        <p:spPr>
          <a:xfrm>
            <a:off x="2861207" y="4708449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78" name="bg object 8778"/>
          <p:cNvSpPr/>
          <p:nvPr/>
        </p:nvSpPr>
        <p:spPr>
          <a:xfrm>
            <a:off x="2852446" y="4699316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79" name="bg object 8779"/>
          <p:cNvSpPr/>
          <p:nvPr/>
        </p:nvSpPr>
        <p:spPr>
          <a:xfrm>
            <a:off x="2852450" y="4691570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80" name="bg object 8780"/>
          <p:cNvSpPr/>
          <p:nvPr/>
        </p:nvSpPr>
        <p:spPr>
          <a:xfrm>
            <a:off x="4277623" y="5785003"/>
            <a:ext cx="48260" cy="88900"/>
          </a:xfrm>
          <a:custGeom>
            <a:avLst/>
            <a:gdLst/>
            <a:ahLst/>
            <a:cxnLst/>
            <a:rect l="l" t="t" r="r" b="b"/>
            <a:pathLst>
              <a:path w="48260" h="88900">
                <a:moveTo>
                  <a:pt x="48220" y="8869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81" name="bg object 8781"/>
          <p:cNvSpPr/>
          <p:nvPr/>
        </p:nvSpPr>
        <p:spPr>
          <a:xfrm>
            <a:off x="4277618" y="5736771"/>
            <a:ext cx="88900" cy="48260"/>
          </a:xfrm>
          <a:custGeom>
            <a:avLst/>
            <a:gdLst/>
            <a:ahLst/>
            <a:cxnLst/>
            <a:rect l="l" t="t" r="r" b="b"/>
            <a:pathLst>
              <a:path w="88900" h="48260">
                <a:moveTo>
                  <a:pt x="0" y="48233"/>
                </a:moveTo>
                <a:lnTo>
                  <a:pt x="886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82" name="bg object 8782"/>
          <p:cNvSpPr/>
          <p:nvPr/>
        </p:nvSpPr>
        <p:spPr>
          <a:xfrm>
            <a:off x="4366309" y="5736776"/>
            <a:ext cx="48260" cy="88900"/>
          </a:xfrm>
          <a:custGeom>
            <a:avLst/>
            <a:gdLst/>
            <a:ahLst/>
            <a:cxnLst/>
            <a:rect l="l" t="t" r="r" b="b"/>
            <a:pathLst>
              <a:path w="48260" h="88900">
                <a:moveTo>
                  <a:pt x="0" y="0"/>
                </a:moveTo>
                <a:lnTo>
                  <a:pt x="48220" y="886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83" name="bg object 8783"/>
          <p:cNvSpPr/>
          <p:nvPr/>
        </p:nvSpPr>
        <p:spPr>
          <a:xfrm>
            <a:off x="4325839" y="5825471"/>
            <a:ext cx="88900" cy="48260"/>
          </a:xfrm>
          <a:custGeom>
            <a:avLst/>
            <a:gdLst/>
            <a:ahLst/>
            <a:cxnLst/>
            <a:rect l="l" t="t" r="r" b="b"/>
            <a:pathLst>
              <a:path w="88900" h="48260">
                <a:moveTo>
                  <a:pt x="88694" y="0"/>
                </a:moveTo>
                <a:lnTo>
                  <a:pt x="0" y="482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84" name="bg object 8784"/>
          <p:cNvSpPr/>
          <p:nvPr/>
        </p:nvSpPr>
        <p:spPr>
          <a:xfrm>
            <a:off x="3408261" y="5998001"/>
            <a:ext cx="19685" cy="10795"/>
          </a:xfrm>
          <a:custGeom>
            <a:avLst/>
            <a:gdLst/>
            <a:ahLst/>
            <a:cxnLst/>
            <a:rect l="l" t="t" r="r" b="b"/>
            <a:pathLst>
              <a:path w="19685" h="10795">
                <a:moveTo>
                  <a:pt x="0" y="10286"/>
                </a:moveTo>
                <a:lnTo>
                  <a:pt x="192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85" name="bg object 8785"/>
          <p:cNvSpPr/>
          <p:nvPr/>
        </p:nvSpPr>
        <p:spPr>
          <a:xfrm>
            <a:off x="3417266" y="5978691"/>
            <a:ext cx="10795" cy="19685"/>
          </a:xfrm>
          <a:custGeom>
            <a:avLst/>
            <a:gdLst/>
            <a:ahLst/>
            <a:cxnLst/>
            <a:rect l="l" t="t" r="r" b="b"/>
            <a:pathLst>
              <a:path w="10795" h="19685">
                <a:moveTo>
                  <a:pt x="10286" y="1931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86" name="bg object 8786"/>
          <p:cNvSpPr/>
          <p:nvPr/>
        </p:nvSpPr>
        <p:spPr>
          <a:xfrm>
            <a:off x="3417272" y="5972015"/>
            <a:ext cx="12700" cy="6985"/>
          </a:xfrm>
          <a:custGeom>
            <a:avLst/>
            <a:gdLst/>
            <a:ahLst/>
            <a:cxnLst/>
            <a:rect l="l" t="t" r="r" b="b"/>
            <a:pathLst>
              <a:path w="12700" h="6985">
                <a:moveTo>
                  <a:pt x="0" y="6680"/>
                </a:moveTo>
                <a:lnTo>
                  <a:pt x="126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87" name="bg object 8787"/>
          <p:cNvSpPr/>
          <p:nvPr/>
        </p:nvSpPr>
        <p:spPr>
          <a:xfrm>
            <a:off x="3416561" y="5946718"/>
            <a:ext cx="13970" cy="25400"/>
          </a:xfrm>
          <a:custGeom>
            <a:avLst/>
            <a:gdLst/>
            <a:ahLst/>
            <a:cxnLst/>
            <a:rect l="l" t="t" r="r" b="b"/>
            <a:pathLst>
              <a:path w="13970" h="25400">
                <a:moveTo>
                  <a:pt x="13360" y="2529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88" name="bg object 8788"/>
          <p:cNvSpPr/>
          <p:nvPr/>
        </p:nvSpPr>
        <p:spPr>
          <a:xfrm>
            <a:off x="3416562" y="5912847"/>
            <a:ext cx="65405" cy="34290"/>
          </a:xfrm>
          <a:custGeom>
            <a:avLst/>
            <a:gdLst/>
            <a:ahLst/>
            <a:cxnLst/>
            <a:rect l="l" t="t" r="r" b="b"/>
            <a:pathLst>
              <a:path w="65404" h="34289">
                <a:moveTo>
                  <a:pt x="0" y="33870"/>
                </a:moveTo>
                <a:lnTo>
                  <a:pt x="6488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89" name="bg object 8789"/>
          <p:cNvSpPr/>
          <p:nvPr/>
        </p:nvSpPr>
        <p:spPr>
          <a:xfrm>
            <a:off x="3481444" y="5912847"/>
            <a:ext cx="95885" cy="184150"/>
          </a:xfrm>
          <a:custGeom>
            <a:avLst/>
            <a:gdLst/>
            <a:ahLst/>
            <a:cxnLst/>
            <a:rect l="l" t="t" r="r" b="b"/>
            <a:pathLst>
              <a:path w="95885" h="184150">
                <a:moveTo>
                  <a:pt x="0" y="0"/>
                </a:moveTo>
                <a:lnTo>
                  <a:pt x="95857" y="1838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90" name="bg object 8790"/>
          <p:cNvSpPr/>
          <p:nvPr/>
        </p:nvSpPr>
        <p:spPr>
          <a:xfrm>
            <a:off x="3534645" y="6096660"/>
            <a:ext cx="43180" cy="22860"/>
          </a:xfrm>
          <a:custGeom>
            <a:avLst/>
            <a:gdLst/>
            <a:ahLst/>
            <a:cxnLst/>
            <a:rect l="l" t="t" r="r" b="b"/>
            <a:pathLst>
              <a:path w="43179" h="22860">
                <a:moveTo>
                  <a:pt x="42658" y="0"/>
                </a:moveTo>
                <a:lnTo>
                  <a:pt x="0" y="226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91" name="bg object 8791"/>
          <p:cNvSpPr/>
          <p:nvPr/>
        </p:nvSpPr>
        <p:spPr>
          <a:xfrm>
            <a:off x="3522742" y="6119320"/>
            <a:ext cx="12065" cy="6350"/>
          </a:xfrm>
          <a:custGeom>
            <a:avLst/>
            <a:gdLst/>
            <a:ahLst/>
            <a:cxnLst/>
            <a:rect l="l" t="t" r="r" b="b"/>
            <a:pathLst>
              <a:path w="12064" h="6350">
                <a:moveTo>
                  <a:pt x="11899" y="0"/>
                </a:moveTo>
                <a:lnTo>
                  <a:pt x="0" y="62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92" name="bg object 8792"/>
          <p:cNvSpPr/>
          <p:nvPr/>
        </p:nvSpPr>
        <p:spPr>
          <a:xfrm>
            <a:off x="3517592" y="6119249"/>
            <a:ext cx="5715" cy="6985"/>
          </a:xfrm>
          <a:custGeom>
            <a:avLst/>
            <a:gdLst/>
            <a:ahLst/>
            <a:cxnLst/>
            <a:rect l="l" t="t" r="r" b="b"/>
            <a:pathLst>
              <a:path w="5714" h="6985">
                <a:moveTo>
                  <a:pt x="5143" y="63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93" name="bg object 8793"/>
          <p:cNvSpPr/>
          <p:nvPr/>
        </p:nvSpPr>
        <p:spPr>
          <a:xfrm>
            <a:off x="3510408" y="6115341"/>
            <a:ext cx="7620" cy="4445"/>
          </a:xfrm>
          <a:custGeom>
            <a:avLst/>
            <a:gdLst/>
            <a:ahLst/>
            <a:cxnLst/>
            <a:rect l="l" t="t" r="r" b="b"/>
            <a:pathLst>
              <a:path w="7620" h="4445">
                <a:moveTo>
                  <a:pt x="7188" y="39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94" name="bg object 8794"/>
          <p:cNvSpPr/>
          <p:nvPr/>
        </p:nvSpPr>
        <p:spPr>
          <a:xfrm>
            <a:off x="3502281" y="6114521"/>
            <a:ext cx="8255" cy="1270"/>
          </a:xfrm>
          <a:custGeom>
            <a:avLst/>
            <a:gdLst/>
            <a:ahLst/>
            <a:cxnLst/>
            <a:rect l="l" t="t" r="r" b="b"/>
            <a:pathLst>
              <a:path w="8254" h="1270">
                <a:moveTo>
                  <a:pt x="8127" y="82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95" name="bg object 8795"/>
          <p:cNvSpPr/>
          <p:nvPr/>
        </p:nvSpPr>
        <p:spPr>
          <a:xfrm>
            <a:off x="3494428" y="6114518"/>
            <a:ext cx="8255" cy="2540"/>
          </a:xfrm>
          <a:custGeom>
            <a:avLst/>
            <a:gdLst/>
            <a:ahLst/>
            <a:cxnLst/>
            <a:rect l="l" t="t" r="r" b="b"/>
            <a:pathLst>
              <a:path w="8254" h="2539">
                <a:moveTo>
                  <a:pt x="7848" y="0"/>
                </a:moveTo>
                <a:lnTo>
                  <a:pt x="0" y="23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96" name="bg object 8796"/>
          <p:cNvSpPr/>
          <p:nvPr/>
        </p:nvSpPr>
        <p:spPr>
          <a:xfrm>
            <a:off x="3488981" y="6106624"/>
            <a:ext cx="5715" cy="10795"/>
          </a:xfrm>
          <a:custGeom>
            <a:avLst/>
            <a:gdLst/>
            <a:ahLst/>
            <a:cxnLst/>
            <a:rect l="l" t="t" r="r" b="b"/>
            <a:pathLst>
              <a:path w="5714" h="10795">
                <a:moveTo>
                  <a:pt x="5448" y="102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97" name="bg object 8797"/>
          <p:cNvSpPr/>
          <p:nvPr/>
        </p:nvSpPr>
        <p:spPr>
          <a:xfrm>
            <a:off x="3464755" y="6106620"/>
            <a:ext cx="24765" cy="13335"/>
          </a:xfrm>
          <a:custGeom>
            <a:avLst/>
            <a:gdLst/>
            <a:ahLst/>
            <a:cxnLst/>
            <a:rect l="l" t="t" r="r" b="b"/>
            <a:pathLst>
              <a:path w="24764" h="13335">
                <a:moveTo>
                  <a:pt x="24230" y="0"/>
                </a:moveTo>
                <a:lnTo>
                  <a:pt x="0" y="128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98" name="bg object 8798"/>
          <p:cNvSpPr/>
          <p:nvPr/>
        </p:nvSpPr>
        <p:spPr>
          <a:xfrm>
            <a:off x="3459852" y="6117999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4902" y="14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99" name="bg object 8799"/>
          <p:cNvSpPr/>
          <p:nvPr/>
        </p:nvSpPr>
        <p:spPr>
          <a:xfrm>
            <a:off x="3405712" y="6016214"/>
            <a:ext cx="54610" cy="102235"/>
          </a:xfrm>
          <a:custGeom>
            <a:avLst/>
            <a:gdLst/>
            <a:ahLst/>
            <a:cxnLst/>
            <a:rect l="l" t="t" r="r" b="b"/>
            <a:pathLst>
              <a:path w="54610" h="102235">
                <a:moveTo>
                  <a:pt x="54138" y="1017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00" name="bg object 8800"/>
          <p:cNvSpPr/>
          <p:nvPr/>
        </p:nvSpPr>
        <p:spPr>
          <a:xfrm>
            <a:off x="3671877" y="6238081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01" name="bg object 8801"/>
          <p:cNvSpPr/>
          <p:nvPr/>
        </p:nvSpPr>
        <p:spPr>
          <a:xfrm>
            <a:off x="3665701" y="625495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02" name="bg object 8802"/>
          <p:cNvSpPr/>
          <p:nvPr/>
        </p:nvSpPr>
        <p:spPr>
          <a:xfrm>
            <a:off x="3656942" y="6245825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03" name="bg object 8803"/>
          <p:cNvSpPr/>
          <p:nvPr/>
        </p:nvSpPr>
        <p:spPr>
          <a:xfrm>
            <a:off x="3656944" y="6238080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04" name="bg object 8804"/>
          <p:cNvSpPr/>
          <p:nvPr/>
        </p:nvSpPr>
        <p:spPr>
          <a:xfrm>
            <a:off x="3704125" y="6436405"/>
            <a:ext cx="46990" cy="24130"/>
          </a:xfrm>
          <a:custGeom>
            <a:avLst/>
            <a:gdLst/>
            <a:ahLst/>
            <a:cxnLst/>
            <a:rect l="l" t="t" r="r" b="b"/>
            <a:pathLst>
              <a:path w="46989" h="24129">
                <a:moveTo>
                  <a:pt x="46531" y="0"/>
                </a:moveTo>
                <a:lnTo>
                  <a:pt x="0" y="235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05" name="bg object 8805"/>
          <p:cNvSpPr/>
          <p:nvPr/>
        </p:nvSpPr>
        <p:spPr>
          <a:xfrm>
            <a:off x="3703360" y="6458467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761" y="15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06" name="bg object 8806"/>
          <p:cNvSpPr/>
          <p:nvPr/>
        </p:nvSpPr>
        <p:spPr>
          <a:xfrm>
            <a:off x="3700365" y="6458473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2997" y="0"/>
                </a:moveTo>
                <a:lnTo>
                  <a:pt x="0" y="15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07" name="bg object 8807"/>
          <p:cNvSpPr/>
          <p:nvPr/>
        </p:nvSpPr>
        <p:spPr>
          <a:xfrm>
            <a:off x="3695657" y="6458864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711" y="1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808" name="bg object 8808"/>
          <p:cNvPicPr/>
          <p:nvPr/>
        </p:nvPicPr>
        <p:blipFill>
          <a:blip r:embed="rId222" cstate="print"/>
          <a:stretch>
            <a:fillRect/>
          </a:stretch>
        </p:blipFill>
        <p:spPr>
          <a:xfrm>
            <a:off x="1676287" y="3349668"/>
            <a:ext cx="150942" cy="139918"/>
          </a:xfrm>
          <a:prstGeom prst="rect">
            <a:avLst/>
          </a:prstGeom>
        </p:spPr>
      </p:pic>
      <p:sp>
        <p:nvSpPr>
          <p:cNvPr id="8809" name="bg object 8809"/>
          <p:cNvSpPr/>
          <p:nvPr/>
        </p:nvSpPr>
        <p:spPr>
          <a:xfrm>
            <a:off x="3690964" y="6458861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686" y="0"/>
                </a:moveTo>
                <a:lnTo>
                  <a:pt x="0" y="11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10" name="bg object 8810"/>
          <p:cNvSpPr/>
          <p:nvPr/>
        </p:nvSpPr>
        <p:spPr>
          <a:xfrm>
            <a:off x="3689443" y="6457048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523" y="299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11" name="bg object 8811"/>
          <p:cNvSpPr/>
          <p:nvPr/>
        </p:nvSpPr>
        <p:spPr>
          <a:xfrm>
            <a:off x="3687947" y="6457051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498" y="0"/>
                </a:moveTo>
                <a:lnTo>
                  <a:pt x="0" y="7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12" name="bg object 8812"/>
          <p:cNvSpPr/>
          <p:nvPr/>
        </p:nvSpPr>
        <p:spPr>
          <a:xfrm>
            <a:off x="3673488" y="6429289"/>
            <a:ext cx="14604" cy="28575"/>
          </a:xfrm>
          <a:custGeom>
            <a:avLst/>
            <a:gdLst/>
            <a:ahLst/>
            <a:cxnLst/>
            <a:rect l="l" t="t" r="r" b="b"/>
            <a:pathLst>
              <a:path w="14604" h="28575">
                <a:moveTo>
                  <a:pt x="14452" y="28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13" name="bg object 8813"/>
          <p:cNvSpPr/>
          <p:nvPr/>
        </p:nvSpPr>
        <p:spPr>
          <a:xfrm>
            <a:off x="3673483" y="6428523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761"/>
                </a:moveTo>
                <a:lnTo>
                  <a:pt x="15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14" name="bg object 8814"/>
          <p:cNvSpPr/>
          <p:nvPr/>
        </p:nvSpPr>
        <p:spPr>
          <a:xfrm>
            <a:off x="3673464" y="6425527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523" y="299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15" name="bg object 8815"/>
          <p:cNvSpPr/>
          <p:nvPr/>
        </p:nvSpPr>
        <p:spPr>
          <a:xfrm>
            <a:off x="3673465" y="6422432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3098"/>
                </a:moveTo>
                <a:lnTo>
                  <a:pt x="37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16" name="bg object 8816"/>
          <p:cNvSpPr/>
          <p:nvPr/>
        </p:nvSpPr>
        <p:spPr>
          <a:xfrm>
            <a:off x="3677203" y="6417966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0" y="4470"/>
                </a:moveTo>
                <a:lnTo>
                  <a:pt x="18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17" name="bg object 8817"/>
          <p:cNvSpPr/>
          <p:nvPr/>
        </p:nvSpPr>
        <p:spPr>
          <a:xfrm>
            <a:off x="3679080" y="6416448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523"/>
                </a:moveTo>
                <a:lnTo>
                  <a:pt x="29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18" name="bg object 8818"/>
          <p:cNvSpPr/>
          <p:nvPr/>
        </p:nvSpPr>
        <p:spPr>
          <a:xfrm>
            <a:off x="3681310" y="6414939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761" y="15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19" name="bg object 8819"/>
          <p:cNvSpPr/>
          <p:nvPr/>
        </p:nvSpPr>
        <p:spPr>
          <a:xfrm>
            <a:off x="3681312" y="6391374"/>
            <a:ext cx="46990" cy="24130"/>
          </a:xfrm>
          <a:custGeom>
            <a:avLst/>
            <a:gdLst/>
            <a:ahLst/>
            <a:cxnLst/>
            <a:rect l="l" t="t" r="r" b="b"/>
            <a:pathLst>
              <a:path w="46989" h="24129">
                <a:moveTo>
                  <a:pt x="0" y="23570"/>
                </a:moveTo>
                <a:lnTo>
                  <a:pt x="465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20" name="bg object 8820"/>
          <p:cNvSpPr/>
          <p:nvPr/>
        </p:nvSpPr>
        <p:spPr>
          <a:xfrm>
            <a:off x="3727847" y="6391373"/>
            <a:ext cx="22860" cy="45085"/>
          </a:xfrm>
          <a:custGeom>
            <a:avLst/>
            <a:gdLst/>
            <a:ahLst/>
            <a:cxnLst/>
            <a:rect l="l" t="t" r="r" b="b"/>
            <a:pathLst>
              <a:path w="22860" h="45085">
                <a:moveTo>
                  <a:pt x="0" y="0"/>
                </a:moveTo>
                <a:lnTo>
                  <a:pt x="22808" y="450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21" name="bg object 8821"/>
          <p:cNvSpPr/>
          <p:nvPr/>
        </p:nvSpPr>
        <p:spPr>
          <a:xfrm>
            <a:off x="3714475" y="6436404"/>
            <a:ext cx="36195" cy="18415"/>
          </a:xfrm>
          <a:custGeom>
            <a:avLst/>
            <a:gdLst/>
            <a:ahLst/>
            <a:cxnLst/>
            <a:rect l="l" t="t" r="r" b="b"/>
            <a:pathLst>
              <a:path w="36195" h="18414">
                <a:moveTo>
                  <a:pt x="36181" y="0"/>
                </a:moveTo>
                <a:lnTo>
                  <a:pt x="0" y="183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22" name="bg object 8822"/>
          <p:cNvSpPr/>
          <p:nvPr/>
        </p:nvSpPr>
        <p:spPr>
          <a:xfrm>
            <a:off x="3649180" y="6204121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9524" y="16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23" name="bg object 8823"/>
          <p:cNvSpPr/>
          <p:nvPr/>
        </p:nvSpPr>
        <p:spPr>
          <a:xfrm>
            <a:off x="3634630" y="6204126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89">
                <a:moveTo>
                  <a:pt x="14553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24" name="bg object 8824"/>
          <p:cNvSpPr/>
          <p:nvPr/>
        </p:nvSpPr>
        <p:spPr>
          <a:xfrm>
            <a:off x="3634625" y="6212547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0" y="0"/>
                </a:moveTo>
                <a:lnTo>
                  <a:pt x="9524" y="164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25" name="bg object 8825"/>
          <p:cNvSpPr/>
          <p:nvPr/>
        </p:nvSpPr>
        <p:spPr>
          <a:xfrm>
            <a:off x="3644145" y="6220585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89">
                <a:moveTo>
                  <a:pt x="0" y="8432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26" name="bg object 8826"/>
          <p:cNvSpPr/>
          <p:nvPr/>
        </p:nvSpPr>
        <p:spPr>
          <a:xfrm>
            <a:off x="3647251" y="6195548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9524" y="16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27" name="bg object 8827"/>
          <p:cNvSpPr/>
          <p:nvPr/>
        </p:nvSpPr>
        <p:spPr>
          <a:xfrm>
            <a:off x="3632703" y="6195551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89">
                <a:moveTo>
                  <a:pt x="14553" y="0"/>
                </a:moveTo>
                <a:lnTo>
                  <a:pt x="0" y="84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28" name="bg object 8828"/>
          <p:cNvSpPr/>
          <p:nvPr/>
        </p:nvSpPr>
        <p:spPr>
          <a:xfrm>
            <a:off x="3632697" y="6203989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0" y="0"/>
                </a:moveTo>
                <a:lnTo>
                  <a:pt x="9524" y="164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29" name="bg object 8829"/>
          <p:cNvSpPr/>
          <p:nvPr/>
        </p:nvSpPr>
        <p:spPr>
          <a:xfrm>
            <a:off x="3642218" y="6212012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89">
                <a:moveTo>
                  <a:pt x="0" y="8432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30" name="bg object 8830"/>
          <p:cNvSpPr/>
          <p:nvPr/>
        </p:nvSpPr>
        <p:spPr>
          <a:xfrm>
            <a:off x="3589664" y="6078280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31" name="bg object 8831"/>
          <p:cNvSpPr/>
          <p:nvPr/>
        </p:nvSpPr>
        <p:spPr>
          <a:xfrm>
            <a:off x="3583487" y="6095157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32" name="bg object 8832"/>
          <p:cNvSpPr/>
          <p:nvPr/>
        </p:nvSpPr>
        <p:spPr>
          <a:xfrm>
            <a:off x="3574728" y="6086023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33" name="bg object 8833"/>
          <p:cNvSpPr/>
          <p:nvPr/>
        </p:nvSpPr>
        <p:spPr>
          <a:xfrm>
            <a:off x="3574733" y="6078277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34" name="bg object 8834"/>
          <p:cNvSpPr/>
          <p:nvPr/>
        </p:nvSpPr>
        <p:spPr>
          <a:xfrm>
            <a:off x="3583474" y="6072039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35" name="bg object 8835"/>
          <p:cNvSpPr/>
          <p:nvPr/>
        </p:nvSpPr>
        <p:spPr>
          <a:xfrm>
            <a:off x="3577298" y="6088916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36" name="bg object 8836"/>
          <p:cNvSpPr/>
          <p:nvPr/>
        </p:nvSpPr>
        <p:spPr>
          <a:xfrm>
            <a:off x="3568541" y="607978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37" name="bg object 8837"/>
          <p:cNvSpPr/>
          <p:nvPr/>
        </p:nvSpPr>
        <p:spPr>
          <a:xfrm>
            <a:off x="3568543" y="607203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38" name="bg object 8838"/>
          <p:cNvSpPr/>
          <p:nvPr/>
        </p:nvSpPr>
        <p:spPr>
          <a:xfrm>
            <a:off x="3665688" y="623184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39" name="bg object 8839"/>
          <p:cNvSpPr/>
          <p:nvPr/>
        </p:nvSpPr>
        <p:spPr>
          <a:xfrm>
            <a:off x="3659512" y="6248717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40" name="bg object 8840"/>
          <p:cNvSpPr/>
          <p:nvPr/>
        </p:nvSpPr>
        <p:spPr>
          <a:xfrm>
            <a:off x="3650753" y="6239585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41" name="bg object 8841"/>
          <p:cNvSpPr/>
          <p:nvPr/>
        </p:nvSpPr>
        <p:spPr>
          <a:xfrm>
            <a:off x="3650757" y="6231840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42" name="bg object 8842"/>
          <p:cNvSpPr/>
          <p:nvPr/>
        </p:nvSpPr>
        <p:spPr>
          <a:xfrm>
            <a:off x="3614128" y="6256463"/>
            <a:ext cx="45720" cy="26034"/>
          </a:xfrm>
          <a:custGeom>
            <a:avLst/>
            <a:gdLst/>
            <a:ahLst/>
            <a:cxnLst/>
            <a:rect l="l" t="t" r="r" b="b"/>
            <a:pathLst>
              <a:path w="45720" h="26035">
                <a:moveTo>
                  <a:pt x="45388" y="0"/>
                </a:moveTo>
                <a:lnTo>
                  <a:pt x="0" y="257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43" name="bg object 8843"/>
          <p:cNvSpPr/>
          <p:nvPr/>
        </p:nvSpPr>
        <p:spPr>
          <a:xfrm>
            <a:off x="3613306" y="6280722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25" y="1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44" name="bg object 8844"/>
          <p:cNvSpPr/>
          <p:nvPr/>
        </p:nvSpPr>
        <p:spPr>
          <a:xfrm>
            <a:off x="3610382" y="6280728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2920" y="0"/>
                </a:moveTo>
                <a:lnTo>
                  <a:pt x="0" y="16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45" name="bg object 8845"/>
          <p:cNvSpPr/>
          <p:nvPr/>
        </p:nvSpPr>
        <p:spPr>
          <a:xfrm>
            <a:off x="3605628" y="6281471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749" y="9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46" name="bg object 8846"/>
          <p:cNvSpPr/>
          <p:nvPr/>
        </p:nvSpPr>
        <p:spPr>
          <a:xfrm>
            <a:off x="3600990" y="6281472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4635" y="0"/>
                </a:moveTo>
                <a:lnTo>
                  <a:pt x="0" y="13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47" name="bg object 8847"/>
          <p:cNvSpPr/>
          <p:nvPr/>
        </p:nvSpPr>
        <p:spPr>
          <a:xfrm>
            <a:off x="3599341" y="6279955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650" y="29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48" name="bg object 8848"/>
          <p:cNvSpPr/>
          <p:nvPr/>
        </p:nvSpPr>
        <p:spPr>
          <a:xfrm>
            <a:off x="3597862" y="6279951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473" y="0"/>
                </a:moveTo>
                <a:lnTo>
                  <a:pt x="0" y="8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49" name="bg object 8849"/>
          <p:cNvSpPr/>
          <p:nvPr/>
        </p:nvSpPr>
        <p:spPr>
          <a:xfrm>
            <a:off x="3582104" y="6252968"/>
            <a:ext cx="15875" cy="27940"/>
          </a:xfrm>
          <a:custGeom>
            <a:avLst/>
            <a:gdLst/>
            <a:ahLst/>
            <a:cxnLst/>
            <a:rect l="l" t="t" r="r" b="b"/>
            <a:pathLst>
              <a:path w="15875" h="27939">
                <a:moveTo>
                  <a:pt x="15760" y="278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50" name="bg object 8850"/>
          <p:cNvSpPr/>
          <p:nvPr/>
        </p:nvSpPr>
        <p:spPr>
          <a:xfrm>
            <a:off x="3582105" y="6252136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825"/>
                </a:moveTo>
                <a:lnTo>
                  <a:pt x="14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51" name="bg object 8851"/>
          <p:cNvSpPr/>
          <p:nvPr/>
        </p:nvSpPr>
        <p:spPr>
          <a:xfrm>
            <a:off x="3581908" y="6249214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650" y="29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52" name="bg object 8852"/>
          <p:cNvSpPr/>
          <p:nvPr/>
        </p:nvSpPr>
        <p:spPr>
          <a:xfrm>
            <a:off x="3581902" y="6245945"/>
            <a:ext cx="3810" cy="3810"/>
          </a:xfrm>
          <a:custGeom>
            <a:avLst/>
            <a:gdLst/>
            <a:ahLst/>
            <a:cxnLst/>
            <a:rect l="l" t="t" r="r" b="b"/>
            <a:pathLst>
              <a:path w="3810" h="3810">
                <a:moveTo>
                  <a:pt x="0" y="3263"/>
                </a:moveTo>
                <a:lnTo>
                  <a:pt x="35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53" name="bg object 8853"/>
          <p:cNvSpPr/>
          <p:nvPr/>
        </p:nvSpPr>
        <p:spPr>
          <a:xfrm>
            <a:off x="3585486" y="6241397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0" y="4546"/>
                </a:moveTo>
                <a:lnTo>
                  <a:pt x="16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54" name="bg object 8854"/>
          <p:cNvSpPr/>
          <p:nvPr/>
        </p:nvSpPr>
        <p:spPr>
          <a:xfrm>
            <a:off x="3587143" y="6239745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650"/>
                </a:moveTo>
                <a:lnTo>
                  <a:pt x="29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55" name="bg object 8855"/>
          <p:cNvSpPr/>
          <p:nvPr/>
        </p:nvSpPr>
        <p:spPr>
          <a:xfrm>
            <a:off x="3589244" y="6238278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25" y="1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56" name="bg object 8856"/>
          <p:cNvSpPr/>
          <p:nvPr/>
        </p:nvSpPr>
        <p:spPr>
          <a:xfrm>
            <a:off x="3589240" y="6212542"/>
            <a:ext cx="45720" cy="26034"/>
          </a:xfrm>
          <a:custGeom>
            <a:avLst/>
            <a:gdLst/>
            <a:ahLst/>
            <a:cxnLst/>
            <a:rect l="l" t="t" r="r" b="b"/>
            <a:pathLst>
              <a:path w="45720" h="26035">
                <a:moveTo>
                  <a:pt x="0" y="25742"/>
                </a:moveTo>
                <a:lnTo>
                  <a:pt x="4538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57" name="bg object 8857"/>
          <p:cNvSpPr/>
          <p:nvPr/>
        </p:nvSpPr>
        <p:spPr>
          <a:xfrm>
            <a:off x="3634625" y="6212547"/>
            <a:ext cx="25400" cy="44450"/>
          </a:xfrm>
          <a:custGeom>
            <a:avLst/>
            <a:gdLst/>
            <a:ahLst/>
            <a:cxnLst/>
            <a:rect l="l" t="t" r="r" b="b"/>
            <a:pathLst>
              <a:path w="25400" h="44450">
                <a:moveTo>
                  <a:pt x="0" y="0"/>
                </a:moveTo>
                <a:lnTo>
                  <a:pt x="24891" y="439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58" name="bg object 8858"/>
          <p:cNvSpPr/>
          <p:nvPr/>
        </p:nvSpPr>
        <p:spPr>
          <a:xfrm>
            <a:off x="3624224" y="6256463"/>
            <a:ext cx="35560" cy="20320"/>
          </a:xfrm>
          <a:custGeom>
            <a:avLst/>
            <a:gdLst/>
            <a:ahLst/>
            <a:cxnLst/>
            <a:rect l="l" t="t" r="r" b="b"/>
            <a:pathLst>
              <a:path w="35560" h="20320">
                <a:moveTo>
                  <a:pt x="35292" y="0"/>
                </a:moveTo>
                <a:lnTo>
                  <a:pt x="0" y="200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59" name="bg object 8859"/>
          <p:cNvSpPr/>
          <p:nvPr/>
        </p:nvSpPr>
        <p:spPr>
          <a:xfrm>
            <a:off x="3742765" y="638370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686" y="1690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60" name="bg object 8860"/>
          <p:cNvSpPr/>
          <p:nvPr/>
        </p:nvSpPr>
        <p:spPr>
          <a:xfrm>
            <a:off x="3727800" y="6383696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60" y="0"/>
                </a:moveTo>
                <a:lnTo>
                  <a:pt x="0" y="76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61" name="bg object 8861"/>
          <p:cNvSpPr/>
          <p:nvPr/>
        </p:nvSpPr>
        <p:spPr>
          <a:xfrm>
            <a:off x="3727796" y="6391389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11" y="169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62" name="bg object 8862"/>
          <p:cNvSpPr/>
          <p:nvPr/>
        </p:nvSpPr>
        <p:spPr>
          <a:xfrm>
            <a:off x="3736504" y="6400603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696"/>
                </a:moveTo>
                <a:lnTo>
                  <a:pt x="14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63" name="bg object 8863"/>
          <p:cNvSpPr/>
          <p:nvPr/>
        </p:nvSpPr>
        <p:spPr>
          <a:xfrm>
            <a:off x="3741260" y="6375058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686" y="16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64" name="bg object 8864"/>
          <p:cNvSpPr/>
          <p:nvPr/>
        </p:nvSpPr>
        <p:spPr>
          <a:xfrm>
            <a:off x="3726295" y="6375054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60" y="0"/>
                </a:moveTo>
                <a:lnTo>
                  <a:pt x="0" y="76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65" name="bg object 8865"/>
          <p:cNvSpPr/>
          <p:nvPr/>
        </p:nvSpPr>
        <p:spPr>
          <a:xfrm>
            <a:off x="3726291" y="6382748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11" y="16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66" name="bg object 8866"/>
          <p:cNvSpPr/>
          <p:nvPr/>
        </p:nvSpPr>
        <p:spPr>
          <a:xfrm>
            <a:off x="3734999" y="6391946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696"/>
                </a:moveTo>
                <a:lnTo>
                  <a:pt x="14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67" name="bg object 8867"/>
          <p:cNvSpPr/>
          <p:nvPr/>
        </p:nvSpPr>
        <p:spPr>
          <a:xfrm>
            <a:off x="3763017" y="6418007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68" name="bg object 8868"/>
          <p:cNvSpPr/>
          <p:nvPr/>
        </p:nvSpPr>
        <p:spPr>
          <a:xfrm>
            <a:off x="3756843" y="6434882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69" name="bg object 8869"/>
          <p:cNvSpPr/>
          <p:nvPr/>
        </p:nvSpPr>
        <p:spPr>
          <a:xfrm>
            <a:off x="3748084" y="6425766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70" name="bg object 8870"/>
          <p:cNvSpPr/>
          <p:nvPr/>
        </p:nvSpPr>
        <p:spPr>
          <a:xfrm>
            <a:off x="3748086" y="6418009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59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71" name="bg object 8871"/>
          <p:cNvSpPr/>
          <p:nvPr/>
        </p:nvSpPr>
        <p:spPr>
          <a:xfrm>
            <a:off x="3756829" y="6411784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72" name="bg object 8872"/>
          <p:cNvSpPr/>
          <p:nvPr/>
        </p:nvSpPr>
        <p:spPr>
          <a:xfrm>
            <a:off x="3750653" y="6428659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73" name="bg object 8873"/>
          <p:cNvSpPr/>
          <p:nvPr/>
        </p:nvSpPr>
        <p:spPr>
          <a:xfrm>
            <a:off x="3741894" y="6419527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74" name="bg object 8874"/>
          <p:cNvSpPr/>
          <p:nvPr/>
        </p:nvSpPr>
        <p:spPr>
          <a:xfrm>
            <a:off x="3741898" y="6411781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75" name="bg object 8875"/>
          <p:cNvSpPr/>
          <p:nvPr/>
        </p:nvSpPr>
        <p:spPr>
          <a:xfrm>
            <a:off x="3388746" y="5714924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10">
                <a:moveTo>
                  <a:pt x="9537" y="16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76" name="bg object 8876"/>
          <p:cNvSpPr/>
          <p:nvPr/>
        </p:nvSpPr>
        <p:spPr>
          <a:xfrm>
            <a:off x="3374192" y="5714929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89">
                <a:moveTo>
                  <a:pt x="14553" y="0"/>
                </a:moveTo>
                <a:lnTo>
                  <a:pt x="0" y="84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77" name="bg object 8877"/>
          <p:cNvSpPr/>
          <p:nvPr/>
        </p:nvSpPr>
        <p:spPr>
          <a:xfrm>
            <a:off x="3374187" y="5723367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0" y="0"/>
                </a:moveTo>
                <a:lnTo>
                  <a:pt x="9524" y="164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78" name="bg object 8878"/>
          <p:cNvSpPr/>
          <p:nvPr/>
        </p:nvSpPr>
        <p:spPr>
          <a:xfrm>
            <a:off x="3383708" y="573138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89">
                <a:moveTo>
                  <a:pt x="0" y="8432"/>
                </a:moveTo>
                <a:lnTo>
                  <a:pt x="145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79" name="bg object 8879"/>
          <p:cNvSpPr/>
          <p:nvPr/>
        </p:nvSpPr>
        <p:spPr>
          <a:xfrm>
            <a:off x="3386815" y="5706355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9524" y="164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80" name="bg object 8880"/>
          <p:cNvSpPr/>
          <p:nvPr/>
        </p:nvSpPr>
        <p:spPr>
          <a:xfrm>
            <a:off x="3372266" y="5706355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89">
                <a:moveTo>
                  <a:pt x="14553" y="0"/>
                </a:moveTo>
                <a:lnTo>
                  <a:pt x="0" y="84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81" name="bg object 8881"/>
          <p:cNvSpPr/>
          <p:nvPr/>
        </p:nvSpPr>
        <p:spPr>
          <a:xfrm>
            <a:off x="3372261" y="5714795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0" y="0"/>
                </a:moveTo>
                <a:lnTo>
                  <a:pt x="9524" y="164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82" name="bg object 8882"/>
          <p:cNvSpPr/>
          <p:nvPr/>
        </p:nvSpPr>
        <p:spPr>
          <a:xfrm>
            <a:off x="3381780" y="5722829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89">
                <a:moveTo>
                  <a:pt x="0" y="8419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83" name="bg object 8883"/>
          <p:cNvSpPr/>
          <p:nvPr/>
        </p:nvSpPr>
        <p:spPr>
          <a:xfrm>
            <a:off x="3415598" y="5746568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84" name="bg object 8884"/>
          <p:cNvSpPr/>
          <p:nvPr/>
        </p:nvSpPr>
        <p:spPr>
          <a:xfrm>
            <a:off x="3409424" y="576344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85" name="bg object 8885"/>
          <p:cNvSpPr/>
          <p:nvPr/>
        </p:nvSpPr>
        <p:spPr>
          <a:xfrm>
            <a:off x="3400665" y="5754311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86" name="bg object 8886"/>
          <p:cNvSpPr/>
          <p:nvPr/>
        </p:nvSpPr>
        <p:spPr>
          <a:xfrm>
            <a:off x="3400667" y="5746567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87" name="bg object 8887"/>
          <p:cNvSpPr/>
          <p:nvPr/>
        </p:nvSpPr>
        <p:spPr>
          <a:xfrm>
            <a:off x="3409410" y="5740329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88" name="bg object 8888"/>
          <p:cNvSpPr/>
          <p:nvPr/>
        </p:nvSpPr>
        <p:spPr>
          <a:xfrm>
            <a:off x="3403234" y="575720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89" name="bg object 8889"/>
          <p:cNvSpPr/>
          <p:nvPr/>
        </p:nvSpPr>
        <p:spPr>
          <a:xfrm>
            <a:off x="3394475" y="574807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90" name="bg object 8890"/>
          <p:cNvSpPr/>
          <p:nvPr/>
        </p:nvSpPr>
        <p:spPr>
          <a:xfrm>
            <a:off x="3394479" y="574032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91" name="bg object 8891"/>
          <p:cNvSpPr/>
          <p:nvPr/>
        </p:nvSpPr>
        <p:spPr>
          <a:xfrm>
            <a:off x="3495997" y="5904420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9524" y="16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92" name="bg object 8892"/>
          <p:cNvSpPr/>
          <p:nvPr/>
        </p:nvSpPr>
        <p:spPr>
          <a:xfrm>
            <a:off x="3481449" y="5904425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89">
                <a:moveTo>
                  <a:pt x="14553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93" name="bg object 8893"/>
          <p:cNvSpPr/>
          <p:nvPr/>
        </p:nvSpPr>
        <p:spPr>
          <a:xfrm>
            <a:off x="3481444" y="5912848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0" y="0"/>
                </a:moveTo>
                <a:lnTo>
                  <a:pt x="9524" y="164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94" name="bg object 8894"/>
          <p:cNvSpPr/>
          <p:nvPr/>
        </p:nvSpPr>
        <p:spPr>
          <a:xfrm>
            <a:off x="3490963" y="5920880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89">
                <a:moveTo>
                  <a:pt x="0" y="8419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95" name="bg object 8895"/>
          <p:cNvSpPr/>
          <p:nvPr/>
        </p:nvSpPr>
        <p:spPr>
          <a:xfrm>
            <a:off x="3494070" y="5895848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9524" y="16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96" name="bg object 8896"/>
          <p:cNvSpPr/>
          <p:nvPr/>
        </p:nvSpPr>
        <p:spPr>
          <a:xfrm>
            <a:off x="3479521" y="5895852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89">
                <a:moveTo>
                  <a:pt x="14553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97" name="bg object 8897"/>
          <p:cNvSpPr/>
          <p:nvPr/>
        </p:nvSpPr>
        <p:spPr>
          <a:xfrm>
            <a:off x="3479516" y="5904273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0" y="0"/>
                </a:moveTo>
                <a:lnTo>
                  <a:pt x="9524" y="164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98" name="bg object 8898"/>
          <p:cNvSpPr/>
          <p:nvPr/>
        </p:nvSpPr>
        <p:spPr>
          <a:xfrm>
            <a:off x="3489037" y="5912312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89">
                <a:moveTo>
                  <a:pt x="0" y="8432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899" name="bg object 8899"/>
          <p:cNvPicPr/>
          <p:nvPr/>
        </p:nvPicPr>
        <p:blipFill>
          <a:blip r:embed="rId223" cstate="print"/>
          <a:stretch>
            <a:fillRect/>
          </a:stretch>
        </p:blipFill>
        <p:spPr>
          <a:xfrm>
            <a:off x="3774947" y="4730376"/>
            <a:ext cx="95913" cy="141490"/>
          </a:xfrm>
          <a:prstGeom prst="rect">
            <a:avLst/>
          </a:prstGeom>
        </p:spPr>
      </p:pic>
      <p:sp>
        <p:nvSpPr>
          <p:cNvPr id="8900" name="bg object 8900"/>
          <p:cNvSpPr/>
          <p:nvPr/>
        </p:nvSpPr>
        <p:spPr>
          <a:xfrm>
            <a:off x="4713135" y="4668011"/>
            <a:ext cx="82550" cy="635"/>
          </a:xfrm>
          <a:custGeom>
            <a:avLst/>
            <a:gdLst/>
            <a:ahLst/>
            <a:cxnLst/>
            <a:rect l="l" t="t" r="r" b="b"/>
            <a:pathLst>
              <a:path w="82550" h="635">
                <a:moveTo>
                  <a:pt x="0" y="0"/>
                </a:moveTo>
                <a:lnTo>
                  <a:pt x="82420" y="6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01" name="bg object 8901"/>
          <p:cNvSpPr/>
          <p:nvPr/>
        </p:nvSpPr>
        <p:spPr>
          <a:xfrm>
            <a:off x="4795557" y="4668636"/>
            <a:ext cx="1905" cy="72390"/>
          </a:xfrm>
          <a:custGeom>
            <a:avLst/>
            <a:gdLst/>
            <a:ahLst/>
            <a:cxnLst/>
            <a:rect l="l" t="t" r="r" b="b"/>
            <a:pathLst>
              <a:path w="1904" h="72389">
                <a:moveTo>
                  <a:pt x="0" y="0"/>
                </a:moveTo>
                <a:lnTo>
                  <a:pt x="1803" y="720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02" name="bg object 8902"/>
          <p:cNvSpPr/>
          <p:nvPr/>
        </p:nvSpPr>
        <p:spPr>
          <a:xfrm>
            <a:off x="4712481" y="4739968"/>
            <a:ext cx="85090" cy="1270"/>
          </a:xfrm>
          <a:custGeom>
            <a:avLst/>
            <a:gdLst/>
            <a:ahLst/>
            <a:cxnLst/>
            <a:rect l="l" t="t" r="r" b="b"/>
            <a:pathLst>
              <a:path w="85089" h="1270">
                <a:moveTo>
                  <a:pt x="84884" y="6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03" name="bg object 8903"/>
          <p:cNvSpPr/>
          <p:nvPr/>
        </p:nvSpPr>
        <p:spPr>
          <a:xfrm>
            <a:off x="4712476" y="4668005"/>
            <a:ext cx="1270" cy="72390"/>
          </a:xfrm>
          <a:custGeom>
            <a:avLst/>
            <a:gdLst/>
            <a:ahLst/>
            <a:cxnLst/>
            <a:rect l="l" t="t" r="r" b="b"/>
            <a:pathLst>
              <a:path w="1270" h="72389">
                <a:moveTo>
                  <a:pt x="0" y="71969"/>
                </a:moveTo>
                <a:lnTo>
                  <a:pt x="6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04" name="bg object 8904"/>
          <p:cNvSpPr/>
          <p:nvPr/>
        </p:nvSpPr>
        <p:spPr>
          <a:xfrm>
            <a:off x="2394999" y="3824796"/>
            <a:ext cx="86360" cy="165735"/>
          </a:xfrm>
          <a:custGeom>
            <a:avLst/>
            <a:gdLst/>
            <a:ahLst/>
            <a:cxnLst/>
            <a:rect l="l" t="t" r="r" b="b"/>
            <a:pathLst>
              <a:path w="86360" h="165735">
                <a:moveTo>
                  <a:pt x="0" y="0"/>
                </a:moveTo>
                <a:lnTo>
                  <a:pt x="86103" y="1654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05" name="bg object 8905"/>
          <p:cNvSpPr/>
          <p:nvPr/>
        </p:nvSpPr>
        <p:spPr>
          <a:xfrm>
            <a:off x="2416962" y="3990212"/>
            <a:ext cx="64769" cy="33655"/>
          </a:xfrm>
          <a:custGeom>
            <a:avLst/>
            <a:gdLst/>
            <a:ahLst/>
            <a:cxnLst/>
            <a:rect l="l" t="t" r="r" b="b"/>
            <a:pathLst>
              <a:path w="64769" h="33654">
                <a:moveTo>
                  <a:pt x="64146" y="0"/>
                </a:moveTo>
                <a:lnTo>
                  <a:pt x="0" y="334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06" name="bg object 8906"/>
          <p:cNvSpPr/>
          <p:nvPr/>
        </p:nvSpPr>
        <p:spPr>
          <a:xfrm>
            <a:off x="2404228" y="4023668"/>
            <a:ext cx="13335" cy="6985"/>
          </a:xfrm>
          <a:custGeom>
            <a:avLst/>
            <a:gdLst/>
            <a:ahLst/>
            <a:cxnLst/>
            <a:rect l="l" t="t" r="r" b="b"/>
            <a:pathLst>
              <a:path w="13335" h="6985">
                <a:moveTo>
                  <a:pt x="12737" y="0"/>
                </a:moveTo>
                <a:lnTo>
                  <a:pt x="0" y="65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07" name="bg object 8907"/>
          <p:cNvSpPr/>
          <p:nvPr/>
        </p:nvSpPr>
        <p:spPr>
          <a:xfrm>
            <a:off x="2394099" y="4010826"/>
            <a:ext cx="10160" cy="19685"/>
          </a:xfrm>
          <a:custGeom>
            <a:avLst/>
            <a:gdLst/>
            <a:ahLst/>
            <a:cxnLst/>
            <a:rect l="l" t="t" r="r" b="b"/>
            <a:pathLst>
              <a:path w="10160" h="19685">
                <a:moveTo>
                  <a:pt x="10134" y="193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08" name="bg object 8908"/>
          <p:cNvSpPr/>
          <p:nvPr/>
        </p:nvSpPr>
        <p:spPr>
          <a:xfrm>
            <a:off x="2374786" y="4010824"/>
            <a:ext cx="19685" cy="10160"/>
          </a:xfrm>
          <a:custGeom>
            <a:avLst/>
            <a:gdLst/>
            <a:ahLst/>
            <a:cxnLst/>
            <a:rect l="l" t="t" r="r" b="b"/>
            <a:pathLst>
              <a:path w="19685" h="10160">
                <a:moveTo>
                  <a:pt x="19316" y="0"/>
                </a:moveTo>
                <a:lnTo>
                  <a:pt x="0" y="100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09" name="bg object 8909"/>
          <p:cNvSpPr/>
          <p:nvPr/>
        </p:nvSpPr>
        <p:spPr>
          <a:xfrm>
            <a:off x="2370270" y="4020912"/>
            <a:ext cx="5080" cy="635"/>
          </a:xfrm>
          <a:custGeom>
            <a:avLst/>
            <a:gdLst/>
            <a:ahLst/>
            <a:cxnLst/>
            <a:rect l="l" t="t" r="r" b="b"/>
            <a:pathLst>
              <a:path w="5080" h="635">
                <a:moveTo>
                  <a:pt x="4521" y="0"/>
                </a:moveTo>
                <a:lnTo>
                  <a:pt x="0" y="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10" name="bg object 8910"/>
          <p:cNvSpPr/>
          <p:nvPr/>
        </p:nvSpPr>
        <p:spPr>
          <a:xfrm>
            <a:off x="2366797" y="4018414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3479" y="29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11" name="bg object 8911"/>
          <p:cNvSpPr/>
          <p:nvPr/>
        </p:nvSpPr>
        <p:spPr>
          <a:xfrm>
            <a:off x="2314737" y="3918566"/>
            <a:ext cx="52069" cy="100330"/>
          </a:xfrm>
          <a:custGeom>
            <a:avLst/>
            <a:gdLst/>
            <a:ahLst/>
            <a:cxnLst/>
            <a:rect l="l" t="t" r="r" b="b"/>
            <a:pathLst>
              <a:path w="52069" h="100329">
                <a:moveTo>
                  <a:pt x="52055" y="998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12" name="bg object 8912"/>
          <p:cNvSpPr/>
          <p:nvPr/>
        </p:nvSpPr>
        <p:spPr>
          <a:xfrm>
            <a:off x="2314336" y="3914036"/>
            <a:ext cx="635" cy="5080"/>
          </a:xfrm>
          <a:custGeom>
            <a:avLst/>
            <a:gdLst/>
            <a:ahLst/>
            <a:cxnLst/>
            <a:rect l="l" t="t" r="r" b="b"/>
            <a:pathLst>
              <a:path w="635" h="5079">
                <a:moveTo>
                  <a:pt x="406" y="453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13" name="bg object 8913"/>
          <p:cNvSpPr/>
          <p:nvPr/>
        </p:nvSpPr>
        <p:spPr>
          <a:xfrm>
            <a:off x="2314336" y="3910574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10">
                <a:moveTo>
                  <a:pt x="0" y="3467"/>
                </a:moveTo>
                <a:lnTo>
                  <a:pt x="29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14" name="bg object 8914"/>
          <p:cNvSpPr/>
          <p:nvPr/>
        </p:nvSpPr>
        <p:spPr>
          <a:xfrm>
            <a:off x="2317262" y="3898920"/>
            <a:ext cx="22860" cy="12065"/>
          </a:xfrm>
          <a:custGeom>
            <a:avLst/>
            <a:gdLst/>
            <a:ahLst/>
            <a:cxnLst/>
            <a:rect l="l" t="t" r="r" b="b"/>
            <a:pathLst>
              <a:path w="22860" h="12064">
                <a:moveTo>
                  <a:pt x="0" y="11658"/>
                </a:moveTo>
                <a:lnTo>
                  <a:pt x="223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15" name="bg object 8915"/>
          <p:cNvSpPr/>
          <p:nvPr/>
        </p:nvSpPr>
        <p:spPr>
          <a:xfrm>
            <a:off x="2334263" y="3888443"/>
            <a:ext cx="5715" cy="10795"/>
          </a:xfrm>
          <a:custGeom>
            <a:avLst/>
            <a:gdLst/>
            <a:ahLst/>
            <a:cxnLst/>
            <a:rect l="l" t="t" r="r" b="b"/>
            <a:pathLst>
              <a:path w="5714" h="10795">
                <a:moveTo>
                  <a:pt x="5371" y="104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16" name="bg object 8916"/>
          <p:cNvSpPr/>
          <p:nvPr/>
        </p:nvSpPr>
        <p:spPr>
          <a:xfrm>
            <a:off x="2334256" y="3881129"/>
            <a:ext cx="8255" cy="7620"/>
          </a:xfrm>
          <a:custGeom>
            <a:avLst/>
            <a:gdLst/>
            <a:ahLst/>
            <a:cxnLst/>
            <a:rect l="l" t="t" r="r" b="b"/>
            <a:pathLst>
              <a:path w="8255" h="7620">
                <a:moveTo>
                  <a:pt x="0" y="7315"/>
                </a:moveTo>
                <a:lnTo>
                  <a:pt x="794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17" name="bg object 8917"/>
          <p:cNvSpPr/>
          <p:nvPr/>
        </p:nvSpPr>
        <p:spPr>
          <a:xfrm>
            <a:off x="2342205" y="3870841"/>
            <a:ext cx="3810" cy="10795"/>
          </a:xfrm>
          <a:custGeom>
            <a:avLst/>
            <a:gdLst/>
            <a:ahLst/>
            <a:cxnLst/>
            <a:rect l="l" t="t" r="r" b="b"/>
            <a:pathLst>
              <a:path w="3810" h="10795">
                <a:moveTo>
                  <a:pt x="0" y="10286"/>
                </a:moveTo>
                <a:lnTo>
                  <a:pt x="32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18" name="bg object 8918"/>
          <p:cNvSpPr/>
          <p:nvPr/>
        </p:nvSpPr>
        <p:spPr>
          <a:xfrm>
            <a:off x="2343071" y="3860310"/>
            <a:ext cx="2540" cy="10795"/>
          </a:xfrm>
          <a:custGeom>
            <a:avLst/>
            <a:gdLst/>
            <a:ahLst/>
            <a:cxnLst/>
            <a:rect l="l" t="t" r="r" b="b"/>
            <a:pathLst>
              <a:path w="2539" h="10795">
                <a:moveTo>
                  <a:pt x="2362" y="105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19" name="bg object 8919"/>
          <p:cNvSpPr/>
          <p:nvPr/>
        </p:nvSpPr>
        <p:spPr>
          <a:xfrm>
            <a:off x="2343066" y="3854165"/>
            <a:ext cx="12065" cy="6350"/>
          </a:xfrm>
          <a:custGeom>
            <a:avLst/>
            <a:gdLst/>
            <a:ahLst/>
            <a:cxnLst/>
            <a:rect l="l" t="t" r="r" b="b"/>
            <a:pathLst>
              <a:path w="12064" h="6350">
                <a:moveTo>
                  <a:pt x="0" y="6146"/>
                </a:moveTo>
                <a:lnTo>
                  <a:pt x="1197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20" name="bg object 8920"/>
          <p:cNvSpPr/>
          <p:nvPr/>
        </p:nvSpPr>
        <p:spPr>
          <a:xfrm>
            <a:off x="2351585" y="3847430"/>
            <a:ext cx="3810" cy="6985"/>
          </a:xfrm>
          <a:custGeom>
            <a:avLst/>
            <a:gdLst/>
            <a:ahLst/>
            <a:cxnLst/>
            <a:rect l="l" t="t" r="r" b="b"/>
            <a:pathLst>
              <a:path w="3810" h="6985">
                <a:moveTo>
                  <a:pt x="3454" y="6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21" name="bg object 8921"/>
          <p:cNvSpPr/>
          <p:nvPr/>
        </p:nvSpPr>
        <p:spPr>
          <a:xfrm>
            <a:off x="2351590" y="3824793"/>
            <a:ext cx="43815" cy="22860"/>
          </a:xfrm>
          <a:custGeom>
            <a:avLst/>
            <a:gdLst/>
            <a:ahLst/>
            <a:cxnLst/>
            <a:rect l="l" t="t" r="r" b="b"/>
            <a:pathLst>
              <a:path w="43814" h="22860">
                <a:moveTo>
                  <a:pt x="0" y="22643"/>
                </a:moveTo>
                <a:lnTo>
                  <a:pt x="434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22" name="bg object 8922"/>
          <p:cNvSpPr/>
          <p:nvPr/>
        </p:nvSpPr>
        <p:spPr>
          <a:xfrm>
            <a:off x="2294259" y="3676648"/>
            <a:ext cx="45085" cy="26670"/>
          </a:xfrm>
          <a:custGeom>
            <a:avLst/>
            <a:gdLst/>
            <a:ahLst/>
            <a:cxnLst/>
            <a:rect l="l" t="t" r="r" b="b"/>
            <a:pathLst>
              <a:path w="45085" h="26670">
                <a:moveTo>
                  <a:pt x="45020" y="0"/>
                </a:moveTo>
                <a:lnTo>
                  <a:pt x="0" y="263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23" name="bg object 8923"/>
          <p:cNvSpPr/>
          <p:nvPr/>
        </p:nvSpPr>
        <p:spPr>
          <a:xfrm>
            <a:off x="2293399" y="3701525"/>
            <a:ext cx="1270" cy="1905"/>
          </a:xfrm>
          <a:custGeom>
            <a:avLst/>
            <a:gdLst/>
            <a:ahLst/>
            <a:cxnLst/>
            <a:rect l="l" t="t" r="r" b="b"/>
            <a:pathLst>
              <a:path w="1269" h="1904">
                <a:moveTo>
                  <a:pt x="863" y="1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24" name="bg object 8924"/>
          <p:cNvSpPr/>
          <p:nvPr/>
        </p:nvSpPr>
        <p:spPr>
          <a:xfrm>
            <a:off x="2290505" y="3701520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2895" y="0"/>
                </a:moveTo>
                <a:lnTo>
                  <a:pt x="0" y="17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25" name="bg object 8925"/>
          <p:cNvSpPr/>
          <p:nvPr/>
        </p:nvSpPr>
        <p:spPr>
          <a:xfrm>
            <a:off x="2285746" y="3702376"/>
            <a:ext cx="5080" cy="1270"/>
          </a:xfrm>
          <a:custGeom>
            <a:avLst/>
            <a:gdLst/>
            <a:ahLst/>
            <a:cxnLst/>
            <a:rect l="l" t="t" r="r" b="b"/>
            <a:pathLst>
              <a:path w="5080" h="1270">
                <a:moveTo>
                  <a:pt x="4762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26" name="bg object 8926"/>
          <p:cNvSpPr/>
          <p:nvPr/>
        </p:nvSpPr>
        <p:spPr>
          <a:xfrm>
            <a:off x="2281117" y="3702381"/>
            <a:ext cx="5080" cy="1905"/>
          </a:xfrm>
          <a:custGeom>
            <a:avLst/>
            <a:gdLst/>
            <a:ahLst/>
            <a:cxnLst/>
            <a:rect l="l" t="t" r="r" b="b"/>
            <a:pathLst>
              <a:path w="5080" h="1904">
                <a:moveTo>
                  <a:pt x="4622" y="0"/>
                </a:moveTo>
                <a:lnTo>
                  <a:pt x="0" y="14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27" name="bg object 8927"/>
          <p:cNvSpPr/>
          <p:nvPr/>
        </p:nvSpPr>
        <p:spPr>
          <a:xfrm>
            <a:off x="2279409" y="3700938"/>
            <a:ext cx="1905" cy="3175"/>
          </a:xfrm>
          <a:custGeom>
            <a:avLst/>
            <a:gdLst/>
            <a:ahLst/>
            <a:cxnLst/>
            <a:rect l="l" t="t" r="r" b="b"/>
            <a:pathLst>
              <a:path w="1905" h="3175">
                <a:moveTo>
                  <a:pt x="1714" y="28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28" name="bg object 8928"/>
          <p:cNvSpPr/>
          <p:nvPr/>
        </p:nvSpPr>
        <p:spPr>
          <a:xfrm>
            <a:off x="2277955" y="3700945"/>
            <a:ext cx="1905" cy="1270"/>
          </a:xfrm>
          <a:custGeom>
            <a:avLst/>
            <a:gdLst/>
            <a:ahLst/>
            <a:cxnLst/>
            <a:rect l="l" t="t" r="r" b="b"/>
            <a:pathLst>
              <a:path w="1905" h="1270">
                <a:moveTo>
                  <a:pt x="1460" y="0"/>
                </a:moveTo>
                <a:lnTo>
                  <a:pt x="0" y="8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29" name="bg object 8929"/>
          <p:cNvSpPr/>
          <p:nvPr/>
        </p:nvSpPr>
        <p:spPr>
          <a:xfrm>
            <a:off x="2261807" y="3674218"/>
            <a:ext cx="16510" cy="27940"/>
          </a:xfrm>
          <a:custGeom>
            <a:avLst/>
            <a:gdLst/>
            <a:ahLst/>
            <a:cxnLst/>
            <a:rect l="l" t="t" r="r" b="b"/>
            <a:pathLst>
              <a:path w="16510" h="27939">
                <a:moveTo>
                  <a:pt x="16153" y="275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30" name="bg object 8930"/>
          <p:cNvSpPr/>
          <p:nvPr/>
        </p:nvSpPr>
        <p:spPr>
          <a:xfrm>
            <a:off x="2261811" y="3673365"/>
            <a:ext cx="1905" cy="1270"/>
          </a:xfrm>
          <a:custGeom>
            <a:avLst/>
            <a:gdLst/>
            <a:ahLst/>
            <a:cxnLst/>
            <a:rect l="l" t="t" r="r" b="b"/>
            <a:pathLst>
              <a:path w="1905" h="1270">
                <a:moveTo>
                  <a:pt x="0" y="850"/>
                </a:moveTo>
                <a:lnTo>
                  <a:pt x="14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31" name="bg object 8931"/>
          <p:cNvSpPr/>
          <p:nvPr/>
        </p:nvSpPr>
        <p:spPr>
          <a:xfrm>
            <a:off x="2261563" y="3670462"/>
            <a:ext cx="1905" cy="3175"/>
          </a:xfrm>
          <a:custGeom>
            <a:avLst/>
            <a:gdLst/>
            <a:ahLst/>
            <a:cxnLst/>
            <a:rect l="l" t="t" r="r" b="b"/>
            <a:pathLst>
              <a:path w="1905" h="3175">
                <a:moveTo>
                  <a:pt x="1701" y="29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32" name="bg object 8932"/>
          <p:cNvSpPr/>
          <p:nvPr/>
        </p:nvSpPr>
        <p:spPr>
          <a:xfrm>
            <a:off x="2261558" y="3667174"/>
            <a:ext cx="3810" cy="3810"/>
          </a:xfrm>
          <a:custGeom>
            <a:avLst/>
            <a:gdLst/>
            <a:ahLst/>
            <a:cxnLst/>
            <a:rect l="l" t="t" r="r" b="b"/>
            <a:pathLst>
              <a:path w="3810" h="3810">
                <a:moveTo>
                  <a:pt x="0" y="3289"/>
                </a:moveTo>
                <a:lnTo>
                  <a:pt x="35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33" name="bg object 8933"/>
          <p:cNvSpPr/>
          <p:nvPr/>
        </p:nvSpPr>
        <p:spPr>
          <a:xfrm>
            <a:off x="2265109" y="3662584"/>
            <a:ext cx="1905" cy="5080"/>
          </a:xfrm>
          <a:custGeom>
            <a:avLst/>
            <a:gdLst/>
            <a:ahLst/>
            <a:cxnLst/>
            <a:rect l="l" t="t" r="r" b="b"/>
            <a:pathLst>
              <a:path w="1905" h="5079">
                <a:moveTo>
                  <a:pt x="0" y="4584"/>
                </a:moveTo>
                <a:lnTo>
                  <a:pt x="15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34" name="bg object 8934"/>
          <p:cNvSpPr/>
          <p:nvPr/>
        </p:nvSpPr>
        <p:spPr>
          <a:xfrm>
            <a:off x="2266699" y="3660901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689"/>
                </a:moveTo>
                <a:lnTo>
                  <a:pt x="29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35" name="bg object 8935"/>
          <p:cNvSpPr/>
          <p:nvPr/>
        </p:nvSpPr>
        <p:spPr>
          <a:xfrm>
            <a:off x="2268744" y="3659454"/>
            <a:ext cx="1270" cy="1905"/>
          </a:xfrm>
          <a:custGeom>
            <a:avLst/>
            <a:gdLst/>
            <a:ahLst/>
            <a:cxnLst/>
            <a:rect l="l" t="t" r="r" b="b"/>
            <a:pathLst>
              <a:path w="1269" h="1904">
                <a:moveTo>
                  <a:pt x="863" y="1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36" name="bg object 8936"/>
          <p:cNvSpPr/>
          <p:nvPr/>
        </p:nvSpPr>
        <p:spPr>
          <a:xfrm>
            <a:off x="2268745" y="3633121"/>
            <a:ext cx="45085" cy="26670"/>
          </a:xfrm>
          <a:custGeom>
            <a:avLst/>
            <a:gdLst/>
            <a:ahLst/>
            <a:cxnLst/>
            <a:rect l="l" t="t" r="r" b="b"/>
            <a:pathLst>
              <a:path w="45085" h="26670">
                <a:moveTo>
                  <a:pt x="0" y="26326"/>
                </a:moveTo>
                <a:lnTo>
                  <a:pt x="450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37" name="bg object 8937"/>
          <p:cNvSpPr/>
          <p:nvPr/>
        </p:nvSpPr>
        <p:spPr>
          <a:xfrm>
            <a:off x="2313760" y="3633123"/>
            <a:ext cx="26034" cy="43815"/>
          </a:xfrm>
          <a:custGeom>
            <a:avLst/>
            <a:gdLst/>
            <a:ahLst/>
            <a:cxnLst/>
            <a:rect l="l" t="t" r="r" b="b"/>
            <a:pathLst>
              <a:path w="26035" h="43814">
                <a:moveTo>
                  <a:pt x="0" y="0"/>
                </a:moveTo>
                <a:lnTo>
                  <a:pt x="25513" y="435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38" name="bg object 8938"/>
          <p:cNvSpPr/>
          <p:nvPr/>
        </p:nvSpPr>
        <p:spPr>
          <a:xfrm>
            <a:off x="2304253" y="3676648"/>
            <a:ext cx="35560" cy="20955"/>
          </a:xfrm>
          <a:custGeom>
            <a:avLst/>
            <a:gdLst/>
            <a:ahLst/>
            <a:cxnLst/>
            <a:rect l="l" t="t" r="r" b="b"/>
            <a:pathLst>
              <a:path w="35560" h="20954">
                <a:moveTo>
                  <a:pt x="35025" y="0"/>
                </a:moveTo>
                <a:lnTo>
                  <a:pt x="0" y="204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939" name="bg object 8939"/>
          <p:cNvPicPr/>
          <p:nvPr/>
        </p:nvPicPr>
        <p:blipFill>
          <a:blip r:embed="rId224" cstate="print"/>
          <a:stretch>
            <a:fillRect/>
          </a:stretch>
        </p:blipFill>
        <p:spPr>
          <a:xfrm>
            <a:off x="2023872" y="4000398"/>
            <a:ext cx="164536" cy="182620"/>
          </a:xfrm>
          <a:prstGeom prst="rect">
            <a:avLst/>
          </a:prstGeom>
        </p:spPr>
      </p:pic>
      <p:sp>
        <p:nvSpPr>
          <p:cNvPr id="8940" name="bg object 8940"/>
          <p:cNvSpPr/>
          <p:nvPr/>
        </p:nvSpPr>
        <p:spPr>
          <a:xfrm>
            <a:off x="2014181" y="3340004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0"/>
                </a:moveTo>
                <a:lnTo>
                  <a:pt x="3428" y="29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41" name="bg object 8941"/>
          <p:cNvSpPr/>
          <p:nvPr/>
        </p:nvSpPr>
        <p:spPr>
          <a:xfrm>
            <a:off x="2017615" y="3342645"/>
            <a:ext cx="5080" cy="635"/>
          </a:xfrm>
          <a:custGeom>
            <a:avLst/>
            <a:gdLst/>
            <a:ahLst/>
            <a:cxnLst/>
            <a:rect l="l" t="t" r="r" b="b"/>
            <a:pathLst>
              <a:path w="5080" h="635">
                <a:moveTo>
                  <a:pt x="0" y="355"/>
                </a:moveTo>
                <a:lnTo>
                  <a:pt x="45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42" name="bg object 8942"/>
          <p:cNvSpPr/>
          <p:nvPr/>
        </p:nvSpPr>
        <p:spPr>
          <a:xfrm>
            <a:off x="2022168" y="3331407"/>
            <a:ext cx="22860" cy="11430"/>
          </a:xfrm>
          <a:custGeom>
            <a:avLst/>
            <a:gdLst/>
            <a:ahLst/>
            <a:cxnLst/>
            <a:rect l="l" t="t" r="r" b="b"/>
            <a:pathLst>
              <a:path w="22860" h="11429">
                <a:moveTo>
                  <a:pt x="0" y="11239"/>
                </a:moveTo>
                <a:lnTo>
                  <a:pt x="226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43" name="bg object 8943"/>
          <p:cNvSpPr/>
          <p:nvPr/>
        </p:nvSpPr>
        <p:spPr>
          <a:xfrm>
            <a:off x="2044793" y="3331409"/>
            <a:ext cx="5715" cy="10795"/>
          </a:xfrm>
          <a:custGeom>
            <a:avLst/>
            <a:gdLst/>
            <a:ahLst/>
            <a:cxnLst/>
            <a:rect l="l" t="t" r="r" b="b"/>
            <a:pathLst>
              <a:path w="5714" h="10795">
                <a:moveTo>
                  <a:pt x="0" y="0"/>
                </a:moveTo>
                <a:lnTo>
                  <a:pt x="5232" y="105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44" name="bg object 8944"/>
          <p:cNvSpPr/>
          <p:nvPr/>
        </p:nvSpPr>
        <p:spPr>
          <a:xfrm>
            <a:off x="2050021" y="3339788"/>
            <a:ext cx="10795" cy="2540"/>
          </a:xfrm>
          <a:custGeom>
            <a:avLst/>
            <a:gdLst/>
            <a:ahLst/>
            <a:cxnLst/>
            <a:rect l="l" t="t" r="r" b="b"/>
            <a:pathLst>
              <a:path w="10794" h="2539">
                <a:moveTo>
                  <a:pt x="0" y="2197"/>
                </a:moveTo>
                <a:lnTo>
                  <a:pt x="105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45" name="bg object 8945"/>
          <p:cNvSpPr/>
          <p:nvPr/>
        </p:nvSpPr>
        <p:spPr>
          <a:xfrm>
            <a:off x="2060597" y="3339785"/>
            <a:ext cx="10795" cy="3810"/>
          </a:xfrm>
          <a:custGeom>
            <a:avLst/>
            <a:gdLst/>
            <a:ahLst/>
            <a:cxnLst/>
            <a:rect l="l" t="t" r="r" b="b"/>
            <a:pathLst>
              <a:path w="10794" h="3810">
                <a:moveTo>
                  <a:pt x="0" y="0"/>
                </a:moveTo>
                <a:lnTo>
                  <a:pt x="10235" y="33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46" name="bg object 8946"/>
          <p:cNvSpPr/>
          <p:nvPr/>
        </p:nvSpPr>
        <p:spPr>
          <a:xfrm>
            <a:off x="2070835" y="3343170"/>
            <a:ext cx="7620" cy="8255"/>
          </a:xfrm>
          <a:custGeom>
            <a:avLst/>
            <a:gdLst/>
            <a:ahLst/>
            <a:cxnLst/>
            <a:rect l="l" t="t" r="r" b="b"/>
            <a:pathLst>
              <a:path w="7619" h="8254">
                <a:moveTo>
                  <a:pt x="0" y="0"/>
                </a:moveTo>
                <a:lnTo>
                  <a:pt x="7213" y="80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47" name="bg object 8947"/>
          <p:cNvSpPr/>
          <p:nvPr/>
        </p:nvSpPr>
        <p:spPr>
          <a:xfrm>
            <a:off x="2078043" y="3311483"/>
            <a:ext cx="76200" cy="40005"/>
          </a:xfrm>
          <a:custGeom>
            <a:avLst/>
            <a:gdLst/>
            <a:ahLst/>
            <a:cxnLst/>
            <a:rect l="l" t="t" r="r" b="b"/>
            <a:pathLst>
              <a:path w="76200" h="40004">
                <a:moveTo>
                  <a:pt x="0" y="39724"/>
                </a:moveTo>
                <a:lnTo>
                  <a:pt x="761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48" name="bg object 8948"/>
          <p:cNvSpPr/>
          <p:nvPr/>
        </p:nvSpPr>
        <p:spPr>
          <a:xfrm>
            <a:off x="2112888" y="3232319"/>
            <a:ext cx="41910" cy="79375"/>
          </a:xfrm>
          <a:custGeom>
            <a:avLst/>
            <a:gdLst/>
            <a:ahLst/>
            <a:cxnLst/>
            <a:rect l="l" t="t" r="r" b="b"/>
            <a:pathLst>
              <a:path w="41910" h="79375">
                <a:moveTo>
                  <a:pt x="41286" y="791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49" name="bg object 8949"/>
          <p:cNvSpPr/>
          <p:nvPr/>
        </p:nvSpPr>
        <p:spPr>
          <a:xfrm>
            <a:off x="1981152" y="3232322"/>
            <a:ext cx="132080" cy="41910"/>
          </a:xfrm>
          <a:custGeom>
            <a:avLst/>
            <a:gdLst/>
            <a:ahLst/>
            <a:cxnLst/>
            <a:rect l="l" t="t" r="r" b="b"/>
            <a:pathLst>
              <a:path w="132080" h="41910">
                <a:moveTo>
                  <a:pt x="131733" y="0"/>
                </a:moveTo>
                <a:lnTo>
                  <a:pt x="0" y="418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50" name="bg object 8950"/>
          <p:cNvSpPr/>
          <p:nvPr/>
        </p:nvSpPr>
        <p:spPr>
          <a:xfrm>
            <a:off x="1981149" y="3274173"/>
            <a:ext cx="33655" cy="66040"/>
          </a:xfrm>
          <a:custGeom>
            <a:avLst/>
            <a:gdLst/>
            <a:ahLst/>
            <a:cxnLst/>
            <a:rect l="l" t="t" r="r" b="b"/>
            <a:pathLst>
              <a:path w="33655" h="66039">
                <a:moveTo>
                  <a:pt x="0" y="0"/>
                </a:moveTo>
                <a:lnTo>
                  <a:pt x="33031" y="658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51" name="bg object 8951"/>
          <p:cNvSpPr/>
          <p:nvPr/>
        </p:nvSpPr>
        <p:spPr>
          <a:xfrm>
            <a:off x="2235725" y="3435955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813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52" name="bg object 8952"/>
          <p:cNvSpPr/>
          <p:nvPr/>
        </p:nvSpPr>
        <p:spPr>
          <a:xfrm>
            <a:off x="2220799" y="3435960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22" y="0"/>
                </a:moveTo>
                <a:lnTo>
                  <a:pt x="0" y="77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53" name="bg object 8953"/>
          <p:cNvSpPr/>
          <p:nvPr/>
        </p:nvSpPr>
        <p:spPr>
          <a:xfrm>
            <a:off x="2220796" y="3443763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813" y="168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54" name="bg object 8954"/>
          <p:cNvSpPr/>
          <p:nvPr/>
        </p:nvSpPr>
        <p:spPr>
          <a:xfrm>
            <a:off x="2229612" y="345283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84"/>
                </a:moveTo>
                <a:lnTo>
                  <a:pt x="149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55" name="bg object 8955"/>
          <p:cNvSpPr/>
          <p:nvPr/>
        </p:nvSpPr>
        <p:spPr>
          <a:xfrm>
            <a:off x="2234151" y="3426986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813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56" name="bg object 8956"/>
          <p:cNvSpPr/>
          <p:nvPr/>
        </p:nvSpPr>
        <p:spPr>
          <a:xfrm>
            <a:off x="2219239" y="3426991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09" y="0"/>
                </a:moveTo>
                <a:lnTo>
                  <a:pt x="0" y="77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57" name="bg object 8957"/>
          <p:cNvSpPr/>
          <p:nvPr/>
        </p:nvSpPr>
        <p:spPr>
          <a:xfrm>
            <a:off x="2219239" y="3434793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80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58" name="bg object 8958"/>
          <p:cNvSpPr/>
          <p:nvPr/>
        </p:nvSpPr>
        <p:spPr>
          <a:xfrm>
            <a:off x="2228039" y="3443869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97"/>
                </a:moveTo>
                <a:lnTo>
                  <a:pt x="149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59" name="bg object 8959"/>
          <p:cNvSpPr/>
          <p:nvPr/>
        </p:nvSpPr>
        <p:spPr>
          <a:xfrm>
            <a:off x="2166546" y="3293093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60" name="bg object 8960"/>
          <p:cNvSpPr/>
          <p:nvPr/>
        </p:nvSpPr>
        <p:spPr>
          <a:xfrm>
            <a:off x="2160363" y="3309982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47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61" name="bg object 8961"/>
          <p:cNvSpPr/>
          <p:nvPr/>
        </p:nvSpPr>
        <p:spPr>
          <a:xfrm>
            <a:off x="2151606" y="330084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62" name="bg object 8962"/>
          <p:cNvSpPr/>
          <p:nvPr/>
        </p:nvSpPr>
        <p:spPr>
          <a:xfrm>
            <a:off x="2151603" y="329309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63" name="bg object 8963"/>
          <p:cNvSpPr/>
          <p:nvPr/>
        </p:nvSpPr>
        <p:spPr>
          <a:xfrm>
            <a:off x="2160352" y="3286848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64" name="bg object 8964"/>
          <p:cNvSpPr/>
          <p:nvPr/>
        </p:nvSpPr>
        <p:spPr>
          <a:xfrm>
            <a:off x="2154170" y="330373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47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65" name="bg object 8965"/>
          <p:cNvSpPr/>
          <p:nvPr/>
        </p:nvSpPr>
        <p:spPr>
          <a:xfrm>
            <a:off x="2145412" y="3294598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66" name="bg object 8966"/>
          <p:cNvSpPr/>
          <p:nvPr/>
        </p:nvSpPr>
        <p:spPr>
          <a:xfrm>
            <a:off x="2145410" y="3286854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67" name="bg object 8967"/>
          <p:cNvSpPr/>
          <p:nvPr/>
        </p:nvSpPr>
        <p:spPr>
          <a:xfrm>
            <a:off x="2197270" y="3488864"/>
            <a:ext cx="46990" cy="24130"/>
          </a:xfrm>
          <a:custGeom>
            <a:avLst/>
            <a:gdLst/>
            <a:ahLst/>
            <a:cxnLst/>
            <a:rect l="l" t="t" r="r" b="b"/>
            <a:pathLst>
              <a:path w="46989" h="24129">
                <a:moveTo>
                  <a:pt x="46557" y="0"/>
                </a:moveTo>
                <a:lnTo>
                  <a:pt x="0" y="235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68" name="bg object 8968"/>
          <p:cNvSpPr/>
          <p:nvPr/>
        </p:nvSpPr>
        <p:spPr>
          <a:xfrm>
            <a:off x="2196513" y="3510943"/>
            <a:ext cx="1270" cy="1905"/>
          </a:xfrm>
          <a:custGeom>
            <a:avLst/>
            <a:gdLst/>
            <a:ahLst/>
            <a:cxnLst/>
            <a:rect l="l" t="t" r="r" b="b"/>
            <a:pathLst>
              <a:path w="1269" h="1904">
                <a:moveTo>
                  <a:pt x="761" y="15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69" name="bg object 8969"/>
          <p:cNvSpPr/>
          <p:nvPr/>
        </p:nvSpPr>
        <p:spPr>
          <a:xfrm>
            <a:off x="2193503" y="3510948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3009" y="0"/>
                </a:moveTo>
                <a:lnTo>
                  <a:pt x="0" y="15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70" name="bg object 8970"/>
          <p:cNvSpPr/>
          <p:nvPr/>
        </p:nvSpPr>
        <p:spPr>
          <a:xfrm>
            <a:off x="2188803" y="3511341"/>
            <a:ext cx="5080" cy="1270"/>
          </a:xfrm>
          <a:custGeom>
            <a:avLst/>
            <a:gdLst/>
            <a:ahLst/>
            <a:cxnLst/>
            <a:rect l="l" t="t" r="r" b="b"/>
            <a:pathLst>
              <a:path w="5080" h="1270">
                <a:moveTo>
                  <a:pt x="4698" y="1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71" name="bg object 8971"/>
          <p:cNvSpPr/>
          <p:nvPr/>
        </p:nvSpPr>
        <p:spPr>
          <a:xfrm>
            <a:off x="2184098" y="3511338"/>
            <a:ext cx="5080" cy="1270"/>
          </a:xfrm>
          <a:custGeom>
            <a:avLst/>
            <a:gdLst/>
            <a:ahLst/>
            <a:cxnLst/>
            <a:rect l="l" t="t" r="r" b="b"/>
            <a:pathLst>
              <a:path w="5080" h="1270">
                <a:moveTo>
                  <a:pt x="4698" y="0"/>
                </a:moveTo>
                <a:lnTo>
                  <a:pt x="0" y="11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72" name="bg object 8972"/>
          <p:cNvSpPr/>
          <p:nvPr/>
        </p:nvSpPr>
        <p:spPr>
          <a:xfrm>
            <a:off x="2182570" y="3509513"/>
            <a:ext cx="1905" cy="3175"/>
          </a:xfrm>
          <a:custGeom>
            <a:avLst/>
            <a:gdLst/>
            <a:ahLst/>
            <a:cxnLst/>
            <a:rect l="l" t="t" r="r" b="b"/>
            <a:pathLst>
              <a:path w="1905" h="3175">
                <a:moveTo>
                  <a:pt x="1523" y="30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73" name="bg object 8973"/>
          <p:cNvSpPr/>
          <p:nvPr/>
        </p:nvSpPr>
        <p:spPr>
          <a:xfrm>
            <a:off x="2181059" y="3509511"/>
            <a:ext cx="1905" cy="1270"/>
          </a:xfrm>
          <a:custGeom>
            <a:avLst/>
            <a:gdLst/>
            <a:ahLst/>
            <a:cxnLst/>
            <a:rect l="l" t="t" r="r" b="b"/>
            <a:pathLst>
              <a:path w="1905" h="1270">
                <a:moveTo>
                  <a:pt x="1511" y="0"/>
                </a:moveTo>
                <a:lnTo>
                  <a:pt x="0" y="7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74" name="bg object 8974"/>
          <p:cNvSpPr/>
          <p:nvPr/>
        </p:nvSpPr>
        <p:spPr>
          <a:xfrm>
            <a:off x="2166612" y="3481735"/>
            <a:ext cx="14604" cy="28575"/>
          </a:xfrm>
          <a:custGeom>
            <a:avLst/>
            <a:gdLst/>
            <a:ahLst/>
            <a:cxnLst/>
            <a:rect l="l" t="t" r="r" b="b"/>
            <a:pathLst>
              <a:path w="14605" h="28575">
                <a:moveTo>
                  <a:pt x="14452" y="285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75" name="bg object 8975"/>
          <p:cNvSpPr/>
          <p:nvPr/>
        </p:nvSpPr>
        <p:spPr>
          <a:xfrm>
            <a:off x="2166613" y="3480976"/>
            <a:ext cx="1905" cy="1270"/>
          </a:xfrm>
          <a:custGeom>
            <a:avLst/>
            <a:gdLst/>
            <a:ahLst/>
            <a:cxnLst/>
            <a:rect l="l" t="t" r="r" b="b"/>
            <a:pathLst>
              <a:path w="1905" h="1270">
                <a:moveTo>
                  <a:pt x="0" y="761"/>
                </a:moveTo>
                <a:lnTo>
                  <a:pt x="15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76" name="bg object 8976"/>
          <p:cNvSpPr/>
          <p:nvPr/>
        </p:nvSpPr>
        <p:spPr>
          <a:xfrm>
            <a:off x="2166595" y="3477967"/>
            <a:ext cx="1905" cy="3175"/>
          </a:xfrm>
          <a:custGeom>
            <a:avLst/>
            <a:gdLst/>
            <a:ahLst/>
            <a:cxnLst/>
            <a:rect l="l" t="t" r="r" b="b"/>
            <a:pathLst>
              <a:path w="1905" h="3175">
                <a:moveTo>
                  <a:pt x="1523" y="30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77" name="bg object 8977"/>
          <p:cNvSpPr/>
          <p:nvPr/>
        </p:nvSpPr>
        <p:spPr>
          <a:xfrm>
            <a:off x="2166595" y="3474879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3086"/>
                </a:moveTo>
                <a:lnTo>
                  <a:pt x="37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78" name="bg object 8978"/>
          <p:cNvSpPr/>
          <p:nvPr/>
        </p:nvSpPr>
        <p:spPr>
          <a:xfrm>
            <a:off x="2170335" y="3470415"/>
            <a:ext cx="1905" cy="5080"/>
          </a:xfrm>
          <a:custGeom>
            <a:avLst/>
            <a:gdLst/>
            <a:ahLst/>
            <a:cxnLst/>
            <a:rect l="l" t="t" r="r" b="b"/>
            <a:pathLst>
              <a:path w="1905" h="5079">
                <a:moveTo>
                  <a:pt x="0" y="4470"/>
                </a:moveTo>
                <a:lnTo>
                  <a:pt x="18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79" name="bg object 8979"/>
          <p:cNvSpPr/>
          <p:nvPr/>
        </p:nvSpPr>
        <p:spPr>
          <a:xfrm>
            <a:off x="2172197" y="3468893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523"/>
                </a:moveTo>
                <a:lnTo>
                  <a:pt x="29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80" name="bg object 8980"/>
          <p:cNvSpPr/>
          <p:nvPr/>
        </p:nvSpPr>
        <p:spPr>
          <a:xfrm>
            <a:off x="2174444" y="3467383"/>
            <a:ext cx="1270" cy="1905"/>
          </a:xfrm>
          <a:custGeom>
            <a:avLst/>
            <a:gdLst/>
            <a:ahLst/>
            <a:cxnLst/>
            <a:rect l="l" t="t" r="r" b="b"/>
            <a:pathLst>
              <a:path w="1269" h="1904">
                <a:moveTo>
                  <a:pt x="749" y="15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81" name="bg object 8981"/>
          <p:cNvSpPr/>
          <p:nvPr/>
        </p:nvSpPr>
        <p:spPr>
          <a:xfrm>
            <a:off x="2174447" y="3443791"/>
            <a:ext cx="46990" cy="24130"/>
          </a:xfrm>
          <a:custGeom>
            <a:avLst/>
            <a:gdLst/>
            <a:ahLst/>
            <a:cxnLst/>
            <a:rect l="l" t="t" r="r" b="b"/>
            <a:pathLst>
              <a:path w="46989" h="24129">
                <a:moveTo>
                  <a:pt x="0" y="23596"/>
                </a:moveTo>
                <a:lnTo>
                  <a:pt x="465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82" name="bg object 8982"/>
          <p:cNvSpPr/>
          <p:nvPr/>
        </p:nvSpPr>
        <p:spPr>
          <a:xfrm>
            <a:off x="2220999" y="3443796"/>
            <a:ext cx="22860" cy="45085"/>
          </a:xfrm>
          <a:custGeom>
            <a:avLst/>
            <a:gdLst/>
            <a:ahLst/>
            <a:cxnLst/>
            <a:rect l="l" t="t" r="r" b="b"/>
            <a:pathLst>
              <a:path w="22860" h="45085">
                <a:moveTo>
                  <a:pt x="0" y="0"/>
                </a:moveTo>
                <a:lnTo>
                  <a:pt x="22821" y="450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83" name="bg object 8983"/>
          <p:cNvSpPr/>
          <p:nvPr/>
        </p:nvSpPr>
        <p:spPr>
          <a:xfrm>
            <a:off x="2207620" y="3488864"/>
            <a:ext cx="36830" cy="18415"/>
          </a:xfrm>
          <a:custGeom>
            <a:avLst/>
            <a:gdLst/>
            <a:ahLst/>
            <a:cxnLst/>
            <a:rect l="l" t="t" r="r" b="b"/>
            <a:pathLst>
              <a:path w="36830" h="18414">
                <a:moveTo>
                  <a:pt x="36206" y="0"/>
                </a:moveTo>
                <a:lnTo>
                  <a:pt x="0" y="183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84" name="bg object 8984"/>
          <p:cNvSpPr/>
          <p:nvPr/>
        </p:nvSpPr>
        <p:spPr>
          <a:xfrm>
            <a:off x="2533610" y="4184891"/>
            <a:ext cx="46990" cy="24130"/>
          </a:xfrm>
          <a:custGeom>
            <a:avLst/>
            <a:gdLst/>
            <a:ahLst/>
            <a:cxnLst/>
            <a:rect l="l" t="t" r="r" b="b"/>
            <a:pathLst>
              <a:path w="46989" h="24129">
                <a:moveTo>
                  <a:pt x="46557" y="0"/>
                </a:moveTo>
                <a:lnTo>
                  <a:pt x="0" y="236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85" name="bg object 8985"/>
          <p:cNvSpPr/>
          <p:nvPr/>
        </p:nvSpPr>
        <p:spPr>
          <a:xfrm>
            <a:off x="2532853" y="4206987"/>
            <a:ext cx="1270" cy="1905"/>
          </a:xfrm>
          <a:custGeom>
            <a:avLst/>
            <a:gdLst/>
            <a:ahLst/>
            <a:cxnLst/>
            <a:rect l="l" t="t" r="r" b="b"/>
            <a:pathLst>
              <a:path w="1269" h="1904">
                <a:moveTo>
                  <a:pt x="761" y="15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86" name="bg object 8986"/>
          <p:cNvSpPr/>
          <p:nvPr/>
        </p:nvSpPr>
        <p:spPr>
          <a:xfrm>
            <a:off x="2529844" y="4206992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3009" y="0"/>
                </a:moveTo>
                <a:lnTo>
                  <a:pt x="0" y="15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87" name="bg object 8987"/>
          <p:cNvSpPr/>
          <p:nvPr/>
        </p:nvSpPr>
        <p:spPr>
          <a:xfrm>
            <a:off x="2525141" y="4207361"/>
            <a:ext cx="5080" cy="1270"/>
          </a:xfrm>
          <a:custGeom>
            <a:avLst/>
            <a:gdLst/>
            <a:ahLst/>
            <a:cxnLst/>
            <a:rect l="l" t="t" r="r" b="b"/>
            <a:pathLst>
              <a:path w="5080" h="1270">
                <a:moveTo>
                  <a:pt x="4698" y="11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88" name="bg object 8988"/>
          <p:cNvSpPr/>
          <p:nvPr/>
        </p:nvSpPr>
        <p:spPr>
          <a:xfrm>
            <a:off x="2520439" y="4207364"/>
            <a:ext cx="5080" cy="1270"/>
          </a:xfrm>
          <a:custGeom>
            <a:avLst/>
            <a:gdLst/>
            <a:ahLst/>
            <a:cxnLst/>
            <a:rect l="l" t="t" r="r" b="b"/>
            <a:pathLst>
              <a:path w="5080" h="1270">
                <a:moveTo>
                  <a:pt x="4698" y="0"/>
                </a:moveTo>
                <a:lnTo>
                  <a:pt x="0" y="12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89" name="bg object 8989"/>
          <p:cNvSpPr/>
          <p:nvPr/>
        </p:nvSpPr>
        <p:spPr>
          <a:xfrm>
            <a:off x="2518908" y="4205556"/>
            <a:ext cx="1905" cy="3175"/>
          </a:xfrm>
          <a:custGeom>
            <a:avLst/>
            <a:gdLst/>
            <a:ahLst/>
            <a:cxnLst/>
            <a:rect l="l" t="t" r="r" b="b"/>
            <a:pathLst>
              <a:path w="1905" h="3175">
                <a:moveTo>
                  <a:pt x="1523" y="30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90" name="bg object 8990"/>
          <p:cNvSpPr/>
          <p:nvPr/>
        </p:nvSpPr>
        <p:spPr>
          <a:xfrm>
            <a:off x="2517398" y="4205555"/>
            <a:ext cx="1905" cy="1270"/>
          </a:xfrm>
          <a:custGeom>
            <a:avLst/>
            <a:gdLst/>
            <a:ahLst/>
            <a:cxnLst/>
            <a:rect l="l" t="t" r="r" b="b"/>
            <a:pathLst>
              <a:path w="1905" h="1270">
                <a:moveTo>
                  <a:pt x="1511" y="0"/>
                </a:moveTo>
                <a:lnTo>
                  <a:pt x="0" y="7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91" name="bg object 8991"/>
          <p:cNvSpPr/>
          <p:nvPr/>
        </p:nvSpPr>
        <p:spPr>
          <a:xfrm>
            <a:off x="2502951" y="4177779"/>
            <a:ext cx="14604" cy="28575"/>
          </a:xfrm>
          <a:custGeom>
            <a:avLst/>
            <a:gdLst/>
            <a:ahLst/>
            <a:cxnLst/>
            <a:rect l="l" t="t" r="r" b="b"/>
            <a:pathLst>
              <a:path w="14605" h="28575">
                <a:moveTo>
                  <a:pt x="14452" y="285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92" name="bg object 8992"/>
          <p:cNvSpPr/>
          <p:nvPr/>
        </p:nvSpPr>
        <p:spPr>
          <a:xfrm>
            <a:off x="2502952" y="4177020"/>
            <a:ext cx="1905" cy="1270"/>
          </a:xfrm>
          <a:custGeom>
            <a:avLst/>
            <a:gdLst/>
            <a:ahLst/>
            <a:cxnLst/>
            <a:rect l="l" t="t" r="r" b="b"/>
            <a:pathLst>
              <a:path w="1905" h="1270">
                <a:moveTo>
                  <a:pt x="0" y="761"/>
                </a:moveTo>
                <a:lnTo>
                  <a:pt x="14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93" name="bg object 8993"/>
          <p:cNvSpPr/>
          <p:nvPr/>
        </p:nvSpPr>
        <p:spPr>
          <a:xfrm>
            <a:off x="2502918" y="4174011"/>
            <a:ext cx="1905" cy="3175"/>
          </a:xfrm>
          <a:custGeom>
            <a:avLst/>
            <a:gdLst/>
            <a:ahLst/>
            <a:cxnLst/>
            <a:rect l="l" t="t" r="r" b="b"/>
            <a:pathLst>
              <a:path w="1905" h="3175">
                <a:moveTo>
                  <a:pt x="1523" y="30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94" name="bg object 8994"/>
          <p:cNvSpPr/>
          <p:nvPr/>
        </p:nvSpPr>
        <p:spPr>
          <a:xfrm>
            <a:off x="2502918" y="4170923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3086"/>
                </a:moveTo>
                <a:lnTo>
                  <a:pt x="37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95" name="bg object 8995"/>
          <p:cNvSpPr/>
          <p:nvPr/>
        </p:nvSpPr>
        <p:spPr>
          <a:xfrm>
            <a:off x="2506658" y="4166446"/>
            <a:ext cx="1905" cy="5080"/>
          </a:xfrm>
          <a:custGeom>
            <a:avLst/>
            <a:gdLst/>
            <a:ahLst/>
            <a:cxnLst/>
            <a:rect l="l" t="t" r="r" b="b"/>
            <a:pathLst>
              <a:path w="1905" h="5079">
                <a:moveTo>
                  <a:pt x="0" y="4482"/>
                </a:moveTo>
                <a:lnTo>
                  <a:pt x="18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96" name="bg object 8996"/>
          <p:cNvSpPr/>
          <p:nvPr/>
        </p:nvSpPr>
        <p:spPr>
          <a:xfrm>
            <a:off x="2508537" y="4164919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523"/>
                </a:moveTo>
                <a:lnTo>
                  <a:pt x="29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97" name="bg object 8997"/>
          <p:cNvSpPr/>
          <p:nvPr/>
        </p:nvSpPr>
        <p:spPr>
          <a:xfrm>
            <a:off x="2510769" y="4163435"/>
            <a:ext cx="1270" cy="1905"/>
          </a:xfrm>
          <a:custGeom>
            <a:avLst/>
            <a:gdLst/>
            <a:ahLst/>
            <a:cxnLst/>
            <a:rect l="l" t="t" r="r" b="b"/>
            <a:pathLst>
              <a:path w="1269" h="1904">
                <a:moveTo>
                  <a:pt x="761" y="14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98" name="bg object 8998"/>
          <p:cNvSpPr/>
          <p:nvPr/>
        </p:nvSpPr>
        <p:spPr>
          <a:xfrm>
            <a:off x="2510769" y="4139822"/>
            <a:ext cx="46990" cy="24130"/>
          </a:xfrm>
          <a:custGeom>
            <a:avLst/>
            <a:gdLst/>
            <a:ahLst/>
            <a:cxnLst/>
            <a:rect l="l" t="t" r="r" b="b"/>
            <a:pathLst>
              <a:path w="46989" h="24129">
                <a:moveTo>
                  <a:pt x="0" y="23608"/>
                </a:moveTo>
                <a:lnTo>
                  <a:pt x="4656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99" name="bg object 8999"/>
          <p:cNvSpPr/>
          <p:nvPr/>
        </p:nvSpPr>
        <p:spPr>
          <a:xfrm>
            <a:off x="2557339" y="4139822"/>
            <a:ext cx="22860" cy="45085"/>
          </a:xfrm>
          <a:custGeom>
            <a:avLst/>
            <a:gdLst/>
            <a:ahLst/>
            <a:cxnLst/>
            <a:rect l="l" t="t" r="r" b="b"/>
            <a:pathLst>
              <a:path w="22860" h="45085">
                <a:moveTo>
                  <a:pt x="0" y="0"/>
                </a:moveTo>
                <a:lnTo>
                  <a:pt x="22834" y="450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00" name="bg object 9000"/>
          <p:cNvSpPr/>
          <p:nvPr/>
        </p:nvSpPr>
        <p:spPr>
          <a:xfrm>
            <a:off x="2543960" y="4184891"/>
            <a:ext cx="36830" cy="18415"/>
          </a:xfrm>
          <a:custGeom>
            <a:avLst/>
            <a:gdLst/>
            <a:ahLst/>
            <a:cxnLst/>
            <a:rect l="l" t="t" r="r" b="b"/>
            <a:pathLst>
              <a:path w="36830" h="18414">
                <a:moveTo>
                  <a:pt x="36206" y="0"/>
                </a:moveTo>
                <a:lnTo>
                  <a:pt x="0" y="183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01" name="bg object 9001"/>
          <p:cNvSpPr/>
          <p:nvPr/>
        </p:nvSpPr>
        <p:spPr>
          <a:xfrm>
            <a:off x="2494035" y="3972146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02" name="bg object 9002"/>
          <p:cNvSpPr/>
          <p:nvPr/>
        </p:nvSpPr>
        <p:spPr>
          <a:xfrm>
            <a:off x="2487853" y="398903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47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03" name="bg object 9003"/>
          <p:cNvSpPr/>
          <p:nvPr/>
        </p:nvSpPr>
        <p:spPr>
          <a:xfrm>
            <a:off x="2479095" y="3979895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04" name="bg object 9004"/>
          <p:cNvSpPr/>
          <p:nvPr/>
        </p:nvSpPr>
        <p:spPr>
          <a:xfrm>
            <a:off x="2479092" y="3972151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05" name="bg object 9005"/>
          <p:cNvSpPr/>
          <p:nvPr/>
        </p:nvSpPr>
        <p:spPr>
          <a:xfrm>
            <a:off x="2487840" y="396590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06" name="bg object 9006"/>
          <p:cNvSpPr/>
          <p:nvPr/>
        </p:nvSpPr>
        <p:spPr>
          <a:xfrm>
            <a:off x="2481659" y="3982791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47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07" name="bg object 9007"/>
          <p:cNvSpPr/>
          <p:nvPr/>
        </p:nvSpPr>
        <p:spPr>
          <a:xfrm>
            <a:off x="2472903" y="3973651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08" name="bg object 9008"/>
          <p:cNvSpPr/>
          <p:nvPr/>
        </p:nvSpPr>
        <p:spPr>
          <a:xfrm>
            <a:off x="2472899" y="396590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09" name="bg object 9009"/>
          <p:cNvSpPr/>
          <p:nvPr/>
        </p:nvSpPr>
        <p:spPr>
          <a:xfrm>
            <a:off x="2571912" y="4131391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9524" y="164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10" name="bg object 9010"/>
          <p:cNvSpPr/>
          <p:nvPr/>
        </p:nvSpPr>
        <p:spPr>
          <a:xfrm>
            <a:off x="2557343" y="4131395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5" h="8889">
                <a:moveTo>
                  <a:pt x="14566" y="0"/>
                </a:moveTo>
                <a:lnTo>
                  <a:pt x="0" y="84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11" name="bg object 9011"/>
          <p:cNvSpPr/>
          <p:nvPr/>
        </p:nvSpPr>
        <p:spPr>
          <a:xfrm>
            <a:off x="2557339" y="4139823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0" y="0"/>
                </a:moveTo>
                <a:lnTo>
                  <a:pt x="9524" y="164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12" name="bg object 9012"/>
          <p:cNvSpPr/>
          <p:nvPr/>
        </p:nvSpPr>
        <p:spPr>
          <a:xfrm>
            <a:off x="2566866" y="4147862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5" h="8889">
                <a:moveTo>
                  <a:pt x="0" y="8445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13" name="bg object 9013"/>
          <p:cNvSpPr/>
          <p:nvPr/>
        </p:nvSpPr>
        <p:spPr>
          <a:xfrm>
            <a:off x="2569981" y="4122815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9524" y="164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14" name="bg object 9014"/>
          <p:cNvSpPr/>
          <p:nvPr/>
        </p:nvSpPr>
        <p:spPr>
          <a:xfrm>
            <a:off x="2555414" y="4122815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5" h="8889">
                <a:moveTo>
                  <a:pt x="14566" y="0"/>
                </a:moveTo>
                <a:lnTo>
                  <a:pt x="0" y="84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15" name="bg object 9015"/>
          <p:cNvSpPr/>
          <p:nvPr/>
        </p:nvSpPr>
        <p:spPr>
          <a:xfrm>
            <a:off x="2555410" y="4131261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0" y="0"/>
                </a:moveTo>
                <a:lnTo>
                  <a:pt x="9524" y="164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16" name="bg object 9016"/>
          <p:cNvSpPr/>
          <p:nvPr/>
        </p:nvSpPr>
        <p:spPr>
          <a:xfrm>
            <a:off x="2564937" y="4139294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5" h="8889">
                <a:moveTo>
                  <a:pt x="0" y="8432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17" name="bg object 9017"/>
          <p:cNvSpPr/>
          <p:nvPr/>
        </p:nvSpPr>
        <p:spPr>
          <a:xfrm>
            <a:off x="2592537" y="4166495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18" name="bg object 9018"/>
          <p:cNvSpPr/>
          <p:nvPr/>
        </p:nvSpPr>
        <p:spPr>
          <a:xfrm>
            <a:off x="2586355" y="4183384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47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19" name="bg object 9019"/>
          <p:cNvSpPr/>
          <p:nvPr/>
        </p:nvSpPr>
        <p:spPr>
          <a:xfrm>
            <a:off x="2577597" y="4174245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20" name="bg object 9020"/>
          <p:cNvSpPr/>
          <p:nvPr/>
        </p:nvSpPr>
        <p:spPr>
          <a:xfrm>
            <a:off x="2577595" y="416649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21" name="bg object 9021"/>
          <p:cNvSpPr/>
          <p:nvPr/>
        </p:nvSpPr>
        <p:spPr>
          <a:xfrm>
            <a:off x="2586360" y="4160250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50" y="16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22" name="bg object 9022"/>
          <p:cNvSpPr/>
          <p:nvPr/>
        </p:nvSpPr>
        <p:spPr>
          <a:xfrm>
            <a:off x="2580161" y="4177139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47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23" name="bg object 9023"/>
          <p:cNvSpPr/>
          <p:nvPr/>
        </p:nvSpPr>
        <p:spPr>
          <a:xfrm>
            <a:off x="2571404" y="4168001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24" name="bg object 9024"/>
          <p:cNvSpPr/>
          <p:nvPr/>
        </p:nvSpPr>
        <p:spPr>
          <a:xfrm>
            <a:off x="2571401" y="4160254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25" name="bg object 9025"/>
          <p:cNvSpPr/>
          <p:nvPr/>
        </p:nvSpPr>
        <p:spPr>
          <a:xfrm>
            <a:off x="2410071" y="3816429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9524" y="164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26" name="bg object 9026"/>
          <p:cNvSpPr/>
          <p:nvPr/>
        </p:nvSpPr>
        <p:spPr>
          <a:xfrm>
            <a:off x="2395502" y="3816434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5" h="8889">
                <a:moveTo>
                  <a:pt x="14566" y="0"/>
                </a:moveTo>
                <a:lnTo>
                  <a:pt x="0" y="84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27" name="bg object 9027"/>
          <p:cNvSpPr/>
          <p:nvPr/>
        </p:nvSpPr>
        <p:spPr>
          <a:xfrm>
            <a:off x="2395498" y="3824861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0" y="0"/>
                </a:moveTo>
                <a:lnTo>
                  <a:pt x="9524" y="164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28" name="bg object 9028"/>
          <p:cNvSpPr/>
          <p:nvPr/>
        </p:nvSpPr>
        <p:spPr>
          <a:xfrm>
            <a:off x="2405025" y="3832895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5" h="8889">
                <a:moveTo>
                  <a:pt x="0" y="8432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29" name="bg object 9029"/>
          <p:cNvSpPr/>
          <p:nvPr/>
        </p:nvSpPr>
        <p:spPr>
          <a:xfrm>
            <a:off x="2408142" y="3807848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9524" y="164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30" name="bg object 9030"/>
          <p:cNvSpPr/>
          <p:nvPr/>
        </p:nvSpPr>
        <p:spPr>
          <a:xfrm>
            <a:off x="2393573" y="3807853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5" h="8889">
                <a:moveTo>
                  <a:pt x="14566" y="0"/>
                </a:moveTo>
                <a:lnTo>
                  <a:pt x="0" y="84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31" name="bg object 9031"/>
          <p:cNvSpPr/>
          <p:nvPr/>
        </p:nvSpPr>
        <p:spPr>
          <a:xfrm>
            <a:off x="2393569" y="3816282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10">
                <a:moveTo>
                  <a:pt x="0" y="0"/>
                </a:moveTo>
                <a:lnTo>
                  <a:pt x="9524" y="164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32" name="bg object 9032"/>
          <p:cNvSpPr/>
          <p:nvPr/>
        </p:nvSpPr>
        <p:spPr>
          <a:xfrm>
            <a:off x="2403096" y="3824315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5" h="8889">
                <a:moveTo>
                  <a:pt x="0" y="8432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33" name="bg object 9033"/>
          <p:cNvSpPr/>
          <p:nvPr/>
        </p:nvSpPr>
        <p:spPr>
          <a:xfrm>
            <a:off x="2345917" y="3683618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34" name="bg object 9034"/>
          <p:cNvSpPr/>
          <p:nvPr/>
        </p:nvSpPr>
        <p:spPr>
          <a:xfrm>
            <a:off x="2339735" y="370050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47" y="0"/>
                </a:moveTo>
                <a:lnTo>
                  <a:pt x="0" y="7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35" name="bg object 9035"/>
          <p:cNvSpPr/>
          <p:nvPr/>
        </p:nvSpPr>
        <p:spPr>
          <a:xfrm>
            <a:off x="2330979" y="3691386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36" name="bg object 9036"/>
          <p:cNvSpPr/>
          <p:nvPr/>
        </p:nvSpPr>
        <p:spPr>
          <a:xfrm>
            <a:off x="2330975" y="368361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72"/>
                </a:moveTo>
                <a:lnTo>
                  <a:pt x="14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37" name="bg object 9037"/>
          <p:cNvSpPr/>
          <p:nvPr/>
        </p:nvSpPr>
        <p:spPr>
          <a:xfrm>
            <a:off x="2339724" y="3677390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38" name="bg object 9038"/>
          <p:cNvSpPr/>
          <p:nvPr/>
        </p:nvSpPr>
        <p:spPr>
          <a:xfrm>
            <a:off x="2333541" y="3694281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47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39" name="bg object 9039"/>
          <p:cNvSpPr/>
          <p:nvPr/>
        </p:nvSpPr>
        <p:spPr>
          <a:xfrm>
            <a:off x="2324785" y="3685141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40" name="bg object 9040"/>
          <p:cNvSpPr/>
          <p:nvPr/>
        </p:nvSpPr>
        <p:spPr>
          <a:xfrm>
            <a:off x="2324781" y="3677396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041" name="bg object 9041"/>
          <p:cNvPicPr/>
          <p:nvPr/>
        </p:nvPicPr>
        <p:blipFill>
          <a:blip r:embed="rId225" cstate="print"/>
          <a:stretch>
            <a:fillRect/>
          </a:stretch>
        </p:blipFill>
        <p:spPr>
          <a:xfrm>
            <a:off x="4597908" y="3872385"/>
            <a:ext cx="65414" cy="104893"/>
          </a:xfrm>
          <a:prstGeom prst="rect">
            <a:avLst/>
          </a:prstGeom>
        </p:spPr>
      </p:pic>
      <p:sp>
        <p:nvSpPr>
          <p:cNvPr id="9042" name="bg object 9042"/>
          <p:cNvSpPr/>
          <p:nvPr/>
        </p:nvSpPr>
        <p:spPr>
          <a:xfrm>
            <a:off x="4768456" y="3944161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4">
                <a:moveTo>
                  <a:pt x="0" y="1422"/>
                </a:moveTo>
                <a:lnTo>
                  <a:pt x="76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43" name="bg object 9043"/>
          <p:cNvSpPr/>
          <p:nvPr/>
        </p:nvSpPr>
        <p:spPr>
          <a:xfrm>
            <a:off x="4776110" y="3939485"/>
            <a:ext cx="11430" cy="5080"/>
          </a:xfrm>
          <a:custGeom>
            <a:avLst/>
            <a:gdLst/>
            <a:ahLst/>
            <a:cxnLst/>
            <a:rect l="l" t="t" r="r" b="b"/>
            <a:pathLst>
              <a:path w="11429" h="5079">
                <a:moveTo>
                  <a:pt x="0" y="4673"/>
                </a:moveTo>
                <a:lnTo>
                  <a:pt x="112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44" name="bg object 9044"/>
          <p:cNvSpPr/>
          <p:nvPr/>
        </p:nvSpPr>
        <p:spPr>
          <a:xfrm>
            <a:off x="4787319" y="3932127"/>
            <a:ext cx="8255" cy="7620"/>
          </a:xfrm>
          <a:custGeom>
            <a:avLst/>
            <a:gdLst/>
            <a:ahLst/>
            <a:cxnLst/>
            <a:rect l="l" t="t" r="r" b="b"/>
            <a:pathLst>
              <a:path w="8254" h="7620">
                <a:moveTo>
                  <a:pt x="0" y="7353"/>
                </a:moveTo>
                <a:lnTo>
                  <a:pt x="778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45" name="bg object 9045"/>
          <p:cNvSpPr/>
          <p:nvPr/>
        </p:nvSpPr>
        <p:spPr>
          <a:xfrm>
            <a:off x="4795106" y="3926230"/>
            <a:ext cx="1905" cy="6350"/>
          </a:xfrm>
          <a:custGeom>
            <a:avLst/>
            <a:gdLst/>
            <a:ahLst/>
            <a:cxnLst/>
            <a:rect l="l" t="t" r="r" b="b"/>
            <a:pathLst>
              <a:path w="1904" h="6350">
                <a:moveTo>
                  <a:pt x="0" y="5892"/>
                </a:moveTo>
                <a:lnTo>
                  <a:pt x="18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46" name="bg object 9046"/>
          <p:cNvSpPr/>
          <p:nvPr/>
        </p:nvSpPr>
        <p:spPr>
          <a:xfrm>
            <a:off x="4795111" y="3920331"/>
            <a:ext cx="1905" cy="6350"/>
          </a:xfrm>
          <a:custGeom>
            <a:avLst/>
            <a:gdLst/>
            <a:ahLst/>
            <a:cxnLst/>
            <a:rect l="l" t="t" r="r" b="b"/>
            <a:pathLst>
              <a:path w="1904" h="6350">
                <a:moveTo>
                  <a:pt x="1816" y="58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47" name="bg object 9047"/>
          <p:cNvSpPr/>
          <p:nvPr/>
        </p:nvSpPr>
        <p:spPr>
          <a:xfrm>
            <a:off x="4787321" y="3912972"/>
            <a:ext cx="8255" cy="7620"/>
          </a:xfrm>
          <a:custGeom>
            <a:avLst/>
            <a:gdLst/>
            <a:ahLst/>
            <a:cxnLst/>
            <a:rect l="l" t="t" r="r" b="b"/>
            <a:pathLst>
              <a:path w="8254" h="7620">
                <a:moveTo>
                  <a:pt x="7784" y="735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48" name="bg object 9048"/>
          <p:cNvSpPr/>
          <p:nvPr/>
        </p:nvSpPr>
        <p:spPr>
          <a:xfrm>
            <a:off x="4776105" y="3908295"/>
            <a:ext cx="11430" cy="5080"/>
          </a:xfrm>
          <a:custGeom>
            <a:avLst/>
            <a:gdLst/>
            <a:ahLst/>
            <a:cxnLst/>
            <a:rect l="l" t="t" r="r" b="b"/>
            <a:pathLst>
              <a:path w="11429" h="5079">
                <a:moveTo>
                  <a:pt x="11213" y="46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49" name="bg object 9049"/>
          <p:cNvSpPr/>
          <p:nvPr/>
        </p:nvSpPr>
        <p:spPr>
          <a:xfrm>
            <a:off x="4768452" y="3906867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4">
                <a:moveTo>
                  <a:pt x="7657" y="142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50" name="bg object 9050"/>
          <p:cNvSpPr/>
          <p:nvPr/>
        </p:nvSpPr>
        <p:spPr>
          <a:xfrm>
            <a:off x="4760855" y="3949072"/>
            <a:ext cx="16510" cy="2540"/>
          </a:xfrm>
          <a:custGeom>
            <a:avLst/>
            <a:gdLst/>
            <a:ahLst/>
            <a:cxnLst/>
            <a:rect l="l" t="t" r="r" b="b"/>
            <a:pathLst>
              <a:path w="16510" h="2539">
                <a:moveTo>
                  <a:pt x="0" y="2019"/>
                </a:moveTo>
                <a:lnTo>
                  <a:pt x="1647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51" name="bg object 9051"/>
          <p:cNvSpPr/>
          <p:nvPr/>
        </p:nvSpPr>
        <p:spPr>
          <a:xfrm>
            <a:off x="4777323" y="3943817"/>
            <a:ext cx="12700" cy="5715"/>
          </a:xfrm>
          <a:custGeom>
            <a:avLst/>
            <a:gdLst/>
            <a:ahLst/>
            <a:cxnLst/>
            <a:rect l="l" t="t" r="r" b="b"/>
            <a:pathLst>
              <a:path w="12700" h="5714">
                <a:moveTo>
                  <a:pt x="0" y="5257"/>
                </a:moveTo>
                <a:lnTo>
                  <a:pt x="125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52" name="bg object 9052"/>
          <p:cNvSpPr/>
          <p:nvPr/>
        </p:nvSpPr>
        <p:spPr>
          <a:xfrm>
            <a:off x="4789914" y="3934993"/>
            <a:ext cx="9525" cy="8890"/>
          </a:xfrm>
          <a:custGeom>
            <a:avLst/>
            <a:gdLst/>
            <a:ahLst/>
            <a:cxnLst/>
            <a:rect l="l" t="t" r="r" b="b"/>
            <a:pathLst>
              <a:path w="9525" h="8889">
                <a:moveTo>
                  <a:pt x="0" y="8826"/>
                </a:moveTo>
                <a:lnTo>
                  <a:pt x="93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53" name="bg object 9053"/>
          <p:cNvSpPr/>
          <p:nvPr/>
        </p:nvSpPr>
        <p:spPr>
          <a:xfrm>
            <a:off x="4799252" y="3926225"/>
            <a:ext cx="3175" cy="8890"/>
          </a:xfrm>
          <a:custGeom>
            <a:avLst/>
            <a:gdLst/>
            <a:ahLst/>
            <a:cxnLst/>
            <a:rect l="l" t="t" r="r" b="b"/>
            <a:pathLst>
              <a:path w="3175" h="8889">
                <a:moveTo>
                  <a:pt x="0" y="8762"/>
                </a:moveTo>
                <a:lnTo>
                  <a:pt x="26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54" name="bg object 9054"/>
          <p:cNvSpPr/>
          <p:nvPr/>
        </p:nvSpPr>
        <p:spPr>
          <a:xfrm>
            <a:off x="4799256" y="3917461"/>
            <a:ext cx="3175" cy="8890"/>
          </a:xfrm>
          <a:custGeom>
            <a:avLst/>
            <a:gdLst/>
            <a:ahLst/>
            <a:cxnLst/>
            <a:rect l="l" t="t" r="r" b="b"/>
            <a:pathLst>
              <a:path w="3175" h="8889">
                <a:moveTo>
                  <a:pt x="2692" y="87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55" name="bg object 9055"/>
          <p:cNvSpPr/>
          <p:nvPr/>
        </p:nvSpPr>
        <p:spPr>
          <a:xfrm>
            <a:off x="4789918" y="3908634"/>
            <a:ext cx="9525" cy="8890"/>
          </a:xfrm>
          <a:custGeom>
            <a:avLst/>
            <a:gdLst/>
            <a:ahLst/>
            <a:cxnLst/>
            <a:rect l="l" t="t" r="r" b="b"/>
            <a:pathLst>
              <a:path w="9525" h="8889">
                <a:moveTo>
                  <a:pt x="9334" y="88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56" name="bg object 9056"/>
          <p:cNvSpPr/>
          <p:nvPr/>
        </p:nvSpPr>
        <p:spPr>
          <a:xfrm>
            <a:off x="4777316" y="3903371"/>
            <a:ext cx="12700" cy="5715"/>
          </a:xfrm>
          <a:custGeom>
            <a:avLst/>
            <a:gdLst/>
            <a:ahLst/>
            <a:cxnLst/>
            <a:rect l="l" t="t" r="r" b="b"/>
            <a:pathLst>
              <a:path w="12700" h="5714">
                <a:moveTo>
                  <a:pt x="12598" y="52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57" name="bg object 9057"/>
          <p:cNvSpPr/>
          <p:nvPr/>
        </p:nvSpPr>
        <p:spPr>
          <a:xfrm>
            <a:off x="4760851" y="3901342"/>
            <a:ext cx="16510" cy="2540"/>
          </a:xfrm>
          <a:custGeom>
            <a:avLst/>
            <a:gdLst/>
            <a:ahLst/>
            <a:cxnLst/>
            <a:rect l="l" t="t" r="r" b="b"/>
            <a:pathLst>
              <a:path w="16510" h="2539">
                <a:moveTo>
                  <a:pt x="16471" y="203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058" name="bg object 9058"/>
          <p:cNvPicPr/>
          <p:nvPr/>
        </p:nvPicPr>
        <p:blipFill>
          <a:blip r:embed="rId226" cstate="print"/>
          <a:stretch>
            <a:fillRect/>
          </a:stretch>
        </p:blipFill>
        <p:spPr>
          <a:xfrm>
            <a:off x="4759452" y="4129935"/>
            <a:ext cx="86745" cy="103376"/>
          </a:xfrm>
          <a:prstGeom prst="rect">
            <a:avLst/>
          </a:prstGeom>
        </p:spPr>
      </p:pic>
      <p:pic>
        <p:nvPicPr>
          <p:cNvPr id="9059" name="bg object 9059"/>
          <p:cNvPicPr/>
          <p:nvPr/>
        </p:nvPicPr>
        <p:blipFill>
          <a:blip r:embed="rId227" cstate="print"/>
          <a:stretch>
            <a:fillRect/>
          </a:stretch>
        </p:blipFill>
        <p:spPr>
          <a:xfrm>
            <a:off x="4625340" y="4129935"/>
            <a:ext cx="86748" cy="103376"/>
          </a:xfrm>
          <a:prstGeom prst="rect">
            <a:avLst/>
          </a:prstGeom>
        </p:spPr>
      </p:pic>
      <p:sp>
        <p:nvSpPr>
          <p:cNvPr id="9060" name="bg object 9060"/>
          <p:cNvSpPr/>
          <p:nvPr/>
        </p:nvSpPr>
        <p:spPr>
          <a:xfrm>
            <a:off x="4768456" y="3825522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4">
                <a:moveTo>
                  <a:pt x="0" y="1358"/>
                </a:moveTo>
                <a:lnTo>
                  <a:pt x="76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61" name="bg object 9061"/>
          <p:cNvSpPr/>
          <p:nvPr/>
        </p:nvSpPr>
        <p:spPr>
          <a:xfrm>
            <a:off x="4776110" y="3820969"/>
            <a:ext cx="11430" cy="5080"/>
          </a:xfrm>
          <a:custGeom>
            <a:avLst/>
            <a:gdLst/>
            <a:ahLst/>
            <a:cxnLst/>
            <a:rect l="l" t="t" r="r" b="b"/>
            <a:pathLst>
              <a:path w="11429" h="5079">
                <a:moveTo>
                  <a:pt x="0" y="4546"/>
                </a:moveTo>
                <a:lnTo>
                  <a:pt x="112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62" name="bg object 9062"/>
          <p:cNvSpPr/>
          <p:nvPr/>
        </p:nvSpPr>
        <p:spPr>
          <a:xfrm>
            <a:off x="4787319" y="3813826"/>
            <a:ext cx="8255" cy="7620"/>
          </a:xfrm>
          <a:custGeom>
            <a:avLst/>
            <a:gdLst/>
            <a:ahLst/>
            <a:cxnLst/>
            <a:rect l="l" t="t" r="r" b="b"/>
            <a:pathLst>
              <a:path w="8254" h="7620">
                <a:moveTo>
                  <a:pt x="0" y="7137"/>
                </a:moveTo>
                <a:lnTo>
                  <a:pt x="778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63" name="bg object 9063"/>
          <p:cNvSpPr/>
          <p:nvPr/>
        </p:nvSpPr>
        <p:spPr>
          <a:xfrm>
            <a:off x="4795106" y="3808113"/>
            <a:ext cx="1905" cy="5715"/>
          </a:xfrm>
          <a:custGeom>
            <a:avLst/>
            <a:gdLst/>
            <a:ahLst/>
            <a:cxnLst/>
            <a:rect l="l" t="t" r="r" b="b"/>
            <a:pathLst>
              <a:path w="1904" h="5714">
                <a:moveTo>
                  <a:pt x="0" y="5714"/>
                </a:moveTo>
                <a:lnTo>
                  <a:pt x="18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64" name="bg object 9064"/>
          <p:cNvSpPr/>
          <p:nvPr/>
        </p:nvSpPr>
        <p:spPr>
          <a:xfrm>
            <a:off x="4795111" y="3802393"/>
            <a:ext cx="1905" cy="5715"/>
          </a:xfrm>
          <a:custGeom>
            <a:avLst/>
            <a:gdLst/>
            <a:ahLst/>
            <a:cxnLst/>
            <a:rect l="l" t="t" r="r" b="b"/>
            <a:pathLst>
              <a:path w="1904" h="5714">
                <a:moveTo>
                  <a:pt x="1816" y="57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65" name="bg object 9065"/>
          <p:cNvSpPr/>
          <p:nvPr/>
        </p:nvSpPr>
        <p:spPr>
          <a:xfrm>
            <a:off x="4787321" y="3795251"/>
            <a:ext cx="8255" cy="7620"/>
          </a:xfrm>
          <a:custGeom>
            <a:avLst/>
            <a:gdLst/>
            <a:ahLst/>
            <a:cxnLst/>
            <a:rect l="l" t="t" r="r" b="b"/>
            <a:pathLst>
              <a:path w="8254" h="7620">
                <a:moveTo>
                  <a:pt x="7784" y="713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66" name="bg object 9066"/>
          <p:cNvSpPr/>
          <p:nvPr/>
        </p:nvSpPr>
        <p:spPr>
          <a:xfrm>
            <a:off x="4776105" y="3790721"/>
            <a:ext cx="11430" cy="5080"/>
          </a:xfrm>
          <a:custGeom>
            <a:avLst/>
            <a:gdLst/>
            <a:ahLst/>
            <a:cxnLst/>
            <a:rect l="l" t="t" r="r" b="b"/>
            <a:pathLst>
              <a:path w="11429" h="5079">
                <a:moveTo>
                  <a:pt x="11213" y="453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67" name="bg object 9067"/>
          <p:cNvSpPr/>
          <p:nvPr/>
        </p:nvSpPr>
        <p:spPr>
          <a:xfrm>
            <a:off x="4768452" y="3789360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4">
                <a:moveTo>
                  <a:pt x="7657" y="13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68" name="bg object 9068"/>
          <p:cNvSpPr/>
          <p:nvPr/>
        </p:nvSpPr>
        <p:spPr>
          <a:xfrm>
            <a:off x="4760855" y="3830270"/>
            <a:ext cx="16510" cy="2540"/>
          </a:xfrm>
          <a:custGeom>
            <a:avLst/>
            <a:gdLst/>
            <a:ahLst/>
            <a:cxnLst/>
            <a:rect l="l" t="t" r="r" b="b"/>
            <a:pathLst>
              <a:path w="16510" h="2539">
                <a:moveTo>
                  <a:pt x="0" y="1968"/>
                </a:moveTo>
                <a:lnTo>
                  <a:pt x="1647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69" name="bg object 9069"/>
          <p:cNvSpPr/>
          <p:nvPr/>
        </p:nvSpPr>
        <p:spPr>
          <a:xfrm>
            <a:off x="4777323" y="3825174"/>
            <a:ext cx="12700" cy="5715"/>
          </a:xfrm>
          <a:custGeom>
            <a:avLst/>
            <a:gdLst/>
            <a:ahLst/>
            <a:cxnLst/>
            <a:rect l="l" t="t" r="r" b="b"/>
            <a:pathLst>
              <a:path w="12700" h="5714">
                <a:moveTo>
                  <a:pt x="0" y="5092"/>
                </a:moveTo>
                <a:lnTo>
                  <a:pt x="125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70" name="bg object 9070"/>
          <p:cNvSpPr/>
          <p:nvPr/>
        </p:nvSpPr>
        <p:spPr>
          <a:xfrm>
            <a:off x="4789914" y="3816623"/>
            <a:ext cx="9525" cy="8890"/>
          </a:xfrm>
          <a:custGeom>
            <a:avLst/>
            <a:gdLst/>
            <a:ahLst/>
            <a:cxnLst/>
            <a:rect l="l" t="t" r="r" b="b"/>
            <a:pathLst>
              <a:path w="9525" h="8889">
                <a:moveTo>
                  <a:pt x="0" y="8546"/>
                </a:moveTo>
                <a:lnTo>
                  <a:pt x="93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71" name="bg object 9071"/>
          <p:cNvSpPr/>
          <p:nvPr/>
        </p:nvSpPr>
        <p:spPr>
          <a:xfrm>
            <a:off x="4799252" y="3808115"/>
            <a:ext cx="3175" cy="8890"/>
          </a:xfrm>
          <a:custGeom>
            <a:avLst/>
            <a:gdLst/>
            <a:ahLst/>
            <a:cxnLst/>
            <a:rect l="l" t="t" r="r" b="b"/>
            <a:pathLst>
              <a:path w="3175" h="8889">
                <a:moveTo>
                  <a:pt x="0" y="8508"/>
                </a:moveTo>
                <a:lnTo>
                  <a:pt x="26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72" name="bg object 9072"/>
          <p:cNvSpPr/>
          <p:nvPr/>
        </p:nvSpPr>
        <p:spPr>
          <a:xfrm>
            <a:off x="4799256" y="3799612"/>
            <a:ext cx="3175" cy="8890"/>
          </a:xfrm>
          <a:custGeom>
            <a:avLst/>
            <a:gdLst/>
            <a:ahLst/>
            <a:cxnLst/>
            <a:rect l="l" t="t" r="r" b="b"/>
            <a:pathLst>
              <a:path w="3175" h="8889">
                <a:moveTo>
                  <a:pt x="2692" y="84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73" name="bg object 9073"/>
          <p:cNvSpPr/>
          <p:nvPr/>
        </p:nvSpPr>
        <p:spPr>
          <a:xfrm>
            <a:off x="4789918" y="3791064"/>
            <a:ext cx="9525" cy="8890"/>
          </a:xfrm>
          <a:custGeom>
            <a:avLst/>
            <a:gdLst/>
            <a:ahLst/>
            <a:cxnLst/>
            <a:rect l="l" t="t" r="r" b="b"/>
            <a:pathLst>
              <a:path w="9525" h="8889">
                <a:moveTo>
                  <a:pt x="9334" y="85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74" name="bg object 9074"/>
          <p:cNvSpPr/>
          <p:nvPr/>
        </p:nvSpPr>
        <p:spPr>
          <a:xfrm>
            <a:off x="4777316" y="3785970"/>
            <a:ext cx="12700" cy="5715"/>
          </a:xfrm>
          <a:custGeom>
            <a:avLst/>
            <a:gdLst/>
            <a:ahLst/>
            <a:cxnLst/>
            <a:rect l="l" t="t" r="r" b="b"/>
            <a:pathLst>
              <a:path w="12700" h="5714">
                <a:moveTo>
                  <a:pt x="12598" y="50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75" name="bg object 9075"/>
          <p:cNvSpPr/>
          <p:nvPr/>
        </p:nvSpPr>
        <p:spPr>
          <a:xfrm>
            <a:off x="4760851" y="3783999"/>
            <a:ext cx="16510" cy="2540"/>
          </a:xfrm>
          <a:custGeom>
            <a:avLst/>
            <a:gdLst/>
            <a:ahLst/>
            <a:cxnLst/>
            <a:rect l="l" t="t" r="r" b="b"/>
            <a:pathLst>
              <a:path w="16510" h="2539">
                <a:moveTo>
                  <a:pt x="16471" y="19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076" name="bg object 9076"/>
          <p:cNvPicPr/>
          <p:nvPr/>
        </p:nvPicPr>
        <p:blipFill>
          <a:blip r:embed="rId228" cstate="print"/>
          <a:stretch>
            <a:fillRect/>
          </a:stretch>
        </p:blipFill>
        <p:spPr>
          <a:xfrm>
            <a:off x="4607052" y="3578262"/>
            <a:ext cx="105036" cy="65261"/>
          </a:xfrm>
          <a:prstGeom prst="rect">
            <a:avLst/>
          </a:prstGeom>
        </p:spPr>
      </p:pic>
      <p:sp>
        <p:nvSpPr>
          <p:cNvPr id="9077" name="bg object 9077"/>
          <p:cNvSpPr/>
          <p:nvPr/>
        </p:nvSpPr>
        <p:spPr>
          <a:xfrm>
            <a:off x="4443871" y="3500706"/>
            <a:ext cx="20320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196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78" name="bg object 9078"/>
          <p:cNvSpPr/>
          <p:nvPr/>
        </p:nvSpPr>
        <p:spPr>
          <a:xfrm>
            <a:off x="4463567" y="348377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9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79" name="bg object 9079"/>
          <p:cNvSpPr/>
          <p:nvPr/>
        </p:nvSpPr>
        <p:spPr>
          <a:xfrm>
            <a:off x="4443871" y="3483775"/>
            <a:ext cx="20320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196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80" name="bg object 9080"/>
          <p:cNvSpPr/>
          <p:nvPr/>
        </p:nvSpPr>
        <p:spPr>
          <a:xfrm>
            <a:off x="4443872" y="348377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81" name="bg object 9081"/>
          <p:cNvSpPr/>
          <p:nvPr/>
        </p:nvSpPr>
        <p:spPr>
          <a:xfrm>
            <a:off x="4452564" y="3503344"/>
            <a:ext cx="20320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0" y="0"/>
                </a:moveTo>
                <a:lnTo>
                  <a:pt x="196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82" name="bg object 9082"/>
          <p:cNvSpPr/>
          <p:nvPr/>
        </p:nvSpPr>
        <p:spPr>
          <a:xfrm>
            <a:off x="4472260" y="348641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9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83" name="bg object 9083"/>
          <p:cNvSpPr/>
          <p:nvPr/>
        </p:nvSpPr>
        <p:spPr>
          <a:xfrm>
            <a:off x="4452564" y="3486413"/>
            <a:ext cx="20320" cy="0"/>
          </a:xfrm>
          <a:custGeom>
            <a:avLst/>
            <a:gdLst/>
            <a:ahLst/>
            <a:cxnLst/>
            <a:rect l="l" t="t" r="r" b="b"/>
            <a:pathLst>
              <a:path w="20320">
                <a:moveTo>
                  <a:pt x="196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84" name="bg object 9084"/>
          <p:cNvSpPr/>
          <p:nvPr/>
        </p:nvSpPr>
        <p:spPr>
          <a:xfrm>
            <a:off x="4452565" y="348641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085" name="bg object 9085"/>
          <p:cNvPicPr/>
          <p:nvPr/>
        </p:nvPicPr>
        <p:blipFill>
          <a:blip r:embed="rId229" cstate="print"/>
          <a:stretch>
            <a:fillRect/>
          </a:stretch>
        </p:blipFill>
        <p:spPr>
          <a:xfrm>
            <a:off x="4759452" y="3578262"/>
            <a:ext cx="105032" cy="65261"/>
          </a:xfrm>
          <a:prstGeom prst="rect">
            <a:avLst/>
          </a:prstGeom>
        </p:spPr>
      </p:pic>
      <p:sp>
        <p:nvSpPr>
          <p:cNvPr id="9086" name="bg object 9086"/>
          <p:cNvSpPr/>
          <p:nvPr/>
        </p:nvSpPr>
        <p:spPr>
          <a:xfrm>
            <a:off x="4669414" y="350116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87" name="bg object 9087"/>
          <p:cNvSpPr/>
          <p:nvPr/>
        </p:nvSpPr>
        <p:spPr>
          <a:xfrm>
            <a:off x="4669418" y="348433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88" name="bg object 9088"/>
          <p:cNvSpPr/>
          <p:nvPr/>
        </p:nvSpPr>
        <p:spPr>
          <a:xfrm>
            <a:off x="4669418" y="348434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89" name="bg object 9089"/>
          <p:cNvSpPr/>
          <p:nvPr/>
        </p:nvSpPr>
        <p:spPr>
          <a:xfrm>
            <a:off x="4688425" y="348434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90" name="bg object 9090"/>
          <p:cNvSpPr/>
          <p:nvPr/>
        </p:nvSpPr>
        <p:spPr>
          <a:xfrm>
            <a:off x="4677789" y="349854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91" name="bg object 9091"/>
          <p:cNvSpPr/>
          <p:nvPr/>
        </p:nvSpPr>
        <p:spPr>
          <a:xfrm>
            <a:off x="4677788" y="348171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92" name="bg object 9092"/>
          <p:cNvSpPr/>
          <p:nvPr/>
        </p:nvSpPr>
        <p:spPr>
          <a:xfrm>
            <a:off x="4677788" y="348172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93" name="bg object 9093"/>
          <p:cNvSpPr/>
          <p:nvPr/>
        </p:nvSpPr>
        <p:spPr>
          <a:xfrm>
            <a:off x="4696813" y="348172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94" name="bg object 9094"/>
          <p:cNvSpPr/>
          <p:nvPr/>
        </p:nvSpPr>
        <p:spPr>
          <a:xfrm>
            <a:off x="4873466" y="349992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95" name="bg object 9095"/>
          <p:cNvSpPr/>
          <p:nvPr/>
        </p:nvSpPr>
        <p:spPr>
          <a:xfrm>
            <a:off x="4892491" y="348310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96" name="bg object 9096"/>
          <p:cNvSpPr/>
          <p:nvPr/>
        </p:nvSpPr>
        <p:spPr>
          <a:xfrm>
            <a:off x="4873467" y="348310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97" name="bg object 9097"/>
          <p:cNvSpPr/>
          <p:nvPr/>
        </p:nvSpPr>
        <p:spPr>
          <a:xfrm>
            <a:off x="4873466" y="348310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98" name="bg object 9098"/>
          <p:cNvSpPr/>
          <p:nvPr/>
        </p:nvSpPr>
        <p:spPr>
          <a:xfrm>
            <a:off x="4865078" y="349730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99" name="bg object 9099"/>
          <p:cNvSpPr/>
          <p:nvPr/>
        </p:nvSpPr>
        <p:spPr>
          <a:xfrm>
            <a:off x="4884102" y="348048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00" name="bg object 9100"/>
          <p:cNvSpPr/>
          <p:nvPr/>
        </p:nvSpPr>
        <p:spPr>
          <a:xfrm>
            <a:off x="4865078" y="348048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01" name="bg object 9101"/>
          <p:cNvSpPr/>
          <p:nvPr/>
        </p:nvSpPr>
        <p:spPr>
          <a:xfrm>
            <a:off x="4865078" y="348048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02" name="bg object 9102"/>
          <p:cNvSpPr/>
          <p:nvPr/>
        </p:nvSpPr>
        <p:spPr>
          <a:xfrm>
            <a:off x="5252122" y="349450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03" name="bg object 9103"/>
          <p:cNvSpPr/>
          <p:nvPr/>
        </p:nvSpPr>
        <p:spPr>
          <a:xfrm>
            <a:off x="5271130" y="347767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04" name="bg object 9104"/>
          <p:cNvSpPr/>
          <p:nvPr/>
        </p:nvSpPr>
        <p:spPr>
          <a:xfrm>
            <a:off x="5252118" y="347767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05" name="bg object 9105"/>
          <p:cNvSpPr/>
          <p:nvPr/>
        </p:nvSpPr>
        <p:spPr>
          <a:xfrm>
            <a:off x="5252122" y="347767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06" name="bg object 9106"/>
          <p:cNvSpPr/>
          <p:nvPr/>
        </p:nvSpPr>
        <p:spPr>
          <a:xfrm>
            <a:off x="5260509" y="349712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07" name="bg object 9107"/>
          <p:cNvSpPr/>
          <p:nvPr/>
        </p:nvSpPr>
        <p:spPr>
          <a:xfrm>
            <a:off x="5279518" y="348029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08" name="bg object 9108"/>
          <p:cNvSpPr/>
          <p:nvPr/>
        </p:nvSpPr>
        <p:spPr>
          <a:xfrm>
            <a:off x="5260506" y="348029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09" name="bg object 9109"/>
          <p:cNvSpPr/>
          <p:nvPr/>
        </p:nvSpPr>
        <p:spPr>
          <a:xfrm>
            <a:off x="5260509" y="348029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10" name="bg object 9110"/>
          <p:cNvSpPr/>
          <p:nvPr/>
        </p:nvSpPr>
        <p:spPr>
          <a:xfrm>
            <a:off x="5098481" y="349548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11" name="bg object 9111"/>
          <p:cNvSpPr/>
          <p:nvPr/>
        </p:nvSpPr>
        <p:spPr>
          <a:xfrm>
            <a:off x="5098485" y="347865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12" name="bg object 9112"/>
          <p:cNvSpPr/>
          <p:nvPr/>
        </p:nvSpPr>
        <p:spPr>
          <a:xfrm>
            <a:off x="5098485" y="347866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13" name="bg object 9113"/>
          <p:cNvSpPr/>
          <p:nvPr/>
        </p:nvSpPr>
        <p:spPr>
          <a:xfrm>
            <a:off x="5117492" y="347866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14" name="bg object 9114"/>
          <p:cNvSpPr/>
          <p:nvPr/>
        </p:nvSpPr>
        <p:spPr>
          <a:xfrm>
            <a:off x="5090097" y="349810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15" name="bg object 9115"/>
          <p:cNvSpPr/>
          <p:nvPr/>
        </p:nvSpPr>
        <p:spPr>
          <a:xfrm>
            <a:off x="5090095" y="348127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16" name="bg object 9116"/>
          <p:cNvSpPr/>
          <p:nvPr/>
        </p:nvSpPr>
        <p:spPr>
          <a:xfrm>
            <a:off x="5090095" y="348128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17" name="bg object 9117"/>
          <p:cNvSpPr/>
          <p:nvPr/>
        </p:nvSpPr>
        <p:spPr>
          <a:xfrm>
            <a:off x="5109121" y="348128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18" name="bg object 9118"/>
          <p:cNvSpPr/>
          <p:nvPr/>
        </p:nvSpPr>
        <p:spPr>
          <a:xfrm>
            <a:off x="6045875" y="11083245"/>
            <a:ext cx="19685" cy="10160"/>
          </a:xfrm>
          <a:custGeom>
            <a:avLst/>
            <a:gdLst/>
            <a:ahLst/>
            <a:cxnLst/>
            <a:rect l="l" t="t" r="r" b="b"/>
            <a:pathLst>
              <a:path w="19685" h="10159">
                <a:moveTo>
                  <a:pt x="0" y="10096"/>
                </a:moveTo>
                <a:lnTo>
                  <a:pt x="192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19" name="bg object 9119"/>
          <p:cNvSpPr/>
          <p:nvPr/>
        </p:nvSpPr>
        <p:spPr>
          <a:xfrm>
            <a:off x="6065172" y="11083249"/>
            <a:ext cx="10160" cy="19685"/>
          </a:xfrm>
          <a:custGeom>
            <a:avLst/>
            <a:gdLst/>
            <a:ahLst/>
            <a:cxnLst/>
            <a:rect l="l" t="t" r="r" b="b"/>
            <a:pathLst>
              <a:path w="10160" h="19684">
                <a:moveTo>
                  <a:pt x="0" y="0"/>
                </a:moveTo>
                <a:lnTo>
                  <a:pt x="10147" y="193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20" name="bg object 9120"/>
          <p:cNvSpPr/>
          <p:nvPr/>
        </p:nvSpPr>
        <p:spPr>
          <a:xfrm>
            <a:off x="6075318" y="11095945"/>
            <a:ext cx="12700" cy="6985"/>
          </a:xfrm>
          <a:custGeom>
            <a:avLst/>
            <a:gdLst/>
            <a:ahLst/>
            <a:cxnLst/>
            <a:rect l="l" t="t" r="r" b="b"/>
            <a:pathLst>
              <a:path w="12700" h="6984">
                <a:moveTo>
                  <a:pt x="0" y="6680"/>
                </a:moveTo>
                <a:lnTo>
                  <a:pt x="126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21" name="bg object 9121"/>
          <p:cNvSpPr/>
          <p:nvPr/>
        </p:nvSpPr>
        <p:spPr>
          <a:xfrm>
            <a:off x="6087967" y="11062775"/>
            <a:ext cx="64769" cy="33655"/>
          </a:xfrm>
          <a:custGeom>
            <a:avLst/>
            <a:gdLst/>
            <a:ahLst/>
            <a:cxnLst/>
            <a:rect l="l" t="t" r="r" b="b"/>
            <a:pathLst>
              <a:path w="64770" h="33654">
                <a:moveTo>
                  <a:pt x="0" y="33171"/>
                </a:moveTo>
                <a:lnTo>
                  <a:pt x="642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22" name="bg object 9122"/>
          <p:cNvSpPr/>
          <p:nvPr/>
        </p:nvSpPr>
        <p:spPr>
          <a:xfrm>
            <a:off x="6066070" y="10895963"/>
            <a:ext cx="86360" cy="167005"/>
          </a:xfrm>
          <a:custGeom>
            <a:avLst/>
            <a:gdLst/>
            <a:ahLst/>
            <a:cxnLst/>
            <a:rect l="l" t="t" r="r" b="b"/>
            <a:pathLst>
              <a:path w="86360" h="167004">
                <a:moveTo>
                  <a:pt x="86192" y="16681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23" name="bg object 9123"/>
          <p:cNvSpPr/>
          <p:nvPr/>
        </p:nvSpPr>
        <p:spPr>
          <a:xfrm>
            <a:off x="6021682" y="10895969"/>
            <a:ext cx="44450" cy="23495"/>
          </a:xfrm>
          <a:custGeom>
            <a:avLst/>
            <a:gdLst/>
            <a:ahLst/>
            <a:cxnLst/>
            <a:rect l="l" t="t" r="r" b="b"/>
            <a:pathLst>
              <a:path w="44450" h="23495">
                <a:moveTo>
                  <a:pt x="44385" y="0"/>
                </a:moveTo>
                <a:lnTo>
                  <a:pt x="0" y="229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24" name="bg object 9124"/>
          <p:cNvSpPr/>
          <p:nvPr/>
        </p:nvSpPr>
        <p:spPr>
          <a:xfrm>
            <a:off x="6021676" y="10918928"/>
            <a:ext cx="3810" cy="6985"/>
          </a:xfrm>
          <a:custGeom>
            <a:avLst/>
            <a:gdLst/>
            <a:ahLst/>
            <a:cxnLst/>
            <a:rect l="l" t="t" r="r" b="b"/>
            <a:pathLst>
              <a:path w="3810" h="6984">
                <a:moveTo>
                  <a:pt x="0" y="0"/>
                </a:moveTo>
                <a:lnTo>
                  <a:pt x="3454" y="67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25" name="bg object 9125"/>
          <p:cNvSpPr/>
          <p:nvPr/>
        </p:nvSpPr>
        <p:spPr>
          <a:xfrm>
            <a:off x="6013239" y="10925674"/>
            <a:ext cx="12065" cy="6350"/>
          </a:xfrm>
          <a:custGeom>
            <a:avLst/>
            <a:gdLst/>
            <a:ahLst/>
            <a:cxnLst/>
            <a:rect l="l" t="t" r="r" b="b"/>
            <a:pathLst>
              <a:path w="12064" h="6350">
                <a:moveTo>
                  <a:pt x="11886" y="0"/>
                </a:moveTo>
                <a:lnTo>
                  <a:pt x="0" y="62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26" name="bg object 9126"/>
          <p:cNvSpPr/>
          <p:nvPr/>
        </p:nvSpPr>
        <p:spPr>
          <a:xfrm>
            <a:off x="6013238" y="10931964"/>
            <a:ext cx="2540" cy="10795"/>
          </a:xfrm>
          <a:custGeom>
            <a:avLst/>
            <a:gdLst/>
            <a:ahLst/>
            <a:cxnLst/>
            <a:rect l="l" t="t" r="r" b="b"/>
            <a:pathLst>
              <a:path w="2539" h="10795">
                <a:moveTo>
                  <a:pt x="0" y="0"/>
                </a:moveTo>
                <a:lnTo>
                  <a:pt x="2349" y="105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27" name="bg object 9127"/>
          <p:cNvSpPr/>
          <p:nvPr/>
        </p:nvSpPr>
        <p:spPr>
          <a:xfrm>
            <a:off x="6012376" y="10942497"/>
            <a:ext cx="3810" cy="10795"/>
          </a:xfrm>
          <a:custGeom>
            <a:avLst/>
            <a:gdLst/>
            <a:ahLst/>
            <a:cxnLst/>
            <a:rect l="l" t="t" r="r" b="b"/>
            <a:pathLst>
              <a:path w="3810" h="10795">
                <a:moveTo>
                  <a:pt x="3213" y="0"/>
                </a:moveTo>
                <a:lnTo>
                  <a:pt x="0" y="103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28" name="bg object 9128"/>
          <p:cNvSpPr/>
          <p:nvPr/>
        </p:nvSpPr>
        <p:spPr>
          <a:xfrm>
            <a:off x="6004426" y="10952811"/>
            <a:ext cx="8255" cy="7620"/>
          </a:xfrm>
          <a:custGeom>
            <a:avLst/>
            <a:gdLst/>
            <a:ahLst/>
            <a:cxnLst/>
            <a:rect l="l" t="t" r="r" b="b"/>
            <a:pathLst>
              <a:path w="8254" h="7620">
                <a:moveTo>
                  <a:pt x="7949" y="0"/>
                </a:moveTo>
                <a:lnTo>
                  <a:pt x="0" y="73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29" name="bg object 9129"/>
          <p:cNvSpPr/>
          <p:nvPr/>
        </p:nvSpPr>
        <p:spPr>
          <a:xfrm>
            <a:off x="6004427" y="10960114"/>
            <a:ext cx="5715" cy="10795"/>
          </a:xfrm>
          <a:custGeom>
            <a:avLst/>
            <a:gdLst/>
            <a:ahLst/>
            <a:cxnLst/>
            <a:rect l="l" t="t" r="r" b="b"/>
            <a:pathLst>
              <a:path w="5714" h="10795">
                <a:moveTo>
                  <a:pt x="0" y="0"/>
                </a:moveTo>
                <a:lnTo>
                  <a:pt x="5524" y="104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30" name="bg object 9130"/>
          <p:cNvSpPr/>
          <p:nvPr/>
        </p:nvSpPr>
        <p:spPr>
          <a:xfrm>
            <a:off x="5987568" y="10970513"/>
            <a:ext cx="22860" cy="12065"/>
          </a:xfrm>
          <a:custGeom>
            <a:avLst/>
            <a:gdLst/>
            <a:ahLst/>
            <a:cxnLst/>
            <a:rect l="l" t="t" r="r" b="b"/>
            <a:pathLst>
              <a:path w="22860" h="12065">
                <a:moveTo>
                  <a:pt x="22389" y="0"/>
                </a:moveTo>
                <a:lnTo>
                  <a:pt x="0" y="116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31" name="bg object 9131"/>
          <p:cNvSpPr/>
          <p:nvPr/>
        </p:nvSpPr>
        <p:spPr>
          <a:xfrm>
            <a:off x="5984646" y="10982195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2920" y="0"/>
                </a:moveTo>
                <a:lnTo>
                  <a:pt x="0" y="34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32" name="bg object 9132"/>
          <p:cNvSpPr/>
          <p:nvPr/>
        </p:nvSpPr>
        <p:spPr>
          <a:xfrm>
            <a:off x="5984641" y="10985677"/>
            <a:ext cx="635" cy="5080"/>
          </a:xfrm>
          <a:custGeom>
            <a:avLst/>
            <a:gdLst/>
            <a:ahLst/>
            <a:cxnLst/>
            <a:rect l="l" t="t" r="r" b="b"/>
            <a:pathLst>
              <a:path w="635" h="5079">
                <a:moveTo>
                  <a:pt x="0" y="0"/>
                </a:moveTo>
                <a:lnTo>
                  <a:pt x="419" y="45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33" name="bg object 9133"/>
          <p:cNvSpPr/>
          <p:nvPr/>
        </p:nvSpPr>
        <p:spPr>
          <a:xfrm>
            <a:off x="5985064" y="10990209"/>
            <a:ext cx="53340" cy="100965"/>
          </a:xfrm>
          <a:custGeom>
            <a:avLst/>
            <a:gdLst/>
            <a:ahLst/>
            <a:cxnLst/>
            <a:rect l="l" t="t" r="r" b="b"/>
            <a:pathLst>
              <a:path w="53339" h="100965">
                <a:moveTo>
                  <a:pt x="0" y="0"/>
                </a:moveTo>
                <a:lnTo>
                  <a:pt x="52792" y="1006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34" name="bg object 9134"/>
          <p:cNvSpPr/>
          <p:nvPr/>
        </p:nvSpPr>
        <p:spPr>
          <a:xfrm>
            <a:off x="6037860" y="11090840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0"/>
                </a:moveTo>
                <a:lnTo>
                  <a:pt x="3467" y="29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35" name="bg object 9135"/>
          <p:cNvSpPr/>
          <p:nvPr/>
        </p:nvSpPr>
        <p:spPr>
          <a:xfrm>
            <a:off x="6041327" y="11093359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0" y="406"/>
                </a:moveTo>
                <a:lnTo>
                  <a:pt x="45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36" name="bg object 9136"/>
          <p:cNvSpPr/>
          <p:nvPr/>
        </p:nvSpPr>
        <p:spPr>
          <a:xfrm>
            <a:off x="6158436" y="11038141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37" name="bg object 9137"/>
          <p:cNvSpPr/>
          <p:nvPr/>
        </p:nvSpPr>
        <p:spPr>
          <a:xfrm>
            <a:off x="6152261" y="11055030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38" name="bg object 9138"/>
          <p:cNvSpPr/>
          <p:nvPr/>
        </p:nvSpPr>
        <p:spPr>
          <a:xfrm>
            <a:off x="6143500" y="11045895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39" name="bg object 9139"/>
          <p:cNvSpPr/>
          <p:nvPr/>
        </p:nvSpPr>
        <p:spPr>
          <a:xfrm>
            <a:off x="6143504" y="11038142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59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40" name="bg object 9140"/>
          <p:cNvSpPr/>
          <p:nvPr/>
        </p:nvSpPr>
        <p:spPr>
          <a:xfrm>
            <a:off x="6164624" y="11044379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41" name="bg object 9141"/>
          <p:cNvSpPr/>
          <p:nvPr/>
        </p:nvSpPr>
        <p:spPr>
          <a:xfrm>
            <a:off x="6158451" y="11061253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42" name="bg object 9142"/>
          <p:cNvSpPr/>
          <p:nvPr/>
        </p:nvSpPr>
        <p:spPr>
          <a:xfrm>
            <a:off x="6149690" y="11052118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43" name="bg object 9143"/>
          <p:cNvSpPr/>
          <p:nvPr/>
        </p:nvSpPr>
        <p:spPr>
          <a:xfrm>
            <a:off x="6149693" y="1104437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44" name="bg object 9144"/>
          <p:cNvSpPr/>
          <p:nvPr/>
        </p:nvSpPr>
        <p:spPr>
          <a:xfrm>
            <a:off x="6426747" y="12150366"/>
            <a:ext cx="2540" cy="3810"/>
          </a:xfrm>
          <a:custGeom>
            <a:avLst/>
            <a:gdLst/>
            <a:ahLst/>
            <a:cxnLst/>
            <a:rect l="l" t="t" r="r" b="b"/>
            <a:pathLst>
              <a:path w="2539" h="3809">
                <a:moveTo>
                  <a:pt x="0" y="3797"/>
                </a:moveTo>
                <a:lnTo>
                  <a:pt x="22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45" name="bg object 9145"/>
          <p:cNvSpPr/>
          <p:nvPr/>
        </p:nvSpPr>
        <p:spPr>
          <a:xfrm>
            <a:off x="6429012" y="12149432"/>
            <a:ext cx="4445" cy="1270"/>
          </a:xfrm>
          <a:custGeom>
            <a:avLst/>
            <a:gdLst/>
            <a:ahLst/>
            <a:cxnLst/>
            <a:rect l="l" t="t" r="r" b="b"/>
            <a:pathLst>
              <a:path w="4445" h="1270">
                <a:moveTo>
                  <a:pt x="0" y="927"/>
                </a:moveTo>
                <a:lnTo>
                  <a:pt x="43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46" name="bg object 9146"/>
          <p:cNvSpPr/>
          <p:nvPr/>
        </p:nvSpPr>
        <p:spPr>
          <a:xfrm>
            <a:off x="6432364" y="12144704"/>
            <a:ext cx="1270" cy="5080"/>
          </a:xfrm>
          <a:custGeom>
            <a:avLst/>
            <a:gdLst/>
            <a:ahLst/>
            <a:cxnLst/>
            <a:rect l="l" t="t" r="r" b="b"/>
            <a:pathLst>
              <a:path w="1270" h="5079">
                <a:moveTo>
                  <a:pt x="977" y="47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47" name="bg object 9147"/>
          <p:cNvSpPr/>
          <p:nvPr/>
        </p:nvSpPr>
        <p:spPr>
          <a:xfrm>
            <a:off x="6432361" y="12128137"/>
            <a:ext cx="83185" cy="17145"/>
          </a:xfrm>
          <a:custGeom>
            <a:avLst/>
            <a:gdLst/>
            <a:ahLst/>
            <a:cxnLst/>
            <a:rect l="l" t="t" r="r" b="b"/>
            <a:pathLst>
              <a:path w="83184" h="17145">
                <a:moveTo>
                  <a:pt x="0" y="16573"/>
                </a:moveTo>
                <a:lnTo>
                  <a:pt x="8257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48" name="bg object 9148"/>
          <p:cNvSpPr/>
          <p:nvPr/>
        </p:nvSpPr>
        <p:spPr>
          <a:xfrm>
            <a:off x="6514937" y="12128143"/>
            <a:ext cx="8890" cy="45085"/>
          </a:xfrm>
          <a:custGeom>
            <a:avLst/>
            <a:gdLst/>
            <a:ahLst/>
            <a:cxnLst/>
            <a:rect l="l" t="t" r="r" b="b"/>
            <a:pathLst>
              <a:path w="8890" h="45084">
                <a:moveTo>
                  <a:pt x="0" y="0"/>
                </a:moveTo>
                <a:lnTo>
                  <a:pt x="8788" y="445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49" name="bg object 9149"/>
          <p:cNvSpPr/>
          <p:nvPr/>
        </p:nvSpPr>
        <p:spPr>
          <a:xfrm>
            <a:off x="6441170" y="12172659"/>
            <a:ext cx="83185" cy="17145"/>
          </a:xfrm>
          <a:custGeom>
            <a:avLst/>
            <a:gdLst/>
            <a:ahLst/>
            <a:cxnLst/>
            <a:rect l="l" t="t" r="r" b="b"/>
            <a:pathLst>
              <a:path w="83184" h="17145">
                <a:moveTo>
                  <a:pt x="82560" y="0"/>
                </a:moveTo>
                <a:lnTo>
                  <a:pt x="0" y="165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50" name="bg object 9150"/>
          <p:cNvSpPr/>
          <p:nvPr/>
        </p:nvSpPr>
        <p:spPr>
          <a:xfrm>
            <a:off x="6440193" y="12184168"/>
            <a:ext cx="1270" cy="5080"/>
          </a:xfrm>
          <a:custGeom>
            <a:avLst/>
            <a:gdLst/>
            <a:ahLst/>
            <a:cxnLst/>
            <a:rect l="l" t="t" r="r" b="b"/>
            <a:pathLst>
              <a:path w="1270" h="5079">
                <a:moveTo>
                  <a:pt x="977" y="50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51" name="bg object 9151"/>
          <p:cNvSpPr/>
          <p:nvPr/>
        </p:nvSpPr>
        <p:spPr>
          <a:xfrm>
            <a:off x="6435162" y="12184172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5029" y="0"/>
                </a:moveTo>
                <a:lnTo>
                  <a:pt x="0" y="4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52" name="bg object 9152"/>
          <p:cNvSpPr/>
          <p:nvPr/>
        </p:nvSpPr>
        <p:spPr>
          <a:xfrm>
            <a:off x="6431968" y="12180700"/>
            <a:ext cx="3810" cy="4445"/>
          </a:xfrm>
          <a:custGeom>
            <a:avLst/>
            <a:gdLst/>
            <a:ahLst/>
            <a:cxnLst/>
            <a:rect l="l" t="t" r="r" b="b"/>
            <a:pathLst>
              <a:path w="3810" h="4445">
                <a:moveTo>
                  <a:pt x="3200" y="39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53" name="bg object 9153"/>
          <p:cNvSpPr/>
          <p:nvPr/>
        </p:nvSpPr>
        <p:spPr>
          <a:xfrm>
            <a:off x="6426752" y="12154163"/>
            <a:ext cx="5715" cy="26670"/>
          </a:xfrm>
          <a:custGeom>
            <a:avLst/>
            <a:gdLst/>
            <a:ahLst/>
            <a:cxnLst/>
            <a:rect l="l" t="t" r="r" b="b"/>
            <a:pathLst>
              <a:path w="5714" h="26670">
                <a:moveTo>
                  <a:pt x="5219" y="265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154" name="bg object 9154"/>
          <p:cNvPicPr/>
          <p:nvPr/>
        </p:nvPicPr>
        <p:blipFill>
          <a:blip r:embed="rId230" cstate="print"/>
          <a:stretch>
            <a:fillRect/>
          </a:stretch>
        </p:blipFill>
        <p:spPr>
          <a:xfrm>
            <a:off x="6861047" y="12769272"/>
            <a:ext cx="108027" cy="118834"/>
          </a:xfrm>
          <a:prstGeom prst="rect">
            <a:avLst/>
          </a:prstGeom>
        </p:spPr>
      </p:pic>
      <p:pic>
        <p:nvPicPr>
          <p:cNvPr id="9155" name="bg object 9155"/>
          <p:cNvPicPr/>
          <p:nvPr/>
        </p:nvPicPr>
        <p:blipFill>
          <a:blip r:embed="rId231" cstate="print"/>
          <a:stretch>
            <a:fillRect/>
          </a:stretch>
        </p:blipFill>
        <p:spPr>
          <a:xfrm>
            <a:off x="7039356" y="12875950"/>
            <a:ext cx="94307" cy="121885"/>
          </a:xfrm>
          <a:prstGeom prst="rect">
            <a:avLst/>
          </a:prstGeom>
        </p:spPr>
      </p:pic>
      <p:pic>
        <p:nvPicPr>
          <p:cNvPr id="9156" name="bg object 9156"/>
          <p:cNvPicPr/>
          <p:nvPr/>
        </p:nvPicPr>
        <p:blipFill>
          <a:blip r:embed="rId232" cstate="print"/>
          <a:stretch>
            <a:fillRect/>
          </a:stretch>
        </p:blipFill>
        <p:spPr>
          <a:xfrm>
            <a:off x="7235952" y="12950624"/>
            <a:ext cx="80587" cy="121875"/>
          </a:xfrm>
          <a:prstGeom prst="rect">
            <a:avLst/>
          </a:prstGeom>
        </p:spPr>
      </p:pic>
      <p:sp>
        <p:nvSpPr>
          <p:cNvPr id="9157" name="bg object 9157"/>
          <p:cNvSpPr/>
          <p:nvPr/>
        </p:nvSpPr>
        <p:spPr>
          <a:xfrm>
            <a:off x="6578941" y="12547844"/>
            <a:ext cx="1270" cy="4445"/>
          </a:xfrm>
          <a:custGeom>
            <a:avLst/>
            <a:gdLst/>
            <a:ahLst/>
            <a:cxnLst/>
            <a:rect l="l" t="t" r="r" b="b"/>
            <a:pathLst>
              <a:path w="1270" h="4445">
                <a:moveTo>
                  <a:pt x="0" y="4368"/>
                </a:moveTo>
                <a:lnTo>
                  <a:pt x="7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58" name="bg object 9158"/>
          <p:cNvSpPr/>
          <p:nvPr/>
        </p:nvSpPr>
        <p:spPr>
          <a:xfrm>
            <a:off x="6579718" y="12545445"/>
            <a:ext cx="3810" cy="2540"/>
          </a:xfrm>
          <a:custGeom>
            <a:avLst/>
            <a:gdLst/>
            <a:ahLst/>
            <a:cxnLst/>
            <a:rect l="l" t="t" r="r" b="b"/>
            <a:pathLst>
              <a:path w="3809" h="2540">
                <a:moveTo>
                  <a:pt x="0" y="2400"/>
                </a:moveTo>
                <a:lnTo>
                  <a:pt x="37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59" name="bg object 9159"/>
          <p:cNvSpPr/>
          <p:nvPr/>
        </p:nvSpPr>
        <p:spPr>
          <a:xfrm>
            <a:off x="6580834" y="12541365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5">
                <a:moveTo>
                  <a:pt x="2603" y="40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60" name="bg object 9160"/>
          <p:cNvSpPr/>
          <p:nvPr/>
        </p:nvSpPr>
        <p:spPr>
          <a:xfrm>
            <a:off x="6580833" y="12496482"/>
            <a:ext cx="71755" cy="45085"/>
          </a:xfrm>
          <a:custGeom>
            <a:avLst/>
            <a:gdLst/>
            <a:ahLst/>
            <a:cxnLst/>
            <a:rect l="l" t="t" r="r" b="b"/>
            <a:pathLst>
              <a:path w="71754" h="45084">
                <a:moveTo>
                  <a:pt x="0" y="44880"/>
                </a:moveTo>
                <a:lnTo>
                  <a:pt x="71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61" name="bg object 9161"/>
          <p:cNvSpPr/>
          <p:nvPr/>
        </p:nvSpPr>
        <p:spPr>
          <a:xfrm>
            <a:off x="6652128" y="12496483"/>
            <a:ext cx="24130" cy="38735"/>
          </a:xfrm>
          <a:custGeom>
            <a:avLst/>
            <a:gdLst/>
            <a:ahLst/>
            <a:cxnLst/>
            <a:rect l="l" t="t" r="r" b="b"/>
            <a:pathLst>
              <a:path w="24129" h="38734">
                <a:moveTo>
                  <a:pt x="0" y="0"/>
                </a:moveTo>
                <a:lnTo>
                  <a:pt x="24040" y="385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62" name="bg object 9162"/>
          <p:cNvSpPr/>
          <p:nvPr/>
        </p:nvSpPr>
        <p:spPr>
          <a:xfrm>
            <a:off x="6604879" y="12535014"/>
            <a:ext cx="71755" cy="45085"/>
          </a:xfrm>
          <a:custGeom>
            <a:avLst/>
            <a:gdLst/>
            <a:ahLst/>
            <a:cxnLst/>
            <a:rect l="l" t="t" r="r" b="b"/>
            <a:pathLst>
              <a:path w="71754" h="45084">
                <a:moveTo>
                  <a:pt x="71295" y="0"/>
                </a:moveTo>
                <a:lnTo>
                  <a:pt x="0" y="448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63" name="bg object 9163"/>
          <p:cNvSpPr/>
          <p:nvPr/>
        </p:nvSpPr>
        <p:spPr>
          <a:xfrm>
            <a:off x="6602175" y="12575510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5">
                <a:moveTo>
                  <a:pt x="2705" y="43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64" name="bg object 9164"/>
          <p:cNvSpPr/>
          <p:nvPr/>
        </p:nvSpPr>
        <p:spPr>
          <a:xfrm>
            <a:off x="6597641" y="12575508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4533" y="0"/>
                </a:moveTo>
                <a:lnTo>
                  <a:pt x="0" y="22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65" name="bg object 9165"/>
          <p:cNvSpPr/>
          <p:nvPr/>
        </p:nvSpPr>
        <p:spPr>
          <a:xfrm>
            <a:off x="6593261" y="12575198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381" y="25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66" name="bg object 9166"/>
          <p:cNvSpPr/>
          <p:nvPr/>
        </p:nvSpPr>
        <p:spPr>
          <a:xfrm>
            <a:off x="6578938" y="12552217"/>
            <a:ext cx="14604" cy="23495"/>
          </a:xfrm>
          <a:custGeom>
            <a:avLst/>
            <a:gdLst/>
            <a:ahLst/>
            <a:cxnLst/>
            <a:rect l="l" t="t" r="r" b="b"/>
            <a:pathLst>
              <a:path w="14604" h="23495">
                <a:moveTo>
                  <a:pt x="14325" y="2298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167" name="bg object 9167"/>
          <p:cNvPicPr/>
          <p:nvPr/>
        </p:nvPicPr>
        <p:blipFill>
          <a:blip r:embed="rId233" cstate="print"/>
          <a:stretch>
            <a:fillRect/>
          </a:stretch>
        </p:blipFill>
        <p:spPr>
          <a:xfrm>
            <a:off x="6705600" y="12636688"/>
            <a:ext cx="117175" cy="111211"/>
          </a:xfrm>
          <a:prstGeom prst="rect">
            <a:avLst/>
          </a:prstGeom>
        </p:spPr>
      </p:pic>
      <p:sp>
        <p:nvSpPr>
          <p:cNvPr id="9168" name="bg object 9168"/>
          <p:cNvSpPr/>
          <p:nvPr/>
        </p:nvSpPr>
        <p:spPr>
          <a:xfrm>
            <a:off x="6485237" y="12356254"/>
            <a:ext cx="1905" cy="4445"/>
          </a:xfrm>
          <a:custGeom>
            <a:avLst/>
            <a:gdLst/>
            <a:ahLst/>
            <a:cxnLst/>
            <a:rect l="l" t="t" r="r" b="b"/>
            <a:pathLst>
              <a:path w="1904" h="4445">
                <a:moveTo>
                  <a:pt x="0" y="4165"/>
                </a:moveTo>
                <a:lnTo>
                  <a:pt x="15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69" name="bg object 9169"/>
          <p:cNvSpPr/>
          <p:nvPr/>
        </p:nvSpPr>
        <p:spPr>
          <a:xfrm>
            <a:off x="6486774" y="12354543"/>
            <a:ext cx="4445" cy="1905"/>
          </a:xfrm>
          <a:custGeom>
            <a:avLst/>
            <a:gdLst/>
            <a:ahLst/>
            <a:cxnLst/>
            <a:rect l="l" t="t" r="r" b="b"/>
            <a:pathLst>
              <a:path w="4445" h="1904">
                <a:moveTo>
                  <a:pt x="0" y="1714"/>
                </a:moveTo>
                <a:lnTo>
                  <a:pt x="40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70" name="bg object 9170"/>
          <p:cNvSpPr/>
          <p:nvPr/>
        </p:nvSpPr>
        <p:spPr>
          <a:xfrm>
            <a:off x="6489020" y="12350078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1828" y="44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71" name="bg object 9171"/>
          <p:cNvSpPr/>
          <p:nvPr/>
        </p:nvSpPr>
        <p:spPr>
          <a:xfrm>
            <a:off x="6489022" y="12318663"/>
            <a:ext cx="78105" cy="31750"/>
          </a:xfrm>
          <a:custGeom>
            <a:avLst/>
            <a:gdLst/>
            <a:ahLst/>
            <a:cxnLst/>
            <a:rect l="l" t="t" r="r" b="b"/>
            <a:pathLst>
              <a:path w="78104" h="31750">
                <a:moveTo>
                  <a:pt x="0" y="31419"/>
                </a:moveTo>
                <a:lnTo>
                  <a:pt x="781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72" name="bg object 9172"/>
          <p:cNvSpPr/>
          <p:nvPr/>
        </p:nvSpPr>
        <p:spPr>
          <a:xfrm>
            <a:off x="6567122" y="12318664"/>
            <a:ext cx="17145" cy="42545"/>
          </a:xfrm>
          <a:custGeom>
            <a:avLst/>
            <a:gdLst/>
            <a:ahLst/>
            <a:cxnLst/>
            <a:rect l="l" t="t" r="r" b="b"/>
            <a:pathLst>
              <a:path w="17145" h="42545">
                <a:moveTo>
                  <a:pt x="0" y="0"/>
                </a:moveTo>
                <a:lnTo>
                  <a:pt x="16776" y="421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73" name="bg object 9173"/>
          <p:cNvSpPr/>
          <p:nvPr/>
        </p:nvSpPr>
        <p:spPr>
          <a:xfrm>
            <a:off x="6505825" y="12360842"/>
            <a:ext cx="78105" cy="31750"/>
          </a:xfrm>
          <a:custGeom>
            <a:avLst/>
            <a:gdLst/>
            <a:ahLst/>
            <a:cxnLst/>
            <a:rect l="l" t="t" r="r" b="b"/>
            <a:pathLst>
              <a:path w="78104" h="31750">
                <a:moveTo>
                  <a:pt x="78077" y="0"/>
                </a:moveTo>
                <a:lnTo>
                  <a:pt x="0" y="314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74" name="bg object 9174"/>
          <p:cNvSpPr/>
          <p:nvPr/>
        </p:nvSpPr>
        <p:spPr>
          <a:xfrm>
            <a:off x="6503930" y="12387456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1892" y="47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75" name="bg object 9175"/>
          <p:cNvSpPr/>
          <p:nvPr/>
        </p:nvSpPr>
        <p:spPr>
          <a:xfrm>
            <a:off x="6499078" y="12387456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4851" y="0"/>
                </a:moveTo>
                <a:lnTo>
                  <a:pt x="0" y="13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76" name="bg object 9176"/>
          <p:cNvSpPr/>
          <p:nvPr/>
        </p:nvSpPr>
        <p:spPr>
          <a:xfrm>
            <a:off x="6495230" y="12385562"/>
            <a:ext cx="4445" cy="3810"/>
          </a:xfrm>
          <a:custGeom>
            <a:avLst/>
            <a:gdLst/>
            <a:ahLst/>
            <a:cxnLst/>
            <a:rect l="l" t="t" r="r" b="b"/>
            <a:pathLst>
              <a:path w="4445" h="3809">
                <a:moveTo>
                  <a:pt x="3848" y="32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77" name="bg object 9177"/>
          <p:cNvSpPr/>
          <p:nvPr/>
        </p:nvSpPr>
        <p:spPr>
          <a:xfrm>
            <a:off x="6485243" y="12360416"/>
            <a:ext cx="10160" cy="25400"/>
          </a:xfrm>
          <a:custGeom>
            <a:avLst/>
            <a:gdLst/>
            <a:ahLst/>
            <a:cxnLst/>
            <a:rect l="l" t="t" r="r" b="b"/>
            <a:pathLst>
              <a:path w="10160" h="25400">
                <a:moveTo>
                  <a:pt x="9981" y="2514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78" name="bg object 9178"/>
          <p:cNvSpPr/>
          <p:nvPr/>
        </p:nvSpPr>
        <p:spPr>
          <a:xfrm>
            <a:off x="6687927" y="12513771"/>
            <a:ext cx="11430" cy="15875"/>
          </a:xfrm>
          <a:custGeom>
            <a:avLst/>
            <a:gdLst/>
            <a:ahLst/>
            <a:cxnLst/>
            <a:rect l="l" t="t" r="r" b="b"/>
            <a:pathLst>
              <a:path w="11429" h="15875">
                <a:moveTo>
                  <a:pt x="0" y="0"/>
                </a:moveTo>
                <a:lnTo>
                  <a:pt x="11353" y="152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79" name="bg object 9179"/>
          <p:cNvSpPr/>
          <p:nvPr/>
        </p:nvSpPr>
        <p:spPr>
          <a:xfrm>
            <a:off x="6685798" y="12529031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3487" y="0"/>
                </a:moveTo>
                <a:lnTo>
                  <a:pt x="0" y="100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80" name="bg object 9180"/>
          <p:cNvSpPr/>
          <p:nvPr/>
        </p:nvSpPr>
        <p:spPr>
          <a:xfrm>
            <a:off x="6674445" y="12523841"/>
            <a:ext cx="11430" cy="15240"/>
          </a:xfrm>
          <a:custGeom>
            <a:avLst/>
            <a:gdLst/>
            <a:ahLst/>
            <a:cxnLst/>
            <a:rect l="l" t="t" r="r" b="b"/>
            <a:pathLst>
              <a:path w="11429" h="15240">
                <a:moveTo>
                  <a:pt x="11353" y="152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81" name="bg object 9181"/>
          <p:cNvSpPr/>
          <p:nvPr/>
        </p:nvSpPr>
        <p:spPr>
          <a:xfrm>
            <a:off x="6674440" y="12513766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0" y="10070"/>
                </a:moveTo>
                <a:lnTo>
                  <a:pt x="134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82" name="bg object 9182"/>
          <p:cNvSpPr/>
          <p:nvPr/>
        </p:nvSpPr>
        <p:spPr>
          <a:xfrm>
            <a:off x="6680812" y="12508611"/>
            <a:ext cx="11430" cy="15875"/>
          </a:xfrm>
          <a:custGeom>
            <a:avLst/>
            <a:gdLst/>
            <a:ahLst/>
            <a:cxnLst/>
            <a:rect l="l" t="t" r="r" b="b"/>
            <a:pathLst>
              <a:path w="11429" h="15875">
                <a:moveTo>
                  <a:pt x="0" y="0"/>
                </a:moveTo>
                <a:lnTo>
                  <a:pt x="11353" y="152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83" name="bg object 9183"/>
          <p:cNvSpPr/>
          <p:nvPr/>
        </p:nvSpPr>
        <p:spPr>
          <a:xfrm>
            <a:off x="6678682" y="12523871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3487" y="0"/>
                </a:moveTo>
                <a:lnTo>
                  <a:pt x="0" y="100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84" name="bg object 9184"/>
          <p:cNvSpPr/>
          <p:nvPr/>
        </p:nvSpPr>
        <p:spPr>
          <a:xfrm>
            <a:off x="6667330" y="12518680"/>
            <a:ext cx="11430" cy="15240"/>
          </a:xfrm>
          <a:custGeom>
            <a:avLst/>
            <a:gdLst/>
            <a:ahLst/>
            <a:cxnLst/>
            <a:rect l="l" t="t" r="r" b="b"/>
            <a:pathLst>
              <a:path w="11429" h="15240">
                <a:moveTo>
                  <a:pt x="11353" y="152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85" name="bg object 9185"/>
          <p:cNvSpPr/>
          <p:nvPr/>
        </p:nvSpPr>
        <p:spPr>
          <a:xfrm>
            <a:off x="6667326" y="12508606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0" y="10070"/>
                </a:moveTo>
                <a:lnTo>
                  <a:pt x="134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86" name="bg object 9186"/>
          <p:cNvSpPr/>
          <p:nvPr/>
        </p:nvSpPr>
        <p:spPr>
          <a:xfrm>
            <a:off x="6667965" y="12489016"/>
            <a:ext cx="8890" cy="17145"/>
          </a:xfrm>
          <a:custGeom>
            <a:avLst/>
            <a:gdLst/>
            <a:ahLst/>
            <a:cxnLst/>
            <a:rect l="l" t="t" r="r" b="b"/>
            <a:pathLst>
              <a:path w="8890" h="17145">
                <a:moveTo>
                  <a:pt x="8623" y="169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87" name="bg object 9187"/>
          <p:cNvSpPr/>
          <p:nvPr/>
        </p:nvSpPr>
        <p:spPr>
          <a:xfrm>
            <a:off x="6652994" y="12489019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40" h="8254">
                <a:moveTo>
                  <a:pt x="14972" y="0"/>
                </a:moveTo>
                <a:lnTo>
                  <a:pt x="0" y="76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88" name="bg object 9188"/>
          <p:cNvSpPr/>
          <p:nvPr/>
        </p:nvSpPr>
        <p:spPr>
          <a:xfrm>
            <a:off x="6652994" y="12496648"/>
            <a:ext cx="8890" cy="17145"/>
          </a:xfrm>
          <a:custGeom>
            <a:avLst/>
            <a:gdLst/>
            <a:ahLst/>
            <a:cxnLst/>
            <a:rect l="l" t="t" r="r" b="b"/>
            <a:pathLst>
              <a:path w="8890" h="17145">
                <a:moveTo>
                  <a:pt x="0" y="0"/>
                </a:moveTo>
                <a:lnTo>
                  <a:pt x="8623" y="169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89" name="bg object 9189"/>
          <p:cNvSpPr/>
          <p:nvPr/>
        </p:nvSpPr>
        <p:spPr>
          <a:xfrm>
            <a:off x="6661612" y="12505969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40" h="8254">
                <a:moveTo>
                  <a:pt x="0" y="7632"/>
                </a:moveTo>
                <a:lnTo>
                  <a:pt x="149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90" name="bg object 9190"/>
          <p:cNvSpPr/>
          <p:nvPr/>
        </p:nvSpPr>
        <p:spPr>
          <a:xfrm>
            <a:off x="6666498" y="12480354"/>
            <a:ext cx="8890" cy="17145"/>
          </a:xfrm>
          <a:custGeom>
            <a:avLst/>
            <a:gdLst/>
            <a:ahLst/>
            <a:cxnLst/>
            <a:rect l="l" t="t" r="r" b="b"/>
            <a:pathLst>
              <a:path w="8890" h="17145">
                <a:moveTo>
                  <a:pt x="8635" y="169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91" name="bg object 9191"/>
          <p:cNvSpPr/>
          <p:nvPr/>
        </p:nvSpPr>
        <p:spPr>
          <a:xfrm>
            <a:off x="6651524" y="1248035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40" h="8254">
                <a:moveTo>
                  <a:pt x="14972" y="0"/>
                </a:moveTo>
                <a:lnTo>
                  <a:pt x="0" y="76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92" name="bg object 9192"/>
          <p:cNvSpPr/>
          <p:nvPr/>
        </p:nvSpPr>
        <p:spPr>
          <a:xfrm>
            <a:off x="6651524" y="12487986"/>
            <a:ext cx="8890" cy="17145"/>
          </a:xfrm>
          <a:custGeom>
            <a:avLst/>
            <a:gdLst/>
            <a:ahLst/>
            <a:cxnLst/>
            <a:rect l="l" t="t" r="r" b="b"/>
            <a:pathLst>
              <a:path w="8890" h="17145">
                <a:moveTo>
                  <a:pt x="0" y="0"/>
                </a:moveTo>
                <a:lnTo>
                  <a:pt x="8623" y="169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93" name="bg object 9193"/>
          <p:cNvSpPr/>
          <p:nvPr/>
        </p:nvSpPr>
        <p:spPr>
          <a:xfrm>
            <a:off x="6660143" y="1249730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40" h="8254">
                <a:moveTo>
                  <a:pt x="0" y="7632"/>
                </a:moveTo>
                <a:lnTo>
                  <a:pt x="149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94" name="bg object 9194"/>
          <p:cNvSpPr/>
          <p:nvPr/>
        </p:nvSpPr>
        <p:spPr>
          <a:xfrm>
            <a:off x="6596698" y="12343129"/>
            <a:ext cx="8890" cy="17145"/>
          </a:xfrm>
          <a:custGeom>
            <a:avLst/>
            <a:gdLst/>
            <a:ahLst/>
            <a:cxnLst/>
            <a:rect l="l" t="t" r="r" b="b"/>
            <a:pathLst>
              <a:path w="8890" h="17145">
                <a:moveTo>
                  <a:pt x="0" y="0"/>
                </a:moveTo>
                <a:lnTo>
                  <a:pt x="8623" y="169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95" name="bg object 9195"/>
          <p:cNvSpPr/>
          <p:nvPr/>
        </p:nvSpPr>
        <p:spPr>
          <a:xfrm>
            <a:off x="6590344" y="12360082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40" h="8254">
                <a:moveTo>
                  <a:pt x="14972" y="0"/>
                </a:moveTo>
                <a:lnTo>
                  <a:pt x="0" y="76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96" name="bg object 9196"/>
          <p:cNvSpPr/>
          <p:nvPr/>
        </p:nvSpPr>
        <p:spPr>
          <a:xfrm>
            <a:off x="6581719" y="12350758"/>
            <a:ext cx="8890" cy="17145"/>
          </a:xfrm>
          <a:custGeom>
            <a:avLst/>
            <a:gdLst/>
            <a:ahLst/>
            <a:cxnLst/>
            <a:rect l="l" t="t" r="r" b="b"/>
            <a:pathLst>
              <a:path w="8890" h="17145">
                <a:moveTo>
                  <a:pt x="8623" y="169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97" name="bg object 9197"/>
          <p:cNvSpPr/>
          <p:nvPr/>
        </p:nvSpPr>
        <p:spPr>
          <a:xfrm>
            <a:off x="6581724" y="12343127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40" h="8254">
                <a:moveTo>
                  <a:pt x="0" y="7632"/>
                </a:moveTo>
                <a:lnTo>
                  <a:pt x="149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98" name="bg object 9198"/>
          <p:cNvSpPr/>
          <p:nvPr/>
        </p:nvSpPr>
        <p:spPr>
          <a:xfrm>
            <a:off x="6590563" y="12336835"/>
            <a:ext cx="8890" cy="17145"/>
          </a:xfrm>
          <a:custGeom>
            <a:avLst/>
            <a:gdLst/>
            <a:ahLst/>
            <a:cxnLst/>
            <a:rect l="l" t="t" r="r" b="b"/>
            <a:pathLst>
              <a:path w="8890" h="17145">
                <a:moveTo>
                  <a:pt x="0" y="0"/>
                </a:moveTo>
                <a:lnTo>
                  <a:pt x="8623" y="169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99" name="bg object 9199"/>
          <p:cNvSpPr/>
          <p:nvPr/>
        </p:nvSpPr>
        <p:spPr>
          <a:xfrm>
            <a:off x="6584209" y="1235378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40" h="8254">
                <a:moveTo>
                  <a:pt x="14972" y="0"/>
                </a:moveTo>
                <a:lnTo>
                  <a:pt x="0" y="76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00" name="bg object 9200"/>
          <p:cNvSpPr/>
          <p:nvPr/>
        </p:nvSpPr>
        <p:spPr>
          <a:xfrm>
            <a:off x="6575572" y="1234448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90" h="17145">
                <a:moveTo>
                  <a:pt x="8635" y="169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01" name="bg object 9201"/>
          <p:cNvSpPr/>
          <p:nvPr/>
        </p:nvSpPr>
        <p:spPr>
          <a:xfrm>
            <a:off x="6575572" y="1233683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40" h="8254">
                <a:moveTo>
                  <a:pt x="0" y="7645"/>
                </a:moveTo>
                <a:lnTo>
                  <a:pt x="149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02" name="bg object 9202"/>
          <p:cNvSpPr/>
          <p:nvPr/>
        </p:nvSpPr>
        <p:spPr>
          <a:xfrm>
            <a:off x="6584497" y="12313273"/>
            <a:ext cx="5715" cy="18415"/>
          </a:xfrm>
          <a:custGeom>
            <a:avLst/>
            <a:gdLst/>
            <a:ahLst/>
            <a:cxnLst/>
            <a:rect l="l" t="t" r="r" b="b"/>
            <a:pathLst>
              <a:path w="5715" h="18415">
                <a:moveTo>
                  <a:pt x="5524" y="181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03" name="bg object 9203"/>
          <p:cNvSpPr/>
          <p:nvPr/>
        </p:nvSpPr>
        <p:spPr>
          <a:xfrm>
            <a:off x="6568406" y="12313268"/>
            <a:ext cx="16510" cy="5080"/>
          </a:xfrm>
          <a:custGeom>
            <a:avLst/>
            <a:gdLst/>
            <a:ahLst/>
            <a:cxnLst/>
            <a:rect l="l" t="t" r="r" b="b"/>
            <a:pathLst>
              <a:path w="16509" h="5079">
                <a:moveTo>
                  <a:pt x="16090" y="0"/>
                </a:moveTo>
                <a:lnTo>
                  <a:pt x="0" y="48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04" name="bg object 9204"/>
          <p:cNvSpPr/>
          <p:nvPr/>
        </p:nvSpPr>
        <p:spPr>
          <a:xfrm>
            <a:off x="6568406" y="12318156"/>
            <a:ext cx="5715" cy="18415"/>
          </a:xfrm>
          <a:custGeom>
            <a:avLst/>
            <a:gdLst/>
            <a:ahLst/>
            <a:cxnLst/>
            <a:rect l="l" t="t" r="r" b="b"/>
            <a:pathLst>
              <a:path w="5715" h="18415">
                <a:moveTo>
                  <a:pt x="0" y="0"/>
                </a:moveTo>
                <a:lnTo>
                  <a:pt x="5511" y="182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05" name="bg object 9205"/>
          <p:cNvSpPr/>
          <p:nvPr/>
        </p:nvSpPr>
        <p:spPr>
          <a:xfrm>
            <a:off x="6573915" y="12331472"/>
            <a:ext cx="16510" cy="5080"/>
          </a:xfrm>
          <a:custGeom>
            <a:avLst/>
            <a:gdLst/>
            <a:ahLst/>
            <a:cxnLst/>
            <a:rect l="l" t="t" r="r" b="b"/>
            <a:pathLst>
              <a:path w="16509" h="5079">
                <a:moveTo>
                  <a:pt x="0" y="4889"/>
                </a:moveTo>
                <a:lnTo>
                  <a:pt x="161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06" name="bg object 9206"/>
          <p:cNvSpPr/>
          <p:nvPr/>
        </p:nvSpPr>
        <p:spPr>
          <a:xfrm>
            <a:off x="6584577" y="12304480"/>
            <a:ext cx="5715" cy="18415"/>
          </a:xfrm>
          <a:custGeom>
            <a:avLst/>
            <a:gdLst/>
            <a:ahLst/>
            <a:cxnLst/>
            <a:rect l="l" t="t" r="r" b="b"/>
            <a:pathLst>
              <a:path w="5715" h="18415">
                <a:moveTo>
                  <a:pt x="5511" y="182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07" name="bg object 9207"/>
          <p:cNvSpPr/>
          <p:nvPr/>
        </p:nvSpPr>
        <p:spPr>
          <a:xfrm>
            <a:off x="6568488" y="12304487"/>
            <a:ext cx="16510" cy="5080"/>
          </a:xfrm>
          <a:custGeom>
            <a:avLst/>
            <a:gdLst/>
            <a:ahLst/>
            <a:cxnLst/>
            <a:rect l="l" t="t" r="r" b="b"/>
            <a:pathLst>
              <a:path w="16509" h="5079">
                <a:moveTo>
                  <a:pt x="16090" y="0"/>
                </a:moveTo>
                <a:lnTo>
                  <a:pt x="0" y="48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08" name="bg object 9208"/>
          <p:cNvSpPr/>
          <p:nvPr/>
        </p:nvSpPr>
        <p:spPr>
          <a:xfrm>
            <a:off x="6568489" y="12309359"/>
            <a:ext cx="5715" cy="18415"/>
          </a:xfrm>
          <a:custGeom>
            <a:avLst/>
            <a:gdLst/>
            <a:ahLst/>
            <a:cxnLst/>
            <a:rect l="l" t="t" r="r" b="b"/>
            <a:pathLst>
              <a:path w="5715" h="18415">
                <a:moveTo>
                  <a:pt x="0" y="0"/>
                </a:moveTo>
                <a:lnTo>
                  <a:pt x="5511" y="181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09" name="bg object 9209"/>
          <p:cNvSpPr/>
          <p:nvPr/>
        </p:nvSpPr>
        <p:spPr>
          <a:xfrm>
            <a:off x="6573998" y="12322688"/>
            <a:ext cx="16510" cy="5080"/>
          </a:xfrm>
          <a:custGeom>
            <a:avLst/>
            <a:gdLst/>
            <a:ahLst/>
            <a:cxnLst/>
            <a:rect l="l" t="t" r="r" b="b"/>
            <a:pathLst>
              <a:path w="16509" h="5079">
                <a:moveTo>
                  <a:pt x="0" y="4876"/>
                </a:moveTo>
                <a:lnTo>
                  <a:pt x="160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10" name="bg object 9210"/>
          <p:cNvSpPr/>
          <p:nvPr/>
        </p:nvSpPr>
        <p:spPr>
          <a:xfrm>
            <a:off x="6406734" y="11937655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0" y="3352"/>
                </a:moveTo>
                <a:lnTo>
                  <a:pt x="29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11" name="bg object 9211"/>
          <p:cNvSpPr/>
          <p:nvPr/>
        </p:nvSpPr>
        <p:spPr>
          <a:xfrm>
            <a:off x="6409657" y="11937518"/>
            <a:ext cx="4445" cy="635"/>
          </a:xfrm>
          <a:custGeom>
            <a:avLst/>
            <a:gdLst/>
            <a:ahLst/>
            <a:cxnLst/>
            <a:rect l="l" t="t" r="r" b="b"/>
            <a:pathLst>
              <a:path w="4445" h="634">
                <a:moveTo>
                  <a:pt x="0" y="139"/>
                </a:moveTo>
                <a:lnTo>
                  <a:pt x="44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12" name="bg object 9212"/>
          <p:cNvSpPr/>
          <p:nvPr/>
        </p:nvSpPr>
        <p:spPr>
          <a:xfrm>
            <a:off x="6413946" y="11932684"/>
            <a:ext cx="635" cy="5080"/>
          </a:xfrm>
          <a:custGeom>
            <a:avLst/>
            <a:gdLst/>
            <a:ahLst/>
            <a:cxnLst/>
            <a:rect l="l" t="t" r="r" b="b"/>
            <a:pathLst>
              <a:path w="635" h="5079">
                <a:moveTo>
                  <a:pt x="139" y="48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13" name="bg object 9213"/>
          <p:cNvSpPr/>
          <p:nvPr/>
        </p:nvSpPr>
        <p:spPr>
          <a:xfrm>
            <a:off x="6413949" y="11931095"/>
            <a:ext cx="84455" cy="1905"/>
          </a:xfrm>
          <a:custGeom>
            <a:avLst/>
            <a:gdLst/>
            <a:ahLst/>
            <a:cxnLst/>
            <a:rect l="l" t="t" r="r" b="b"/>
            <a:pathLst>
              <a:path w="84454" h="1904">
                <a:moveTo>
                  <a:pt x="0" y="1587"/>
                </a:moveTo>
                <a:lnTo>
                  <a:pt x="841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14" name="bg object 9214"/>
          <p:cNvSpPr/>
          <p:nvPr/>
        </p:nvSpPr>
        <p:spPr>
          <a:xfrm>
            <a:off x="6498099" y="11931093"/>
            <a:ext cx="1270" cy="45720"/>
          </a:xfrm>
          <a:custGeom>
            <a:avLst/>
            <a:gdLst/>
            <a:ahLst/>
            <a:cxnLst/>
            <a:rect l="l" t="t" r="r" b="b"/>
            <a:pathLst>
              <a:path w="1270" h="45720">
                <a:moveTo>
                  <a:pt x="0" y="0"/>
                </a:moveTo>
                <a:lnTo>
                  <a:pt x="723" y="453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15" name="bg object 9215"/>
          <p:cNvSpPr/>
          <p:nvPr/>
        </p:nvSpPr>
        <p:spPr>
          <a:xfrm>
            <a:off x="6414690" y="11976485"/>
            <a:ext cx="84455" cy="1905"/>
          </a:xfrm>
          <a:custGeom>
            <a:avLst/>
            <a:gdLst/>
            <a:ahLst/>
            <a:cxnLst/>
            <a:rect l="l" t="t" r="r" b="b"/>
            <a:pathLst>
              <a:path w="84454" h="1904">
                <a:moveTo>
                  <a:pt x="84135" y="0"/>
                </a:moveTo>
                <a:lnTo>
                  <a:pt x="0" y="15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16" name="bg object 9216"/>
          <p:cNvSpPr/>
          <p:nvPr/>
        </p:nvSpPr>
        <p:spPr>
          <a:xfrm>
            <a:off x="6412991" y="11973707"/>
            <a:ext cx="3175" cy="5715"/>
          </a:xfrm>
          <a:custGeom>
            <a:avLst/>
            <a:gdLst/>
            <a:ahLst/>
            <a:cxnLst/>
            <a:rect l="l" t="t" r="r" b="b"/>
            <a:pathLst>
              <a:path w="3175" h="5715">
                <a:moveTo>
                  <a:pt x="2822" y="56"/>
                </a:moveTo>
                <a:lnTo>
                  <a:pt x="-162" y="56"/>
                </a:lnTo>
                <a:lnTo>
                  <a:pt x="-162" y="5543"/>
                </a:lnTo>
                <a:lnTo>
                  <a:pt x="2822" y="5543"/>
                </a:lnTo>
                <a:lnTo>
                  <a:pt x="2822" y="5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17" name="bg object 9217"/>
          <p:cNvSpPr/>
          <p:nvPr/>
        </p:nvSpPr>
        <p:spPr>
          <a:xfrm>
            <a:off x="6409351" y="11972849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990" y="4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18" name="bg object 9218"/>
          <p:cNvSpPr/>
          <p:nvPr/>
        </p:nvSpPr>
        <p:spPr>
          <a:xfrm>
            <a:off x="6406915" y="11968422"/>
            <a:ext cx="2540" cy="4445"/>
          </a:xfrm>
          <a:custGeom>
            <a:avLst/>
            <a:gdLst/>
            <a:ahLst/>
            <a:cxnLst/>
            <a:rect l="l" t="t" r="r" b="b"/>
            <a:pathLst>
              <a:path w="2539" h="4445">
                <a:moveTo>
                  <a:pt x="2438" y="44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19" name="bg object 9219"/>
          <p:cNvSpPr/>
          <p:nvPr/>
        </p:nvSpPr>
        <p:spPr>
          <a:xfrm>
            <a:off x="6406500" y="11941402"/>
            <a:ext cx="635" cy="27305"/>
          </a:xfrm>
          <a:custGeom>
            <a:avLst/>
            <a:gdLst/>
            <a:ahLst/>
            <a:cxnLst/>
            <a:rect l="l" t="t" r="r" b="b"/>
            <a:pathLst>
              <a:path w="635" h="27304">
                <a:moveTo>
                  <a:pt x="419" y="27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20" name="bg object 9220"/>
          <p:cNvSpPr/>
          <p:nvPr/>
        </p:nvSpPr>
        <p:spPr>
          <a:xfrm>
            <a:off x="6349257" y="11625465"/>
            <a:ext cx="12700" cy="6985"/>
          </a:xfrm>
          <a:custGeom>
            <a:avLst/>
            <a:gdLst/>
            <a:ahLst/>
            <a:cxnLst/>
            <a:rect l="l" t="t" r="r" b="b"/>
            <a:pathLst>
              <a:path w="12700" h="6984">
                <a:moveTo>
                  <a:pt x="0" y="6527"/>
                </a:moveTo>
                <a:lnTo>
                  <a:pt x="126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21" name="bg object 9221"/>
          <p:cNvSpPr/>
          <p:nvPr/>
        </p:nvSpPr>
        <p:spPr>
          <a:xfrm>
            <a:off x="6348921" y="11600030"/>
            <a:ext cx="13335" cy="26034"/>
          </a:xfrm>
          <a:custGeom>
            <a:avLst/>
            <a:gdLst/>
            <a:ahLst/>
            <a:cxnLst/>
            <a:rect l="l" t="t" r="r" b="b"/>
            <a:pathLst>
              <a:path w="13335" h="26034">
                <a:moveTo>
                  <a:pt x="12979" y="2543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22" name="bg object 9222"/>
          <p:cNvSpPr/>
          <p:nvPr/>
        </p:nvSpPr>
        <p:spPr>
          <a:xfrm>
            <a:off x="6348919" y="11567454"/>
            <a:ext cx="62865" cy="33020"/>
          </a:xfrm>
          <a:custGeom>
            <a:avLst/>
            <a:gdLst/>
            <a:ahLst/>
            <a:cxnLst/>
            <a:rect l="l" t="t" r="r" b="b"/>
            <a:pathLst>
              <a:path w="62864" h="33020">
                <a:moveTo>
                  <a:pt x="0" y="32574"/>
                </a:moveTo>
                <a:lnTo>
                  <a:pt x="627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23" name="bg object 9223"/>
          <p:cNvSpPr/>
          <p:nvPr/>
        </p:nvSpPr>
        <p:spPr>
          <a:xfrm>
            <a:off x="6411635" y="11566860"/>
            <a:ext cx="1270" cy="635"/>
          </a:xfrm>
          <a:custGeom>
            <a:avLst/>
            <a:gdLst/>
            <a:ahLst/>
            <a:cxnLst/>
            <a:rect l="l" t="t" r="r" b="b"/>
            <a:pathLst>
              <a:path w="1270" h="634">
                <a:moveTo>
                  <a:pt x="0" y="596"/>
                </a:moveTo>
                <a:lnTo>
                  <a:pt x="11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24" name="bg object 9224"/>
          <p:cNvSpPr/>
          <p:nvPr/>
        </p:nvSpPr>
        <p:spPr>
          <a:xfrm>
            <a:off x="6412759" y="11566865"/>
            <a:ext cx="88265" cy="174625"/>
          </a:xfrm>
          <a:custGeom>
            <a:avLst/>
            <a:gdLst/>
            <a:ahLst/>
            <a:cxnLst/>
            <a:rect l="l" t="t" r="r" b="b"/>
            <a:pathLst>
              <a:path w="88264" h="174625">
                <a:moveTo>
                  <a:pt x="0" y="0"/>
                </a:moveTo>
                <a:lnTo>
                  <a:pt x="88224" y="1744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25" name="bg object 9225"/>
          <p:cNvSpPr/>
          <p:nvPr/>
        </p:nvSpPr>
        <p:spPr>
          <a:xfrm>
            <a:off x="6436975" y="11741336"/>
            <a:ext cx="64135" cy="33020"/>
          </a:xfrm>
          <a:custGeom>
            <a:avLst/>
            <a:gdLst/>
            <a:ahLst/>
            <a:cxnLst/>
            <a:rect l="l" t="t" r="r" b="b"/>
            <a:pathLst>
              <a:path w="64135" h="33020">
                <a:moveTo>
                  <a:pt x="64006" y="0"/>
                </a:moveTo>
                <a:lnTo>
                  <a:pt x="0" y="328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26" name="bg object 9226"/>
          <p:cNvSpPr/>
          <p:nvPr/>
        </p:nvSpPr>
        <p:spPr>
          <a:xfrm>
            <a:off x="6424349" y="11774211"/>
            <a:ext cx="12700" cy="6985"/>
          </a:xfrm>
          <a:custGeom>
            <a:avLst/>
            <a:gdLst/>
            <a:ahLst/>
            <a:cxnLst/>
            <a:rect l="l" t="t" r="r" b="b"/>
            <a:pathLst>
              <a:path w="12700" h="6984">
                <a:moveTo>
                  <a:pt x="12623" y="0"/>
                </a:moveTo>
                <a:lnTo>
                  <a:pt x="0" y="65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27" name="bg object 9227"/>
          <p:cNvSpPr/>
          <p:nvPr/>
        </p:nvSpPr>
        <p:spPr>
          <a:xfrm>
            <a:off x="6415189" y="11762790"/>
            <a:ext cx="9525" cy="18415"/>
          </a:xfrm>
          <a:custGeom>
            <a:avLst/>
            <a:gdLst/>
            <a:ahLst/>
            <a:cxnLst/>
            <a:rect l="l" t="t" r="r" b="b"/>
            <a:pathLst>
              <a:path w="9525" h="18415">
                <a:moveTo>
                  <a:pt x="9156" y="179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28" name="bg object 9228"/>
          <p:cNvSpPr/>
          <p:nvPr/>
        </p:nvSpPr>
        <p:spPr>
          <a:xfrm>
            <a:off x="6395851" y="11762784"/>
            <a:ext cx="19685" cy="10160"/>
          </a:xfrm>
          <a:custGeom>
            <a:avLst/>
            <a:gdLst/>
            <a:ahLst/>
            <a:cxnLst/>
            <a:rect l="l" t="t" r="r" b="b"/>
            <a:pathLst>
              <a:path w="19685" h="10159">
                <a:moveTo>
                  <a:pt x="19341" y="0"/>
                </a:moveTo>
                <a:lnTo>
                  <a:pt x="0" y="99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29" name="bg object 9229"/>
          <p:cNvSpPr/>
          <p:nvPr/>
        </p:nvSpPr>
        <p:spPr>
          <a:xfrm>
            <a:off x="6392040" y="11772774"/>
            <a:ext cx="3810" cy="635"/>
          </a:xfrm>
          <a:custGeom>
            <a:avLst/>
            <a:gdLst/>
            <a:ahLst/>
            <a:cxnLst/>
            <a:rect l="l" t="t" r="r" b="b"/>
            <a:pathLst>
              <a:path w="3810" h="634">
                <a:moveTo>
                  <a:pt x="3809" y="0"/>
                </a:moveTo>
                <a:lnTo>
                  <a:pt x="0" y="3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30" name="bg object 9230"/>
          <p:cNvSpPr/>
          <p:nvPr/>
        </p:nvSpPr>
        <p:spPr>
          <a:xfrm>
            <a:off x="6389116" y="11770589"/>
            <a:ext cx="3175" cy="2540"/>
          </a:xfrm>
          <a:custGeom>
            <a:avLst/>
            <a:gdLst/>
            <a:ahLst/>
            <a:cxnLst/>
            <a:rect l="l" t="t" r="r" b="b"/>
            <a:pathLst>
              <a:path w="3175" h="2540">
                <a:moveTo>
                  <a:pt x="2920" y="248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31" name="bg object 9231"/>
          <p:cNvSpPr/>
          <p:nvPr/>
        </p:nvSpPr>
        <p:spPr>
          <a:xfrm>
            <a:off x="6336945" y="11668615"/>
            <a:ext cx="52705" cy="102235"/>
          </a:xfrm>
          <a:custGeom>
            <a:avLst/>
            <a:gdLst/>
            <a:ahLst/>
            <a:cxnLst/>
            <a:rect l="l" t="t" r="r" b="b"/>
            <a:pathLst>
              <a:path w="52704" h="102234">
                <a:moveTo>
                  <a:pt x="52170" y="10197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32" name="bg object 9232"/>
          <p:cNvSpPr/>
          <p:nvPr/>
        </p:nvSpPr>
        <p:spPr>
          <a:xfrm>
            <a:off x="6336626" y="11664769"/>
            <a:ext cx="635" cy="4445"/>
          </a:xfrm>
          <a:custGeom>
            <a:avLst/>
            <a:gdLst/>
            <a:ahLst/>
            <a:cxnLst/>
            <a:rect l="l" t="t" r="r" b="b"/>
            <a:pathLst>
              <a:path w="635" h="4445">
                <a:moveTo>
                  <a:pt x="317" y="38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33" name="bg object 9233"/>
          <p:cNvSpPr/>
          <p:nvPr/>
        </p:nvSpPr>
        <p:spPr>
          <a:xfrm>
            <a:off x="6336625" y="11661818"/>
            <a:ext cx="2540" cy="3175"/>
          </a:xfrm>
          <a:custGeom>
            <a:avLst/>
            <a:gdLst/>
            <a:ahLst/>
            <a:cxnLst/>
            <a:rect l="l" t="t" r="r" b="b"/>
            <a:pathLst>
              <a:path w="2539" h="3175">
                <a:moveTo>
                  <a:pt x="0" y="2946"/>
                </a:moveTo>
                <a:lnTo>
                  <a:pt x="24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34" name="bg object 9234"/>
          <p:cNvSpPr/>
          <p:nvPr/>
        </p:nvSpPr>
        <p:spPr>
          <a:xfrm>
            <a:off x="6339109" y="11651447"/>
            <a:ext cx="20320" cy="10795"/>
          </a:xfrm>
          <a:custGeom>
            <a:avLst/>
            <a:gdLst/>
            <a:ahLst/>
            <a:cxnLst/>
            <a:rect l="l" t="t" r="r" b="b"/>
            <a:pathLst>
              <a:path w="20320" h="10795">
                <a:moveTo>
                  <a:pt x="0" y="10375"/>
                </a:moveTo>
                <a:lnTo>
                  <a:pt x="200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35" name="bg object 9235"/>
          <p:cNvSpPr/>
          <p:nvPr/>
        </p:nvSpPr>
        <p:spPr>
          <a:xfrm>
            <a:off x="6349256" y="11631988"/>
            <a:ext cx="10160" cy="19685"/>
          </a:xfrm>
          <a:custGeom>
            <a:avLst/>
            <a:gdLst/>
            <a:ahLst/>
            <a:cxnLst/>
            <a:rect l="l" t="t" r="r" b="b"/>
            <a:pathLst>
              <a:path w="10160" h="19684">
                <a:moveTo>
                  <a:pt x="9918" y="194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36" name="bg object 9236"/>
          <p:cNvSpPr/>
          <p:nvPr/>
        </p:nvSpPr>
        <p:spPr>
          <a:xfrm>
            <a:off x="6426291" y="11550929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584" y="169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37" name="bg object 9237"/>
          <p:cNvSpPr/>
          <p:nvPr/>
        </p:nvSpPr>
        <p:spPr>
          <a:xfrm>
            <a:off x="6411278" y="11550929"/>
            <a:ext cx="15240" cy="7620"/>
          </a:xfrm>
          <a:custGeom>
            <a:avLst/>
            <a:gdLst/>
            <a:ahLst/>
            <a:cxnLst/>
            <a:rect l="l" t="t" r="r" b="b"/>
            <a:pathLst>
              <a:path w="15239" h="7620">
                <a:moveTo>
                  <a:pt x="15011" y="0"/>
                </a:moveTo>
                <a:lnTo>
                  <a:pt x="0" y="75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38" name="bg object 9238"/>
          <p:cNvSpPr/>
          <p:nvPr/>
        </p:nvSpPr>
        <p:spPr>
          <a:xfrm>
            <a:off x="6411281" y="11558520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584" y="169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39" name="bg object 9239"/>
          <p:cNvSpPr/>
          <p:nvPr/>
        </p:nvSpPr>
        <p:spPr>
          <a:xfrm>
            <a:off x="6419867" y="11567878"/>
            <a:ext cx="15240" cy="7620"/>
          </a:xfrm>
          <a:custGeom>
            <a:avLst/>
            <a:gdLst/>
            <a:ahLst/>
            <a:cxnLst/>
            <a:rect l="l" t="t" r="r" b="b"/>
            <a:pathLst>
              <a:path w="15239" h="7620">
                <a:moveTo>
                  <a:pt x="0" y="7594"/>
                </a:moveTo>
                <a:lnTo>
                  <a:pt x="15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40" name="bg object 9240"/>
          <p:cNvSpPr/>
          <p:nvPr/>
        </p:nvSpPr>
        <p:spPr>
          <a:xfrm>
            <a:off x="6250799" y="11220216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37" y="16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41" name="bg object 9241"/>
          <p:cNvSpPr/>
          <p:nvPr/>
        </p:nvSpPr>
        <p:spPr>
          <a:xfrm>
            <a:off x="6244616" y="1123708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22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42" name="bg object 9242"/>
          <p:cNvSpPr/>
          <p:nvPr/>
        </p:nvSpPr>
        <p:spPr>
          <a:xfrm>
            <a:off x="6235863" y="1122796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50" y="168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43" name="bg object 9243"/>
          <p:cNvSpPr/>
          <p:nvPr/>
        </p:nvSpPr>
        <p:spPr>
          <a:xfrm>
            <a:off x="6235858" y="11220211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44" name="bg object 9244"/>
          <p:cNvSpPr/>
          <p:nvPr/>
        </p:nvSpPr>
        <p:spPr>
          <a:xfrm>
            <a:off x="6236370" y="11191398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12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45" name="bg object 9245"/>
          <p:cNvSpPr/>
          <p:nvPr/>
        </p:nvSpPr>
        <p:spPr>
          <a:xfrm>
            <a:off x="6221812" y="1119139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53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46" name="bg object 9246"/>
          <p:cNvSpPr/>
          <p:nvPr/>
        </p:nvSpPr>
        <p:spPr>
          <a:xfrm>
            <a:off x="6221814" y="11199814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12" y="164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47" name="bg object 9247"/>
          <p:cNvSpPr/>
          <p:nvPr/>
        </p:nvSpPr>
        <p:spPr>
          <a:xfrm>
            <a:off x="6231331" y="11207846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32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48" name="bg object 9248"/>
          <p:cNvSpPr/>
          <p:nvPr/>
        </p:nvSpPr>
        <p:spPr>
          <a:xfrm>
            <a:off x="6234445" y="11182829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12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49" name="bg object 9249"/>
          <p:cNvSpPr/>
          <p:nvPr/>
        </p:nvSpPr>
        <p:spPr>
          <a:xfrm>
            <a:off x="6219887" y="11182829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53" y="0"/>
                </a:moveTo>
                <a:lnTo>
                  <a:pt x="0" y="84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50" name="bg object 9250"/>
          <p:cNvSpPr/>
          <p:nvPr/>
        </p:nvSpPr>
        <p:spPr>
          <a:xfrm>
            <a:off x="6219890" y="11191262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12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51" name="bg object 9251"/>
          <p:cNvSpPr/>
          <p:nvPr/>
        </p:nvSpPr>
        <p:spPr>
          <a:xfrm>
            <a:off x="6229405" y="11199277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32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52" name="bg object 9252"/>
          <p:cNvSpPr/>
          <p:nvPr/>
        </p:nvSpPr>
        <p:spPr>
          <a:xfrm>
            <a:off x="6198124" y="11244827"/>
            <a:ext cx="46990" cy="24130"/>
          </a:xfrm>
          <a:custGeom>
            <a:avLst/>
            <a:gdLst/>
            <a:ahLst/>
            <a:cxnLst/>
            <a:rect l="l" t="t" r="r" b="b"/>
            <a:pathLst>
              <a:path w="46989" h="24129">
                <a:moveTo>
                  <a:pt x="46493" y="0"/>
                </a:moveTo>
                <a:lnTo>
                  <a:pt x="0" y="235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53" name="bg object 9253"/>
          <p:cNvSpPr/>
          <p:nvPr/>
        </p:nvSpPr>
        <p:spPr>
          <a:xfrm>
            <a:off x="6197359" y="11266903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761" y="14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54" name="bg object 9254"/>
          <p:cNvSpPr/>
          <p:nvPr/>
        </p:nvSpPr>
        <p:spPr>
          <a:xfrm>
            <a:off x="6194351" y="11266902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3009" y="0"/>
                </a:moveTo>
                <a:lnTo>
                  <a:pt x="0" y="15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55" name="bg object 9255"/>
          <p:cNvSpPr/>
          <p:nvPr/>
        </p:nvSpPr>
        <p:spPr>
          <a:xfrm>
            <a:off x="6189654" y="11267267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698" y="11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56" name="bg object 9256"/>
          <p:cNvSpPr/>
          <p:nvPr/>
        </p:nvSpPr>
        <p:spPr>
          <a:xfrm>
            <a:off x="6184955" y="11267272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698" y="0"/>
                </a:moveTo>
                <a:lnTo>
                  <a:pt x="0" y="12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57" name="bg object 9257"/>
          <p:cNvSpPr/>
          <p:nvPr/>
        </p:nvSpPr>
        <p:spPr>
          <a:xfrm>
            <a:off x="6183431" y="11265464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523" y="30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58" name="bg object 9258"/>
          <p:cNvSpPr/>
          <p:nvPr/>
        </p:nvSpPr>
        <p:spPr>
          <a:xfrm>
            <a:off x="6181937" y="11265464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498" y="0"/>
                </a:moveTo>
                <a:lnTo>
                  <a:pt x="0" y="7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59" name="bg object 9259"/>
          <p:cNvSpPr/>
          <p:nvPr/>
        </p:nvSpPr>
        <p:spPr>
          <a:xfrm>
            <a:off x="6167491" y="11237728"/>
            <a:ext cx="14604" cy="28575"/>
          </a:xfrm>
          <a:custGeom>
            <a:avLst/>
            <a:gdLst/>
            <a:ahLst/>
            <a:cxnLst/>
            <a:rect l="l" t="t" r="r" b="b"/>
            <a:pathLst>
              <a:path w="14604" h="28575">
                <a:moveTo>
                  <a:pt x="14439" y="284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60" name="bg object 9260"/>
          <p:cNvSpPr/>
          <p:nvPr/>
        </p:nvSpPr>
        <p:spPr>
          <a:xfrm>
            <a:off x="6167497" y="11236966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761"/>
                </a:moveTo>
                <a:lnTo>
                  <a:pt x="14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61" name="bg object 9261"/>
          <p:cNvSpPr/>
          <p:nvPr/>
        </p:nvSpPr>
        <p:spPr>
          <a:xfrm>
            <a:off x="6167478" y="11233957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523" y="30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62" name="bg object 9262"/>
          <p:cNvSpPr/>
          <p:nvPr/>
        </p:nvSpPr>
        <p:spPr>
          <a:xfrm>
            <a:off x="6167482" y="11230885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3073"/>
                </a:moveTo>
                <a:lnTo>
                  <a:pt x="37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63" name="bg object 9263"/>
          <p:cNvSpPr/>
          <p:nvPr/>
        </p:nvSpPr>
        <p:spPr>
          <a:xfrm>
            <a:off x="6171217" y="11226399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0" y="4482"/>
                </a:moveTo>
                <a:lnTo>
                  <a:pt x="18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64" name="bg object 9264"/>
          <p:cNvSpPr/>
          <p:nvPr/>
        </p:nvSpPr>
        <p:spPr>
          <a:xfrm>
            <a:off x="6173076" y="11224878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523"/>
                </a:moveTo>
                <a:lnTo>
                  <a:pt x="29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65" name="bg object 9265"/>
          <p:cNvSpPr/>
          <p:nvPr/>
        </p:nvSpPr>
        <p:spPr>
          <a:xfrm>
            <a:off x="6175319" y="11223396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749" y="14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66" name="bg object 9266"/>
          <p:cNvSpPr/>
          <p:nvPr/>
        </p:nvSpPr>
        <p:spPr>
          <a:xfrm>
            <a:off x="6175325" y="11199812"/>
            <a:ext cx="46990" cy="24130"/>
          </a:xfrm>
          <a:custGeom>
            <a:avLst/>
            <a:gdLst/>
            <a:ahLst/>
            <a:cxnLst/>
            <a:rect l="l" t="t" r="r" b="b"/>
            <a:pathLst>
              <a:path w="46989" h="24129">
                <a:moveTo>
                  <a:pt x="0" y="23583"/>
                </a:moveTo>
                <a:lnTo>
                  <a:pt x="464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67" name="bg object 9267"/>
          <p:cNvSpPr/>
          <p:nvPr/>
        </p:nvSpPr>
        <p:spPr>
          <a:xfrm>
            <a:off x="6221823" y="11199814"/>
            <a:ext cx="22860" cy="45085"/>
          </a:xfrm>
          <a:custGeom>
            <a:avLst/>
            <a:gdLst/>
            <a:ahLst/>
            <a:cxnLst/>
            <a:rect l="l" t="t" r="r" b="b"/>
            <a:pathLst>
              <a:path w="22860" h="45084">
                <a:moveTo>
                  <a:pt x="0" y="0"/>
                </a:moveTo>
                <a:lnTo>
                  <a:pt x="22795" y="450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68" name="bg object 9268"/>
          <p:cNvSpPr/>
          <p:nvPr/>
        </p:nvSpPr>
        <p:spPr>
          <a:xfrm>
            <a:off x="6208455" y="11244827"/>
            <a:ext cx="36195" cy="18415"/>
          </a:xfrm>
          <a:custGeom>
            <a:avLst/>
            <a:gdLst/>
            <a:ahLst/>
            <a:cxnLst/>
            <a:rect l="l" t="t" r="r" b="b"/>
            <a:pathLst>
              <a:path w="36195" h="18415">
                <a:moveTo>
                  <a:pt x="36168" y="0"/>
                </a:moveTo>
                <a:lnTo>
                  <a:pt x="0" y="183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69" name="bg object 9269"/>
          <p:cNvSpPr/>
          <p:nvPr/>
        </p:nvSpPr>
        <p:spPr>
          <a:xfrm>
            <a:off x="6352779" y="11413834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50" y="16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70" name="bg object 9270"/>
          <p:cNvSpPr/>
          <p:nvPr/>
        </p:nvSpPr>
        <p:spPr>
          <a:xfrm>
            <a:off x="6346612" y="11430703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22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71" name="bg object 9271"/>
          <p:cNvSpPr/>
          <p:nvPr/>
        </p:nvSpPr>
        <p:spPr>
          <a:xfrm>
            <a:off x="6337861" y="11421579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50" y="168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72" name="bg object 9272"/>
          <p:cNvSpPr/>
          <p:nvPr/>
        </p:nvSpPr>
        <p:spPr>
          <a:xfrm>
            <a:off x="6337855" y="1141382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73" name="bg object 9273"/>
          <p:cNvSpPr/>
          <p:nvPr/>
        </p:nvSpPr>
        <p:spPr>
          <a:xfrm>
            <a:off x="6346594" y="11407597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50" y="16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74" name="bg object 9274"/>
          <p:cNvSpPr/>
          <p:nvPr/>
        </p:nvSpPr>
        <p:spPr>
          <a:xfrm>
            <a:off x="6340428" y="11424466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22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75" name="bg object 9275"/>
          <p:cNvSpPr/>
          <p:nvPr/>
        </p:nvSpPr>
        <p:spPr>
          <a:xfrm>
            <a:off x="6331676" y="11415341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50" y="168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76" name="bg object 9276"/>
          <p:cNvSpPr/>
          <p:nvPr/>
        </p:nvSpPr>
        <p:spPr>
          <a:xfrm>
            <a:off x="6331671" y="11407591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77" name="bg object 9277"/>
          <p:cNvSpPr/>
          <p:nvPr/>
        </p:nvSpPr>
        <p:spPr>
          <a:xfrm>
            <a:off x="6256999" y="11226453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37" y="16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78" name="bg object 9278"/>
          <p:cNvSpPr/>
          <p:nvPr/>
        </p:nvSpPr>
        <p:spPr>
          <a:xfrm>
            <a:off x="6250816" y="11243322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22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79" name="bg object 9279"/>
          <p:cNvSpPr/>
          <p:nvPr/>
        </p:nvSpPr>
        <p:spPr>
          <a:xfrm>
            <a:off x="6242063" y="11234198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50" y="168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80" name="bg object 9280"/>
          <p:cNvSpPr/>
          <p:nvPr/>
        </p:nvSpPr>
        <p:spPr>
          <a:xfrm>
            <a:off x="6242059" y="1122644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81" name="bg object 9281"/>
          <p:cNvSpPr/>
          <p:nvPr/>
        </p:nvSpPr>
        <p:spPr>
          <a:xfrm>
            <a:off x="6329497" y="11380248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12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82" name="bg object 9282"/>
          <p:cNvSpPr/>
          <p:nvPr/>
        </p:nvSpPr>
        <p:spPr>
          <a:xfrm>
            <a:off x="6314926" y="1138024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66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83" name="bg object 9283"/>
          <p:cNvSpPr/>
          <p:nvPr/>
        </p:nvSpPr>
        <p:spPr>
          <a:xfrm>
            <a:off x="6314924" y="11388667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0" y="0"/>
                </a:moveTo>
                <a:lnTo>
                  <a:pt x="9537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84" name="bg object 9284"/>
          <p:cNvSpPr/>
          <p:nvPr/>
        </p:nvSpPr>
        <p:spPr>
          <a:xfrm>
            <a:off x="6324457" y="11396693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85" name="bg object 9285"/>
          <p:cNvSpPr/>
          <p:nvPr/>
        </p:nvSpPr>
        <p:spPr>
          <a:xfrm>
            <a:off x="6327546" y="11371680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9537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86" name="bg object 9286"/>
          <p:cNvSpPr/>
          <p:nvPr/>
        </p:nvSpPr>
        <p:spPr>
          <a:xfrm>
            <a:off x="6312997" y="11371680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53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87" name="bg object 9287"/>
          <p:cNvSpPr/>
          <p:nvPr/>
        </p:nvSpPr>
        <p:spPr>
          <a:xfrm>
            <a:off x="6312999" y="11380097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12" y="164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88" name="bg object 9288"/>
          <p:cNvSpPr/>
          <p:nvPr/>
        </p:nvSpPr>
        <p:spPr>
          <a:xfrm>
            <a:off x="6322516" y="11388127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32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89" name="bg object 9289"/>
          <p:cNvSpPr/>
          <p:nvPr/>
        </p:nvSpPr>
        <p:spPr>
          <a:xfrm>
            <a:off x="6295436" y="11432206"/>
            <a:ext cx="45085" cy="26670"/>
          </a:xfrm>
          <a:custGeom>
            <a:avLst/>
            <a:gdLst/>
            <a:ahLst/>
            <a:cxnLst/>
            <a:rect l="l" t="t" r="r" b="b"/>
            <a:pathLst>
              <a:path w="45085" h="26670">
                <a:moveTo>
                  <a:pt x="44994" y="0"/>
                </a:moveTo>
                <a:lnTo>
                  <a:pt x="0" y="263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90" name="bg object 9290"/>
          <p:cNvSpPr/>
          <p:nvPr/>
        </p:nvSpPr>
        <p:spPr>
          <a:xfrm>
            <a:off x="6294576" y="11457111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63" y="1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91" name="bg object 9291"/>
          <p:cNvSpPr/>
          <p:nvPr/>
        </p:nvSpPr>
        <p:spPr>
          <a:xfrm>
            <a:off x="6291682" y="11457104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2895" y="0"/>
                </a:moveTo>
                <a:lnTo>
                  <a:pt x="0" y="16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92" name="bg object 9292"/>
          <p:cNvSpPr/>
          <p:nvPr/>
        </p:nvSpPr>
        <p:spPr>
          <a:xfrm>
            <a:off x="6286926" y="11457944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762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93" name="bg object 9293"/>
          <p:cNvSpPr/>
          <p:nvPr/>
        </p:nvSpPr>
        <p:spPr>
          <a:xfrm>
            <a:off x="6282312" y="11457949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4609" y="0"/>
                </a:moveTo>
                <a:lnTo>
                  <a:pt x="0" y="14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94" name="bg object 9294"/>
          <p:cNvSpPr/>
          <p:nvPr/>
        </p:nvSpPr>
        <p:spPr>
          <a:xfrm>
            <a:off x="6280607" y="11456511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701" y="29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95" name="bg object 9295"/>
          <p:cNvSpPr/>
          <p:nvPr/>
        </p:nvSpPr>
        <p:spPr>
          <a:xfrm>
            <a:off x="6279154" y="11456512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447" y="0"/>
                </a:moveTo>
                <a:lnTo>
                  <a:pt x="0" y="8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96" name="bg object 9296"/>
          <p:cNvSpPr/>
          <p:nvPr/>
        </p:nvSpPr>
        <p:spPr>
          <a:xfrm>
            <a:off x="6263008" y="11429791"/>
            <a:ext cx="16510" cy="27940"/>
          </a:xfrm>
          <a:custGeom>
            <a:avLst/>
            <a:gdLst/>
            <a:ahLst/>
            <a:cxnLst/>
            <a:rect l="l" t="t" r="r" b="b"/>
            <a:pathLst>
              <a:path w="16510" h="27940">
                <a:moveTo>
                  <a:pt x="16141" y="275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97" name="bg object 9297"/>
          <p:cNvSpPr/>
          <p:nvPr/>
        </p:nvSpPr>
        <p:spPr>
          <a:xfrm>
            <a:off x="6263008" y="11428939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850"/>
                </a:moveTo>
                <a:lnTo>
                  <a:pt x="14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98" name="bg object 9298"/>
          <p:cNvSpPr/>
          <p:nvPr/>
        </p:nvSpPr>
        <p:spPr>
          <a:xfrm>
            <a:off x="6262759" y="11426037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701" y="29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99" name="bg object 9299"/>
          <p:cNvSpPr/>
          <p:nvPr/>
        </p:nvSpPr>
        <p:spPr>
          <a:xfrm>
            <a:off x="6262755" y="11422735"/>
            <a:ext cx="3810" cy="3810"/>
          </a:xfrm>
          <a:custGeom>
            <a:avLst/>
            <a:gdLst/>
            <a:ahLst/>
            <a:cxnLst/>
            <a:rect l="l" t="t" r="r" b="b"/>
            <a:pathLst>
              <a:path w="3810" h="3809">
                <a:moveTo>
                  <a:pt x="0" y="3301"/>
                </a:moveTo>
                <a:lnTo>
                  <a:pt x="354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00" name="bg object 9300"/>
          <p:cNvSpPr/>
          <p:nvPr/>
        </p:nvSpPr>
        <p:spPr>
          <a:xfrm>
            <a:off x="6266303" y="11418157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0" y="4584"/>
                </a:moveTo>
                <a:lnTo>
                  <a:pt x="15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01" name="bg object 9301"/>
          <p:cNvSpPr/>
          <p:nvPr/>
        </p:nvSpPr>
        <p:spPr>
          <a:xfrm>
            <a:off x="6267893" y="11416459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701"/>
                </a:moveTo>
                <a:lnTo>
                  <a:pt x="29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02" name="bg object 9302"/>
          <p:cNvSpPr/>
          <p:nvPr/>
        </p:nvSpPr>
        <p:spPr>
          <a:xfrm>
            <a:off x="6269938" y="11415019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63" y="143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03" name="bg object 9303"/>
          <p:cNvSpPr/>
          <p:nvPr/>
        </p:nvSpPr>
        <p:spPr>
          <a:xfrm>
            <a:off x="6269940" y="11388666"/>
            <a:ext cx="45085" cy="26670"/>
          </a:xfrm>
          <a:custGeom>
            <a:avLst/>
            <a:gdLst/>
            <a:ahLst/>
            <a:cxnLst/>
            <a:rect l="l" t="t" r="r" b="b"/>
            <a:pathLst>
              <a:path w="45085" h="26670">
                <a:moveTo>
                  <a:pt x="0" y="26351"/>
                </a:moveTo>
                <a:lnTo>
                  <a:pt x="449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04" name="bg object 9304"/>
          <p:cNvSpPr/>
          <p:nvPr/>
        </p:nvSpPr>
        <p:spPr>
          <a:xfrm>
            <a:off x="6314933" y="11388667"/>
            <a:ext cx="26034" cy="43815"/>
          </a:xfrm>
          <a:custGeom>
            <a:avLst/>
            <a:gdLst/>
            <a:ahLst/>
            <a:cxnLst/>
            <a:rect l="l" t="t" r="r" b="b"/>
            <a:pathLst>
              <a:path w="26035" h="43815">
                <a:moveTo>
                  <a:pt x="0" y="0"/>
                </a:moveTo>
                <a:lnTo>
                  <a:pt x="25500" y="43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05" name="bg object 9305"/>
          <p:cNvSpPr/>
          <p:nvPr/>
        </p:nvSpPr>
        <p:spPr>
          <a:xfrm>
            <a:off x="6305437" y="11432206"/>
            <a:ext cx="35560" cy="20955"/>
          </a:xfrm>
          <a:custGeom>
            <a:avLst/>
            <a:gdLst/>
            <a:ahLst/>
            <a:cxnLst/>
            <a:rect l="l" t="t" r="r" b="b"/>
            <a:pathLst>
              <a:path w="35560" h="20954">
                <a:moveTo>
                  <a:pt x="35000" y="0"/>
                </a:moveTo>
                <a:lnTo>
                  <a:pt x="0" y="204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06" name="bg object 9306"/>
          <p:cNvSpPr/>
          <p:nvPr/>
        </p:nvSpPr>
        <p:spPr>
          <a:xfrm>
            <a:off x="6427767" y="11559587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572" y="1696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07" name="bg object 9307"/>
          <p:cNvSpPr/>
          <p:nvPr/>
        </p:nvSpPr>
        <p:spPr>
          <a:xfrm>
            <a:off x="6412760" y="11559585"/>
            <a:ext cx="15240" cy="7620"/>
          </a:xfrm>
          <a:custGeom>
            <a:avLst/>
            <a:gdLst/>
            <a:ahLst/>
            <a:cxnLst/>
            <a:rect l="l" t="t" r="r" b="b"/>
            <a:pathLst>
              <a:path w="15239" h="7620">
                <a:moveTo>
                  <a:pt x="15011" y="0"/>
                </a:moveTo>
                <a:lnTo>
                  <a:pt x="0" y="75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08" name="bg object 9308"/>
          <p:cNvSpPr/>
          <p:nvPr/>
        </p:nvSpPr>
        <p:spPr>
          <a:xfrm>
            <a:off x="6412762" y="11567174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572" y="169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09" name="bg object 9309"/>
          <p:cNvSpPr/>
          <p:nvPr/>
        </p:nvSpPr>
        <p:spPr>
          <a:xfrm>
            <a:off x="6421332" y="11576549"/>
            <a:ext cx="15240" cy="7620"/>
          </a:xfrm>
          <a:custGeom>
            <a:avLst/>
            <a:gdLst/>
            <a:ahLst/>
            <a:cxnLst/>
            <a:rect l="l" t="t" r="r" b="b"/>
            <a:pathLst>
              <a:path w="15239" h="7620">
                <a:moveTo>
                  <a:pt x="0" y="7594"/>
                </a:moveTo>
                <a:lnTo>
                  <a:pt x="15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10" name="bg object 9310"/>
          <p:cNvSpPr/>
          <p:nvPr/>
        </p:nvSpPr>
        <p:spPr>
          <a:xfrm>
            <a:off x="6540084" y="12156765"/>
            <a:ext cx="5715" cy="18415"/>
          </a:xfrm>
          <a:custGeom>
            <a:avLst/>
            <a:gdLst/>
            <a:ahLst/>
            <a:cxnLst/>
            <a:rect l="l" t="t" r="r" b="b"/>
            <a:pathLst>
              <a:path w="5715" h="18415">
                <a:moveTo>
                  <a:pt x="0" y="0"/>
                </a:moveTo>
                <a:lnTo>
                  <a:pt x="5511" y="181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11" name="bg object 9311"/>
          <p:cNvSpPr/>
          <p:nvPr/>
        </p:nvSpPr>
        <p:spPr>
          <a:xfrm>
            <a:off x="6529504" y="12174952"/>
            <a:ext cx="16510" cy="5080"/>
          </a:xfrm>
          <a:custGeom>
            <a:avLst/>
            <a:gdLst/>
            <a:ahLst/>
            <a:cxnLst/>
            <a:rect l="l" t="t" r="r" b="b"/>
            <a:pathLst>
              <a:path w="16509" h="5079">
                <a:moveTo>
                  <a:pt x="16090" y="0"/>
                </a:moveTo>
                <a:lnTo>
                  <a:pt x="0" y="48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12" name="bg object 9312"/>
          <p:cNvSpPr/>
          <p:nvPr/>
        </p:nvSpPr>
        <p:spPr>
          <a:xfrm>
            <a:off x="6523994" y="12161634"/>
            <a:ext cx="5715" cy="18415"/>
          </a:xfrm>
          <a:custGeom>
            <a:avLst/>
            <a:gdLst/>
            <a:ahLst/>
            <a:cxnLst/>
            <a:rect l="l" t="t" r="r" b="b"/>
            <a:pathLst>
              <a:path w="5715" h="18415">
                <a:moveTo>
                  <a:pt x="5511" y="181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13" name="bg object 9313"/>
          <p:cNvSpPr/>
          <p:nvPr/>
        </p:nvSpPr>
        <p:spPr>
          <a:xfrm>
            <a:off x="6523995" y="12156769"/>
            <a:ext cx="16510" cy="5080"/>
          </a:xfrm>
          <a:custGeom>
            <a:avLst/>
            <a:gdLst/>
            <a:ahLst/>
            <a:cxnLst/>
            <a:rect l="l" t="t" r="r" b="b"/>
            <a:pathLst>
              <a:path w="16509" h="5079">
                <a:moveTo>
                  <a:pt x="0" y="4863"/>
                </a:moveTo>
                <a:lnTo>
                  <a:pt x="160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14" name="bg object 9314"/>
          <p:cNvSpPr/>
          <p:nvPr/>
        </p:nvSpPr>
        <p:spPr>
          <a:xfrm>
            <a:off x="6535152" y="12149497"/>
            <a:ext cx="5715" cy="18415"/>
          </a:xfrm>
          <a:custGeom>
            <a:avLst/>
            <a:gdLst/>
            <a:ahLst/>
            <a:cxnLst/>
            <a:rect l="l" t="t" r="r" b="b"/>
            <a:pathLst>
              <a:path w="5715" h="18415">
                <a:moveTo>
                  <a:pt x="0" y="0"/>
                </a:moveTo>
                <a:lnTo>
                  <a:pt x="5511" y="181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15" name="bg object 9315"/>
          <p:cNvSpPr/>
          <p:nvPr/>
        </p:nvSpPr>
        <p:spPr>
          <a:xfrm>
            <a:off x="6524570" y="12167684"/>
            <a:ext cx="16510" cy="5080"/>
          </a:xfrm>
          <a:custGeom>
            <a:avLst/>
            <a:gdLst/>
            <a:ahLst/>
            <a:cxnLst/>
            <a:rect l="l" t="t" r="r" b="b"/>
            <a:pathLst>
              <a:path w="16509" h="5079">
                <a:moveTo>
                  <a:pt x="16090" y="0"/>
                </a:moveTo>
                <a:lnTo>
                  <a:pt x="0" y="48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16" name="bg object 9316"/>
          <p:cNvSpPr/>
          <p:nvPr/>
        </p:nvSpPr>
        <p:spPr>
          <a:xfrm>
            <a:off x="6519047" y="12154383"/>
            <a:ext cx="5715" cy="18415"/>
          </a:xfrm>
          <a:custGeom>
            <a:avLst/>
            <a:gdLst/>
            <a:ahLst/>
            <a:cxnLst/>
            <a:rect l="l" t="t" r="r" b="b"/>
            <a:pathLst>
              <a:path w="5715" h="18415">
                <a:moveTo>
                  <a:pt x="5524" y="181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17" name="bg object 9317"/>
          <p:cNvSpPr/>
          <p:nvPr/>
        </p:nvSpPr>
        <p:spPr>
          <a:xfrm>
            <a:off x="6519043" y="12149492"/>
            <a:ext cx="16510" cy="5080"/>
          </a:xfrm>
          <a:custGeom>
            <a:avLst/>
            <a:gdLst/>
            <a:ahLst/>
            <a:cxnLst/>
            <a:rect l="l" t="t" r="r" b="b"/>
            <a:pathLst>
              <a:path w="16509" h="5079">
                <a:moveTo>
                  <a:pt x="0" y="4889"/>
                </a:moveTo>
                <a:lnTo>
                  <a:pt x="161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18" name="bg object 9318"/>
          <p:cNvSpPr/>
          <p:nvPr/>
        </p:nvSpPr>
        <p:spPr>
          <a:xfrm>
            <a:off x="6514786" y="11931878"/>
            <a:ext cx="635" cy="19050"/>
          </a:xfrm>
          <a:custGeom>
            <a:avLst/>
            <a:gdLst/>
            <a:ahLst/>
            <a:cxnLst/>
            <a:rect l="l" t="t" r="r" b="b"/>
            <a:pathLst>
              <a:path w="634" h="19050">
                <a:moveTo>
                  <a:pt x="0" y="18998"/>
                </a:moveTo>
                <a:lnTo>
                  <a:pt x="4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19" name="bg object 9319"/>
          <p:cNvSpPr/>
          <p:nvPr/>
        </p:nvSpPr>
        <p:spPr>
          <a:xfrm>
            <a:off x="6498377" y="11931523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4">
                <a:moveTo>
                  <a:pt x="16814" y="3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20" name="bg object 9320"/>
          <p:cNvSpPr/>
          <p:nvPr/>
        </p:nvSpPr>
        <p:spPr>
          <a:xfrm>
            <a:off x="6497968" y="11931524"/>
            <a:ext cx="635" cy="19050"/>
          </a:xfrm>
          <a:custGeom>
            <a:avLst/>
            <a:gdLst/>
            <a:ahLst/>
            <a:cxnLst/>
            <a:rect l="l" t="t" r="r" b="b"/>
            <a:pathLst>
              <a:path w="635" h="19050">
                <a:moveTo>
                  <a:pt x="406" y="0"/>
                </a:moveTo>
                <a:lnTo>
                  <a:pt x="0" y="18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21" name="bg object 9321"/>
          <p:cNvSpPr/>
          <p:nvPr/>
        </p:nvSpPr>
        <p:spPr>
          <a:xfrm>
            <a:off x="6497969" y="11950521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4">
                <a:moveTo>
                  <a:pt x="0" y="0"/>
                </a:moveTo>
                <a:lnTo>
                  <a:pt x="16814" y="3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22" name="bg object 9322"/>
          <p:cNvSpPr/>
          <p:nvPr/>
        </p:nvSpPr>
        <p:spPr>
          <a:xfrm>
            <a:off x="6517575" y="11923550"/>
            <a:ext cx="635" cy="19050"/>
          </a:xfrm>
          <a:custGeom>
            <a:avLst/>
            <a:gdLst/>
            <a:ahLst/>
            <a:cxnLst/>
            <a:rect l="l" t="t" r="r" b="b"/>
            <a:pathLst>
              <a:path w="634" h="19050">
                <a:moveTo>
                  <a:pt x="0" y="19011"/>
                </a:moveTo>
                <a:lnTo>
                  <a:pt x="4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23" name="bg object 9323"/>
          <p:cNvSpPr/>
          <p:nvPr/>
        </p:nvSpPr>
        <p:spPr>
          <a:xfrm>
            <a:off x="6501167" y="11923190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4">
                <a:moveTo>
                  <a:pt x="16814" y="3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24" name="bg object 9324"/>
          <p:cNvSpPr/>
          <p:nvPr/>
        </p:nvSpPr>
        <p:spPr>
          <a:xfrm>
            <a:off x="6500771" y="11923190"/>
            <a:ext cx="635" cy="19050"/>
          </a:xfrm>
          <a:custGeom>
            <a:avLst/>
            <a:gdLst/>
            <a:ahLst/>
            <a:cxnLst/>
            <a:rect l="l" t="t" r="r" b="b"/>
            <a:pathLst>
              <a:path w="635" h="19050">
                <a:moveTo>
                  <a:pt x="393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25" name="bg object 9325"/>
          <p:cNvSpPr/>
          <p:nvPr/>
        </p:nvSpPr>
        <p:spPr>
          <a:xfrm>
            <a:off x="6500776" y="11942206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4">
                <a:moveTo>
                  <a:pt x="0" y="0"/>
                </a:moveTo>
                <a:lnTo>
                  <a:pt x="16801" y="3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26" name="bg object 9326"/>
          <p:cNvSpPr/>
          <p:nvPr/>
        </p:nvSpPr>
        <p:spPr>
          <a:xfrm>
            <a:off x="6521632" y="11731228"/>
            <a:ext cx="635" cy="19050"/>
          </a:xfrm>
          <a:custGeom>
            <a:avLst/>
            <a:gdLst/>
            <a:ahLst/>
            <a:cxnLst/>
            <a:rect l="l" t="t" r="r" b="b"/>
            <a:pathLst>
              <a:path w="634" h="19050">
                <a:moveTo>
                  <a:pt x="406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27" name="bg object 9327"/>
          <p:cNvSpPr/>
          <p:nvPr/>
        </p:nvSpPr>
        <p:spPr>
          <a:xfrm>
            <a:off x="6504819" y="11749888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4">
                <a:moveTo>
                  <a:pt x="16814" y="3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28" name="bg object 9328"/>
          <p:cNvSpPr/>
          <p:nvPr/>
        </p:nvSpPr>
        <p:spPr>
          <a:xfrm>
            <a:off x="6504818" y="11730877"/>
            <a:ext cx="635" cy="19050"/>
          </a:xfrm>
          <a:custGeom>
            <a:avLst/>
            <a:gdLst/>
            <a:ahLst/>
            <a:cxnLst/>
            <a:rect l="l" t="t" r="r" b="b"/>
            <a:pathLst>
              <a:path w="634" h="19050">
                <a:moveTo>
                  <a:pt x="0" y="19011"/>
                </a:moveTo>
                <a:lnTo>
                  <a:pt x="4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29" name="bg object 9329"/>
          <p:cNvSpPr/>
          <p:nvPr/>
        </p:nvSpPr>
        <p:spPr>
          <a:xfrm>
            <a:off x="6505223" y="11730874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4">
                <a:moveTo>
                  <a:pt x="0" y="0"/>
                </a:moveTo>
                <a:lnTo>
                  <a:pt x="16814" y="3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30" name="bg object 9330"/>
          <p:cNvSpPr/>
          <p:nvPr/>
        </p:nvSpPr>
        <p:spPr>
          <a:xfrm>
            <a:off x="6519184" y="11722794"/>
            <a:ext cx="635" cy="19050"/>
          </a:xfrm>
          <a:custGeom>
            <a:avLst/>
            <a:gdLst/>
            <a:ahLst/>
            <a:cxnLst/>
            <a:rect l="l" t="t" r="r" b="b"/>
            <a:pathLst>
              <a:path w="634" h="19050">
                <a:moveTo>
                  <a:pt x="406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31" name="bg object 9331"/>
          <p:cNvSpPr/>
          <p:nvPr/>
        </p:nvSpPr>
        <p:spPr>
          <a:xfrm>
            <a:off x="6502384" y="11741454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4">
                <a:moveTo>
                  <a:pt x="16801" y="3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32" name="bg object 9332"/>
          <p:cNvSpPr/>
          <p:nvPr/>
        </p:nvSpPr>
        <p:spPr>
          <a:xfrm>
            <a:off x="6502385" y="11722444"/>
            <a:ext cx="635" cy="19050"/>
          </a:xfrm>
          <a:custGeom>
            <a:avLst/>
            <a:gdLst/>
            <a:ahLst/>
            <a:cxnLst/>
            <a:rect l="l" t="t" r="r" b="b"/>
            <a:pathLst>
              <a:path w="634" h="19050">
                <a:moveTo>
                  <a:pt x="0" y="19011"/>
                </a:moveTo>
                <a:lnTo>
                  <a:pt x="3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33" name="bg object 9333"/>
          <p:cNvSpPr/>
          <p:nvPr/>
        </p:nvSpPr>
        <p:spPr>
          <a:xfrm>
            <a:off x="6502775" y="11722440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4">
                <a:moveTo>
                  <a:pt x="0" y="0"/>
                </a:moveTo>
                <a:lnTo>
                  <a:pt x="16814" y="3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34" name="bg object 9334"/>
          <p:cNvSpPr/>
          <p:nvPr/>
        </p:nvSpPr>
        <p:spPr>
          <a:xfrm>
            <a:off x="7874088" y="13074094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3974" y="19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35" name="bg object 9335"/>
          <p:cNvSpPr/>
          <p:nvPr/>
        </p:nvSpPr>
        <p:spPr>
          <a:xfrm>
            <a:off x="7872834" y="13069854"/>
            <a:ext cx="1270" cy="4445"/>
          </a:xfrm>
          <a:custGeom>
            <a:avLst/>
            <a:gdLst/>
            <a:ahLst/>
            <a:cxnLst/>
            <a:rect l="l" t="t" r="r" b="b"/>
            <a:pathLst>
              <a:path w="1270" h="4444">
                <a:moveTo>
                  <a:pt x="1257" y="42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36" name="bg object 9336"/>
          <p:cNvSpPr/>
          <p:nvPr/>
        </p:nvSpPr>
        <p:spPr>
          <a:xfrm>
            <a:off x="7868206" y="13069853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5">
                <a:moveTo>
                  <a:pt x="4635" y="0"/>
                </a:moveTo>
                <a:lnTo>
                  <a:pt x="0" y="13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37" name="bg object 9337"/>
          <p:cNvSpPr/>
          <p:nvPr/>
        </p:nvSpPr>
        <p:spPr>
          <a:xfrm>
            <a:off x="7845566" y="12990122"/>
            <a:ext cx="22860" cy="81280"/>
          </a:xfrm>
          <a:custGeom>
            <a:avLst/>
            <a:gdLst/>
            <a:ahLst/>
            <a:cxnLst/>
            <a:rect l="l" t="t" r="r" b="b"/>
            <a:pathLst>
              <a:path w="22859" h="81280">
                <a:moveTo>
                  <a:pt x="22643" y="8104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38" name="bg object 9338"/>
          <p:cNvSpPr/>
          <p:nvPr/>
        </p:nvSpPr>
        <p:spPr>
          <a:xfrm>
            <a:off x="7845562" y="12978034"/>
            <a:ext cx="43815" cy="12700"/>
          </a:xfrm>
          <a:custGeom>
            <a:avLst/>
            <a:gdLst/>
            <a:ahLst/>
            <a:cxnLst/>
            <a:rect l="l" t="t" r="r" b="b"/>
            <a:pathLst>
              <a:path w="43815" h="12700">
                <a:moveTo>
                  <a:pt x="0" y="12090"/>
                </a:moveTo>
                <a:lnTo>
                  <a:pt x="437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39" name="bg object 9339"/>
          <p:cNvSpPr/>
          <p:nvPr/>
        </p:nvSpPr>
        <p:spPr>
          <a:xfrm>
            <a:off x="7889271" y="12978040"/>
            <a:ext cx="22860" cy="81280"/>
          </a:xfrm>
          <a:custGeom>
            <a:avLst/>
            <a:gdLst/>
            <a:ahLst/>
            <a:cxnLst/>
            <a:rect l="l" t="t" r="r" b="b"/>
            <a:pathLst>
              <a:path w="22859" h="81280">
                <a:moveTo>
                  <a:pt x="0" y="0"/>
                </a:moveTo>
                <a:lnTo>
                  <a:pt x="22643" y="810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40" name="bg object 9340"/>
          <p:cNvSpPr/>
          <p:nvPr/>
        </p:nvSpPr>
        <p:spPr>
          <a:xfrm>
            <a:off x="7906967" y="13059103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5">
                <a:moveTo>
                  <a:pt x="4952" y="0"/>
                </a:moveTo>
                <a:lnTo>
                  <a:pt x="0" y="13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41" name="bg object 9341"/>
          <p:cNvSpPr/>
          <p:nvPr/>
        </p:nvSpPr>
        <p:spPr>
          <a:xfrm>
            <a:off x="7906968" y="13060439"/>
            <a:ext cx="1270" cy="5080"/>
          </a:xfrm>
          <a:custGeom>
            <a:avLst/>
            <a:gdLst/>
            <a:ahLst/>
            <a:cxnLst/>
            <a:rect l="l" t="t" r="r" b="b"/>
            <a:pathLst>
              <a:path w="1270" h="5080">
                <a:moveTo>
                  <a:pt x="0" y="0"/>
                </a:moveTo>
                <a:lnTo>
                  <a:pt x="812" y="49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42" name="bg object 9342"/>
          <p:cNvSpPr/>
          <p:nvPr/>
        </p:nvSpPr>
        <p:spPr>
          <a:xfrm>
            <a:off x="7904136" y="13065425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3644" y="0"/>
                </a:moveTo>
                <a:lnTo>
                  <a:pt x="0" y="34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43" name="bg object 9343"/>
          <p:cNvSpPr/>
          <p:nvPr/>
        </p:nvSpPr>
        <p:spPr>
          <a:xfrm>
            <a:off x="7878070" y="13068889"/>
            <a:ext cx="26670" cy="7620"/>
          </a:xfrm>
          <a:custGeom>
            <a:avLst/>
            <a:gdLst/>
            <a:ahLst/>
            <a:cxnLst/>
            <a:rect l="l" t="t" r="r" b="b"/>
            <a:pathLst>
              <a:path w="26670" h="7619">
                <a:moveTo>
                  <a:pt x="26059" y="0"/>
                </a:moveTo>
                <a:lnTo>
                  <a:pt x="0" y="71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44" name="bg object 9344"/>
          <p:cNvSpPr/>
          <p:nvPr/>
        </p:nvSpPr>
        <p:spPr>
          <a:xfrm>
            <a:off x="7664021" y="13107964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568" y="26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45" name="bg object 9345"/>
          <p:cNvSpPr/>
          <p:nvPr/>
        </p:nvSpPr>
        <p:spPr>
          <a:xfrm>
            <a:off x="7663527" y="13103574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4">
                <a:moveTo>
                  <a:pt x="495" y="439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46" name="bg object 9346"/>
          <p:cNvSpPr/>
          <p:nvPr/>
        </p:nvSpPr>
        <p:spPr>
          <a:xfrm>
            <a:off x="7658732" y="13103574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00" y="0"/>
                </a:moveTo>
                <a:lnTo>
                  <a:pt x="0" y="5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47" name="bg object 9347"/>
          <p:cNvSpPr/>
          <p:nvPr/>
        </p:nvSpPr>
        <p:spPr>
          <a:xfrm>
            <a:off x="7650401" y="13020326"/>
            <a:ext cx="8890" cy="83820"/>
          </a:xfrm>
          <a:custGeom>
            <a:avLst/>
            <a:gdLst/>
            <a:ahLst/>
            <a:cxnLst/>
            <a:rect l="l" t="t" r="r" b="b"/>
            <a:pathLst>
              <a:path w="8890" h="83819">
                <a:moveTo>
                  <a:pt x="8330" y="837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48" name="bg object 9348"/>
          <p:cNvSpPr/>
          <p:nvPr/>
        </p:nvSpPr>
        <p:spPr>
          <a:xfrm>
            <a:off x="7650401" y="13015973"/>
            <a:ext cx="45720" cy="4445"/>
          </a:xfrm>
          <a:custGeom>
            <a:avLst/>
            <a:gdLst/>
            <a:ahLst/>
            <a:cxnLst/>
            <a:rect l="l" t="t" r="r" b="b"/>
            <a:pathLst>
              <a:path w="45720" h="4444">
                <a:moveTo>
                  <a:pt x="0" y="4355"/>
                </a:moveTo>
                <a:lnTo>
                  <a:pt x="451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49" name="bg object 9349"/>
          <p:cNvSpPr/>
          <p:nvPr/>
        </p:nvSpPr>
        <p:spPr>
          <a:xfrm>
            <a:off x="7695545" y="13015968"/>
            <a:ext cx="8890" cy="83820"/>
          </a:xfrm>
          <a:custGeom>
            <a:avLst/>
            <a:gdLst/>
            <a:ahLst/>
            <a:cxnLst/>
            <a:rect l="l" t="t" r="r" b="b"/>
            <a:pathLst>
              <a:path w="8890" h="83819">
                <a:moveTo>
                  <a:pt x="0" y="0"/>
                </a:moveTo>
                <a:lnTo>
                  <a:pt x="8330" y="837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50" name="bg object 9350"/>
          <p:cNvSpPr/>
          <p:nvPr/>
        </p:nvSpPr>
        <p:spPr>
          <a:xfrm>
            <a:off x="7698761" y="13099720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17" y="0"/>
                </a:moveTo>
                <a:lnTo>
                  <a:pt x="0" y="4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51" name="bg object 9351"/>
          <p:cNvSpPr/>
          <p:nvPr/>
        </p:nvSpPr>
        <p:spPr>
          <a:xfrm>
            <a:off x="7697723" y="13101479"/>
            <a:ext cx="3175" cy="5080"/>
          </a:xfrm>
          <a:custGeom>
            <a:avLst/>
            <a:gdLst/>
            <a:ahLst/>
            <a:cxnLst/>
            <a:rect l="l" t="t" r="r" b="b"/>
            <a:pathLst>
              <a:path w="3175" h="5080">
                <a:moveTo>
                  <a:pt x="2777" y="28"/>
                </a:moveTo>
                <a:lnTo>
                  <a:pt x="-194" y="28"/>
                </a:lnTo>
                <a:lnTo>
                  <a:pt x="-194" y="4549"/>
                </a:lnTo>
                <a:lnTo>
                  <a:pt x="2777" y="4549"/>
                </a:lnTo>
                <a:lnTo>
                  <a:pt x="2777" y="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52" name="bg object 9352"/>
          <p:cNvSpPr/>
          <p:nvPr/>
        </p:nvSpPr>
        <p:spPr>
          <a:xfrm>
            <a:off x="7693865" y="13106198"/>
            <a:ext cx="4445" cy="3175"/>
          </a:xfrm>
          <a:custGeom>
            <a:avLst/>
            <a:gdLst/>
            <a:ahLst/>
            <a:cxnLst/>
            <a:rect l="l" t="t" r="r" b="b"/>
            <a:pathLst>
              <a:path w="4445" h="3175">
                <a:moveTo>
                  <a:pt x="4203" y="0"/>
                </a:moveTo>
                <a:lnTo>
                  <a:pt x="0" y="27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53" name="bg object 9353"/>
          <p:cNvSpPr/>
          <p:nvPr/>
        </p:nvSpPr>
        <p:spPr>
          <a:xfrm>
            <a:off x="7666909" y="13108983"/>
            <a:ext cx="27305" cy="3175"/>
          </a:xfrm>
          <a:custGeom>
            <a:avLst/>
            <a:gdLst/>
            <a:ahLst/>
            <a:cxnLst/>
            <a:rect l="l" t="t" r="r" b="b"/>
            <a:pathLst>
              <a:path w="27304" h="3175">
                <a:moveTo>
                  <a:pt x="26961" y="0"/>
                </a:moveTo>
                <a:lnTo>
                  <a:pt x="0" y="25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54" name="bg object 9354"/>
          <p:cNvSpPr/>
          <p:nvPr/>
        </p:nvSpPr>
        <p:spPr>
          <a:xfrm>
            <a:off x="7841881" y="12970058"/>
            <a:ext cx="19050" cy="3810"/>
          </a:xfrm>
          <a:custGeom>
            <a:avLst/>
            <a:gdLst/>
            <a:ahLst/>
            <a:cxnLst/>
            <a:rect l="l" t="t" r="r" b="b"/>
            <a:pathLst>
              <a:path w="19050" h="3809">
                <a:moveTo>
                  <a:pt x="18757" y="0"/>
                </a:moveTo>
                <a:lnTo>
                  <a:pt x="0" y="32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55" name="bg object 9355"/>
          <p:cNvSpPr/>
          <p:nvPr/>
        </p:nvSpPr>
        <p:spPr>
          <a:xfrm>
            <a:off x="7841884" y="12973299"/>
            <a:ext cx="3175" cy="17145"/>
          </a:xfrm>
          <a:custGeom>
            <a:avLst/>
            <a:gdLst/>
            <a:ahLst/>
            <a:cxnLst/>
            <a:rect l="l" t="t" r="r" b="b"/>
            <a:pathLst>
              <a:path w="3175" h="17145">
                <a:moveTo>
                  <a:pt x="0" y="0"/>
                </a:moveTo>
                <a:lnTo>
                  <a:pt x="2882" y="16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56" name="bg object 9356"/>
          <p:cNvSpPr/>
          <p:nvPr/>
        </p:nvSpPr>
        <p:spPr>
          <a:xfrm>
            <a:off x="7844760" y="12986600"/>
            <a:ext cx="19050" cy="3810"/>
          </a:xfrm>
          <a:custGeom>
            <a:avLst/>
            <a:gdLst/>
            <a:ahLst/>
            <a:cxnLst/>
            <a:rect l="l" t="t" r="r" b="b"/>
            <a:pathLst>
              <a:path w="19050" h="3809">
                <a:moveTo>
                  <a:pt x="0" y="3238"/>
                </a:moveTo>
                <a:lnTo>
                  <a:pt x="187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57" name="bg object 9357"/>
          <p:cNvSpPr/>
          <p:nvPr/>
        </p:nvSpPr>
        <p:spPr>
          <a:xfrm>
            <a:off x="7860633" y="12970051"/>
            <a:ext cx="3175" cy="17145"/>
          </a:xfrm>
          <a:custGeom>
            <a:avLst/>
            <a:gdLst/>
            <a:ahLst/>
            <a:cxnLst/>
            <a:rect l="l" t="t" r="r" b="b"/>
            <a:pathLst>
              <a:path w="3175" h="17145">
                <a:moveTo>
                  <a:pt x="2882" y="165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58" name="bg object 9358"/>
          <p:cNvSpPr/>
          <p:nvPr/>
        </p:nvSpPr>
        <p:spPr>
          <a:xfrm>
            <a:off x="7833164" y="12968911"/>
            <a:ext cx="19050" cy="3810"/>
          </a:xfrm>
          <a:custGeom>
            <a:avLst/>
            <a:gdLst/>
            <a:ahLst/>
            <a:cxnLst/>
            <a:rect l="l" t="t" r="r" b="b"/>
            <a:pathLst>
              <a:path w="19050" h="3809">
                <a:moveTo>
                  <a:pt x="18757" y="0"/>
                </a:moveTo>
                <a:lnTo>
                  <a:pt x="0" y="32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59" name="bg object 9359"/>
          <p:cNvSpPr/>
          <p:nvPr/>
        </p:nvSpPr>
        <p:spPr>
          <a:xfrm>
            <a:off x="7833165" y="12972151"/>
            <a:ext cx="3175" cy="17145"/>
          </a:xfrm>
          <a:custGeom>
            <a:avLst/>
            <a:gdLst/>
            <a:ahLst/>
            <a:cxnLst/>
            <a:rect l="l" t="t" r="r" b="b"/>
            <a:pathLst>
              <a:path w="3175" h="17145">
                <a:moveTo>
                  <a:pt x="0" y="0"/>
                </a:moveTo>
                <a:lnTo>
                  <a:pt x="2882" y="16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60" name="bg object 9360"/>
          <p:cNvSpPr/>
          <p:nvPr/>
        </p:nvSpPr>
        <p:spPr>
          <a:xfrm>
            <a:off x="7836043" y="12985452"/>
            <a:ext cx="19050" cy="3810"/>
          </a:xfrm>
          <a:custGeom>
            <a:avLst/>
            <a:gdLst/>
            <a:ahLst/>
            <a:cxnLst/>
            <a:rect l="l" t="t" r="r" b="b"/>
            <a:pathLst>
              <a:path w="19050" h="3809">
                <a:moveTo>
                  <a:pt x="0" y="3238"/>
                </a:moveTo>
                <a:lnTo>
                  <a:pt x="187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61" name="bg object 9361"/>
          <p:cNvSpPr/>
          <p:nvPr/>
        </p:nvSpPr>
        <p:spPr>
          <a:xfrm>
            <a:off x="7851916" y="12968916"/>
            <a:ext cx="3175" cy="17145"/>
          </a:xfrm>
          <a:custGeom>
            <a:avLst/>
            <a:gdLst/>
            <a:ahLst/>
            <a:cxnLst/>
            <a:rect l="l" t="t" r="r" b="b"/>
            <a:pathLst>
              <a:path w="3175" h="17145">
                <a:moveTo>
                  <a:pt x="2882" y="165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62" name="bg object 9362"/>
          <p:cNvSpPr/>
          <p:nvPr/>
        </p:nvSpPr>
        <p:spPr>
          <a:xfrm>
            <a:off x="7680717" y="12995108"/>
            <a:ext cx="19050" cy="3810"/>
          </a:xfrm>
          <a:custGeom>
            <a:avLst/>
            <a:gdLst/>
            <a:ahLst/>
            <a:cxnLst/>
            <a:rect l="l" t="t" r="r" b="b"/>
            <a:pathLst>
              <a:path w="19050" h="3809">
                <a:moveTo>
                  <a:pt x="0" y="3238"/>
                </a:moveTo>
                <a:lnTo>
                  <a:pt x="187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63" name="bg object 9363"/>
          <p:cNvSpPr/>
          <p:nvPr/>
        </p:nvSpPr>
        <p:spPr>
          <a:xfrm>
            <a:off x="7699473" y="12995105"/>
            <a:ext cx="3175" cy="17145"/>
          </a:xfrm>
          <a:custGeom>
            <a:avLst/>
            <a:gdLst/>
            <a:ahLst/>
            <a:cxnLst/>
            <a:rect l="l" t="t" r="r" b="b"/>
            <a:pathLst>
              <a:path w="3175" h="17144">
                <a:moveTo>
                  <a:pt x="0" y="0"/>
                </a:moveTo>
                <a:lnTo>
                  <a:pt x="2882" y="165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64" name="bg object 9364"/>
          <p:cNvSpPr/>
          <p:nvPr/>
        </p:nvSpPr>
        <p:spPr>
          <a:xfrm>
            <a:off x="7683593" y="13011647"/>
            <a:ext cx="19050" cy="3810"/>
          </a:xfrm>
          <a:custGeom>
            <a:avLst/>
            <a:gdLst/>
            <a:ahLst/>
            <a:cxnLst/>
            <a:rect l="l" t="t" r="r" b="b"/>
            <a:pathLst>
              <a:path w="19050" h="3809">
                <a:moveTo>
                  <a:pt x="18757" y="0"/>
                </a:moveTo>
                <a:lnTo>
                  <a:pt x="0" y="32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65" name="bg object 9365"/>
          <p:cNvSpPr/>
          <p:nvPr/>
        </p:nvSpPr>
        <p:spPr>
          <a:xfrm>
            <a:off x="7680713" y="12998352"/>
            <a:ext cx="3175" cy="17145"/>
          </a:xfrm>
          <a:custGeom>
            <a:avLst/>
            <a:gdLst/>
            <a:ahLst/>
            <a:cxnLst/>
            <a:rect l="l" t="t" r="r" b="b"/>
            <a:pathLst>
              <a:path w="3175" h="17144">
                <a:moveTo>
                  <a:pt x="2882" y="165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66" name="bg object 9366"/>
          <p:cNvSpPr/>
          <p:nvPr/>
        </p:nvSpPr>
        <p:spPr>
          <a:xfrm>
            <a:off x="7672898" y="12999112"/>
            <a:ext cx="19050" cy="3810"/>
          </a:xfrm>
          <a:custGeom>
            <a:avLst/>
            <a:gdLst/>
            <a:ahLst/>
            <a:cxnLst/>
            <a:rect l="l" t="t" r="r" b="b"/>
            <a:pathLst>
              <a:path w="19050" h="3809">
                <a:moveTo>
                  <a:pt x="0" y="3251"/>
                </a:moveTo>
                <a:lnTo>
                  <a:pt x="187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67" name="bg object 9367"/>
          <p:cNvSpPr/>
          <p:nvPr/>
        </p:nvSpPr>
        <p:spPr>
          <a:xfrm>
            <a:off x="7691653" y="12999106"/>
            <a:ext cx="3175" cy="17145"/>
          </a:xfrm>
          <a:custGeom>
            <a:avLst/>
            <a:gdLst/>
            <a:ahLst/>
            <a:cxnLst/>
            <a:rect l="l" t="t" r="r" b="b"/>
            <a:pathLst>
              <a:path w="3175" h="17144">
                <a:moveTo>
                  <a:pt x="0" y="0"/>
                </a:moveTo>
                <a:lnTo>
                  <a:pt x="2882" y="16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68" name="bg object 9368"/>
          <p:cNvSpPr/>
          <p:nvPr/>
        </p:nvSpPr>
        <p:spPr>
          <a:xfrm>
            <a:off x="7675773" y="13015646"/>
            <a:ext cx="19050" cy="3810"/>
          </a:xfrm>
          <a:custGeom>
            <a:avLst/>
            <a:gdLst/>
            <a:ahLst/>
            <a:cxnLst/>
            <a:rect l="l" t="t" r="r" b="b"/>
            <a:pathLst>
              <a:path w="19050" h="3809">
                <a:moveTo>
                  <a:pt x="18757" y="0"/>
                </a:moveTo>
                <a:lnTo>
                  <a:pt x="0" y="32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69" name="bg object 9369"/>
          <p:cNvSpPr/>
          <p:nvPr/>
        </p:nvSpPr>
        <p:spPr>
          <a:xfrm>
            <a:off x="7672891" y="13002368"/>
            <a:ext cx="3175" cy="17145"/>
          </a:xfrm>
          <a:custGeom>
            <a:avLst/>
            <a:gdLst/>
            <a:ahLst/>
            <a:cxnLst/>
            <a:rect l="l" t="t" r="r" b="b"/>
            <a:pathLst>
              <a:path w="3175" h="17144">
                <a:moveTo>
                  <a:pt x="2882" y="165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70" name="bg object 9370"/>
          <p:cNvSpPr/>
          <p:nvPr/>
        </p:nvSpPr>
        <p:spPr>
          <a:xfrm>
            <a:off x="7649708" y="13002603"/>
            <a:ext cx="19050" cy="635"/>
          </a:xfrm>
          <a:custGeom>
            <a:avLst/>
            <a:gdLst/>
            <a:ahLst/>
            <a:cxnLst/>
            <a:rect l="l" t="t" r="r" b="b"/>
            <a:pathLst>
              <a:path w="19050" h="634">
                <a:moveTo>
                  <a:pt x="19024" y="2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71" name="bg object 9371"/>
          <p:cNvSpPr/>
          <p:nvPr/>
        </p:nvSpPr>
        <p:spPr>
          <a:xfrm>
            <a:off x="7649504" y="13002600"/>
            <a:ext cx="635" cy="17145"/>
          </a:xfrm>
          <a:custGeom>
            <a:avLst/>
            <a:gdLst/>
            <a:ahLst/>
            <a:cxnLst/>
            <a:rect l="l" t="t" r="r" b="b"/>
            <a:pathLst>
              <a:path w="634" h="17144">
                <a:moveTo>
                  <a:pt x="203" y="0"/>
                </a:moveTo>
                <a:lnTo>
                  <a:pt x="0" y="167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72" name="bg object 9372"/>
          <p:cNvSpPr/>
          <p:nvPr/>
        </p:nvSpPr>
        <p:spPr>
          <a:xfrm>
            <a:off x="7649504" y="13019394"/>
            <a:ext cx="19050" cy="635"/>
          </a:xfrm>
          <a:custGeom>
            <a:avLst/>
            <a:gdLst/>
            <a:ahLst/>
            <a:cxnLst/>
            <a:rect l="l" t="t" r="r" b="b"/>
            <a:pathLst>
              <a:path w="19050" h="634">
                <a:moveTo>
                  <a:pt x="0" y="0"/>
                </a:moveTo>
                <a:lnTo>
                  <a:pt x="19024" y="2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73" name="bg object 9373"/>
          <p:cNvSpPr/>
          <p:nvPr/>
        </p:nvSpPr>
        <p:spPr>
          <a:xfrm>
            <a:off x="7668529" y="13002823"/>
            <a:ext cx="635" cy="17145"/>
          </a:xfrm>
          <a:custGeom>
            <a:avLst/>
            <a:gdLst/>
            <a:ahLst/>
            <a:cxnLst/>
            <a:rect l="l" t="t" r="r" b="b"/>
            <a:pathLst>
              <a:path w="634" h="17144">
                <a:moveTo>
                  <a:pt x="0" y="16788"/>
                </a:moveTo>
                <a:lnTo>
                  <a:pt x="2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74" name="bg object 9374"/>
          <p:cNvSpPr/>
          <p:nvPr/>
        </p:nvSpPr>
        <p:spPr>
          <a:xfrm>
            <a:off x="7641348" y="12999886"/>
            <a:ext cx="19050" cy="635"/>
          </a:xfrm>
          <a:custGeom>
            <a:avLst/>
            <a:gdLst/>
            <a:ahLst/>
            <a:cxnLst/>
            <a:rect l="l" t="t" r="r" b="b"/>
            <a:pathLst>
              <a:path w="19050" h="634">
                <a:moveTo>
                  <a:pt x="19024" y="2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75" name="bg object 9375"/>
          <p:cNvSpPr/>
          <p:nvPr/>
        </p:nvSpPr>
        <p:spPr>
          <a:xfrm>
            <a:off x="7641141" y="12999883"/>
            <a:ext cx="635" cy="17145"/>
          </a:xfrm>
          <a:custGeom>
            <a:avLst/>
            <a:gdLst/>
            <a:ahLst/>
            <a:cxnLst/>
            <a:rect l="l" t="t" r="r" b="b"/>
            <a:pathLst>
              <a:path w="634" h="17144">
                <a:moveTo>
                  <a:pt x="203" y="0"/>
                </a:moveTo>
                <a:lnTo>
                  <a:pt x="0" y="167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76" name="bg object 9376"/>
          <p:cNvSpPr/>
          <p:nvPr/>
        </p:nvSpPr>
        <p:spPr>
          <a:xfrm>
            <a:off x="7641142" y="13016676"/>
            <a:ext cx="19050" cy="635"/>
          </a:xfrm>
          <a:custGeom>
            <a:avLst/>
            <a:gdLst/>
            <a:ahLst/>
            <a:cxnLst/>
            <a:rect l="l" t="t" r="r" b="b"/>
            <a:pathLst>
              <a:path w="19050" h="634">
                <a:moveTo>
                  <a:pt x="0" y="0"/>
                </a:moveTo>
                <a:lnTo>
                  <a:pt x="19024" y="2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77" name="bg object 9377"/>
          <p:cNvSpPr/>
          <p:nvPr/>
        </p:nvSpPr>
        <p:spPr>
          <a:xfrm>
            <a:off x="7660169" y="13000107"/>
            <a:ext cx="635" cy="17145"/>
          </a:xfrm>
          <a:custGeom>
            <a:avLst/>
            <a:gdLst/>
            <a:ahLst/>
            <a:cxnLst/>
            <a:rect l="l" t="t" r="r" b="b"/>
            <a:pathLst>
              <a:path w="634" h="17144">
                <a:moveTo>
                  <a:pt x="0" y="16788"/>
                </a:moveTo>
                <a:lnTo>
                  <a:pt x="2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78" name="bg object 9378"/>
          <p:cNvSpPr/>
          <p:nvPr/>
        </p:nvSpPr>
        <p:spPr>
          <a:xfrm>
            <a:off x="8389806" y="12901228"/>
            <a:ext cx="635" cy="22225"/>
          </a:xfrm>
          <a:custGeom>
            <a:avLst/>
            <a:gdLst/>
            <a:ahLst/>
            <a:cxnLst/>
            <a:rect l="l" t="t" r="r" b="b"/>
            <a:pathLst>
              <a:path w="634" h="22225">
                <a:moveTo>
                  <a:pt x="88" y="217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79" name="bg object 9379"/>
          <p:cNvSpPr/>
          <p:nvPr/>
        </p:nvSpPr>
        <p:spPr>
          <a:xfrm>
            <a:off x="8389811" y="12901233"/>
            <a:ext cx="22225" cy="635"/>
          </a:xfrm>
          <a:custGeom>
            <a:avLst/>
            <a:gdLst/>
            <a:ahLst/>
            <a:cxnLst/>
            <a:rect l="l" t="t" r="r" b="b"/>
            <a:pathLst>
              <a:path w="22225" h="634">
                <a:moveTo>
                  <a:pt x="0" y="0"/>
                </a:moveTo>
                <a:lnTo>
                  <a:pt x="21894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80" name="bg object 9380"/>
          <p:cNvSpPr/>
          <p:nvPr/>
        </p:nvSpPr>
        <p:spPr>
          <a:xfrm>
            <a:off x="8411708" y="12887013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142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81" name="bg object 9381"/>
          <p:cNvSpPr/>
          <p:nvPr/>
        </p:nvSpPr>
        <p:spPr>
          <a:xfrm>
            <a:off x="8411619" y="12815025"/>
            <a:ext cx="635" cy="72390"/>
          </a:xfrm>
          <a:custGeom>
            <a:avLst/>
            <a:gdLst/>
            <a:ahLst/>
            <a:cxnLst/>
            <a:rect l="l" t="t" r="r" b="b"/>
            <a:pathLst>
              <a:path w="634" h="72390">
                <a:moveTo>
                  <a:pt x="88" y="719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82" name="bg object 9382"/>
          <p:cNvSpPr/>
          <p:nvPr/>
        </p:nvSpPr>
        <p:spPr>
          <a:xfrm>
            <a:off x="8244674" y="12814985"/>
            <a:ext cx="167005" cy="635"/>
          </a:xfrm>
          <a:custGeom>
            <a:avLst/>
            <a:gdLst/>
            <a:ahLst/>
            <a:cxnLst/>
            <a:rect l="l" t="t" r="r" b="b"/>
            <a:pathLst>
              <a:path w="167004" h="634">
                <a:moveTo>
                  <a:pt x="166949" y="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83" name="bg object 9383"/>
          <p:cNvSpPr/>
          <p:nvPr/>
        </p:nvSpPr>
        <p:spPr>
          <a:xfrm>
            <a:off x="8244630" y="12814991"/>
            <a:ext cx="635" cy="73025"/>
          </a:xfrm>
          <a:custGeom>
            <a:avLst/>
            <a:gdLst/>
            <a:ahLst/>
            <a:cxnLst/>
            <a:rect l="l" t="t" r="r" b="b"/>
            <a:pathLst>
              <a:path w="634" h="73025">
                <a:moveTo>
                  <a:pt x="50" y="0"/>
                </a:moveTo>
                <a:lnTo>
                  <a:pt x="0" y="728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84" name="bg object 9384"/>
          <p:cNvSpPr/>
          <p:nvPr/>
        </p:nvSpPr>
        <p:spPr>
          <a:xfrm>
            <a:off x="8244631" y="12887798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0"/>
                </a:moveTo>
                <a:lnTo>
                  <a:pt x="0" y="142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85" name="bg object 9385"/>
          <p:cNvSpPr/>
          <p:nvPr/>
        </p:nvSpPr>
        <p:spPr>
          <a:xfrm>
            <a:off x="8244631" y="12902090"/>
            <a:ext cx="20320" cy="635"/>
          </a:xfrm>
          <a:custGeom>
            <a:avLst/>
            <a:gdLst/>
            <a:ahLst/>
            <a:cxnLst/>
            <a:rect l="l" t="t" r="r" b="b"/>
            <a:pathLst>
              <a:path w="20320" h="634">
                <a:moveTo>
                  <a:pt x="0" y="0"/>
                </a:moveTo>
                <a:lnTo>
                  <a:pt x="20167" y="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86" name="bg object 9386"/>
          <p:cNvSpPr/>
          <p:nvPr/>
        </p:nvSpPr>
        <p:spPr>
          <a:xfrm>
            <a:off x="8264780" y="12902107"/>
            <a:ext cx="635" cy="27305"/>
          </a:xfrm>
          <a:custGeom>
            <a:avLst/>
            <a:gdLst/>
            <a:ahLst/>
            <a:cxnLst/>
            <a:rect l="l" t="t" r="r" b="b"/>
            <a:pathLst>
              <a:path w="634" h="27304">
                <a:moveTo>
                  <a:pt x="12" y="0"/>
                </a:moveTo>
                <a:lnTo>
                  <a:pt x="0" y="267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87" name="bg object 9387"/>
          <p:cNvSpPr/>
          <p:nvPr/>
        </p:nvSpPr>
        <p:spPr>
          <a:xfrm>
            <a:off x="8264776" y="12928827"/>
            <a:ext cx="119380" cy="635"/>
          </a:xfrm>
          <a:custGeom>
            <a:avLst/>
            <a:gdLst/>
            <a:ahLst/>
            <a:cxnLst/>
            <a:rect l="l" t="t" r="r" b="b"/>
            <a:pathLst>
              <a:path w="119379" h="634">
                <a:moveTo>
                  <a:pt x="0" y="0"/>
                </a:moveTo>
                <a:lnTo>
                  <a:pt x="119262" y="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388" name="bg object 9388"/>
          <p:cNvPicPr/>
          <p:nvPr/>
        </p:nvPicPr>
        <p:blipFill>
          <a:blip r:embed="rId234" cstate="print"/>
          <a:stretch>
            <a:fillRect/>
          </a:stretch>
        </p:blipFill>
        <p:spPr>
          <a:xfrm>
            <a:off x="8031480" y="12883570"/>
            <a:ext cx="79042" cy="121885"/>
          </a:xfrm>
          <a:prstGeom prst="rect">
            <a:avLst/>
          </a:prstGeom>
        </p:spPr>
      </p:pic>
      <p:sp>
        <p:nvSpPr>
          <p:cNvPr id="9389" name="bg object 9389"/>
          <p:cNvSpPr/>
          <p:nvPr/>
        </p:nvSpPr>
        <p:spPr>
          <a:xfrm>
            <a:off x="8236493" y="12790608"/>
            <a:ext cx="17145" cy="9525"/>
          </a:xfrm>
          <a:custGeom>
            <a:avLst/>
            <a:gdLst/>
            <a:ahLst/>
            <a:cxnLst/>
            <a:rect l="l" t="t" r="r" b="b"/>
            <a:pathLst>
              <a:path w="17145" h="9525">
                <a:moveTo>
                  <a:pt x="16776" y="0"/>
                </a:moveTo>
                <a:lnTo>
                  <a:pt x="0" y="90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90" name="bg object 9390"/>
          <p:cNvSpPr/>
          <p:nvPr/>
        </p:nvSpPr>
        <p:spPr>
          <a:xfrm>
            <a:off x="8236498" y="12799620"/>
            <a:ext cx="8255" cy="15240"/>
          </a:xfrm>
          <a:custGeom>
            <a:avLst/>
            <a:gdLst/>
            <a:ahLst/>
            <a:cxnLst/>
            <a:rect l="l" t="t" r="r" b="b"/>
            <a:pathLst>
              <a:path w="8254" h="15240">
                <a:moveTo>
                  <a:pt x="0" y="0"/>
                </a:moveTo>
                <a:lnTo>
                  <a:pt x="7975" y="148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91" name="bg object 9391"/>
          <p:cNvSpPr/>
          <p:nvPr/>
        </p:nvSpPr>
        <p:spPr>
          <a:xfrm>
            <a:off x="8244470" y="12805459"/>
            <a:ext cx="17145" cy="9525"/>
          </a:xfrm>
          <a:custGeom>
            <a:avLst/>
            <a:gdLst/>
            <a:ahLst/>
            <a:cxnLst/>
            <a:rect l="l" t="t" r="r" b="b"/>
            <a:pathLst>
              <a:path w="17145" h="9525">
                <a:moveTo>
                  <a:pt x="0" y="9016"/>
                </a:moveTo>
                <a:lnTo>
                  <a:pt x="167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92" name="bg object 9392"/>
          <p:cNvSpPr/>
          <p:nvPr/>
        </p:nvSpPr>
        <p:spPr>
          <a:xfrm>
            <a:off x="8253276" y="12790604"/>
            <a:ext cx="8255" cy="15240"/>
          </a:xfrm>
          <a:custGeom>
            <a:avLst/>
            <a:gdLst/>
            <a:ahLst/>
            <a:cxnLst/>
            <a:rect l="l" t="t" r="r" b="b"/>
            <a:pathLst>
              <a:path w="8254" h="15240">
                <a:moveTo>
                  <a:pt x="7949" y="148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93" name="bg object 9393"/>
          <p:cNvSpPr/>
          <p:nvPr/>
        </p:nvSpPr>
        <p:spPr>
          <a:xfrm>
            <a:off x="8227862" y="12792268"/>
            <a:ext cx="17145" cy="9525"/>
          </a:xfrm>
          <a:custGeom>
            <a:avLst/>
            <a:gdLst/>
            <a:ahLst/>
            <a:cxnLst/>
            <a:rect l="l" t="t" r="r" b="b"/>
            <a:pathLst>
              <a:path w="17145" h="9525">
                <a:moveTo>
                  <a:pt x="16776" y="0"/>
                </a:moveTo>
                <a:lnTo>
                  <a:pt x="0" y="90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94" name="bg object 9394"/>
          <p:cNvSpPr/>
          <p:nvPr/>
        </p:nvSpPr>
        <p:spPr>
          <a:xfrm>
            <a:off x="8227867" y="12801279"/>
            <a:ext cx="8255" cy="15240"/>
          </a:xfrm>
          <a:custGeom>
            <a:avLst/>
            <a:gdLst/>
            <a:ahLst/>
            <a:cxnLst/>
            <a:rect l="l" t="t" r="r" b="b"/>
            <a:pathLst>
              <a:path w="8254" h="15240">
                <a:moveTo>
                  <a:pt x="0" y="0"/>
                </a:moveTo>
                <a:lnTo>
                  <a:pt x="7949" y="148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95" name="bg object 9395"/>
          <p:cNvSpPr/>
          <p:nvPr/>
        </p:nvSpPr>
        <p:spPr>
          <a:xfrm>
            <a:off x="8235821" y="12807128"/>
            <a:ext cx="17145" cy="9525"/>
          </a:xfrm>
          <a:custGeom>
            <a:avLst/>
            <a:gdLst/>
            <a:ahLst/>
            <a:cxnLst/>
            <a:rect l="l" t="t" r="r" b="b"/>
            <a:pathLst>
              <a:path w="17145" h="9525">
                <a:moveTo>
                  <a:pt x="0" y="8991"/>
                </a:moveTo>
                <a:lnTo>
                  <a:pt x="167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96" name="bg object 9396"/>
          <p:cNvSpPr/>
          <p:nvPr/>
        </p:nvSpPr>
        <p:spPr>
          <a:xfrm>
            <a:off x="8244644" y="12792265"/>
            <a:ext cx="8255" cy="15240"/>
          </a:xfrm>
          <a:custGeom>
            <a:avLst/>
            <a:gdLst/>
            <a:ahLst/>
            <a:cxnLst/>
            <a:rect l="l" t="t" r="r" b="b"/>
            <a:pathLst>
              <a:path w="8254" h="15240">
                <a:moveTo>
                  <a:pt x="7949" y="148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97" name="bg object 9397"/>
          <p:cNvSpPr/>
          <p:nvPr/>
        </p:nvSpPr>
        <p:spPr>
          <a:xfrm>
            <a:off x="8392979" y="1279782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98" name="bg object 9398"/>
          <p:cNvSpPr/>
          <p:nvPr/>
        </p:nvSpPr>
        <p:spPr>
          <a:xfrm>
            <a:off x="8412020" y="1279782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99" name="bg object 9399"/>
          <p:cNvSpPr/>
          <p:nvPr/>
        </p:nvSpPr>
        <p:spPr>
          <a:xfrm>
            <a:off x="8392983" y="1281467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3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00" name="bg object 9400"/>
          <p:cNvSpPr/>
          <p:nvPr/>
        </p:nvSpPr>
        <p:spPr>
          <a:xfrm>
            <a:off x="8392979" y="1279782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01" name="bg object 9401"/>
          <p:cNvSpPr/>
          <p:nvPr/>
        </p:nvSpPr>
        <p:spPr>
          <a:xfrm>
            <a:off x="8401375" y="1279520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02" name="bg object 9402"/>
          <p:cNvSpPr/>
          <p:nvPr/>
        </p:nvSpPr>
        <p:spPr>
          <a:xfrm>
            <a:off x="8420397" y="1279520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03" name="bg object 9403"/>
          <p:cNvSpPr/>
          <p:nvPr/>
        </p:nvSpPr>
        <p:spPr>
          <a:xfrm>
            <a:off x="8401373" y="1281205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04" name="bg object 9404"/>
          <p:cNvSpPr/>
          <p:nvPr/>
        </p:nvSpPr>
        <p:spPr>
          <a:xfrm>
            <a:off x="8401375" y="1279520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05" name="bg object 9405"/>
          <p:cNvSpPr/>
          <p:nvPr/>
        </p:nvSpPr>
        <p:spPr>
          <a:xfrm>
            <a:off x="9060460" y="1279533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3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06" name="bg object 9406"/>
          <p:cNvSpPr/>
          <p:nvPr/>
        </p:nvSpPr>
        <p:spPr>
          <a:xfrm>
            <a:off x="9060457" y="1279533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07" name="bg object 9407"/>
          <p:cNvSpPr/>
          <p:nvPr/>
        </p:nvSpPr>
        <p:spPr>
          <a:xfrm>
            <a:off x="9060457" y="1281218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08" name="bg object 9408"/>
          <p:cNvSpPr/>
          <p:nvPr/>
        </p:nvSpPr>
        <p:spPr>
          <a:xfrm>
            <a:off x="9079497" y="1279533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09" name="bg object 9409"/>
          <p:cNvSpPr/>
          <p:nvPr/>
        </p:nvSpPr>
        <p:spPr>
          <a:xfrm>
            <a:off x="8602518" y="12903429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10" name="bg object 9410"/>
          <p:cNvSpPr/>
          <p:nvPr/>
        </p:nvSpPr>
        <p:spPr>
          <a:xfrm>
            <a:off x="8602431" y="12898991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88" y="44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11" name="bg object 9411"/>
          <p:cNvSpPr/>
          <p:nvPr/>
        </p:nvSpPr>
        <p:spPr>
          <a:xfrm>
            <a:off x="8597610" y="12898986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25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12" name="bg object 9412"/>
          <p:cNvSpPr/>
          <p:nvPr/>
        </p:nvSpPr>
        <p:spPr>
          <a:xfrm>
            <a:off x="8597320" y="12814673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92" y="843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13" name="bg object 9413"/>
          <p:cNvSpPr/>
          <p:nvPr/>
        </p:nvSpPr>
        <p:spPr>
          <a:xfrm>
            <a:off x="8597324" y="12814667"/>
            <a:ext cx="45720" cy="635"/>
          </a:xfrm>
          <a:custGeom>
            <a:avLst/>
            <a:gdLst/>
            <a:ahLst/>
            <a:cxnLst/>
            <a:rect l="l" t="t" r="r" b="b"/>
            <a:pathLst>
              <a:path w="45720" h="634">
                <a:moveTo>
                  <a:pt x="0" y="12"/>
                </a:moveTo>
                <a:lnTo>
                  <a:pt x="454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14" name="bg object 9414"/>
          <p:cNvSpPr/>
          <p:nvPr/>
        </p:nvSpPr>
        <p:spPr>
          <a:xfrm>
            <a:off x="8642732" y="12814663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92" y="843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15" name="bg object 9415"/>
          <p:cNvSpPr/>
          <p:nvPr/>
        </p:nvSpPr>
        <p:spPr>
          <a:xfrm>
            <a:off x="8637877" y="12898991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16" name="bg object 9416"/>
          <p:cNvSpPr/>
          <p:nvPr/>
        </p:nvSpPr>
        <p:spPr>
          <a:xfrm>
            <a:off x="8637355" y="12898986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20" y="0"/>
                </a:moveTo>
                <a:lnTo>
                  <a:pt x="0" y="50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17" name="bg object 9417"/>
          <p:cNvSpPr/>
          <p:nvPr/>
        </p:nvSpPr>
        <p:spPr>
          <a:xfrm>
            <a:off x="8632881" y="12904018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4470" y="0"/>
                </a:moveTo>
                <a:lnTo>
                  <a:pt x="0" y="23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18" name="bg object 9418"/>
          <p:cNvSpPr/>
          <p:nvPr/>
        </p:nvSpPr>
        <p:spPr>
          <a:xfrm>
            <a:off x="8605819" y="12906389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706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19" name="bg object 9419"/>
          <p:cNvSpPr/>
          <p:nvPr/>
        </p:nvSpPr>
        <p:spPr>
          <a:xfrm>
            <a:off x="8843384" y="12903464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20" name="bg object 9420"/>
          <p:cNvSpPr/>
          <p:nvPr/>
        </p:nvSpPr>
        <p:spPr>
          <a:xfrm>
            <a:off x="8843298" y="12899027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88" y="44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21" name="bg object 9421"/>
          <p:cNvSpPr/>
          <p:nvPr/>
        </p:nvSpPr>
        <p:spPr>
          <a:xfrm>
            <a:off x="8838476" y="12899021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25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22" name="bg object 9422"/>
          <p:cNvSpPr/>
          <p:nvPr/>
        </p:nvSpPr>
        <p:spPr>
          <a:xfrm>
            <a:off x="8838186" y="12814720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92" y="8435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23" name="bg object 9423"/>
          <p:cNvSpPr/>
          <p:nvPr/>
        </p:nvSpPr>
        <p:spPr>
          <a:xfrm>
            <a:off x="8838190" y="12814677"/>
            <a:ext cx="45720" cy="635"/>
          </a:xfrm>
          <a:custGeom>
            <a:avLst/>
            <a:gdLst/>
            <a:ahLst/>
            <a:cxnLst/>
            <a:rect l="l" t="t" r="r" b="b"/>
            <a:pathLst>
              <a:path w="45720" h="634">
                <a:moveTo>
                  <a:pt x="0" y="38"/>
                </a:moveTo>
                <a:lnTo>
                  <a:pt x="454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24" name="bg object 9424"/>
          <p:cNvSpPr/>
          <p:nvPr/>
        </p:nvSpPr>
        <p:spPr>
          <a:xfrm>
            <a:off x="8883616" y="12814681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92" y="843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25" name="bg object 9425"/>
          <p:cNvSpPr/>
          <p:nvPr/>
        </p:nvSpPr>
        <p:spPr>
          <a:xfrm>
            <a:off x="8878748" y="12899026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56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26" name="bg object 9426"/>
          <p:cNvSpPr/>
          <p:nvPr/>
        </p:nvSpPr>
        <p:spPr>
          <a:xfrm>
            <a:off x="8878221" y="12899022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20" y="0"/>
                </a:moveTo>
                <a:lnTo>
                  <a:pt x="0" y="50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27" name="bg object 9427"/>
          <p:cNvSpPr/>
          <p:nvPr/>
        </p:nvSpPr>
        <p:spPr>
          <a:xfrm>
            <a:off x="8873772" y="12904036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444" y="0"/>
                </a:moveTo>
                <a:lnTo>
                  <a:pt x="0" y="23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28" name="bg object 9428"/>
          <p:cNvSpPr/>
          <p:nvPr/>
        </p:nvSpPr>
        <p:spPr>
          <a:xfrm>
            <a:off x="8846690" y="12906425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707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29" name="bg object 9429"/>
          <p:cNvSpPr/>
          <p:nvPr/>
        </p:nvSpPr>
        <p:spPr>
          <a:xfrm>
            <a:off x="8588929" y="1279520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30" name="bg object 9430"/>
          <p:cNvSpPr/>
          <p:nvPr/>
        </p:nvSpPr>
        <p:spPr>
          <a:xfrm>
            <a:off x="8588929" y="1279520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31" name="bg object 9431"/>
          <p:cNvSpPr/>
          <p:nvPr/>
        </p:nvSpPr>
        <p:spPr>
          <a:xfrm>
            <a:off x="8588929" y="1281205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32" name="bg object 9432"/>
          <p:cNvSpPr/>
          <p:nvPr/>
        </p:nvSpPr>
        <p:spPr>
          <a:xfrm>
            <a:off x="8607954" y="1279520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33" name="bg object 9433"/>
          <p:cNvSpPr/>
          <p:nvPr/>
        </p:nvSpPr>
        <p:spPr>
          <a:xfrm>
            <a:off x="8597323" y="1279782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34" name="bg object 9434"/>
          <p:cNvSpPr/>
          <p:nvPr/>
        </p:nvSpPr>
        <p:spPr>
          <a:xfrm>
            <a:off x="8597324" y="1279782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35" name="bg object 9435"/>
          <p:cNvSpPr/>
          <p:nvPr/>
        </p:nvSpPr>
        <p:spPr>
          <a:xfrm>
            <a:off x="8597324" y="1281468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36" name="bg object 9436"/>
          <p:cNvSpPr/>
          <p:nvPr/>
        </p:nvSpPr>
        <p:spPr>
          <a:xfrm>
            <a:off x="8616347" y="1279783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37" name="bg object 9437"/>
          <p:cNvSpPr/>
          <p:nvPr/>
        </p:nvSpPr>
        <p:spPr>
          <a:xfrm>
            <a:off x="8632103" y="1279518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38" name="bg object 9438"/>
          <p:cNvSpPr/>
          <p:nvPr/>
        </p:nvSpPr>
        <p:spPr>
          <a:xfrm>
            <a:off x="8651126" y="1279518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39" name="bg object 9439"/>
          <p:cNvSpPr/>
          <p:nvPr/>
        </p:nvSpPr>
        <p:spPr>
          <a:xfrm>
            <a:off x="8632102" y="1281204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40" name="bg object 9440"/>
          <p:cNvSpPr/>
          <p:nvPr/>
        </p:nvSpPr>
        <p:spPr>
          <a:xfrm>
            <a:off x="8632103" y="1279518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41" name="bg object 9441"/>
          <p:cNvSpPr/>
          <p:nvPr/>
        </p:nvSpPr>
        <p:spPr>
          <a:xfrm>
            <a:off x="8623709" y="1279781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42" name="bg object 9442"/>
          <p:cNvSpPr/>
          <p:nvPr/>
        </p:nvSpPr>
        <p:spPr>
          <a:xfrm>
            <a:off x="8642732" y="1279781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43" name="bg object 9443"/>
          <p:cNvSpPr/>
          <p:nvPr/>
        </p:nvSpPr>
        <p:spPr>
          <a:xfrm>
            <a:off x="8623708" y="1281466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44" name="bg object 9444"/>
          <p:cNvSpPr/>
          <p:nvPr/>
        </p:nvSpPr>
        <p:spPr>
          <a:xfrm>
            <a:off x="8623709" y="1279781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45" name="bg object 9445"/>
          <p:cNvSpPr/>
          <p:nvPr/>
        </p:nvSpPr>
        <p:spPr>
          <a:xfrm>
            <a:off x="8838194" y="1279786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3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46" name="bg object 9446"/>
          <p:cNvSpPr/>
          <p:nvPr/>
        </p:nvSpPr>
        <p:spPr>
          <a:xfrm>
            <a:off x="8838190" y="1279786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47" name="bg object 9447"/>
          <p:cNvSpPr/>
          <p:nvPr/>
        </p:nvSpPr>
        <p:spPr>
          <a:xfrm>
            <a:off x="8838190" y="1281471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48" name="bg object 9448"/>
          <p:cNvSpPr/>
          <p:nvPr/>
        </p:nvSpPr>
        <p:spPr>
          <a:xfrm>
            <a:off x="8857231" y="1279786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49" name="bg object 9449"/>
          <p:cNvSpPr/>
          <p:nvPr/>
        </p:nvSpPr>
        <p:spPr>
          <a:xfrm>
            <a:off x="8829799" y="1279523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3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50" name="bg object 9450"/>
          <p:cNvSpPr/>
          <p:nvPr/>
        </p:nvSpPr>
        <p:spPr>
          <a:xfrm>
            <a:off x="8829797" y="1279523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51" name="bg object 9451"/>
          <p:cNvSpPr/>
          <p:nvPr/>
        </p:nvSpPr>
        <p:spPr>
          <a:xfrm>
            <a:off x="8829797" y="1281209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52" name="bg object 9452"/>
          <p:cNvSpPr/>
          <p:nvPr/>
        </p:nvSpPr>
        <p:spPr>
          <a:xfrm>
            <a:off x="8848836" y="1279523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53" name="bg object 9453"/>
          <p:cNvSpPr/>
          <p:nvPr/>
        </p:nvSpPr>
        <p:spPr>
          <a:xfrm>
            <a:off x="8872971" y="1279520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54" name="bg object 9454"/>
          <p:cNvSpPr/>
          <p:nvPr/>
        </p:nvSpPr>
        <p:spPr>
          <a:xfrm>
            <a:off x="8891994" y="1279520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55" name="bg object 9455"/>
          <p:cNvSpPr/>
          <p:nvPr/>
        </p:nvSpPr>
        <p:spPr>
          <a:xfrm>
            <a:off x="8872969" y="1281205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56" name="bg object 9456"/>
          <p:cNvSpPr/>
          <p:nvPr/>
        </p:nvSpPr>
        <p:spPr>
          <a:xfrm>
            <a:off x="8872971" y="1279520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57" name="bg object 9457"/>
          <p:cNvSpPr/>
          <p:nvPr/>
        </p:nvSpPr>
        <p:spPr>
          <a:xfrm>
            <a:off x="8864575" y="1279783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58" name="bg object 9458"/>
          <p:cNvSpPr/>
          <p:nvPr/>
        </p:nvSpPr>
        <p:spPr>
          <a:xfrm>
            <a:off x="8883616" y="1279783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59" name="bg object 9459"/>
          <p:cNvSpPr/>
          <p:nvPr/>
        </p:nvSpPr>
        <p:spPr>
          <a:xfrm>
            <a:off x="8864579" y="1281468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3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60" name="bg object 9460"/>
          <p:cNvSpPr/>
          <p:nvPr/>
        </p:nvSpPr>
        <p:spPr>
          <a:xfrm>
            <a:off x="8864575" y="1279783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61" name="bg object 9461"/>
          <p:cNvSpPr/>
          <p:nvPr/>
        </p:nvSpPr>
        <p:spPr>
          <a:xfrm>
            <a:off x="9119776" y="12924095"/>
            <a:ext cx="1905" cy="3810"/>
          </a:xfrm>
          <a:custGeom>
            <a:avLst/>
            <a:gdLst/>
            <a:ahLst/>
            <a:cxnLst/>
            <a:rect l="l" t="t" r="r" b="b"/>
            <a:pathLst>
              <a:path w="1904" h="3809">
                <a:moveTo>
                  <a:pt x="0" y="0"/>
                </a:moveTo>
                <a:lnTo>
                  <a:pt x="1511" y="35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62" name="bg object 9462"/>
          <p:cNvSpPr/>
          <p:nvPr/>
        </p:nvSpPr>
        <p:spPr>
          <a:xfrm>
            <a:off x="9121283" y="12927669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0" y="0"/>
                </a:moveTo>
                <a:lnTo>
                  <a:pt x="3594" y="14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63" name="bg object 9463"/>
          <p:cNvSpPr/>
          <p:nvPr/>
        </p:nvSpPr>
        <p:spPr>
          <a:xfrm>
            <a:off x="9124871" y="12928529"/>
            <a:ext cx="115570" cy="635"/>
          </a:xfrm>
          <a:custGeom>
            <a:avLst/>
            <a:gdLst/>
            <a:ahLst/>
            <a:cxnLst/>
            <a:rect l="l" t="t" r="r" b="b"/>
            <a:pathLst>
              <a:path w="115570" h="634">
                <a:moveTo>
                  <a:pt x="0" y="596"/>
                </a:moveTo>
                <a:lnTo>
                  <a:pt x="1152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64" name="bg object 9464"/>
          <p:cNvSpPr/>
          <p:nvPr/>
        </p:nvSpPr>
        <p:spPr>
          <a:xfrm>
            <a:off x="9240159" y="12927021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0" y="1511"/>
                </a:moveTo>
                <a:lnTo>
                  <a:pt x="35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65" name="bg object 9465"/>
          <p:cNvSpPr/>
          <p:nvPr/>
        </p:nvSpPr>
        <p:spPr>
          <a:xfrm>
            <a:off x="9243713" y="12923457"/>
            <a:ext cx="1905" cy="3810"/>
          </a:xfrm>
          <a:custGeom>
            <a:avLst/>
            <a:gdLst/>
            <a:ahLst/>
            <a:cxnLst/>
            <a:rect l="l" t="t" r="r" b="b"/>
            <a:pathLst>
              <a:path w="1904" h="3809">
                <a:moveTo>
                  <a:pt x="0" y="3568"/>
                </a:moveTo>
                <a:lnTo>
                  <a:pt x="147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66" name="bg object 9466"/>
          <p:cNvSpPr/>
          <p:nvPr/>
        </p:nvSpPr>
        <p:spPr>
          <a:xfrm>
            <a:off x="9245071" y="12897330"/>
            <a:ext cx="635" cy="26670"/>
          </a:xfrm>
          <a:custGeom>
            <a:avLst/>
            <a:gdLst/>
            <a:ahLst/>
            <a:cxnLst/>
            <a:rect l="l" t="t" r="r" b="b"/>
            <a:pathLst>
              <a:path w="634" h="26670">
                <a:moveTo>
                  <a:pt x="114" y="261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67" name="bg object 9467"/>
          <p:cNvSpPr/>
          <p:nvPr/>
        </p:nvSpPr>
        <p:spPr>
          <a:xfrm>
            <a:off x="9245067" y="12897332"/>
            <a:ext cx="12065" cy="635"/>
          </a:xfrm>
          <a:custGeom>
            <a:avLst/>
            <a:gdLst/>
            <a:ahLst/>
            <a:cxnLst/>
            <a:rect l="l" t="t" r="r" b="b"/>
            <a:pathLst>
              <a:path w="12065" h="634">
                <a:moveTo>
                  <a:pt x="0" y="0"/>
                </a:moveTo>
                <a:lnTo>
                  <a:pt x="11798" y="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68" name="bg object 9468"/>
          <p:cNvSpPr/>
          <p:nvPr/>
        </p:nvSpPr>
        <p:spPr>
          <a:xfrm>
            <a:off x="9256864" y="12886902"/>
            <a:ext cx="3175" cy="10795"/>
          </a:xfrm>
          <a:custGeom>
            <a:avLst/>
            <a:gdLst/>
            <a:ahLst/>
            <a:cxnLst/>
            <a:rect l="l" t="t" r="r" b="b"/>
            <a:pathLst>
              <a:path w="3175" h="10795">
                <a:moveTo>
                  <a:pt x="0" y="10464"/>
                </a:moveTo>
                <a:lnTo>
                  <a:pt x="27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69" name="bg object 9469"/>
          <p:cNvSpPr/>
          <p:nvPr/>
        </p:nvSpPr>
        <p:spPr>
          <a:xfrm>
            <a:off x="9259588" y="12879188"/>
            <a:ext cx="7620" cy="8255"/>
          </a:xfrm>
          <a:custGeom>
            <a:avLst/>
            <a:gdLst/>
            <a:ahLst/>
            <a:cxnLst/>
            <a:rect l="l" t="t" r="r" b="b"/>
            <a:pathLst>
              <a:path w="7620" h="8254">
                <a:moveTo>
                  <a:pt x="0" y="7708"/>
                </a:moveTo>
                <a:lnTo>
                  <a:pt x="75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70" name="bg object 9470"/>
          <p:cNvSpPr/>
          <p:nvPr/>
        </p:nvSpPr>
        <p:spPr>
          <a:xfrm>
            <a:off x="9267187" y="12876308"/>
            <a:ext cx="10795" cy="3175"/>
          </a:xfrm>
          <a:custGeom>
            <a:avLst/>
            <a:gdLst/>
            <a:ahLst/>
            <a:cxnLst/>
            <a:rect l="l" t="t" r="r" b="b"/>
            <a:pathLst>
              <a:path w="10795" h="3175">
                <a:moveTo>
                  <a:pt x="0" y="2882"/>
                </a:moveTo>
                <a:lnTo>
                  <a:pt x="104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71" name="bg object 9471"/>
          <p:cNvSpPr/>
          <p:nvPr/>
        </p:nvSpPr>
        <p:spPr>
          <a:xfrm>
            <a:off x="9277544" y="12862849"/>
            <a:ext cx="635" cy="13970"/>
          </a:xfrm>
          <a:custGeom>
            <a:avLst/>
            <a:gdLst/>
            <a:ahLst/>
            <a:cxnLst/>
            <a:rect l="l" t="t" r="r" b="b"/>
            <a:pathLst>
              <a:path w="634" h="13970">
                <a:moveTo>
                  <a:pt x="50" y="134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72" name="bg object 9472"/>
          <p:cNvSpPr/>
          <p:nvPr/>
        </p:nvSpPr>
        <p:spPr>
          <a:xfrm>
            <a:off x="9277545" y="12862755"/>
            <a:ext cx="7620" cy="635"/>
          </a:xfrm>
          <a:custGeom>
            <a:avLst/>
            <a:gdLst/>
            <a:ahLst/>
            <a:cxnLst/>
            <a:rect l="l" t="t" r="r" b="b"/>
            <a:pathLst>
              <a:path w="7620" h="634">
                <a:moveTo>
                  <a:pt x="0" y="88"/>
                </a:moveTo>
                <a:lnTo>
                  <a:pt x="75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73" name="bg object 9473"/>
          <p:cNvSpPr/>
          <p:nvPr/>
        </p:nvSpPr>
        <p:spPr>
          <a:xfrm>
            <a:off x="9285076" y="12814818"/>
            <a:ext cx="635" cy="48260"/>
          </a:xfrm>
          <a:custGeom>
            <a:avLst/>
            <a:gdLst/>
            <a:ahLst/>
            <a:cxnLst/>
            <a:rect l="l" t="t" r="r" b="b"/>
            <a:pathLst>
              <a:path w="634" h="48259">
                <a:moveTo>
                  <a:pt x="0" y="47941"/>
                </a:moveTo>
                <a:lnTo>
                  <a:pt x="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74" name="bg object 9474"/>
          <p:cNvSpPr/>
          <p:nvPr/>
        </p:nvSpPr>
        <p:spPr>
          <a:xfrm>
            <a:off x="9068855" y="12814822"/>
            <a:ext cx="216535" cy="0"/>
          </a:xfrm>
          <a:custGeom>
            <a:avLst/>
            <a:gdLst/>
            <a:ahLst/>
            <a:cxnLst/>
            <a:rect l="l" t="t" r="r" b="b"/>
            <a:pathLst>
              <a:path w="216534">
                <a:moveTo>
                  <a:pt x="2162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75" name="bg object 9475"/>
          <p:cNvSpPr/>
          <p:nvPr/>
        </p:nvSpPr>
        <p:spPr>
          <a:xfrm>
            <a:off x="9068853" y="12814822"/>
            <a:ext cx="0" cy="72390"/>
          </a:xfrm>
          <a:custGeom>
            <a:avLst/>
            <a:gdLst/>
            <a:ahLst/>
            <a:cxnLst/>
            <a:rect l="l" t="t" r="r" b="b"/>
            <a:pathLst>
              <a:path h="72390">
                <a:moveTo>
                  <a:pt x="0" y="0"/>
                </a:moveTo>
                <a:lnTo>
                  <a:pt x="0" y="723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76" name="bg object 9476"/>
          <p:cNvSpPr/>
          <p:nvPr/>
        </p:nvSpPr>
        <p:spPr>
          <a:xfrm>
            <a:off x="9068853" y="12887047"/>
            <a:ext cx="29209" cy="635"/>
          </a:xfrm>
          <a:custGeom>
            <a:avLst/>
            <a:gdLst/>
            <a:ahLst/>
            <a:cxnLst/>
            <a:rect l="l" t="t" r="r" b="b"/>
            <a:pathLst>
              <a:path w="29209" h="634">
                <a:moveTo>
                  <a:pt x="0" y="88"/>
                </a:moveTo>
                <a:lnTo>
                  <a:pt x="289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77" name="bg object 9477"/>
          <p:cNvSpPr/>
          <p:nvPr/>
        </p:nvSpPr>
        <p:spPr>
          <a:xfrm>
            <a:off x="9097793" y="12887050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0"/>
                </a:moveTo>
                <a:lnTo>
                  <a:pt x="0" y="143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78" name="bg object 9478"/>
          <p:cNvSpPr/>
          <p:nvPr/>
        </p:nvSpPr>
        <p:spPr>
          <a:xfrm>
            <a:off x="9097793" y="12901292"/>
            <a:ext cx="22225" cy="635"/>
          </a:xfrm>
          <a:custGeom>
            <a:avLst/>
            <a:gdLst/>
            <a:ahLst/>
            <a:cxnLst/>
            <a:rect l="l" t="t" r="r" b="b"/>
            <a:pathLst>
              <a:path w="22225" h="634">
                <a:moveTo>
                  <a:pt x="0" y="88"/>
                </a:moveTo>
                <a:lnTo>
                  <a:pt x="2198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79" name="bg object 9479"/>
          <p:cNvSpPr/>
          <p:nvPr/>
        </p:nvSpPr>
        <p:spPr>
          <a:xfrm>
            <a:off x="9119776" y="12901296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0"/>
                </a:moveTo>
                <a:lnTo>
                  <a:pt x="0" y="227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80" name="bg object 9480"/>
          <p:cNvSpPr/>
          <p:nvPr/>
        </p:nvSpPr>
        <p:spPr>
          <a:xfrm>
            <a:off x="9067574" y="1279780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81" name="bg object 9481"/>
          <p:cNvSpPr/>
          <p:nvPr/>
        </p:nvSpPr>
        <p:spPr>
          <a:xfrm>
            <a:off x="9067570" y="1279780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82" name="bg object 9482"/>
          <p:cNvSpPr/>
          <p:nvPr/>
        </p:nvSpPr>
        <p:spPr>
          <a:xfrm>
            <a:off x="9067570" y="1281467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83" name="bg object 9483"/>
          <p:cNvSpPr/>
          <p:nvPr/>
        </p:nvSpPr>
        <p:spPr>
          <a:xfrm>
            <a:off x="9086598" y="1279781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84" name="bg object 9484"/>
          <p:cNvSpPr/>
          <p:nvPr/>
        </p:nvSpPr>
        <p:spPr>
          <a:xfrm>
            <a:off x="9264645" y="1279780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85" name="bg object 9485"/>
          <p:cNvSpPr/>
          <p:nvPr/>
        </p:nvSpPr>
        <p:spPr>
          <a:xfrm>
            <a:off x="9283673" y="1279780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86" name="bg object 9486"/>
          <p:cNvSpPr/>
          <p:nvPr/>
        </p:nvSpPr>
        <p:spPr>
          <a:xfrm>
            <a:off x="9264649" y="1281467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87" name="bg object 9487"/>
          <p:cNvSpPr/>
          <p:nvPr/>
        </p:nvSpPr>
        <p:spPr>
          <a:xfrm>
            <a:off x="9264645" y="1279781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88" name="bg object 9488"/>
          <p:cNvSpPr/>
          <p:nvPr/>
        </p:nvSpPr>
        <p:spPr>
          <a:xfrm>
            <a:off x="9273033" y="1279518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89" name="bg object 9489"/>
          <p:cNvSpPr/>
          <p:nvPr/>
        </p:nvSpPr>
        <p:spPr>
          <a:xfrm>
            <a:off x="9292061" y="1279518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90" name="bg object 9490"/>
          <p:cNvSpPr/>
          <p:nvPr/>
        </p:nvSpPr>
        <p:spPr>
          <a:xfrm>
            <a:off x="9273037" y="1281205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91" name="bg object 9491"/>
          <p:cNvSpPr/>
          <p:nvPr/>
        </p:nvSpPr>
        <p:spPr>
          <a:xfrm>
            <a:off x="9273033" y="1279518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92" name="bg object 9492"/>
          <p:cNvSpPr/>
          <p:nvPr/>
        </p:nvSpPr>
        <p:spPr>
          <a:xfrm>
            <a:off x="11663278" y="12898202"/>
            <a:ext cx="11430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114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93" name="bg object 9493"/>
          <p:cNvSpPr/>
          <p:nvPr/>
        </p:nvSpPr>
        <p:spPr>
          <a:xfrm>
            <a:off x="11661764" y="12890163"/>
            <a:ext cx="1905" cy="8255"/>
          </a:xfrm>
          <a:custGeom>
            <a:avLst/>
            <a:gdLst/>
            <a:ahLst/>
            <a:cxnLst/>
            <a:rect l="l" t="t" r="r" b="b"/>
            <a:pathLst>
              <a:path w="1904" h="8254">
                <a:moveTo>
                  <a:pt x="1511" y="80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94" name="bg object 9494"/>
          <p:cNvSpPr/>
          <p:nvPr/>
        </p:nvSpPr>
        <p:spPr>
          <a:xfrm>
            <a:off x="11657324" y="12883295"/>
            <a:ext cx="4445" cy="6985"/>
          </a:xfrm>
          <a:custGeom>
            <a:avLst/>
            <a:gdLst/>
            <a:ahLst/>
            <a:cxnLst/>
            <a:rect l="l" t="t" r="r" b="b"/>
            <a:pathLst>
              <a:path w="4445" h="6984">
                <a:moveTo>
                  <a:pt x="4444" y="68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95" name="bg object 9495"/>
          <p:cNvSpPr/>
          <p:nvPr/>
        </p:nvSpPr>
        <p:spPr>
          <a:xfrm>
            <a:off x="11650589" y="12878689"/>
            <a:ext cx="6985" cy="5080"/>
          </a:xfrm>
          <a:custGeom>
            <a:avLst/>
            <a:gdLst/>
            <a:ahLst/>
            <a:cxnLst/>
            <a:rect l="l" t="t" r="r" b="b"/>
            <a:pathLst>
              <a:path w="6984" h="5079">
                <a:moveTo>
                  <a:pt x="6730" y="46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96" name="bg object 9496"/>
          <p:cNvSpPr/>
          <p:nvPr/>
        </p:nvSpPr>
        <p:spPr>
          <a:xfrm>
            <a:off x="11642601" y="12877010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4">
                <a:moveTo>
                  <a:pt x="7988" y="16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97" name="bg object 9497"/>
          <p:cNvSpPr/>
          <p:nvPr/>
        </p:nvSpPr>
        <p:spPr>
          <a:xfrm>
            <a:off x="11642606" y="12863368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136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98" name="bg object 9498"/>
          <p:cNvSpPr/>
          <p:nvPr/>
        </p:nvSpPr>
        <p:spPr>
          <a:xfrm>
            <a:off x="11635279" y="12863374"/>
            <a:ext cx="7620" cy="0"/>
          </a:xfrm>
          <a:custGeom>
            <a:avLst/>
            <a:gdLst/>
            <a:ahLst/>
            <a:cxnLst/>
            <a:rect l="l" t="t" r="r" b="b"/>
            <a:pathLst>
              <a:path w="7620">
                <a:moveTo>
                  <a:pt x="73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99" name="bg object 9499"/>
          <p:cNvSpPr/>
          <p:nvPr/>
        </p:nvSpPr>
        <p:spPr>
          <a:xfrm>
            <a:off x="11635284" y="12816131"/>
            <a:ext cx="0" cy="47625"/>
          </a:xfrm>
          <a:custGeom>
            <a:avLst/>
            <a:gdLst/>
            <a:ahLst/>
            <a:cxnLst/>
            <a:rect l="l" t="t" r="r" b="b"/>
            <a:pathLst>
              <a:path h="47625">
                <a:moveTo>
                  <a:pt x="0" y="47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00" name="bg object 9500"/>
          <p:cNvSpPr/>
          <p:nvPr/>
        </p:nvSpPr>
        <p:spPr>
          <a:xfrm>
            <a:off x="11635284" y="12816137"/>
            <a:ext cx="215265" cy="0"/>
          </a:xfrm>
          <a:custGeom>
            <a:avLst/>
            <a:gdLst/>
            <a:ahLst/>
            <a:cxnLst/>
            <a:rect l="l" t="t" r="r" b="b"/>
            <a:pathLst>
              <a:path w="215265">
                <a:moveTo>
                  <a:pt x="0" y="0"/>
                </a:moveTo>
                <a:lnTo>
                  <a:pt x="2149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01" name="bg object 9501"/>
          <p:cNvSpPr/>
          <p:nvPr/>
        </p:nvSpPr>
        <p:spPr>
          <a:xfrm>
            <a:off x="11850253" y="12816137"/>
            <a:ext cx="0" cy="72390"/>
          </a:xfrm>
          <a:custGeom>
            <a:avLst/>
            <a:gdLst/>
            <a:ahLst/>
            <a:cxnLst/>
            <a:rect l="l" t="t" r="r" b="b"/>
            <a:pathLst>
              <a:path h="72390">
                <a:moveTo>
                  <a:pt x="0" y="0"/>
                </a:moveTo>
                <a:lnTo>
                  <a:pt x="0" y="723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02" name="bg object 9502"/>
          <p:cNvSpPr/>
          <p:nvPr/>
        </p:nvSpPr>
        <p:spPr>
          <a:xfrm>
            <a:off x="11821259" y="12888504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99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03" name="bg object 9503"/>
          <p:cNvSpPr/>
          <p:nvPr/>
        </p:nvSpPr>
        <p:spPr>
          <a:xfrm>
            <a:off x="11821263" y="12888504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0"/>
                </a:moveTo>
                <a:lnTo>
                  <a:pt x="0" y="143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04" name="bg object 9504"/>
          <p:cNvSpPr/>
          <p:nvPr/>
        </p:nvSpPr>
        <p:spPr>
          <a:xfrm>
            <a:off x="11799077" y="12902847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2218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05" name="bg object 9505"/>
          <p:cNvSpPr/>
          <p:nvPr/>
        </p:nvSpPr>
        <p:spPr>
          <a:xfrm>
            <a:off x="11799073" y="12902847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0"/>
                </a:moveTo>
                <a:lnTo>
                  <a:pt x="0" y="216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06" name="bg object 9506"/>
          <p:cNvSpPr/>
          <p:nvPr/>
        </p:nvSpPr>
        <p:spPr>
          <a:xfrm>
            <a:off x="11797346" y="12924451"/>
            <a:ext cx="1905" cy="4445"/>
          </a:xfrm>
          <a:custGeom>
            <a:avLst/>
            <a:gdLst/>
            <a:ahLst/>
            <a:cxnLst/>
            <a:rect l="l" t="t" r="r" b="b"/>
            <a:pathLst>
              <a:path w="1904" h="4445">
                <a:moveTo>
                  <a:pt x="1727" y="0"/>
                </a:moveTo>
                <a:lnTo>
                  <a:pt x="0" y="42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07" name="bg object 9507"/>
          <p:cNvSpPr/>
          <p:nvPr/>
        </p:nvSpPr>
        <p:spPr>
          <a:xfrm>
            <a:off x="11793131" y="12928689"/>
            <a:ext cx="4445" cy="1905"/>
          </a:xfrm>
          <a:custGeom>
            <a:avLst/>
            <a:gdLst/>
            <a:ahLst/>
            <a:cxnLst/>
            <a:rect l="l" t="t" r="r" b="b"/>
            <a:pathLst>
              <a:path w="4445" h="1904">
                <a:moveTo>
                  <a:pt x="4216" y="0"/>
                </a:moveTo>
                <a:lnTo>
                  <a:pt x="0" y="17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08" name="bg object 9508"/>
          <p:cNvSpPr/>
          <p:nvPr/>
        </p:nvSpPr>
        <p:spPr>
          <a:xfrm>
            <a:off x="11679753" y="12930418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11338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09" name="bg object 9509"/>
          <p:cNvSpPr/>
          <p:nvPr/>
        </p:nvSpPr>
        <p:spPr>
          <a:xfrm>
            <a:off x="11676167" y="12928907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3581" y="15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10" name="bg object 9510"/>
          <p:cNvSpPr/>
          <p:nvPr/>
        </p:nvSpPr>
        <p:spPr>
          <a:xfrm>
            <a:off x="11674701" y="12925302"/>
            <a:ext cx="1905" cy="3810"/>
          </a:xfrm>
          <a:custGeom>
            <a:avLst/>
            <a:gdLst/>
            <a:ahLst/>
            <a:cxnLst/>
            <a:rect l="l" t="t" r="r" b="b"/>
            <a:pathLst>
              <a:path w="1904" h="3809">
                <a:moveTo>
                  <a:pt x="1460" y="360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11" name="bg object 9511"/>
          <p:cNvSpPr/>
          <p:nvPr/>
        </p:nvSpPr>
        <p:spPr>
          <a:xfrm>
            <a:off x="11674707" y="12898197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71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12" name="bg object 9512"/>
          <p:cNvSpPr/>
          <p:nvPr/>
        </p:nvSpPr>
        <p:spPr>
          <a:xfrm>
            <a:off x="11663278" y="12898202"/>
            <a:ext cx="11430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114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13" name="bg object 9513"/>
          <p:cNvSpPr/>
          <p:nvPr/>
        </p:nvSpPr>
        <p:spPr>
          <a:xfrm>
            <a:off x="11661764" y="12890163"/>
            <a:ext cx="1905" cy="8255"/>
          </a:xfrm>
          <a:custGeom>
            <a:avLst/>
            <a:gdLst/>
            <a:ahLst/>
            <a:cxnLst/>
            <a:rect l="l" t="t" r="r" b="b"/>
            <a:pathLst>
              <a:path w="1904" h="8254">
                <a:moveTo>
                  <a:pt x="1511" y="80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14" name="bg object 9514"/>
          <p:cNvSpPr/>
          <p:nvPr/>
        </p:nvSpPr>
        <p:spPr>
          <a:xfrm>
            <a:off x="11657324" y="12883295"/>
            <a:ext cx="4445" cy="6985"/>
          </a:xfrm>
          <a:custGeom>
            <a:avLst/>
            <a:gdLst/>
            <a:ahLst/>
            <a:cxnLst/>
            <a:rect l="l" t="t" r="r" b="b"/>
            <a:pathLst>
              <a:path w="4445" h="6984">
                <a:moveTo>
                  <a:pt x="4444" y="68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15" name="bg object 9515"/>
          <p:cNvSpPr/>
          <p:nvPr/>
        </p:nvSpPr>
        <p:spPr>
          <a:xfrm>
            <a:off x="11650589" y="12878689"/>
            <a:ext cx="6985" cy="5080"/>
          </a:xfrm>
          <a:custGeom>
            <a:avLst/>
            <a:gdLst/>
            <a:ahLst/>
            <a:cxnLst/>
            <a:rect l="l" t="t" r="r" b="b"/>
            <a:pathLst>
              <a:path w="6984" h="5079">
                <a:moveTo>
                  <a:pt x="6730" y="46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16" name="bg object 9516"/>
          <p:cNvSpPr/>
          <p:nvPr/>
        </p:nvSpPr>
        <p:spPr>
          <a:xfrm>
            <a:off x="11642601" y="12877010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4">
                <a:moveTo>
                  <a:pt x="7988" y="16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17" name="bg object 9517"/>
          <p:cNvSpPr/>
          <p:nvPr/>
        </p:nvSpPr>
        <p:spPr>
          <a:xfrm>
            <a:off x="11642606" y="12863368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136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18" name="bg object 9518"/>
          <p:cNvSpPr/>
          <p:nvPr/>
        </p:nvSpPr>
        <p:spPr>
          <a:xfrm>
            <a:off x="11635279" y="12863374"/>
            <a:ext cx="7620" cy="0"/>
          </a:xfrm>
          <a:custGeom>
            <a:avLst/>
            <a:gdLst/>
            <a:ahLst/>
            <a:cxnLst/>
            <a:rect l="l" t="t" r="r" b="b"/>
            <a:pathLst>
              <a:path w="7620">
                <a:moveTo>
                  <a:pt x="73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19" name="bg object 9519"/>
          <p:cNvSpPr/>
          <p:nvPr/>
        </p:nvSpPr>
        <p:spPr>
          <a:xfrm>
            <a:off x="11635284" y="12816131"/>
            <a:ext cx="0" cy="47625"/>
          </a:xfrm>
          <a:custGeom>
            <a:avLst/>
            <a:gdLst/>
            <a:ahLst/>
            <a:cxnLst/>
            <a:rect l="l" t="t" r="r" b="b"/>
            <a:pathLst>
              <a:path h="47625">
                <a:moveTo>
                  <a:pt x="0" y="47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20" name="bg object 9520"/>
          <p:cNvSpPr/>
          <p:nvPr/>
        </p:nvSpPr>
        <p:spPr>
          <a:xfrm>
            <a:off x="11635284" y="12816137"/>
            <a:ext cx="215265" cy="0"/>
          </a:xfrm>
          <a:custGeom>
            <a:avLst/>
            <a:gdLst/>
            <a:ahLst/>
            <a:cxnLst/>
            <a:rect l="l" t="t" r="r" b="b"/>
            <a:pathLst>
              <a:path w="215265">
                <a:moveTo>
                  <a:pt x="0" y="0"/>
                </a:moveTo>
                <a:lnTo>
                  <a:pt x="2149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21" name="bg object 9521"/>
          <p:cNvSpPr/>
          <p:nvPr/>
        </p:nvSpPr>
        <p:spPr>
          <a:xfrm>
            <a:off x="11850253" y="12816137"/>
            <a:ext cx="0" cy="72390"/>
          </a:xfrm>
          <a:custGeom>
            <a:avLst/>
            <a:gdLst/>
            <a:ahLst/>
            <a:cxnLst/>
            <a:rect l="l" t="t" r="r" b="b"/>
            <a:pathLst>
              <a:path h="72390">
                <a:moveTo>
                  <a:pt x="0" y="0"/>
                </a:moveTo>
                <a:lnTo>
                  <a:pt x="0" y="723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22" name="bg object 9522"/>
          <p:cNvSpPr/>
          <p:nvPr/>
        </p:nvSpPr>
        <p:spPr>
          <a:xfrm>
            <a:off x="11821259" y="12888504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99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23" name="bg object 9523"/>
          <p:cNvSpPr/>
          <p:nvPr/>
        </p:nvSpPr>
        <p:spPr>
          <a:xfrm>
            <a:off x="11821263" y="12888504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0"/>
                </a:moveTo>
                <a:lnTo>
                  <a:pt x="0" y="143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24" name="bg object 9524"/>
          <p:cNvSpPr/>
          <p:nvPr/>
        </p:nvSpPr>
        <p:spPr>
          <a:xfrm>
            <a:off x="11799077" y="12902847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2218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25" name="bg object 9525"/>
          <p:cNvSpPr/>
          <p:nvPr/>
        </p:nvSpPr>
        <p:spPr>
          <a:xfrm>
            <a:off x="11799073" y="12902847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0"/>
                </a:moveTo>
                <a:lnTo>
                  <a:pt x="0" y="216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26" name="bg object 9526"/>
          <p:cNvSpPr/>
          <p:nvPr/>
        </p:nvSpPr>
        <p:spPr>
          <a:xfrm>
            <a:off x="11797346" y="12924451"/>
            <a:ext cx="1905" cy="4445"/>
          </a:xfrm>
          <a:custGeom>
            <a:avLst/>
            <a:gdLst/>
            <a:ahLst/>
            <a:cxnLst/>
            <a:rect l="l" t="t" r="r" b="b"/>
            <a:pathLst>
              <a:path w="1904" h="4445">
                <a:moveTo>
                  <a:pt x="1727" y="0"/>
                </a:moveTo>
                <a:lnTo>
                  <a:pt x="0" y="42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27" name="bg object 9527"/>
          <p:cNvSpPr/>
          <p:nvPr/>
        </p:nvSpPr>
        <p:spPr>
          <a:xfrm>
            <a:off x="11793131" y="12928689"/>
            <a:ext cx="4445" cy="1905"/>
          </a:xfrm>
          <a:custGeom>
            <a:avLst/>
            <a:gdLst/>
            <a:ahLst/>
            <a:cxnLst/>
            <a:rect l="l" t="t" r="r" b="b"/>
            <a:pathLst>
              <a:path w="4445" h="1904">
                <a:moveTo>
                  <a:pt x="4216" y="0"/>
                </a:moveTo>
                <a:lnTo>
                  <a:pt x="0" y="17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28" name="bg object 9528"/>
          <p:cNvSpPr/>
          <p:nvPr/>
        </p:nvSpPr>
        <p:spPr>
          <a:xfrm>
            <a:off x="11679753" y="12930418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11338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29" name="bg object 9529"/>
          <p:cNvSpPr/>
          <p:nvPr/>
        </p:nvSpPr>
        <p:spPr>
          <a:xfrm>
            <a:off x="11676167" y="12928907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3581" y="15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30" name="bg object 9530"/>
          <p:cNvSpPr/>
          <p:nvPr/>
        </p:nvSpPr>
        <p:spPr>
          <a:xfrm>
            <a:off x="11674701" y="12925302"/>
            <a:ext cx="1905" cy="3810"/>
          </a:xfrm>
          <a:custGeom>
            <a:avLst/>
            <a:gdLst/>
            <a:ahLst/>
            <a:cxnLst/>
            <a:rect l="l" t="t" r="r" b="b"/>
            <a:pathLst>
              <a:path w="1904" h="3809">
                <a:moveTo>
                  <a:pt x="1460" y="360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31" name="bg object 9531"/>
          <p:cNvSpPr/>
          <p:nvPr/>
        </p:nvSpPr>
        <p:spPr>
          <a:xfrm>
            <a:off x="11674707" y="12898197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71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32" name="bg object 9532"/>
          <p:cNvSpPr/>
          <p:nvPr/>
        </p:nvSpPr>
        <p:spPr>
          <a:xfrm>
            <a:off x="10605761" y="1279957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33" name="bg object 9533"/>
          <p:cNvSpPr/>
          <p:nvPr/>
        </p:nvSpPr>
        <p:spPr>
          <a:xfrm>
            <a:off x="10624789" y="1279957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34" name="bg object 9534"/>
          <p:cNvSpPr/>
          <p:nvPr/>
        </p:nvSpPr>
        <p:spPr>
          <a:xfrm>
            <a:off x="10605765" y="1281644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35" name="bg object 9535"/>
          <p:cNvSpPr/>
          <p:nvPr/>
        </p:nvSpPr>
        <p:spPr>
          <a:xfrm>
            <a:off x="10605761" y="1279957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36" name="bg object 9536"/>
          <p:cNvSpPr/>
          <p:nvPr/>
        </p:nvSpPr>
        <p:spPr>
          <a:xfrm>
            <a:off x="10614151" y="1279694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37" name="bg object 9537"/>
          <p:cNvSpPr/>
          <p:nvPr/>
        </p:nvSpPr>
        <p:spPr>
          <a:xfrm>
            <a:off x="10633179" y="1279694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38" name="bg object 9538"/>
          <p:cNvSpPr/>
          <p:nvPr/>
        </p:nvSpPr>
        <p:spPr>
          <a:xfrm>
            <a:off x="10614155" y="1281381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39" name="bg object 9539"/>
          <p:cNvSpPr/>
          <p:nvPr/>
        </p:nvSpPr>
        <p:spPr>
          <a:xfrm>
            <a:off x="10614151" y="1279694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40" name="bg object 9540"/>
          <p:cNvSpPr/>
          <p:nvPr/>
        </p:nvSpPr>
        <p:spPr>
          <a:xfrm>
            <a:off x="10584582" y="12905302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41" name="bg object 9541"/>
          <p:cNvSpPr/>
          <p:nvPr/>
        </p:nvSpPr>
        <p:spPr>
          <a:xfrm>
            <a:off x="10584524" y="12900850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63" y="44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42" name="bg object 9542"/>
          <p:cNvSpPr/>
          <p:nvPr/>
        </p:nvSpPr>
        <p:spPr>
          <a:xfrm>
            <a:off x="10579680" y="12900847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38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43" name="bg object 9543"/>
          <p:cNvSpPr/>
          <p:nvPr/>
        </p:nvSpPr>
        <p:spPr>
          <a:xfrm>
            <a:off x="10579389" y="12816470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92" y="844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44" name="bg object 9544"/>
          <p:cNvSpPr/>
          <p:nvPr/>
        </p:nvSpPr>
        <p:spPr>
          <a:xfrm>
            <a:off x="10579394" y="12816437"/>
            <a:ext cx="45720" cy="635"/>
          </a:xfrm>
          <a:custGeom>
            <a:avLst/>
            <a:gdLst/>
            <a:ahLst/>
            <a:cxnLst/>
            <a:rect l="l" t="t" r="r" b="b"/>
            <a:pathLst>
              <a:path w="45720" h="634">
                <a:moveTo>
                  <a:pt x="0" y="38"/>
                </a:moveTo>
                <a:lnTo>
                  <a:pt x="454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45" name="bg object 9545"/>
          <p:cNvSpPr/>
          <p:nvPr/>
        </p:nvSpPr>
        <p:spPr>
          <a:xfrm>
            <a:off x="10624789" y="12816441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92" y="844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46" name="bg object 9546"/>
          <p:cNvSpPr/>
          <p:nvPr/>
        </p:nvSpPr>
        <p:spPr>
          <a:xfrm>
            <a:off x="10619920" y="12900869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56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47" name="bg object 9547"/>
          <p:cNvSpPr/>
          <p:nvPr/>
        </p:nvSpPr>
        <p:spPr>
          <a:xfrm>
            <a:off x="10619397" y="12900865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20" y="0"/>
                </a:moveTo>
                <a:lnTo>
                  <a:pt x="0" y="50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48" name="bg object 9548"/>
          <p:cNvSpPr/>
          <p:nvPr/>
        </p:nvSpPr>
        <p:spPr>
          <a:xfrm>
            <a:off x="10614950" y="12905884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444" y="0"/>
                </a:moveTo>
                <a:lnTo>
                  <a:pt x="0" y="23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49" name="bg object 9549"/>
          <p:cNvSpPr/>
          <p:nvPr/>
        </p:nvSpPr>
        <p:spPr>
          <a:xfrm>
            <a:off x="10587883" y="12908274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706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50" name="bg object 9550"/>
          <p:cNvSpPr/>
          <p:nvPr/>
        </p:nvSpPr>
        <p:spPr>
          <a:xfrm>
            <a:off x="10584582" y="12905302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51" name="bg object 9551"/>
          <p:cNvSpPr/>
          <p:nvPr/>
        </p:nvSpPr>
        <p:spPr>
          <a:xfrm>
            <a:off x="10584524" y="12900850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63" y="44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52" name="bg object 9552"/>
          <p:cNvSpPr/>
          <p:nvPr/>
        </p:nvSpPr>
        <p:spPr>
          <a:xfrm>
            <a:off x="10579680" y="12900847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38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53" name="bg object 9553"/>
          <p:cNvSpPr/>
          <p:nvPr/>
        </p:nvSpPr>
        <p:spPr>
          <a:xfrm>
            <a:off x="10579389" y="12816470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92" y="844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54" name="bg object 9554"/>
          <p:cNvSpPr/>
          <p:nvPr/>
        </p:nvSpPr>
        <p:spPr>
          <a:xfrm>
            <a:off x="10579394" y="12816437"/>
            <a:ext cx="45720" cy="635"/>
          </a:xfrm>
          <a:custGeom>
            <a:avLst/>
            <a:gdLst/>
            <a:ahLst/>
            <a:cxnLst/>
            <a:rect l="l" t="t" r="r" b="b"/>
            <a:pathLst>
              <a:path w="45720" h="634">
                <a:moveTo>
                  <a:pt x="0" y="38"/>
                </a:moveTo>
                <a:lnTo>
                  <a:pt x="454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55" name="bg object 9555"/>
          <p:cNvSpPr/>
          <p:nvPr/>
        </p:nvSpPr>
        <p:spPr>
          <a:xfrm>
            <a:off x="10624789" y="12816441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92" y="844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56" name="bg object 9556"/>
          <p:cNvSpPr/>
          <p:nvPr/>
        </p:nvSpPr>
        <p:spPr>
          <a:xfrm>
            <a:off x="10619920" y="12900869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56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57" name="bg object 9557"/>
          <p:cNvSpPr/>
          <p:nvPr/>
        </p:nvSpPr>
        <p:spPr>
          <a:xfrm>
            <a:off x="10619397" y="12900865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20" y="0"/>
                </a:moveTo>
                <a:lnTo>
                  <a:pt x="0" y="50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58" name="bg object 9558"/>
          <p:cNvSpPr/>
          <p:nvPr/>
        </p:nvSpPr>
        <p:spPr>
          <a:xfrm>
            <a:off x="10614950" y="12905884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444" y="0"/>
                </a:moveTo>
                <a:lnTo>
                  <a:pt x="0" y="23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59" name="bg object 9559"/>
          <p:cNvSpPr/>
          <p:nvPr/>
        </p:nvSpPr>
        <p:spPr>
          <a:xfrm>
            <a:off x="10587883" y="12908274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706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60" name="bg object 9560"/>
          <p:cNvSpPr/>
          <p:nvPr/>
        </p:nvSpPr>
        <p:spPr>
          <a:xfrm>
            <a:off x="9959215" y="12889569"/>
            <a:ext cx="1905" cy="8255"/>
          </a:xfrm>
          <a:custGeom>
            <a:avLst/>
            <a:gdLst/>
            <a:ahLst/>
            <a:cxnLst/>
            <a:rect l="l" t="t" r="r" b="b"/>
            <a:pathLst>
              <a:path w="1904" h="8254">
                <a:moveTo>
                  <a:pt x="1485" y="80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61" name="bg object 9561"/>
          <p:cNvSpPr/>
          <p:nvPr/>
        </p:nvSpPr>
        <p:spPr>
          <a:xfrm>
            <a:off x="9954767" y="12882701"/>
            <a:ext cx="4445" cy="6985"/>
          </a:xfrm>
          <a:custGeom>
            <a:avLst/>
            <a:gdLst/>
            <a:ahLst/>
            <a:cxnLst/>
            <a:rect l="l" t="t" r="r" b="b"/>
            <a:pathLst>
              <a:path w="4445" h="6984">
                <a:moveTo>
                  <a:pt x="4444" y="68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62" name="bg object 9562"/>
          <p:cNvSpPr/>
          <p:nvPr/>
        </p:nvSpPr>
        <p:spPr>
          <a:xfrm>
            <a:off x="9948046" y="12878081"/>
            <a:ext cx="6985" cy="5080"/>
          </a:xfrm>
          <a:custGeom>
            <a:avLst/>
            <a:gdLst/>
            <a:ahLst/>
            <a:cxnLst/>
            <a:rect l="l" t="t" r="r" b="b"/>
            <a:pathLst>
              <a:path w="6984" h="5079">
                <a:moveTo>
                  <a:pt x="6718" y="462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63" name="bg object 9563"/>
          <p:cNvSpPr/>
          <p:nvPr/>
        </p:nvSpPr>
        <p:spPr>
          <a:xfrm>
            <a:off x="9940061" y="12876399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4">
                <a:moveTo>
                  <a:pt x="7988" y="16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64" name="bg object 9564"/>
          <p:cNvSpPr/>
          <p:nvPr/>
        </p:nvSpPr>
        <p:spPr>
          <a:xfrm>
            <a:off x="9940066" y="12862820"/>
            <a:ext cx="635" cy="13970"/>
          </a:xfrm>
          <a:custGeom>
            <a:avLst/>
            <a:gdLst/>
            <a:ahLst/>
            <a:cxnLst/>
            <a:rect l="l" t="t" r="r" b="b"/>
            <a:pathLst>
              <a:path w="634" h="13970">
                <a:moveTo>
                  <a:pt x="0" y="13575"/>
                </a:moveTo>
                <a:lnTo>
                  <a:pt x="8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65" name="bg object 9565"/>
          <p:cNvSpPr/>
          <p:nvPr/>
        </p:nvSpPr>
        <p:spPr>
          <a:xfrm>
            <a:off x="9932696" y="12862675"/>
            <a:ext cx="7620" cy="635"/>
          </a:xfrm>
          <a:custGeom>
            <a:avLst/>
            <a:gdLst/>
            <a:ahLst/>
            <a:cxnLst/>
            <a:rect l="l" t="t" r="r" b="b"/>
            <a:pathLst>
              <a:path w="7620" h="634">
                <a:moveTo>
                  <a:pt x="7454" y="1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66" name="bg object 9566"/>
          <p:cNvSpPr/>
          <p:nvPr/>
        </p:nvSpPr>
        <p:spPr>
          <a:xfrm>
            <a:off x="9932654" y="12816795"/>
            <a:ext cx="635" cy="46355"/>
          </a:xfrm>
          <a:custGeom>
            <a:avLst/>
            <a:gdLst/>
            <a:ahLst/>
            <a:cxnLst/>
            <a:rect l="l" t="t" r="r" b="b"/>
            <a:pathLst>
              <a:path w="634" h="46354">
                <a:moveTo>
                  <a:pt x="38" y="458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67" name="bg object 9567"/>
          <p:cNvSpPr/>
          <p:nvPr/>
        </p:nvSpPr>
        <p:spPr>
          <a:xfrm>
            <a:off x="9932658" y="12816798"/>
            <a:ext cx="211454" cy="0"/>
          </a:xfrm>
          <a:custGeom>
            <a:avLst/>
            <a:gdLst/>
            <a:ahLst/>
            <a:cxnLst/>
            <a:rect l="l" t="t" r="r" b="b"/>
            <a:pathLst>
              <a:path w="211454">
                <a:moveTo>
                  <a:pt x="0" y="0"/>
                </a:moveTo>
                <a:lnTo>
                  <a:pt x="2114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68" name="bg object 9568"/>
          <p:cNvSpPr/>
          <p:nvPr/>
        </p:nvSpPr>
        <p:spPr>
          <a:xfrm>
            <a:off x="10144094" y="12816798"/>
            <a:ext cx="0" cy="72390"/>
          </a:xfrm>
          <a:custGeom>
            <a:avLst/>
            <a:gdLst/>
            <a:ahLst/>
            <a:cxnLst/>
            <a:rect l="l" t="t" r="r" b="b"/>
            <a:pathLst>
              <a:path h="72390">
                <a:moveTo>
                  <a:pt x="0" y="0"/>
                </a:moveTo>
                <a:lnTo>
                  <a:pt x="0" y="720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69" name="bg object 9569"/>
          <p:cNvSpPr/>
          <p:nvPr/>
        </p:nvSpPr>
        <p:spPr>
          <a:xfrm>
            <a:off x="10115558" y="12888809"/>
            <a:ext cx="28575" cy="0"/>
          </a:xfrm>
          <a:custGeom>
            <a:avLst/>
            <a:gdLst/>
            <a:ahLst/>
            <a:cxnLst/>
            <a:rect l="l" t="t" r="r" b="b"/>
            <a:pathLst>
              <a:path w="28575">
                <a:moveTo>
                  <a:pt x="2853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70" name="bg object 9570"/>
          <p:cNvSpPr/>
          <p:nvPr/>
        </p:nvSpPr>
        <p:spPr>
          <a:xfrm>
            <a:off x="10115559" y="12888809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0"/>
                </a:moveTo>
                <a:lnTo>
                  <a:pt x="0" y="143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71" name="bg object 9571"/>
          <p:cNvSpPr/>
          <p:nvPr/>
        </p:nvSpPr>
        <p:spPr>
          <a:xfrm>
            <a:off x="10093436" y="12903153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2212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72" name="bg object 9572"/>
          <p:cNvSpPr/>
          <p:nvPr/>
        </p:nvSpPr>
        <p:spPr>
          <a:xfrm>
            <a:off x="10093437" y="12903153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0"/>
                </a:moveTo>
                <a:lnTo>
                  <a:pt x="0" y="224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73" name="bg object 9573"/>
          <p:cNvSpPr/>
          <p:nvPr/>
        </p:nvSpPr>
        <p:spPr>
          <a:xfrm>
            <a:off x="10091926" y="12925637"/>
            <a:ext cx="1905" cy="3810"/>
          </a:xfrm>
          <a:custGeom>
            <a:avLst/>
            <a:gdLst/>
            <a:ahLst/>
            <a:cxnLst/>
            <a:rect l="l" t="t" r="r" b="b"/>
            <a:pathLst>
              <a:path w="1904" h="3809">
                <a:moveTo>
                  <a:pt x="1511" y="0"/>
                </a:moveTo>
                <a:lnTo>
                  <a:pt x="0" y="36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74" name="bg object 9574"/>
          <p:cNvSpPr/>
          <p:nvPr/>
        </p:nvSpPr>
        <p:spPr>
          <a:xfrm>
            <a:off x="10088300" y="12929248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3632" y="0"/>
                </a:moveTo>
                <a:lnTo>
                  <a:pt x="0" y="14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75" name="bg object 9575"/>
          <p:cNvSpPr/>
          <p:nvPr/>
        </p:nvSpPr>
        <p:spPr>
          <a:xfrm>
            <a:off x="9976716" y="12928954"/>
            <a:ext cx="111760" cy="1905"/>
          </a:xfrm>
          <a:custGeom>
            <a:avLst/>
            <a:gdLst/>
            <a:ahLst/>
            <a:cxnLst/>
            <a:rect l="l" t="t" r="r" b="b"/>
            <a:pathLst>
              <a:path w="111759" h="1904">
                <a:moveTo>
                  <a:pt x="111579" y="17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76" name="bg object 9576"/>
          <p:cNvSpPr/>
          <p:nvPr/>
        </p:nvSpPr>
        <p:spPr>
          <a:xfrm>
            <a:off x="9973251" y="12926889"/>
            <a:ext cx="3810" cy="2540"/>
          </a:xfrm>
          <a:custGeom>
            <a:avLst/>
            <a:gdLst/>
            <a:ahLst/>
            <a:cxnLst/>
            <a:rect l="l" t="t" r="r" b="b"/>
            <a:pathLst>
              <a:path w="3809" h="2540">
                <a:moveTo>
                  <a:pt x="3467" y="20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77" name="bg object 9577"/>
          <p:cNvSpPr/>
          <p:nvPr/>
        </p:nvSpPr>
        <p:spPr>
          <a:xfrm>
            <a:off x="9971929" y="12923080"/>
            <a:ext cx="1905" cy="3810"/>
          </a:xfrm>
          <a:custGeom>
            <a:avLst/>
            <a:gdLst/>
            <a:ahLst/>
            <a:cxnLst/>
            <a:rect l="l" t="t" r="r" b="b"/>
            <a:pathLst>
              <a:path w="1904" h="3809">
                <a:moveTo>
                  <a:pt x="1320" y="38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78" name="bg object 9578"/>
          <p:cNvSpPr/>
          <p:nvPr/>
        </p:nvSpPr>
        <p:spPr>
          <a:xfrm>
            <a:off x="9971932" y="12897791"/>
            <a:ext cx="635" cy="25400"/>
          </a:xfrm>
          <a:custGeom>
            <a:avLst/>
            <a:gdLst/>
            <a:ahLst/>
            <a:cxnLst/>
            <a:rect l="l" t="t" r="r" b="b"/>
            <a:pathLst>
              <a:path w="634" h="25400">
                <a:moveTo>
                  <a:pt x="0" y="25285"/>
                </a:moveTo>
                <a:lnTo>
                  <a:pt x="4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79" name="bg object 9579"/>
          <p:cNvSpPr/>
          <p:nvPr/>
        </p:nvSpPr>
        <p:spPr>
          <a:xfrm>
            <a:off x="9960699" y="12897630"/>
            <a:ext cx="12065" cy="635"/>
          </a:xfrm>
          <a:custGeom>
            <a:avLst/>
            <a:gdLst/>
            <a:ahLst/>
            <a:cxnLst/>
            <a:rect l="l" t="t" r="r" b="b"/>
            <a:pathLst>
              <a:path w="12065" h="634">
                <a:moveTo>
                  <a:pt x="11721" y="1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80" name="bg object 9580"/>
          <p:cNvSpPr/>
          <p:nvPr/>
        </p:nvSpPr>
        <p:spPr>
          <a:xfrm>
            <a:off x="9959215" y="12889569"/>
            <a:ext cx="1905" cy="8255"/>
          </a:xfrm>
          <a:custGeom>
            <a:avLst/>
            <a:gdLst/>
            <a:ahLst/>
            <a:cxnLst/>
            <a:rect l="l" t="t" r="r" b="b"/>
            <a:pathLst>
              <a:path w="1904" h="8254">
                <a:moveTo>
                  <a:pt x="1485" y="80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81" name="bg object 9581"/>
          <p:cNvSpPr/>
          <p:nvPr/>
        </p:nvSpPr>
        <p:spPr>
          <a:xfrm>
            <a:off x="9954767" y="12882701"/>
            <a:ext cx="4445" cy="6985"/>
          </a:xfrm>
          <a:custGeom>
            <a:avLst/>
            <a:gdLst/>
            <a:ahLst/>
            <a:cxnLst/>
            <a:rect l="l" t="t" r="r" b="b"/>
            <a:pathLst>
              <a:path w="4445" h="6984">
                <a:moveTo>
                  <a:pt x="4444" y="68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82" name="bg object 9582"/>
          <p:cNvSpPr/>
          <p:nvPr/>
        </p:nvSpPr>
        <p:spPr>
          <a:xfrm>
            <a:off x="9948046" y="12878081"/>
            <a:ext cx="6985" cy="5080"/>
          </a:xfrm>
          <a:custGeom>
            <a:avLst/>
            <a:gdLst/>
            <a:ahLst/>
            <a:cxnLst/>
            <a:rect l="l" t="t" r="r" b="b"/>
            <a:pathLst>
              <a:path w="6984" h="5079">
                <a:moveTo>
                  <a:pt x="6718" y="462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83" name="bg object 9583"/>
          <p:cNvSpPr/>
          <p:nvPr/>
        </p:nvSpPr>
        <p:spPr>
          <a:xfrm>
            <a:off x="9940061" y="12876399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4">
                <a:moveTo>
                  <a:pt x="7988" y="16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84" name="bg object 9584"/>
          <p:cNvSpPr/>
          <p:nvPr/>
        </p:nvSpPr>
        <p:spPr>
          <a:xfrm>
            <a:off x="9940066" y="12862820"/>
            <a:ext cx="635" cy="13970"/>
          </a:xfrm>
          <a:custGeom>
            <a:avLst/>
            <a:gdLst/>
            <a:ahLst/>
            <a:cxnLst/>
            <a:rect l="l" t="t" r="r" b="b"/>
            <a:pathLst>
              <a:path w="634" h="13970">
                <a:moveTo>
                  <a:pt x="0" y="13575"/>
                </a:moveTo>
                <a:lnTo>
                  <a:pt x="8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85" name="bg object 9585"/>
          <p:cNvSpPr/>
          <p:nvPr/>
        </p:nvSpPr>
        <p:spPr>
          <a:xfrm>
            <a:off x="9932696" y="12862675"/>
            <a:ext cx="7620" cy="635"/>
          </a:xfrm>
          <a:custGeom>
            <a:avLst/>
            <a:gdLst/>
            <a:ahLst/>
            <a:cxnLst/>
            <a:rect l="l" t="t" r="r" b="b"/>
            <a:pathLst>
              <a:path w="7620" h="634">
                <a:moveTo>
                  <a:pt x="7454" y="1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86" name="bg object 9586"/>
          <p:cNvSpPr/>
          <p:nvPr/>
        </p:nvSpPr>
        <p:spPr>
          <a:xfrm>
            <a:off x="9932654" y="12816795"/>
            <a:ext cx="635" cy="46355"/>
          </a:xfrm>
          <a:custGeom>
            <a:avLst/>
            <a:gdLst/>
            <a:ahLst/>
            <a:cxnLst/>
            <a:rect l="l" t="t" r="r" b="b"/>
            <a:pathLst>
              <a:path w="634" h="46354">
                <a:moveTo>
                  <a:pt x="38" y="458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87" name="bg object 9587"/>
          <p:cNvSpPr/>
          <p:nvPr/>
        </p:nvSpPr>
        <p:spPr>
          <a:xfrm>
            <a:off x="9932658" y="12816798"/>
            <a:ext cx="211454" cy="0"/>
          </a:xfrm>
          <a:custGeom>
            <a:avLst/>
            <a:gdLst/>
            <a:ahLst/>
            <a:cxnLst/>
            <a:rect l="l" t="t" r="r" b="b"/>
            <a:pathLst>
              <a:path w="211454">
                <a:moveTo>
                  <a:pt x="0" y="0"/>
                </a:moveTo>
                <a:lnTo>
                  <a:pt x="2114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88" name="bg object 9588"/>
          <p:cNvSpPr/>
          <p:nvPr/>
        </p:nvSpPr>
        <p:spPr>
          <a:xfrm>
            <a:off x="10144094" y="12816798"/>
            <a:ext cx="0" cy="72390"/>
          </a:xfrm>
          <a:custGeom>
            <a:avLst/>
            <a:gdLst/>
            <a:ahLst/>
            <a:cxnLst/>
            <a:rect l="l" t="t" r="r" b="b"/>
            <a:pathLst>
              <a:path h="72390">
                <a:moveTo>
                  <a:pt x="0" y="0"/>
                </a:moveTo>
                <a:lnTo>
                  <a:pt x="0" y="720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89" name="bg object 9589"/>
          <p:cNvSpPr/>
          <p:nvPr/>
        </p:nvSpPr>
        <p:spPr>
          <a:xfrm>
            <a:off x="10115558" y="12888809"/>
            <a:ext cx="28575" cy="0"/>
          </a:xfrm>
          <a:custGeom>
            <a:avLst/>
            <a:gdLst/>
            <a:ahLst/>
            <a:cxnLst/>
            <a:rect l="l" t="t" r="r" b="b"/>
            <a:pathLst>
              <a:path w="28575">
                <a:moveTo>
                  <a:pt x="2853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90" name="bg object 9590"/>
          <p:cNvSpPr/>
          <p:nvPr/>
        </p:nvSpPr>
        <p:spPr>
          <a:xfrm>
            <a:off x="10115559" y="12888809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0"/>
                </a:moveTo>
                <a:lnTo>
                  <a:pt x="0" y="143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91" name="bg object 9591"/>
          <p:cNvSpPr/>
          <p:nvPr/>
        </p:nvSpPr>
        <p:spPr>
          <a:xfrm>
            <a:off x="10093436" y="12903153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2212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92" name="bg object 9592"/>
          <p:cNvSpPr/>
          <p:nvPr/>
        </p:nvSpPr>
        <p:spPr>
          <a:xfrm>
            <a:off x="10093437" y="12903153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0"/>
                </a:moveTo>
                <a:lnTo>
                  <a:pt x="0" y="224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93" name="bg object 9593"/>
          <p:cNvSpPr/>
          <p:nvPr/>
        </p:nvSpPr>
        <p:spPr>
          <a:xfrm>
            <a:off x="10091926" y="12925637"/>
            <a:ext cx="1905" cy="3810"/>
          </a:xfrm>
          <a:custGeom>
            <a:avLst/>
            <a:gdLst/>
            <a:ahLst/>
            <a:cxnLst/>
            <a:rect l="l" t="t" r="r" b="b"/>
            <a:pathLst>
              <a:path w="1904" h="3809">
                <a:moveTo>
                  <a:pt x="1511" y="0"/>
                </a:moveTo>
                <a:lnTo>
                  <a:pt x="0" y="36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94" name="bg object 9594"/>
          <p:cNvSpPr/>
          <p:nvPr/>
        </p:nvSpPr>
        <p:spPr>
          <a:xfrm>
            <a:off x="10088300" y="12929248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3632" y="0"/>
                </a:moveTo>
                <a:lnTo>
                  <a:pt x="0" y="14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95" name="bg object 9595"/>
          <p:cNvSpPr/>
          <p:nvPr/>
        </p:nvSpPr>
        <p:spPr>
          <a:xfrm>
            <a:off x="9976716" y="12928954"/>
            <a:ext cx="111760" cy="1905"/>
          </a:xfrm>
          <a:custGeom>
            <a:avLst/>
            <a:gdLst/>
            <a:ahLst/>
            <a:cxnLst/>
            <a:rect l="l" t="t" r="r" b="b"/>
            <a:pathLst>
              <a:path w="111759" h="1904">
                <a:moveTo>
                  <a:pt x="111579" y="17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96" name="bg object 9596"/>
          <p:cNvSpPr/>
          <p:nvPr/>
        </p:nvSpPr>
        <p:spPr>
          <a:xfrm>
            <a:off x="9973251" y="12926889"/>
            <a:ext cx="3810" cy="2540"/>
          </a:xfrm>
          <a:custGeom>
            <a:avLst/>
            <a:gdLst/>
            <a:ahLst/>
            <a:cxnLst/>
            <a:rect l="l" t="t" r="r" b="b"/>
            <a:pathLst>
              <a:path w="3809" h="2540">
                <a:moveTo>
                  <a:pt x="3467" y="20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97" name="bg object 9597"/>
          <p:cNvSpPr/>
          <p:nvPr/>
        </p:nvSpPr>
        <p:spPr>
          <a:xfrm>
            <a:off x="9971929" y="12923080"/>
            <a:ext cx="1905" cy="3810"/>
          </a:xfrm>
          <a:custGeom>
            <a:avLst/>
            <a:gdLst/>
            <a:ahLst/>
            <a:cxnLst/>
            <a:rect l="l" t="t" r="r" b="b"/>
            <a:pathLst>
              <a:path w="1904" h="3809">
                <a:moveTo>
                  <a:pt x="1320" y="38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98" name="bg object 9598"/>
          <p:cNvSpPr/>
          <p:nvPr/>
        </p:nvSpPr>
        <p:spPr>
          <a:xfrm>
            <a:off x="9971932" y="12897791"/>
            <a:ext cx="635" cy="25400"/>
          </a:xfrm>
          <a:custGeom>
            <a:avLst/>
            <a:gdLst/>
            <a:ahLst/>
            <a:cxnLst/>
            <a:rect l="l" t="t" r="r" b="b"/>
            <a:pathLst>
              <a:path w="634" h="25400">
                <a:moveTo>
                  <a:pt x="0" y="25285"/>
                </a:moveTo>
                <a:lnTo>
                  <a:pt x="4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99" name="bg object 9599"/>
          <p:cNvSpPr/>
          <p:nvPr/>
        </p:nvSpPr>
        <p:spPr>
          <a:xfrm>
            <a:off x="9960699" y="12897630"/>
            <a:ext cx="12065" cy="635"/>
          </a:xfrm>
          <a:custGeom>
            <a:avLst/>
            <a:gdLst/>
            <a:ahLst/>
            <a:cxnLst/>
            <a:rect l="l" t="t" r="r" b="b"/>
            <a:pathLst>
              <a:path w="12065" h="634">
                <a:moveTo>
                  <a:pt x="11721" y="1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600" name="bg object 9600"/>
          <p:cNvPicPr/>
          <p:nvPr/>
        </p:nvPicPr>
        <p:blipFill>
          <a:blip r:embed="rId235" cstate="print"/>
          <a:stretch>
            <a:fillRect/>
          </a:stretch>
        </p:blipFill>
        <p:spPr>
          <a:xfrm>
            <a:off x="9713976" y="12793656"/>
            <a:ext cx="65284" cy="114263"/>
          </a:xfrm>
          <a:prstGeom prst="rect">
            <a:avLst/>
          </a:prstGeom>
        </p:spPr>
      </p:pic>
      <p:sp>
        <p:nvSpPr>
          <p:cNvPr id="9601" name="bg object 9601"/>
          <p:cNvSpPr/>
          <p:nvPr/>
        </p:nvSpPr>
        <p:spPr>
          <a:xfrm>
            <a:off x="9932470" y="12799340"/>
            <a:ext cx="19685" cy="0"/>
          </a:xfrm>
          <a:custGeom>
            <a:avLst/>
            <a:gdLst/>
            <a:ahLst/>
            <a:cxnLst/>
            <a:rect l="l" t="t" r="r" b="b"/>
            <a:pathLst>
              <a:path w="19684">
                <a:moveTo>
                  <a:pt x="191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02" name="bg object 9602"/>
          <p:cNvSpPr/>
          <p:nvPr/>
        </p:nvSpPr>
        <p:spPr>
          <a:xfrm>
            <a:off x="9932466" y="1279934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03" name="bg object 9603"/>
          <p:cNvSpPr/>
          <p:nvPr/>
        </p:nvSpPr>
        <p:spPr>
          <a:xfrm>
            <a:off x="9932466" y="12816274"/>
            <a:ext cx="19685" cy="0"/>
          </a:xfrm>
          <a:custGeom>
            <a:avLst/>
            <a:gdLst/>
            <a:ahLst/>
            <a:cxnLst/>
            <a:rect l="l" t="t" r="r" b="b"/>
            <a:pathLst>
              <a:path w="19684">
                <a:moveTo>
                  <a:pt x="0" y="0"/>
                </a:moveTo>
                <a:lnTo>
                  <a:pt x="191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04" name="bg object 9604"/>
          <p:cNvSpPr/>
          <p:nvPr/>
        </p:nvSpPr>
        <p:spPr>
          <a:xfrm>
            <a:off x="9951571" y="1279934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9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05" name="bg object 9605"/>
          <p:cNvSpPr/>
          <p:nvPr/>
        </p:nvSpPr>
        <p:spPr>
          <a:xfrm>
            <a:off x="9924031" y="12796704"/>
            <a:ext cx="19685" cy="0"/>
          </a:xfrm>
          <a:custGeom>
            <a:avLst/>
            <a:gdLst/>
            <a:ahLst/>
            <a:cxnLst/>
            <a:rect l="l" t="t" r="r" b="b"/>
            <a:pathLst>
              <a:path w="19684">
                <a:moveTo>
                  <a:pt x="191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06" name="bg object 9606"/>
          <p:cNvSpPr/>
          <p:nvPr/>
        </p:nvSpPr>
        <p:spPr>
          <a:xfrm>
            <a:off x="9924036" y="1279670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07" name="bg object 9607"/>
          <p:cNvSpPr/>
          <p:nvPr/>
        </p:nvSpPr>
        <p:spPr>
          <a:xfrm>
            <a:off x="9924036" y="12813636"/>
            <a:ext cx="19685" cy="0"/>
          </a:xfrm>
          <a:custGeom>
            <a:avLst/>
            <a:gdLst/>
            <a:ahLst/>
            <a:cxnLst/>
            <a:rect l="l" t="t" r="r" b="b"/>
            <a:pathLst>
              <a:path w="19684">
                <a:moveTo>
                  <a:pt x="0" y="0"/>
                </a:moveTo>
                <a:lnTo>
                  <a:pt x="191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08" name="bg object 9608"/>
          <p:cNvSpPr/>
          <p:nvPr/>
        </p:nvSpPr>
        <p:spPr>
          <a:xfrm>
            <a:off x="9943157" y="1279670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9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09" name="bg object 9609"/>
          <p:cNvSpPr/>
          <p:nvPr/>
        </p:nvSpPr>
        <p:spPr>
          <a:xfrm>
            <a:off x="10148510" y="12796704"/>
            <a:ext cx="19685" cy="0"/>
          </a:xfrm>
          <a:custGeom>
            <a:avLst/>
            <a:gdLst/>
            <a:ahLst/>
            <a:cxnLst/>
            <a:rect l="l" t="t" r="r" b="b"/>
            <a:pathLst>
              <a:path w="19684">
                <a:moveTo>
                  <a:pt x="0" y="0"/>
                </a:moveTo>
                <a:lnTo>
                  <a:pt x="191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10" name="bg object 9610"/>
          <p:cNvSpPr/>
          <p:nvPr/>
        </p:nvSpPr>
        <p:spPr>
          <a:xfrm>
            <a:off x="10167614" y="1279670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11" name="bg object 9611"/>
          <p:cNvSpPr/>
          <p:nvPr/>
        </p:nvSpPr>
        <p:spPr>
          <a:xfrm>
            <a:off x="10148514" y="12813636"/>
            <a:ext cx="19685" cy="0"/>
          </a:xfrm>
          <a:custGeom>
            <a:avLst/>
            <a:gdLst/>
            <a:ahLst/>
            <a:cxnLst/>
            <a:rect l="l" t="t" r="r" b="b"/>
            <a:pathLst>
              <a:path w="19684">
                <a:moveTo>
                  <a:pt x="191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12" name="bg object 9612"/>
          <p:cNvSpPr/>
          <p:nvPr/>
        </p:nvSpPr>
        <p:spPr>
          <a:xfrm>
            <a:off x="10148510" y="1279670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9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13" name="bg object 9613"/>
          <p:cNvSpPr/>
          <p:nvPr/>
        </p:nvSpPr>
        <p:spPr>
          <a:xfrm>
            <a:off x="10140080" y="12799341"/>
            <a:ext cx="19685" cy="0"/>
          </a:xfrm>
          <a:custGeom>
            <a:avLst/>
            <a:gdLst/>
            <a:ahLst/>
            <a:cxnLst/>
            <a:rect l="l" t="t" r="r" b="b"/>
            <a:pathLst>
              <a:path w="19684">
                <a:moveTo>
                  <a:pt x="0" y="0"/>
                </a:moveTo>
                <a:lnTo>
                  <a:pt x="191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14" name="bg object 9614"/>
          <p:cNvSpPr/>
          <p:nvPr/>
        </p:nvSpPr>
        <p:spPr>
          <a:xfrm>
            <a:off x="10159200" y="1279934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15" name="bg object 9615"/>
          <p:cNvSpPr/>
          <p:nvPr/>
        </p:nvSpPr>
        <p:spPr>
          <a:xfrm>
            <a:off x="10140075" y="12816275"/>
            <a:ext cx="19685" cy="0"/>
          </a:xfrm>
          <a:custGeom>
            <a:avLst/>
            <a:gdLst/>
            <a:ahLst/>
            <a:cxnLst/>
            <a:rect l="l" t="t" r="r" b="b"/>
            <a:pathLst>
              <a:path w="19684">
                <a:moveTo>
                  <a:pt x="191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16" name="bg object 9616"/>
          <p:cNvSpPr/>
          <p:nvPr/>
        </p:nvSpPr>
        <p:spPr>
          <a:xfrm>
            <a:off x="10140080" y="1279934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9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617" name="bg object 9617"/>
          <p:cNvPicPr/>
          <p:nvPr/>
        </p:nvPicPr>
        <p:blipFill>
          <a:blip r:embed="rId236" cstate="print"/>
          <a:stretch>
            <a:fillRect/>
          </a:stretch>
        </p:blipFill>
        <p:spPr>
          <a:xfrm>
            <a:off x="10332719" y="12795179"/>
            <a:ext cx="65268" cy="114264"/>
          </a:xfrm>
          <a:prstGeom prst="rect">
            <a:avLst/>
          </a:prstGeom>
        </p:spPr>
      </p:pic>
      <p:sp>
        <p:nvSpPr>
          <p:cNvPr id="9618" name="bg object 9618"/>
          <p:cNvSpPr/>
          <p:nvPr/>
        </p:nvSpPr>
        <p:spPr>
          <a:xfrm>
            <a:off x="10580112" y="1279933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19" name="bg object 9619"/>
          <p:cNvSpPr/>
          <p:nvPr/>
        </p:nvSpPr>
        <p:spPr>
          <a:xfrm>
            <a:off x="10580108" y="1279933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9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20" name="bg object 9620"/>
          <p:cNvSpPr/>
          <p:nvPr/>
        </p:nvSpPr>
        <p:spPr>
          <a:xfrm>
            <a:off x="10580108" y="1281625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21" name="bg object 9621"/>
          <p:cNvSpPr/>
          <p:nvPr/>
        </p:nvSpPr>
        <p:spPr>
          <a:xfrm>
            <a:off x="10599136" y="1279934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9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22" name="bg object 9622"/>
          <p:cNvSpPr/>
          <p:nvPr/>
        </p:nvSpPr>
        <p:spPr>
          <a:xfrm>
            <a:off x="10571723" y="1279670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23" name="bg object 9623"/>
          <p:cNvSpPr/>
          <p:nvPr/>
        </p:nvSpPr>
        <p:spPr>
          <a:xfrm>
            <a:off x="10571720" y="1279670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9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24" name="bg object 9624"/>
          <p:cNvSpPr/>
          <p:nvPr/>
        </p:nvSpPr>
        <p:spPr>
          <a:xfrm>
            <a:off x="10571720" y="1281362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25" name="bg object 9625"/>
          <p:cNvSpPr/>
          <p:nvPr/>
        </p:nvSpPr>
        <p:spPr>
          <a:xfrm>
            <a:off x="10590747" y="1279670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9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26" name="bg object 9626"/>
          <p:cNvSpPr/>
          <p:nvPr/>
        </p:nvSpPr>
        <p:spPr>
          <a:xfrm>
            <a:off x="10801676" y="12902880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2218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27" name="bg object 9627"/>
          <p:cNvSpPr/>
          <p:nvPr/>
        </p:nvSpPr>
        <p:spPr>
          <a:xfrm>
            <a:off x="10801672" y="12888492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143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28" name="bg object 9628"/>
          <p:cNvSpPr/>
          <p:nvPr/>
        </p:nvSpPr>
        <p:spPr>
          <a:xfrm>
            <a:off x="10772678" y="12888494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99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29" name="bg object 9629"/>
          <p:cNvSpPr/>
          <p:nvPr/>
        </p:nvSpPr>
        <p:spPr>
          <a:xfrm>
            <a:off x="10772682" y="12815916"/>
            <a:ext cx="0" cy="73025"/>
          </a:xfrm>
          <a:custGeom>
            <a:avLst/>
            <a:gdLst/>
            <a:ahLst/>
            <a:cxnLst/>
            <a:rect l="l" t="t" r="r" b="b"/>
            <a:pathLst>
              <a:path h="73025">
                <a:moveTo>
                  <a:pt x="0" y="7257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30" name="bg object 9630"/>
          <p:cNvSpPr/>
          <p:nvPr/>
        </p:nvSpPr>
        <p:spPr>
          <a:xfrm>
            <a:off x="10772682" y="12815919"/>
            <a:ext cx="215265" cy="0"/>
          </a:xfrm>
          <a:custGeom>
            <a:avLst/>
            <a:gdLst/>
            <a:ahLst/>
            <a:cxnLst/>
            <a:rect l="l" t="t" r="r" b="b"/>
            <a:pathLst>
              <a:path w="215265">
                <a:moveTo>
                  <a:pt x="0" y="0"/>
                </a:moveTo>
                <a:lnTo>
                  <a:pt x="2149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31" name="bg object 9631"/>
          <p:cNvSpPr/>
          <p:nvPr/>
        </p:nvSpPr>
        <p:spPr>
          <a:xfrm>
            <a:off x="10987648" y="12815919"/>
            <a:ext cx="0" cy="47625"/>
          </a:xfrm>
          <a:custGeom>
            <a:avLst/>
            <a:gdLst/>
            <a:ahLst/>
            <a:cxnLst/>
            <a:rect l="l" t="t" r="r" b="b"/>
            <a:pathLst>
              <a:path h="47625">
                <a:moveTo>
                  <a:pt x="0" y="0"/>
                </a:moveTo>
                <a:lnTo>
                  <a:pt x="0" y="473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32" name="bg object 9632"/>
          <p:cNvSpPr/>
          <p:nvPr/>
        </p:nvSpPr>
        <p:spPr>
          <a:xfrm>
            <a:off x="10980346" y="12863294"/>
            <a:ext cx="7620" cy="0"/>
          </a:xfrm>
          <a:custGeom>
            <a:avLst/>
            <a:gdLst/>
            <a:ahLst/>
            <a:cxnLst/>
            <a:rect l="l" t="t" r="r" b="b"/>
            <a:pathLst>
              <a:path w="7620">
                <a:moveTo>
                  <a:pt x="730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33" name="bg object 9633"/>
          <p:cNvSpPr/>
          <p:nvPr/>
        </p:nvSpPr>
        <p:spPr>
          <a:xfrm>
            <a:off x="10980342" y="12863294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0"/>
                </a:moveTo>
                <a:lnTo>
                  <a:pt x="0" y="136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34" name="bg object 9634"/>
          <p:cNvSpPr/>
          <p:nvPr/>
        </p:nvSpPr>
        <p:spPr>
          <a:xfrm>
            <a:off x="10972354" y="12876965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4">
                <a:moveTo>
                  <a:pt x="7988" y="0"/>
                </a:moveTo>
                <a:lnTo>
                  <a:pt x="0" y="16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35" name="bg object 9635"/>
          <p:cNvSpPr/>
          <p:nvPr/>
        </p:nvSpPr>
        <p:spPr>
          <a:xfrm>
            <a:off x="10965616" y="12878649"/>
            <a:ext cx="6985" cy="5080"/>
          </a:xfrm>
          <a:custGeom>
            <a:avLst/>
            <a:gdLst/>
            <a:ahLst/>
            <a:cxnLst/>
            <a:rect l="l" t="t" r="r" b="b"/>
            <a:pathLst>
              <a:path w="6984" h="5079">
                <a:moveTo>
                  <a:pt x="6743" y="0"/>
                </a:moveTo>
                <a:lnTo>
                  <a:pt x="0" y="46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36" name="bg object 9636"/>
          <p:cNvSpPr/>
          <p:nvPr/>
        </p:nvSpPr>
        <p:spPr>
          <a:xfrm>
            <a:off x="10961167" y="12883275"/>
            <a:ext cx="4445" cy="6985"/>
          </a:xfrm>
          <a:custGeom>
            <a:avLst/>
            <a:gdLst/>
            <a:ahLst/>
            <a:cxnLst/>
            <a:rect l="l" t="t" r="r" b="b"/>
            <a:pathLst>
              <a:path w="4445" h="6984">
                <a:moveTo>
                  <a:pt x="4444" y="0"/>
                </a:moveTo>
                <a:lnTo>
                  <a:pt x="0" y="68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37" name="bg object 9637"/>
          <p:cNvSpPr/>
          <p:nvPr/>
        </p:nvSpPr>
        <p:spPr>
          <a:xfrm>
            <a:off x="10959677" y="12890162"/>
            <a:ext cx="1905" cy="8255"/>
          </a:xfrm>
          <a:custGeom>
            <a:avLst/>
            <a:gdLst/>
            <a:ahLst/>
            <a:cxnLst/>
            <a:rect l="l" t="t" r="r" b="b"/>
            <a:pathLst>
              <a:path w="1904" h="8254">
                <a:moveTo>
                  <a:pt x="1485" y="0"/>
                </a:moveTo>
                <a:lnTo>
                  <a:pt x="0" y="80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38" name="bg object 9638"/>
          <p:cNvSpPr/>
          <p:nvPr/>
        </p:nvSpPr>
        <p:spPr>
          <a:xfrm>
            <a:off x="10948220" y="12898222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45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39" name="bg object 9639"/>
          <p:cNvSpPr/>
          <p:nvPr/>
        </p:nvSpPr>
        <p:spPr>
          <a:xfrm>
            <a:off x="10948225" y="12898222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71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40" name="bg object 9640"/>
          <p:cNvSpPr/>
          <p:nvPr/>
        </p:nvSpPr>
        <p:spPr>
          <a:xfrm>
            <a:off x="10946764" y="12925397"/>
            <a:ext cx="1905" cy="3810"/>
          </a:xfrm>
          <a:custGeom>
            <a:avLst/>
            <a:gdLst/>
            <a:ahLst/>
            <a:cxnLst/>
            <a:rect l="l" t="t" r="r" b="b"/>
            <a:pathLst>
              <a:path w="1904" h="3809">
                <a:moveTo>
                  <a:pt x="1460" y="0"/>
                </a:moveTo>
                <a:lnTo>
                  <a:pt x="0" y="36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41" name="bg object 9641"/>
          <p:cNvSpPr/>
          <p:nvPr/>
        </p:nvSpPr>
        <p:spPr>
          <a:xfrm>
            <a:off x="10943188" y="12929018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3581" y="0"/>
                </a:moveTo>
                <a:lnTo>
                  <a:pt x="0" y="15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42" name="bg object 9642"/>
          <p:cNvSpPr/>
          <p:nvPr/>
        </p:nvSpPr>
        <p:spPr>
          <a:xfrm>
            <a:off x="10829802" y="12930531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11338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43" name="bg object 9643"/>
          <p:cNvSpPr/>
          <p:nvPr/>
        </p:nvSpPr>
        <p:spPr>
          <a:xfrm>
            <a:off x="10825583" y="12928792"/>
            <a:ext cx="4445" cy="1905"/>
          </a:xfrm>
          <a:custGeom>
            <a:avLst/>
            <a:gdLst/>
            <a:ahLst/>
            <a:cxnLst/>
            <a:rect l="l" t="t" r="r" b="b"/>
            <a:pathLst>
              <a:path w="4445" h="1904">
                <a:moveTo>
                  <a:pt x="4216" y="17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44" name="bg object 9644"/>
          <p:cNvSpPr/>
          <p:nvPr/>
        </p:nvSpPr>
        <p:spPr>
          <a:xfrm>
            <a:off x="10823859" y="12924542"/>
            <a:ext cx="1905" cy="4445"/>
          </a:xfrm>
          <a:custGeom>
            <a:avLst/>
            <a:gdLst/>
            <a:ahLst/>
            <a:cxnLst/>
            <a:rect l="l" t="t" r="r" b="b"/>
            <a:pathLst>
              <a:path w="1904" h="4445">
                <a:moveTo>
                  <a:pt x="1727" y="42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45" name="bg object 9645"/>
          <p:cNvSpPr/>
          <p:nvPr/>
        </p:nvSpPr>
        <p:spPr>
          <a:xfrm>
            <a:off x="10823862" y="12902880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216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46" name="bg object 9646"/>
          <p:cNvSpPr/>
          <p:nvPr/>
        </p:nvSpPr>
        <p:spPr>
          <a:xfrm>
            <a:off x="10801676" y="12902883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2218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47" name="bg object 9647"/>
          <p:cNvSpPr/>
          <p:nvPr/>
        </p:nvSpPr>
        <p:spPr>
          <a:xfrm>
            <a:off x="10801672" y="12888494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143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48" name="bg object 9648"/>
          <p:cNvSpPr/>
          <p:nvPr/>
        </p:nvSpPr>
        <p:spPr>
          <a:xfrm>
            <a:off x="10772678" y="12888497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99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49" name="bg object 9649"/>
          <p:cNvSpPr/>
          <p:nvPr/>
        </p:nvSpPr>
        <p:spPr>
          <a:xfrm>
            <a:off x="10772682" y="12815918"/>
            <a:ext cx="0" cy="73025"/>
          </a:xfrm>
          <a:custGeom>
            <a:avLst/>
            <a:gdLst/>
            <a:ahLst/>
            <a:cxnLst/>
            <a:rect l="l" t="t" r="r" b="b"/>
            <a:pathLst>
              <a:path h="73025">
                <a:moveTo>
                  <a:pt x="0" y="7257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50" name="bg object 9650"/>
          <p:cNvSpPr/>
          <p:nvPr/>
        </p:nvSpPr>
        <p:spPr>
          <a:xfrm>
            <a:off x="10772682" y="12815921"/>
            <a:ext cx="215265" cy="0"/>
          </a:xfrm>
          <a:custGeom>
            <a:avLst/>
            <a:gdLst/>
            <a:ahLst/>
            <a:cxnLst/>
            <a:rect l="l" t="t" r="r" b="b"/>
            <a:pathLst>
              <a:path w="215265">
                <a:moveTo>
                  <a:pt x="0" y="0"/>
                </a:moveTo>
                <a:lnTo>
                  <a:pt x="2149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51" name="bg object 9651"/>
          <p:cNvSpPr/>
          <p:nvPr/>
        </p:nvSpPr>
        <p:spPr>
          <a:xfrm>
            <a:off x="10987648" y="12815922"/>
            <a:ext cx="0" cy="47625"/>
          </a:xfrm>
          <a:custGeom>
            <a:avLst/>
            <a:gdLst/>
            <a:ahLst/>
            <a:cxnLst/>
            <a:rect l="l" t="t" r="r" b="b"/>
            <a:pathLst>
              <a:path h="47625">
                <a:moveTo>
                  <a:pt x="0" y="0"/>
                </a:moveTo>
                <a:lnTo>
                  <a:pt x="0" y="473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52" name="bg object 9652"/>
          <p:cNvSpPr/>
          <p:nvPr/>
        </p:nvSpPr>
        <p:spPr>
          <a:xfrm>
            <a:off x="10980346" y="12863297"/>
            <a:ext cx="7620" cy="0"/>
          </a:xfrm>
          <a:custGeom>
            <a:avLst/>
            <a:gdLst/>
            <a:ahLst/>
            <a:cxnLst/>
            <a:rect l="l" t="t" r="r" b="b"/>
            <a:pathLst>
              <a:path w="7620">
                <a:moveTo>
                  <a:pt x="730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53" name="bg object 9653"/>
          <p:cNvSpPr/>
          <p:nvPr/>
        </p:nvSpPr>
        <p:spPr>
          <a:xfrm>
            <a:off x="10980342" y="12863297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0"/>
                </a:moveTo>
                <a:lnTo>
                  <a:pt x="0" y="136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54" name="bg object 9654"/>
          <p:cNvSpPr/>
          <p:nvPr/>
        </p:nvSpPr>
        <p:spPr>
          <a:xfrm>
            <a:off x="10972354" y="12876968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4">
                <a:moveTo>
                  <a:pt x="7988" y="0"/>
                </a:moveTo>
                <a:lnTo>
                  <a:pt x="0" y="16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55" name="bg object 9655"/>
          <p:cNvSpPr/>
          <p:nvPr/>
        </p:nvSpPr>
        <p:spPr>
          <a:xfrm>
            <a:off x="10965616" y="12878652"/>
            <a:ext cx="6985" cy="5080"/>
          </a:xfrm>
          <a:custGeom>
            <a:avLst/>
            <a:gdLst/>
            <a:ahLst/>
            <a:cxnLst/>
            <a:rect l="l" t="t" r="r" b="b"/>
            <a:pathLst>
              <a:path w="6984" h="5079">
                <a:moveTo>
                  <a:pt x="6743" y="0"/>
                </a:moveTo>
                <a:lnTo>
                  <a:pt x="0" y="46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56" name="bg object 9656"/>
          <p:cNvSpPr/>
          <p:nvPr/>
        </p:nvSpPr>
        <p:spPr>
          <a:xfrm>
            <a:off x="10961167" y="12883277"/>
            <a:ext cx="4445" cy="6985"/>
          </a:xfrm>
          <a:custGeom>
            <a:avLst/>
            <a:gdLst/>
            <a:ahLst/>
            <a:cxnLst/>
            <a:rect l="l" t="t" r="r" b="b"/>
            <a:pathLst>
              <a:path w="4445" h="6984">
                <a:moveTo>
                  <a:pt x="4444" y="0"/>
                </a:moveTo>
                <a:lnTo>
                  <a:pt x="0" y="68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57" name="bg object 9657"/>
          <p:cNvSpPr/>
          <p:nvPr/>
        </p:nvSpPr>
        <p:spPr>
          <a:xfrm>
            <a:off x="10959677" y="12890164"/>
            <a:ext cx="1905" cy="8255"/>
          </a:xfrm>
          <a:custGeom>
            <a:avLst/>
            <a:gdLst/>
            <a:ahLst/>
            <a:cxnLst/>
            <a:rect l="l" t="t" r="r" b="b"/>
            <a:pathLst>
              <a:path w="1904" h="8254">
                <a:moveTo>
                  <a:pt x="1485" y="0"/>
                </a:moveTo>
                <a:lnTo>
                  <a:pt x="0" y="80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58" name="bg object 9658"/>
          <p:cNvSpPr/>
          <p:nvPr/>
        </p:nvSpPr>
        <p:spPr>
          <a:xfrm>
            <a:off x="10948220" y="12898225"/>
            <a:ext cx="12065" cy="0"/>
          </a:xfrm>
          <a:custGeom>
            <a:avLst/>
            <a:gdLst/>
            <a:ahLst/>
            <a:cxnLst/>
            <a:rect l="l" t="t" r="r" b="b"/>
            <a:pathLst>
              <a:path w="12065">
                <a:moveTo>
                  <a:pt x="1145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59" name="bg object 9659"/>
          <p:cNvSpPr/>
          <p:nvPr/>
        </p:nvSpPr>
        <p:spPr>
          <a:xfrm>
            <a:off x="10948225" y="12898225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71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60" name="bg object 9660"/>
          <p:cNvSpPr/>
          <p:nvPr/>
        </p:nvSpPr>
        <p:spPr>
          <a:xfrm>
            <a:off x="10946764" y="12925398"/>
            <a:ext cx="1905" cy="3810"/>
          </a:xfrm>
          <a:custGeom>
            <a:avLst/>
            <a:gdLst/>
            <a:ahLst/>
            <a:cxnLst/>
            <a:rect l="l" t="t" r="r" b="b"/>
            <a:pathLst>
              <a:path w="1904" h="3809">
                <a:moveTo>
                  <a:pt x="1460" y="0"/>
                </a:moveTo>
                <a:lnTo>
                  <a:pt x="0" y="36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61" name="bg object 9661"/>
          <p:cNvSpPr/>
          <p:nvPr/>
        </p:nvSpPr>
        <p:spPr>
          <a:xfrm>
            <a:off x="10943188" y="12929020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3581" y="0"/>
                </a:moveTo>
                <a:lnTo>
                  <a:pt x="0" y="15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62" name="bg object 9662"/>
          <p:cNvSpPr/>
          <p:nvPr/>
        </p:nvSpPr>
        <p:spPr>
          <a:xfrm>
            <a:off x="10829802" y="12930534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11338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63" name="bg object 9663"/>
          <p:cNvSpPr/>
          <p:nvPr/>
        </p:nvSpPr>
        <p:spPr>
          <a:xfrm>
            <a:off x="10825583" y="12928794"/>
            <a:ext cx="4445" cy="1905"/>
          </a:xfrm>
          <a:custGeom>
            <a:avLst/>
            <a:gdLst/>
            <a:ahLst/>
            <a:cxnLst/>
            <a:rect l="l" t="t" r="r" b="b"/>
            <a:pathLst>
              <a:path w="4445" h="1904">
                <a:moveTo>
                  <a:pt x="4216" y="17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64" name="bg object 9664"/>
          <p:cNvSpPr/>
          <p:nvPr/>
        </p:nvSpPr>
        <p:spPr>
          <a:xfrm>
            <a:off x="10823859" y="12924545"/>
            <a:ext cx="1905" cy="4445"/>
          </a:xfrm>
          <a:custGeom>
            <a:avLst/>
            <a:gdLst/>
            <a:ahLst/>
            <a:cxnLst/>
            <a:rect l="l" t="t" r="r" b="b"/>
            <a:pathLst>
              <a:path w="1904" h="4445">
                <a:moveTo>
                  <a:pt x="1727" y="42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65" name="bg object 9665"/>
          <p:cNvSpPr/>
          <p:nvPr/>
        </p:nvSpPr>
        <p:spPr>
          <a:xfrm>
            <a:off x="10823862" y="12902882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216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66" name="bg object 9666"/>
          <p:cNvSpPr/>
          <p:nvPr/>
        </p:nvSpPr>
        <p:spPr>
          <a:xfrm>
            <a:off x="10764018" y="1279640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67" name="bg object 9667"/>
          <p:cNvSpPr/>
          <p:nvPr/>
        </p:nvSpPr>
        <p:spPr>
          <a:xfrm>
            <a:off x="10764022" y="1279639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68" name="bg object 9668"/>
          <p:cNvSpPr/>
          <p:nvPr/>
        </p:nvSpPr>
        <p:spPr>
          <a:xfrm>
            <a:off x="10764022" y="1281322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69" name="bg object 9669"/>
          <p:cNvSpPr/>
          <p:nvPr/>
        </p:nvSpPr>
        <p:spPr>
          <a:xfrm>
            <a:off x="10783043" y="1279639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70" name="bg object 9670"/>
          <p:cNvSpPr/>
          <p:nvPr/>
        </p:nvSpPr>
        <p:spPr>
          <a:xfrm>
            <a:off x="10772405" y="1279902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71" name="bg object 9671"/>
          <p:cNvSpPr/>
          <p:nvPr/>
        </p:nvSpPr>
        <p:spPr>
          <a:xfrm>
            <a:off x="10772408" y="1279902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72" name="bg object 9672"/>
          <p:cNvSpPr/>
          <p:nvPr/>
        </p:nvSpPr>
        <p:spPr>
          <a:xfrm>
            <a:off x="10772408" y="1281584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73" name="bg object 9673"/>
          <p:cNvSpPr/>
          <p:nvPr/>
        </p:nvSpPr>
        <p:spPr>
          <a:xfrm>
            <a:off x="10791429" y="1279901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74" name="bg object 9674"/>
          <p:cNvSpPr/>
          <p:nvPr/>
        </p:nvSpPr>
        <p:spPr>
          <a:xfrm>
            <a:off x="10968295" y="1279901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75" name="bg object 9675"/>
          <p:cNvSpPr/>
          <p:nvPr/>
        </p:nvSpPr>
        <p:spPr>
          <a:xfrm>
            <a:off x="10987299" y="1279901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76" name="bg object 9676"/>
          <p:cNvSpPr/>
          <p:nvPr/>
        </p:nvSpPr>
        <p:spPr>
          <a:xfrm>
            <a:off x="10968300" y="1281584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77" name="bg object 9677"/>
          <p:cNvSpPr/>
          <p:nvPr/>
        </p:nvSpPr>
        <p:spPr>
          <a:xfrm>
            <a:off x="10968295" y="1279901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78" name="bg object 9678"/>
          <p:cNvSpPr/>
          <p:nvPr/>
        </p:nvSpPr>
        <p:spPr>
          <a:xfrm>
            <a:off x="10976681" y="1279639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79" name="bg object 9679"/>
          <p:cNvSpPr/>
          <p:nvPr/>
        </p:nvSpPr>
        <p:spPr>
          <a:xfrm>
            <a:off x="10995685" y="1279639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80" name="bg object 9680"/>
          <p:cNvSpPr/>
          <p:nvPr/>
        </p:nvSpPr>
        <p:spPr>
          <a:xfrm>
            <a:off x="10976686" y="1281322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81" name="bg object 9681"/>
          <p:cNvSpPr/>
          <p:nvPr/>
        </p:nvSpPr>
        <p:spPr>
          <a:xfrm>
            <a:off x="10976681" y="1279639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82" name="bg object 9682"/>
          <p:cNvSpPr/>
          <p:nvPr/>
        </p:nvSpPr>
        <p:spPr>
          <a:xfrm>
            <a:off x="11627014" y="1279639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83" name="bg object 9683"/>
          <p:cNvSpPr/>
          <p:nvPr/>
        </p:nvSpPr>
        <p:spPr>
          <a:xfrm>
            <a:off x="11627018" y="1279639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84" name="bg object 9684"/>
          <p:cNvSpPr/>
          <p:nvPr/>
        </p:nvSpPr>
        <p:spPr>
          <a:xfrm>
            <a:off x="11627018" y="1281321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85" name="bg object 9685"/>
          <p:cNvSpPr/>
          <p:nvPr/>
        </p:nvSpPr>
        <p:spPr>
          <a:xfrm>
            <a:off x="11646038" y="1279639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86" name="bg object 9686"/>
          <p:cNvSpPr/>
          <p:nvPr/>
        </p:nvSpPr>
        <p:spPr>
          <a:xfrm>
            <a:off x="11635401" y="1279901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87" name="bg object 9687"/>
          <p:cNvSpPr/>
          <p:nvPr/>
        </p:nvSpPr>
        <p:spPr>
          <a:xfrm>
            <a:off x="11635403" y="1279901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88" name="bg object 9688"/>
          <p:cNvSpPr/>
          <p:nvPr/>
        </p:nvSpPr>
        <p:spPr>
          <a:xfrm>
            <a:off x="11635403" y="1281583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89" name="bg object 9689"/>
          <p:cNvSpPr/>
          <p:nvPr/>
        </p:nvSpPr>
        <p:spPr>
          <a:xfrm>
            <a:off x="11654425" y="1279901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90" name="bg object 9690"/>
          <p:cNvSpPr/>
          <p:nvPr/>
        </p:nvSpPr>
        <p:spPr>
          <a:xfrm>
            <a:off x="11198533" y="12904419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91" name="bg object 9691"/>
          <p:cNvSpPr/>
          <p:nvPr/>
        </p:nvSpPr>
        <p:spPr>
          <a:xfrm>
            <a:off x="11198475" y="12899987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63" y="44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92" name="bg object 9692"/>
          <p:cNvSpPr/>
          <p:nvPr/>
        </p:nvSpPr>
        <p:spPr>
          <a:xfrm>
            <a:off x="11193631" y="12899989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38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93" name="bg object 9693"/>
          <p:cNvSpPr/>
          <p:nvPr/>
        </p:nvSpPr>
        <p:spPr>
          <a:xfrm>
            <a:off x="11193342" y="12815841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92" y="841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94" name="bg object 9694"/>
          <p:cNvSpPr/>
          <p:nvPr/>
        </p:nvSpPr>
        <p:spPr>
          <a:xfrm>
            <a:off x="11193347" y="12815825"/>
            <a:ext cx="45720" cy="635"/>
          </a:xfrm>
          <a:custGeom>
            <a:avLst/>
            <a:gdLst/>
            <a:ahLst/>
            <a:cxnLst/>
            <a:rect l="l" t="t" r="r" b="b"/>
            <a:pathLst>
              <a:path w="45720" h="634">
                <a:moveTo>
                  <a:pt x="0" y="12"/>
                </a:moveTo>
                <a:lnTo>
                  <a:pt x="4537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95" name="bg object 9695"/>
          <p:cNvSpPr/>
          <p:nvPr/>
        </p:nvSpPr>
        <p:spPr>
          <a:xfrm>
            <a:off x="11238727" y="12815821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92" y="841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96" name="bg object 9696"/>
          <p:cNvSpPr/>
          <p:nvPr/>
        </p:nvSpPr>
        <p:spPr>
          <a:xfrm>
            <a:off x="11233870" y="12899993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97" name="bg object 9697"/>
          <p:cNvSpPr/>
          <p:nvPr/>
        </p:nvSpPr>
        <p:spPr>
          <a:xfrm>
            <a:off x="11233328" y="12899988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46" y="0"/>
                </a:moveTo>
                <a:lnTo>
                  <a:pt x="0" y="50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98" name="bg object 9698"/>
          <p:cNvSpPr/>
          <p:nvPr/>
        </p:nvSpPr>
        <p:spPr>
          <a:xfrm>
            <a:off x="11228889" y="12905010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444" y="0"/>
                </a:moveTo>
                <a:lnTo>
                  <a:pt x="0" y="23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99" name="bg object 9699"/>
          <p:cNvSpPr/>
          <p:nvPr/>
        </p:nvSpPr>
        <p:spPr>
          <a:xfrm>
            <a:off x="11201837" y="12907377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70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00" name="bg object 9700"/>
          <p:cNvSpPr/>
          <p:nvPr/>
        </p:nvSpPr>
        <p:spPr>
          <a:xfrm>
            <a:off x="11434117" y="12904451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01" name="bg object 9701"/>
          <p:cNvSpPr/>
          <p:nvPr/>
        </p:nvSpPr>
        <p:spPr>
          <a:xfrm>
            <a:off x="11434033" y="12900006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88" y="44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02" name="bg object 9702"/>
          <p:cNvSpPr/>
          <p:nvPr/>
        </p:nvSpPr>
        <p:spPr>
          <a:xfrm>
            <a:off x="11429225" y="12900005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13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03" name="bg object 9703"/>
          <p:cNvSpPr/>
          <p:nvPr/>
        </p:nvSpPr>
        <p:spPr>
          <a:xfrm>
            <a:off x="11428928" y="12815870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92" y="8418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04" name="bg object 9704"/>
          <p:cNvSpPr/>
          <p:nvPr/>
        </p:nvSpPr>
        <p:spPr>
          <a:xfrm>
            <a:off x="11428932" y="12815833"/>
            <a:ext cx="45720" cy="635"/>
          </a:xfrm>
          <a:custGeom>
            <a:avLst/>
            <a:gdLst/>
            <a:ahLst/>
            <a:cxnLst/>
            <a:rect l="l" t="t" r="r" b="b"/>
            <a:pathLst>
              <a:path w="45720" h="634">
                <a:moveTo>
                  <a:pt x="0" y="38"/>
                </a:moveTo>
                <a:lnTo>
                  <a:pt x="4537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05" name="bg object 9705"/>
          <p:cNvSpPr/>
          <p:nvPr/>
        </p:nvSpPr>
        <p:spPr>
          <a:xfrm>
            <a:off x="11474312" y="12815837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66" y="841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06" name="bg object 9706"/>
          <p:cNvSpPr/>
          <p:nvPr/>
        </p:nvSpPr>
        <p:spPr>
          <a:xfrm>
            <a:off x="11469439" y="12900025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07" name="bg object 9707"/>
          <p:cNvSpPr/>
          <p:nvPr/>
        </p:nvSpPr>
        <p:spPr>
          <a:xfrm>
            <a:off x="11468921" y="12900020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20" y="0"/>
                </a:moveTo>
                <a:lnTo>
                  <a:pt x="0" y="50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08" name="bg object 9708"/>
          <p:cNvSpPr/>
          <p:nvPr/>
        </p:nvSpPr>
        <p:spPr>
          <a:xfrm>
            <a:off x="11464473" y="12905025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444" y="0"/>
                </a:moveTo>
                <a:lnTo>
                  <a:pt x="0" y="23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09" name="bg object 9709"/>
          <p:cNvSpPr/>
          <p:nvPr/>
        </p:nvSpPr>
        <p:spPr>
          <a:xfrm>
            <a:off x="11437420" y="12907409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70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10" name="bg object 9710"/>
          <p:cNvSpPr/>
          <p:nvPr/>
        </p:nvSpPr>
        <p:spPr>
          <a:xfrm>
            <a:off x="11198533" y="12904416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11" name="bg object 9711"/>
          <p:cNvSpPr/>
          <p:nvPr/>
        </p:nvSpPr>
        <p:spPr>
          <a:xfrm>
            <a:off x="11198475" y="12899984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63" y="44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12" name="bg object 9712"/>
          <p:cNvSpPr/>
          <p:nvPr/>
        </p:nvSpPr>
        <p:spPr>
          <a:xfrm>
            <a:off x="11193631" y="12899986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38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13" name="bg object 9713"/>
          <p:cNvSpPr/>
          <p:nvPr/>
        </p:nvSpPr>
        <p:spPr>
          <a:xfrm>
            <a:off x="11193342" y="12815838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92" y="841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14" name="bg object 9714"/>
          <p:cNvSpPr/>
          <p:nvPr/>
        </p:nvSpPr>
        <p:spPr>
          <a:xfrm>
            <a:off x="11193347" y="12815822"/>
            <a:ext cx="45720" cy="635"/>
          </a:xfrm>
          <a:custGeom>
            <a:avLst/>
            <a:gdLst/>
            <a:ahLst/>
            <a:cxnLst/>
            <a:rect l="l" t="t" r="r" b="b"/>
            <a:pathLst>
              <a:path w="45720" h="634">
                <a:moveTo>
                  <a:pt x="0" y="12"/>
                </a:moveTo>
                <a:lnTo>
                  <a:pt x="4537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15" name="bg object 9715"/>
          <p:cNvSpPr/>
          <p:nvPr/>
        </p:nvSpPr>
        <p:spPr>
          <a:xfrm>
            <a:off x="11238727" y="12815818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92" y="841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16" name="bg object 9716"/>
          <p:cNvSpPr/>
          <p:nvPr/>
        </p:nvSpPr>
        <p:spPr>
          <a:xfrm>
            <a:off x="11233870" y="12899989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17" name="bg object 9717"/>
          <p:cNvSpPr/>
          <p:nvPr/>
        </p:nvSpPr>
        <p:spPr>
          <a:xfrm>
            <a:off x="11233328" y="12899985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46" y="0"/>
                </a:moveTo>
                <a:lnTo>
                  <a:pt x="0" y="50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18" name="bg object 9718"/>
          <p:cNvSpPr/>
          <p:nvPr/>
        </p:nvSpPr>
        <p:spPr>
          <a:xfrm>
            <a:off x="11228889" y="12905007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444" y="0"/>
                </a:moveTo>
                <a:lnTo>
                  <a:pt x="0" y="23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19" name="bg object 9719"/>
          <p:cNvSpPr/>
          <p:nvPr/>
        </p:nvSpPr>
        <p:spPr>
          <a:xfrm>
            <a:off x="11201837" y="12907374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70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20" name="bg object 9720"/>
          <p:cNvSpPr/>
          <p:nvPr/>
        </p:nvSpPr>
        <p:spPr>
          <a:xfrm>
            <a:off x="11434117" y="12904448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21" name="bg object 9721"/>
          <p:cNvSpPr/>
          <p:nvPr/>
        </p:nvSpPr>
        <p:spPr>
          <a:xfrm>
            <a:off x="11434033" y="12900003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88" y="44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22" name="bg object 9722"/>
          <p:cNvSpPr/>
          <p:nvPr/>
        </p:nvSpPr>
        <p:spPr>
          <a:xfrm>
            <a:off x="11429225" y="12900002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13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23" name="bg object 9723"/>
          <p:cNvSpPr/>
          <p:nvPr/>
        </p:nvSpPr>
        <p:spPr>
          <a:xfrm>
            <a:off x="11428928" y="12815866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92" y="8418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24" name="bg object 9724"/>
          <p:cNvSpPr/>
          <p:nvPr/>
        </p:nvSpPr>
        <p:spPr>
          <a:xfrm>
            <a:off x="11428932" y="12815828"/>
            <a:ext cx="45720" cy="635"/>
          </a:xfrm>
          <a:custGeom>
            <a:avLst/>
            <a:gdLst/>
            <a:ahLst/>
            <a:cxnLst/>
            <a:rect l="l" t="t" r="r" b="b"/>
            <a:pathLst>
              <a:path w="45720" h="634">
                <a:moveTo>
                  <a:pt x="0" y="38"/>
                </a:moveTo>
                <a:lnTo>
                  <a:pt x="4537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25" name="bg object 9725"/>
          <p:cNvSpPr/>
          <p:nvPr/>
        </p:nvSpPr>
        <p:spPr>
          <a:xfrm>
            <a:off x="11474312" y="12815832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66" y="841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26" name="bg object 9726"/>
          <p:cNvSpPr/>
          <p:nvPr/>
        </p:nvSpPr>
        <p:spPr>
          <a:xfrm>
            <a:off x="11469439" y="12900022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27" name="bg object 9727"/>
          <p:cNvSpPr/>
          <p:nvPr/>
        </p:nvSpPr>
        <p:spPr>
          <a:xfrm>
            <a:off x="11468921" y="12900017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20" y="0"/>
                </a:moveTo>
                <a:lnTo>
                  <a:pt x="0" y="50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28" name="bg object 9728"/>
          <p:cNvSpPr/>
          <p:nvPr/>
        </p:nvSpPr>
        <p:spPr>
          <a:xfrm>
            <a:off x="11464473" y="12905022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444" y="0"/>
                </a:moveTo>
                <a:lnTo>
                  <a:pt x="0" y="23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29" name="bg object 9729"/>
          <p:cNvSpPr/>
          <p:nvPr/>
        </p:nvSpPr>
        <p:spPr>
          <a:xfrm>
            <a:off x="11437420" y="12907405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70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30" name="bg object 9730"/>
          <p:cNvSpPr/>
          <p:nvPr/>
        </p:nvSpPr>
        <p:spPr>
          <a:xfrm>
            <a:off x="11184957" y="1279638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31" name="bg object 9731"/>
          <p:cNvSpPr/>
          <p:nvPr/>
        </p:nvSpPr>
        <p:spPr>
          <a:xfrm>
            <a:off x="11184961" y="1279638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32" name="bg object 9732"/>
          <p:cNvSpPr/>
          <p:nvPr/>
        </p:nvSpPr>
        <p:spPr>
          <a:xfrm>
            <a:off x="11184961" y="1281321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33" name="bg object 9733"/>
          <p:cNvSpPr/>
          <p:nvPr/>
        </p:nvSpPr>
        <p:spPr>
          <a:xfrm>
            <a:off x="11203981" y="1279638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34" name="bg object 9734"/>
          <p:cNvSpPr/>
          <p:nvPr/>
        </p:nvSpPr>
        <p:spPr>
          <a:xfrm>
            <a:off x="11193344" y="1279900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35" name="bg object 9735"/>
          <p:cNvSpPr/>
          <p:nvPr/>
        </p:nvSpPr>
        <p:spPr>
          <a:xfrm>
            <a:off x="11193347" y="1279900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36" name="bg object 9736"/>
          <p:cNvSpPr/>
          <p:nvPr/>
        </p:nvSpPr>
        <p:spPr>
          <a:xfrm>
            <a:off x="11193347" y="1281583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37" name="bg object 9737"/>
          <p:cNvSpPr/>
          <p:nvPr/>
        </p:nvSpPr>
        <p:spPr>
          <a:xfrm>
            <a:off x="11212368" y="1279900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38" name="bg object 9738"/>
          <p:cNvSpPr/>
          <p:nvPr/>
        </p:nvSpPr>
        <p:spPr>
          <a:xfrm>
            <a:off x="11219705" y="1279898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39" name="bg object 9739"/>
          <p:cNvSpPr/>
          <p:nvPr/>
        </p:nvSpPr>
        <p:spPr>
          <a:xfrm>
            <a:off x="11238726" y="1279898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40" name="bg object 9740"/>
          <p:cNvSpPr/>
          <p:nvPr/>
        </p:nvSpPr>
        <p:spPr>
          <a:xfrm>
            <a:off x="11219702" y="1281581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41" name="bg object 9741"/>
          <p:cNvSpPr/>
          <p:nvPr/>
        </p:nvSpPr>
        <p:spPr>
          <a:xfrm>
            <a:off x="11219705" y="1279898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42" name="bg object 9742"/>
          <p:cNvSpPr/>
          <p:nvPr/>
        </p:nvSpPr>
        <p:spPr>
          <a:xfrm>
            <a:off x="11228092" y="1279636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43" name="bg object 9743"/>
          <p:cNvSpPr/>
          <p:nvPr/>
        </p:nvSpPr>
        <p:spPr>
          <a:xfrm>
            <a:off x="11247112" y="1279636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44" name="bg object 9744"/>
          <p:cNvSpPr/>
          <p:nvPr/>
        </p:nvSpPr>
        <p:spPr>
          <a:xfrm>
            <a:off x="11228088" y="1281319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45" name="bg object 9745"/>
          <p:cNvSpPr/>
          <p:nvPr/>
        </p:nvSpPr>
        <p:spPr>
          <a:xfrm>
            <a:off x="11228092" y="1279636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46" name="bg object 9746"/>
          <p:cNvSpPr/>
          <p:nvPr/>
        </p:nvSpPr>
        <p:spPr>
          <a:xfrm>
            <a:off x="11420543" y="1279641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47" name="bg object 9747"/>
          <p:cNvSpPr/>
          <p:nvPr/>
        </p:nvSpPr>
        <p:spPr>
          <a:xfrm>
            <a:off x="11420547" y="1279641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48" name="bg object 9748"/>
          <p:cNvSpPr/>
          <p:nvPr/>
        </p:nvSpPr>
        <p:spPr>
          <a:xfrm>
            <a:off x="11420547" y="1281324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49" name="bg object 9749"/>
          <p:cNvSpPr/>
          <p:nvPr/>
        </p:nvSpPr>
        <p:spPr>
          <a:xfrm>
            <a:off x="11439567" y="1279641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50" name="bg object 9750"/>
          <p:cNvSpPr/>
          <p:nvPr/>
        </p:nvSpPr>
        <p:spPr>
          <a:xfrm>
            <a:off x="11428938" y="1279903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51" name="bg object 9751"/>
          <p:cNvSpPr/>
          <p:nvPr/>
        </p:nvSpPr>
        <p:spPr>
          <a:xfrm>
            <a:off x="11428932" y="1279903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52" name="bg object 9752"/>
          <p:cNvSpPr/>
          <p:nvPr/>
        </p:nvSpPr>
        <p:spPr>
          <a:xfrm>
            <a:off x="11428932" y="1281586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53" name="bg object 9753"/>
          <p:cNvSpPr/>
          <p:nvPr/>
        </p:nvSpPr>
        <p:spPr>
          <a:xfrm>
            <a:off x="11447937" y="1279903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54" name="bg object 9754"/>
          <p:cNvSpPr/>
          <p:nvPr/>
        </p:nvSpPr>
        <p:spPr>
          <a:xfrm>
            <a:off x="11455292" y="1279900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55" name="bg object 9755"/>
          <p:cNvSpPr/>
          <p:nvPr/>
        </p:nvSpPr>
        <p:spPr>
          <a:xfrm>
            <a:off x="11474312" y="1279900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56" name="bg object 9756"/>
          <p:cNvSpPr/>
          <p:nvPr/>
        </p:nvSpPr>
        <p:spPr>
          <a:xfrm>
            <a:off x="11455288" y="1281582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57" name="bg object 9757"/>
          <p:cNvSpPr/>
          <p:nvPr/>
        </p:nvSpPr>
        <p:spPr>
          <a:xfrm>
            <a:off x="11455292" y="1279899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58" name="bg object 9758"/>
          <p:cNvSpPr/>
          <p:nvPr/>
        </p:nvSpPr>
        <p:spPr>
          <a:xfrm>
            <a:off x="11463677" y="1279638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59" name="bg object 9759"/>
          <p:cNvSpPr/>
          <p:nvPr/>
        </p:nvSpPr>
        <p:spPr>
          <a:xfrm>
            <a:off x="11482681" y="1279638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60" name="bg object 9760"/>
          <p:cNvSpPr/>
          <p:nvPr/>
        </p:nvSpPr>
        <p:spPr>
          <a:xfrm>
            <a:off x="11463682" y="1281320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61" name="bg object 9761"/>
          <p:cNvSpPr/>
          <p:nvPr/>
        </p:nvSpPr>
        <p:spPr>
          <a:xfrm>
            <a:off x="11463677" y="1279637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62" name="bg object 9762"/>
          <p:cNvSpPr/>
          <p:nvPr/>
        </p:nvSpPr>
        <p:spPr>
          <a:xfrm>
            <a:off x="10934751" y="12585999"/>
            <a:ext cx="34290" cy="17145"/>
          </a:xfrm>
          <a:custGeom>
            <a:avLst/>
            <a:gdLst/>
            <a:ahLst/>
            <a:cxnLst/>
            <a:rect l="l" t="t" r="r" b="b"/>
            <a:pathLst>
              <a:path w="34290" h="17145">
                <a:moveTo>
                  <a:pt x="0" y="16903"/>
                </a:moveTo>
                <a:lnTo>
                  <a:pt x="337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63" name="bg object 9763"/>
          <p:cNvSpPr/>
          <p:nvPr/>
        </p:nvSpPr>
        <p:spPr>
          <a:xfrm>
            <a:off x="10968482" y="12585994"/>
            <a:ext cx="0" cy="34290"/>
          </a:xfrm>
          <a:custGeom>
            <a:avLst/>
            <a:gdLst/>
            <a:ahLst/>
            <a:cxnLst/>
            <a:rect l="l" t="t" r="r" b="b"/>
            <a:pathLst>
              <a:path h="34290">
                <a:moveTo>
                  <a:pt x="0" y="0"/>
                </a:moveTo>
                <a:lnTo>
                  <a:pt x="0" y="338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64" name="bg object 9764"/>
          <p:cNvSpPr/>
          <p:nvPr/>
        </p:nvSpPr>
        <p:spPr>
          <a:xfrm>
            <a:off x="10934752" y="12602898"/>
            <a:ext cx="34290" cy="17145"/>
          </a:xfrm>
          <a:custGeom>
            <a:avLst/>
            <a:gdLst/>
            <a:ahLst/>
            <a:cxnLst/>
            <a:rect l="l" t="t" r="r" b="b"/>
            <a:pathLst>
              <a:path w="34290" h="17145">
                <a:moveTo>
                  <a:pt x="33730" y="169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65" name="bg object 9765"/>
          <p:cNvSpPr/>
          <p:nvPr/>
        </p:nvSpPr>
        <p:spPr>
          <a:xfrm>
            <a:off x="10204446" y="11807630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672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66" name="bg object 9766"/>
          <p:cNvSpPr/>
          <p:nvPr/>
        </p:nvSpPr>
        <p:spPr>
          <a:xfrm>
            <a:off x="10204446" y="1180763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3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67" name="bg object 9767"/>
          <p:cNvSpPr/>
          <p:nvPr/>
        </p:nvSpPr>
        <p:spPr>
          <a:xfrm>
            <a:off x="10271753" y="11807632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0"/>
                </a:moveTo>
                <a:lnTo>
                  <a:pt x="0" y="672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68" name="bg object 9768"/>
          <p:cNvSpPr/>
          <p:nvPr/>
        </p:nvSpPr>
        <p:spPr>
          <a:xfrm>
            <a:off x="10204444" y="11874925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3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69" name="bg object 9769"/>
          <p:cNvSpPr/>
          <p:nvPr/>
        </p:nvSpPr>
        <p:spPr>
          <a:xfrm>
            <a:off x="11005626" y="11808074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673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70" name="bg object 9770"/>
          <p:cNvSpPr/>
          <p:nvPr/>
        </p:nvSpPr>
        <p:spPr>
          <a:xfrm>
            <a:off x="11005626" y="1180807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71" name="bg object 9771"/>
          <p:cNvSpPr/>
          <p:nvPr/>
        </p:nvSpPr>
        <p:spPr>
          <a:xfrm>
            <a:off x="11072917" y="11808070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0"/>
                </a:moveTo>
                <a:lnTo>
                  <a:pt x="0" y="673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72" name="bg object 9772"/>
          <p:cNvSpPr/>
          <p:nvPr/>
        </p:nvSpPr>
        <p:spPr>
          <a:xfrm>
            <a:off x="11005621" y="11875383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2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73" name="bg object 9773"/>
          <p:cNvSpPr/>
          <p:nvPr/>
        </p:nvSpPr>
        <p:spPr>
          <a:xfrm>
            <a:off x="10958027" y="12063805"/>
            <a:ext cx="34290" cy="17145"/>
          </a:xfrm>
          <a:custGeom>
            <a:avLst/>
            <a:gdLst/>
            <a:ahLst/>
            <a:cxnLst/>
            <a:rect l="l" t="t" r="r" b="b"/>
            <a:pathLst>
              <a:path w="34290" h="17145">
                <a:moveTo>
                  <a:pt x="33717" y="0"/>
                </a:moveTo>
                <a:lnTo>
                  <a:pt x="0" y="169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74" name="bg object 9774"/>
          <p:cNvSpPr/>
          <p:nvPr/>
        </p:nvSpPr>
        <p:spPr>
          <a:xfrm>
            <a:off x="10958033" y="12046880"/>
            <a:ext cx="0" cy="34290"/>
          </a:xfrm>
          <a:custGeom>
            <a:avLst/>
            <a:gdLst/>
            <a:ahLst/>
            <a:cxnLst/>
            <a:rect l="l" t="t" r="r" b="b"/>
            <a:pathLst>
              <a:path h="34290">
                <a:moveTo>
                  <a:pt x="0" y="3383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75" name="bg object 9775"/>
          <p:cNvSpPr/>
          <p:nvPr/>
        </p:nvSpPr>
        <p:spPr>
          <a:xfrm>
            <a:off x="10958033" y="12046879"/>
            <a:ext cx="34290" cy="17145"/>
          </a:xfrm>
          <a:custGeom>
            <a:avLst/>
            <a:gdLst/>
            <a:ahLst/>
            <a:cxnLst/>
            <a:rect l="l" t="t" r="r" b="b"/>
            <a:pathLst>
              <a:path w="34290" h="17145">
                <a:moveTo>
                  <a:pt x="0" y="0"/>
                </a:moveTo>
                <a:lnTo>
                  <a:pt x="33717" y="16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76" name="bg object 9776"/>
          <p:cNvSpPr/>
          <p:nvPr/>
        </p:nvSpPr>
        <p:spPr>
          <a:xfrm>
            <a:off x="12828697" y="12860409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0"/>
                </a:moveTo>
                <a:lnTo>
                  <a:pt x="0" y="136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77" name="bg object 9777"/>
          <p:cNvSpPr/>
          <p:nvPr/>
        </p:nvSpPr>
        <p:spPr>
          <a:xfrm>
            <a:off x="12820696" y="12874020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4">
                <a:moveTo>
                  <a:pt x="8000" y="0"/>
                </a:moveTo>
                <a:lnTo>
                  <a:pt x="0" y="16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78" name="bg object 9778"/>
          <p:cNvSpPr/>
          <p:nvPr/>
        </p:nvSpPr>
        <p:spPr>
          <a:xfrm>
            <a:off x="12813969" y="12875677"/>
            <a:ext cx="6985" cy="5080"/>
          </a:xfrm>
          <a:custGeom>
            <a:avLst/>
            <a:gdLst/>
            <a:ahLst/>
            <a:cxnLst/>
            <a:rect l="l" t="t" r="r" b="b"/>
            <a:pathLst>
              <a:path w="6984" h="5079">
                <a:moveTo>
                  <a:pt x="6730" y="0"/>
                </a:moveTo>
                <a:lnTo>
                  <a:pt x="0" y="46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79" name="bg object 9779"/>
          <p:cNvSpPr/>
          <p:nvPr/>
        </p:nvSpPr>
        <p:spPr>
          <a:xfrm>
            <a:off x="12809525" y="12880293"/>
            <a:ext cx="4445" cy="6985"/>
          </a:xfrm>
          <a:custGeom>
            <a:avLst/>
            <a:gdLst/>
            <a:ahLst/>
            <a:cxnLst/>
            <a:rect l="l" t="t" r="r" b="b"/>
            <a:pathLst>
              <a:path w="4445" h="6984">
                <a:moveTo>
                  <a:pt x="4444" y="0"/>
                </a:moveTo>
                <a:lnTo>
                  <a:pt x="0" y="68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80" name="bg object 9780"/>
          <p:cNvSpPr/>
          <p:nvPr/>
        </p:nvSpPr>
        <p:spPr>
          <a:xfrm>
            <a:off x="12808013" y="12887123"/>
            <a:ext cx="1905" cy="8255"/>
          </a:xfrm>
          <a:custGeom>
            <a:avLst/>
            <a:gdLst/>
            <a:ahLst/>
            <a:cxnLst/>
            <a:rect l="l" t="t" r="r" b="b"/>
            <a:pathLst>
              <a:path w="1904" h="8254">
                <a:moveTo>
                  <a:pt x="1511" y="0"/>
                </a:moveTo>
                <a:lnTo>
                  <a:pt x="0" y="80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81" name="bg object 9781"/>
          <p:cNvSpPr/>
          <p:nvPr/>
        </p:nvSpPr>
        <p:spPr>
          <a:xfrm>
            <a:off x="12796590" y="12895136"/>
            <a:ext cx="11430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114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82" name="bg object 9782"/>
          <p:cNvSpPr/>
          <p:nvPr/>
        </p:nvSpPr>
        <p:spPr>
          <a:xfrm>
            <a:off x="12796590" y="12895136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7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83" name="bg object 9783"/>
          <p:cNvSpPr/>
          <p:nvPr/>
        </p:nvSpPr>
        <p:spPr>
          <a:xfrm>
            <a:off x="12795142" y="12922156"/>
            <a:ext cx="1905" cy="3810"/>
          </a:xfrm>
          <a:custGeom>
            <a:avLst/>
            <a:gdLst/>
            <a:ahLst/>
            <a:cxnLst/>
            <a:rect l="l" t="t" r="r" b="b"/>
            <a:pathLst>
              <a:path w="1904" h="3809">
                <a:moveTo>
                  <a:pt x="1447" y="0"/>
                </a:moveTo>
                <a:lnTo>
                  <a:pt x="0" y="36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84" name="bg object 9784"/>
          <p:cNvSpPr/>
          <p:nvPr/>
        </p:nvSpPr>
        <p:spPr>
          <a:xfrm>
            <a:off x="12791555" y="12925758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3581" y="0"/>
                </a:moveTo>
                <a:lnTo>
                  <a:pt x="0" y="14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85" name="bg object 9785"/>
          <p:cNvSpPr/>
          <p:nvPr/>
        </p:nvSpPr>
        <p:spPr>
          <a:xfrm>
            <a:off x="12678207" y="12927261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11334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86" name="bg object 9786"/>
          <p:cNvSpPr/>
          <p:nvPr/>
        </p:nvSpPr>
        <p:spPr>
          <a:xfrm>
            <a:off x="12674002" y="12925534"/>
            <a:ext cx="4445" cy="1905"/>
          </a:xfrm>
          <a:custGeom>
            <a:avLst/>
            <a:gdLst/>
            <a:ahLst/>
            <a:cxnLst/>
            <a:rect l="l" t="t" r="r" b="b"/>
            <a:pathLst>
              <a:path w="4445" h="1904">
                <a:moveTo>
                  <a:pt x="4203" y="17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87" name="bg object 9787"/>
          <p:cNvSpPr/>
          <p:nvPr/>
        </p:nvSpPr>
        <p:spPr>
          <a:xfrm>
            <a:off x="12672269" y="12921308"/>
            <a:ext cx="1905" cy="4445"/>
          </a:xfrm>
          <a:custGeom>
            <a:avLst/>
            <a:gdLst/>
            <a:ahLst/>
            <a:cxnLst/>
            <a:rect l="l" t="t" r="r" b="b"/>
            <a:pathLst>
              <a:path w="1904" h="4445">
                <a:moveTo>
                  <a:pt x="1727" y="42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88" name="bg object 9788"/>
          <p:cNvSpPr/>
          <p:nvPr/>
        </p:nvSpPr>
        <p:spPr>
          <a:xfrm>
            <a:off x="12672271" y="12899770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5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89" name="bg object 9789"/>
          <p:cNvSpPr/>
          <p:nvPr/>
        </p:nvSpPr>
        <p:spPr>
          <a:xfrm>
            <a:off x="12650085" y="12899768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2218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90" name="bg object 9790"/>
          <p:cNvSpPr/>
          <p:nvPr/>
        </p:nvSpPr>
        <p:spPr>
          <a:xfrm>
            <a:off x="12650089" y="12885468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1429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91" name="bg object 9791"/>
          <p:cNvSpPr/>
          <p:nvPr/>
        </p:nvSpPr>
        <p:spPr>
          <a:xfrm>
            <a:off x="12621108" y="12885464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98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92" name="bg object 9792"/>
          <p:cNvSpPr/>
          <p:nvPr/>
        </p:nvSpPr>
        <p:spPr>
          <a:xfrm>
            <a:off x="12621110" y="12813305"/>
            <a:ext cx="0" cy="72390"/>
          </a:xfrm>
          <a:custGeom>
            <a:avLst/>
            <a:gdLst/>
            <a:ahLst/>
            <a:cxnLst/>
            <a:rect l="l" t="t" r="r" b="b"/>
            <a:pathLst>
              <a:path h="72390">
                <a:moveTo>
                  <a:pt x="0" y="721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93" name="bg object 9793"/>
          <p:cNvSpPr/>
          <p:nvPr/>
        </p:nvSpPr>
        <p:spPr>
          <a:xfrm>
            <a:off x="12621110" y="12813300"/>
            <a:ext cx="215265" cy="0"/>
          </a:xfrm>
          <a:custGeom>
            <a:avLst/>
            <a:gdLst/>
            <a:ahLst/>
            <a:cxnLst/>
            <a:rect l="l" t="t" r="r" b="b"/>
            <a:pathLst>
              <a:path w="215265">
                <a:moveTo>
                  <a:pt x="0" y="0"/>
                </a:moveTo>
                <a:lnTo>
                  <a:pt x="21489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94" name="bg object 9794"/>
          <p:cNvSpPr/>
          <p:nvPr/>
        </p:nvSpPr>
        <p:spPr>
          <a:xfrm>
            <a:off x="12836002" y="12813300"/>
            <a:ext cx="0" cy="47625"/>
          </a:xfrm>
          <a:custGeom>
            <a:avLst/>
            <a:gdLst/>
            <a:ahLst/>
            <a:cxnLst/>
            <a:rect l="l" t="t" r="r" b="b"/>
            <a:pathLst>
              <a:path h="47625">
                <a:moveTo>
                  <a:pt x="0" y="0"/>
                </a:moveTo>
                <a:lnTo>
                  <a:pt x="0" y="471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95" name="bg object 9795"/>
          <p:cNvSpPr/>
          <p:nvPr/>
        </p:nvSpPr>
        <p:spPr>
          <a:xfrm>
            <a:off x="12828699" y="12860405"/>
            <a:ext cx="7620" cy="0"/>
          </a:xfrm>
          <a:custGeom>
            <a:avLst/>
            <a:gdLst/>
            <a:ahLst/>
            <a:cxnLst/>
            <a:rect l="l" t="t" r="r" b="b"/>
            <a:pathLst>
              <a:path w="7620">
                <a:moveTo>
                  <a:pt x="730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96" name="bg object 9796"/>
          <p:cNvSpPr/>
          <p:nvPr/>
        </p:nvSpPr>
        <p:spPr>
          <a:xfrm>
            <a:off x="12034882" y="1279780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78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97" name="bg object 9797"/>
          <p:cNvSpPr/>
          <p:nvPr/>
        </p:nvSpPr>
        <p:spPr>
          <a:xfrm>
            <a:off x="12053662" y="1279780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98" name="bg object 9798"/>
          <p:cNvSpPr/>
          <p:nvPr/>
        </p:nvSpPr>
        <p:spPr>
          <a:xfrm>
            <a:off x="12034878" y="1281464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78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99" name="bg object 9799"/>
          <p:cNvSpPr/>
          <p:nvPr/>
        </p:nvSpPr>
        <p:spPr>
          <a:xfrm>
            <a:off x="12034880" y="1279780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00" name="bg object 9800"/>
          <p:cNvSpPr/>
          <p:nvPr/>
        </p:nvSpPr>
        <p:spPr>
          <a:xfrm>
            <a:off x="12043150" y="1279518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7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01" name="bg object 9801"/>
          <p:cNvSpPr/>
          <p:nvPr/>
        </p:nvSpPr>
        <p:spPr>
          <a:xfrm>
            <a:off x="12061946" y="1279518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02" name="bg object 9802"/>
          <p:cNvSpPr/>
          <p:nvPr/>
        </p:nvSpPr>
        <p:spPr>
          <a:xfrm>
            <a:off x="12043150" y="1281202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7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03" name="bg object 9803"/>
          <p:cNvSpPr/>
          <p:nvPr/>
        </p:nvSpPr>
        <p:spPr>
          <a:xfrm>
            <a:off x="12043147" y="1279518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04" name="bg object 9804"/>
          <p:cNvSpPr/>
          <p:nvPr/>
        </p:nvSpPr>
        <p:spPr>
          <a:xfrm>
            <a:off x="12013932" y="12903364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263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05" name="bg object 9805"/>
          <p:cNvSpPr/>
          <p:nvPr/>
        </p:nvSpPr>
        <p:spPr>
          <a:xfrm>
            <a:off x="12013874" y="12898917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63" y="44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06" name="bg object 9806"/>
          <p:cNvSpPr/>
          <p:nvPr/>
        </p:nvSpPr>
        <p:spPr>
          <a:xfrm>
            <a:off x="12009095" y="12898911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775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07" name="bg object 9807"/>
          <p:cNvSpPr/>
          <p:nvPr/>
        </p:nvSpPr>
        <p:spPr>
          <a:xfrm>
            <a:off x="12008811" y="12814685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79" y="8427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08" name="bg object 9808"/>
          <p:cNvSpPr/>
          <p:nvPr/>
        </p:nvSpPr>
        <p:spPr>
          <a:xfrm>
            <a:off x="12008806" y="12814641"/>
            <a:ext cx="45085" cy="635"/>
          </a:xfrm>
          <a:custGeom>
            <a:avLst/>
            <a:gdLst/>
            <a:ahLst/>
            <a:cxnLst/>
            <a:rect l="l" t="t" r="r" b="b"/>
            <a:pathLst>
              <a:path w="45084" h="634">
                <a:moveTo>
                  <a:pt x="0" y="38"/>
                </a:moveTo>
                <a:lnTo>
                  <a:pt x="448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09" name="bg object 9809"/>
          <p:cNvSpPr/>
          <p:nvPr/>
        </p:nvSpPr>
        <p:spPr>
          <a:xfrm>
            <a:off x="12053653" y="12814646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79" y="843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10" name="bg object 9810"/>
          <p:cNvSpPr/>
          <p:nvPr/>
        </p:nvSpPr>
        <p:spPr>
          <a:xfrm>
            <a:off x="12048855" y="12898931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5079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11" name="bg object 9811"/>
          <p:cNvSpPr/>
          <p:nvPr/>
        </p:nvSpPr>
        <p:spPr>
          <a:xfrm>
            <a:off x="12048321" y="12898926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33" y="0"/>
                </a:moveTo>
                <a:lnTo>
                  <a:pt x="0" y="50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12" name="bg object 9812"/>
          <p:cNvSpPr/>
          <p:nvPr/>
        </p:nvSpPr>
        <p:spPr>
          <a:xfrm>
            <a:off x="12043925" y="12903937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394" y="0"/>
                </a:moveTo>
                <a:lnTo>
                  <a:pt x="0" y="23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13" name="bg object 9813"/>
          <p:cNvSpPr/>
          <p:nvPr/>
        </p:nvSpPr>
        <p:spPr>
          <a:xfrm>
            <a:off x="12017191" y="12906323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673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14" name="bg object 9814"/>
          <p:cNvSpPr/>
          <p:nvPr/>
        </p:nvSpPr>
        <p:spPr>
          <a:xfrm>
            <a:off x="11838132" y="1279881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8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15" name="bg object 9815"/>
          <p:cNvSpPr/>
          <p:nvPr/>
        </p:nvSpPr>
        <p:spPr>
          <a:xfrm>
            <a:off x="11857124" y="1279881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16" name="bg object 9816"/>
          <p:cNvSpPr/>
          <p:nvPr/>
        </p:nvSpPr>
        <p:spPr>
          <a:xfrm>
            <a:off x="11838139" y="1281569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8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17" name="bg object 9817"/>
          <p:cNvSpPr/>
          <p:nvPr/>
        </p:nvSpPr>
        <p:spPr>
          <a:xfrm>
            <a:off x="11838134" y="1279881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18" name="bg object 9818"/>
          <p:cNvSpPr/>
          <p:nvPr/>
        </p:nvSpPr>
        <p:spPr>
          <a:xfrm>
            <a:off x="11846515" y="1279618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8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19" name="bg object 9819"/>
          <p:cNvSpPr/>
          <p:nvPr/>
        </p:nvSpPr>
        <p:spPr>
          <a:xfrm>
            <a:off x="11865508" y="1279618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20" name="bg object 9820"/>
          <p:cNvSpPr/>
          <p:nvPr/>
        </p:nvSpPr>
        <p:spPr>
          <a:xfrm>
            <a:off x="11846522" y="1281306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8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21" name="bg object 9821"/>
          <p:cNvSpPr/>
          <p:nvPr/>
        </p:nvSpPr>
        <p:spPr>
          <a:xfrm>
            <a:off x="11846517" y="1279618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22" name="bg object 9822"/>
          <p:cNvSpPr/>
          <p:nvPr/>
        </p:nvSpPr>
        <p:spPr>
          <a:xfrm>
            <a:off x="12001015" y="1279545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8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23" name="bg object 9823"/>
          <p:cNvSpPr/>
          <p:nvPr/>
        </p:nvSpPr>
        <p:spPr>
          <a:xfrm>
            <a:off x="12001010" y="1279545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24" name="bg object 9824"/>
          <p:cNvSpPr/>
          <p:nvPr/>
        </p:nvSpPr>
        <p:spPr>
          <a:xfrm>
            <a:off x="12001012" y="1281233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8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25" name="bg object 9825"/>
          <p:cNvSpPr/>
          <p:nvPr/>
        </p:nvSpPr>
        <p:spPr>
          <a:xfrm>
            <a:off x="12020004" y="1279545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26" name="bg object 9826"/>
          <p:cNvSpPr/>
          <p:nvPr/>
        </p:nvSpPr>
        <p:spPr>
          <a:xfrm>
            <a:off x="12009376" y="1279808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27" name="bg object 9827"/>
          <p:cNvSpPr/>
          <p:nvPr/>
        </p:nvSpPr>
        <p:spPr>
          <a:xfrm>
            <a:off x="12009378" y="1279808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28" name="bg object 9828"/>
          <p:cNvSpPr/>
          <p:nvPr/>
        </p:nvSpPr>
        <p:spPr>
          <a:xfrm>
            <a:off x="12009378" y="1281496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29" name="bg object 9829"/>
          <p:cNvSpPr/>
          <p:nvPr/>
        </p:nvSpPr>
        <p:spPr>
          <a:xfrm>
            <a:off x="12028388" y="1279808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30" name="bg object 9830"/>
          <p:cNvSpPr/>
          <p:nvPr/>
        </p:nvSpPr>
        <p:spPr>
          <a:xfrm>
            <a:off x="12218438" y="12902995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289" y="29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31" name="bg object 9831"/>
          <p:cNvSpPr/>
          <p:nvPr/>
        </p:nvSpPr>
        <p:spPr>
          <a:xfrm>
            <a:off x="12218371" y="12898553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63" y="44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32" name="bg object 9832"/>
          <p:cNvSpPr/>
          <p:nvPr/>
        </p:nvSpPr>
        <p:spPr>
          <a:xfrm>
            <a:off x="12213528" y="12898552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38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33" name="bg object 9833"/>
          <p:cNvSpPr/>
          <p:nvPr/>
        </p:nvSpPr>
        <p:spPr>
          <a:xfrm>
            <a:off x="12213244" y="12814113"/>
            <a:ext cx="635" cy="85090"/>
          </a:xfrm>
          <a:custGeom>
            <a:avLst/>
            <a:gdLst/>
            <a:ahLst/>
            <a:cxnLst/>
            <a:rect l="l" t="t" r="r" b="b"/>
            <a:pathLst>
              <a:path w="634" h="85090">
                <a:moveTo>
                  <a:pt x="292" y="844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34" name="bg object 9834"/>
          <p:cNvSpPr/>
          <p:nvPr/>
        </p:nvSpPr>
        <p:spPr>
          <a:xfrm>
            <a:off x="12213248" y="12814104"/>
            <a:ext cx="45720" cy="635"/>
          </a:xfrm>
          <a:custGeom>
            <a:avLst/>
            <a:gdLst/>
            <a:ahLst/>
            <a:cxnLst/>
            <a:rect l="l" t="t" r="r" b="b"/>
            <a:pathLst>
              <a:path w="45720" h="634">
                <a:moveTo>
                  <a:pt x="0" y="12"/>
                </a:moveTo>
                <a:lnTo>
                  <a:pt x="453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35" name="bg object 9835"/>
          <p:cNvSpPr/>
          <p:nvPr/>
        </p:nvSpPr>
        <p:spPr>
          <a:xfrm>
            <a:off x="12258602" y="12814101"/>
            <a:ext cx="635" cy="85090"/>
          </a:xfrm>
          <a:custGeom>
            <a:avLst/>
            <a:gdLst/>
            <a:ahLst/>
            <a:cxnLst/>
            <a:rect l="l" t="t" r="r" b="b"/>
            <a:pathLst>
              <a:path w="634" h="85090">
                <a:moveTo>
                  <a:pt x="0" y="0"/>
                </a:moveTo>
                <a:lnTo>
                  <a:pt x="292" y="844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36" name="bg object 9836"/>
          <p:cNvSpPr/>
          <p:nvPr/>
        </p:nvSpPr>
        <p:spPr>
          <a:xfrm>
            <a:off x="12253760" y="12898557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30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37" name="bg object 9837"/>
          <p:cNvSpPr/>
          <p:nvPr/>
        </p:nvSpPr>
        <p:spPr>
          <a:xfrm>
            <a:off x="12253208" y="12898553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46" y="0"/>
                </a:moveTo>
                <a:lnTo>
                  <a:pt x="0" y="50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38" name="bg object 9838"/>
          <p:cNvSpPr/>
          <p:nvPr/>
        </p:nvSpPr>
        <p:spPr>
          <a:xfrm>
            <a:off x="12248769" y="12903593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444" y="0"/>
                </a:moveTo>
                <a:lnTo>
                  <a:pt x="0" y="23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39" name="bg object 9839"/>
          <p:cNvSpPr/>
          <p:nvPr/>
        </p:nvSpPr>
        <p:spPr>
          <a:xfrm>
            <a:off x="12221734" y="12905968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70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40" name="bg object 9840"/>
          <p:cNvSpPr/>
          <p:nvPr/>
        </p:nvSpPr>
        <p:spPr>
          <a:xfrm>
            <a:off x="12204890" y="1279460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41" name="bg object 9841"/>
          <p:cNvSpPr/>
          <p:nvPr/>
        </p:nvSpPr>
        <p:spPr>
          <a:xfrm>
            <a:off x="12204896" y="1279460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42" name="bg object 9842"/>
          <p:cNvSpPr/>
          <p:nvPr/>
        </p:nvSpPr>
        <p:spPr>
          <a:xfrm>
            <a:off x="12204898" y="1281148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43" name="bg object 9843"/>
          <p:cNvSpPr/>
          <p:nvPr/>
        </p:nvSpPr>
        <p:spPr>
          <a:xfrm>
            <a:off x="12223891" y="1279461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44" name="bg object 9844"/>
          <p:cNvSpPr/>
          <p:nvPr/>
        </p:nvSpPr>
        <p:spPr>
          <a:xfrm>
            <a:off x="12213260" y="1279723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45" name="bg object 9845"/>
          <p:cNvSpPr/>
          <p:nvPr/>
        </p:nvSpPr>
        <p:spPr>
          <a:xfrm>
            <a:off x="12213263" y="1279723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46" name="bg object 9846"/>
          <p:cNvSpPr/>
          <p:nvPr/>
        </p:nvSpPr>
        <p:spPr>
          <a:xfrm>
            <a:off x="12213264" y="1281411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47" name="bg object 9847"/>
          <p:cNvSpPr/>
          <p:nvPr/>
        </p:nvSpPr>
        <p:spPr>
          <a:xfrm>
            <a:off x="12232274" y="1279724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48" name="bg object 9848"/>
          <p:cNvSpPr/>
          <p:nvPr/>
        </p:nvSpPr>
        <p:spPr>
          <a:xfrm>
            <a:off x="12239625" y="1279722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49" name="bg object 9849"/>
          <p:cNvSpPr/>
          <p:nvPr/>
        </p:nvSpPr>
        <p:spPr>
          <a:xfrm>
            <a:off x="12258619" y="1279722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50" name="bg object 9850"/>
          <p:cNvSpPr/>
          <p:nvPr/>
        </p:nvSpPr>
        <p:spPr>
          <a:xfrm>
            <a:off x="12239621" y="1281410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51" name="bg object 9851"/>
          <p:cNvSpPr/>
          <p:nvPr/>
        </p:nvSpPr>
        <p:spPr>
          <a:xfrm>
            <a:off x="12239627" y="1279722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52" name="bg object 9852"/>
          <p:cNvSpPr/>
          <p:nvPr/>
        </p:nvSpPr>
        <p:spPr>
          <a:xfrm>
            <a:off x="12247993" y="1279459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53" name="bg object 9853"/>
          <p:cNvSpPr/>
          <p:nvPr/>
        </p:nvSpPr>
        <p:spPr>
          <a:xfrm>
            <a:off x="12267003" y="1279459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54" name="bg object 9854"/>
          <p:cNvSpPr/>
          <p:nvPr/>
        </p:nvSpPr>
        <p:spPr>
          <a:xfrm>
            <a:off x="12247991" y="1281147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55" name="bg object 9855"/>
          <p:cNvSpPr/>
          <p:nvPr/>
        </p:nvSpPr>
        <p:spPr>
          <a:xfrm>
            <a:off x="12247995" y="1279459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56" name="bg object 9856"/>
          <p:cNvSpPr/>
          <p:nvPr/>
        </p:nvSpPr>
        <p:spPr>
          <a:xfrm>
            <a:off x="12621267" y="1279629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57" name="bg object 9857"/>
          <p:cNvSpPr/>
          <p:nvPr/>
        </p:nvSpPr>
        <p:spPr>
          <a:xfrm>
            <a:off x="12621269" y="1279629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58" name="bg object 9858"/>
          <p:cNvSpPr/>
          <p:nvPr/>
        </p:nvSpPr>
        <p:spPr>
          <a:xfrm>
            <a:off x="12621269" y="1281317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59" name="bg object 9859"/>
          <p:cNvSpPr/>
          <p:nvPr/>
        </p:nvSpPr>
        <p:spPr>
          <a:xfrm>
            <a:off x="12640281" y="1279629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60" name="bg object 9860"/>
          <p:cNvSpPr/>
          <p:nvPr/>
        </p:nvSpPr>
        <p:spPr>
          <a:xfrm>
            <a:off x="12612889" y="1279366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61" name="bg object 9861"/>
          <p:cNvSpPr/>
          <p:nvPr/>
        </p:nvSpPr>
        <p:spPr>
          <a:xfrm>
            <a:off x="12612890" y="1279366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62" name="bg object 9862"/>
          <p:cNvSpPr/>
          <p:nvPr/>
        </p:nvSpPr>
        <p:spPr>
          <a:xfrm>
            <a:off x="12612891" y="1281054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63" name="bg object 9863"/>
          <p:cNvSpPr/>
          <p:nvPr/>
        </p:nvSpPr>
        <p:spPr>
          <a:xfrm>
            <a:off x="12631901" y="1279366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64" name="bg object 9864"/>
          <p:cNvSpPr/>
          <p:nvPr/>
        </p:nvSpPr>
        <p:spPr>
          <a:xfrm>
            <a:off x="13211713" y="1279369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65" name="bg object 9865"/>
          <p:cNvSpPr/>
          <p:nvPr/>
        </p:nvSpPr>
        <p:spPr>
          <a:xfrm>
            <a:off x="13211717" y="1279369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66" name="bg object 9866"/>
          <p:cNvSpPr/>
          <p:nvPr/>
        </p:nvSpPr>
        <p:spPr>
          <a:xfrm>
            <a:off x="13211717" y="1281057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67" name="bg object 9867"/>
          <p:cNvSpPr/>
          <p:nvPr/>
        </p:nvSpPr>
        <p:spPr>
          <a:xfrm>
            <a:off x="13230727" y="1279369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68" name="bg object 9868"/>
          <p:cNvSpPr/>
          <p:nvPr/>
        </p:nvSpPr>
        <p:spPr>
          <a:xfrm>
            <a:off x="12825412" y="1279366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69" name="bg object 9869"/>
          <p:cNvSpPr/>
          <p:nvPr/>
        </p:nvSpPr>
        <p:spPr>
          <a:xfrm>
            <a:off x="12844423" y="1279366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70" name="bg object 9870"/>
          <p:cNvSpPr/>
          <p:nvPr/>
        </p:nvSpPr>
        <p:spPr>
          <a:xfrm>
            <a:off x="12825412" y="1281054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71" name="bg object 9871"/>
          <p:cNvSpPr/>
          <p:nvPr/>
        </p:nvSpPr>
        <p:spPr>
          <a:xfrm>
            <a:off x="12825415" y="1279366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72" name="bg object 9872"/>
          <p:cNvSpPr/>
          <p:nvPr/>
        </p:nvSpPr>
        <p:spPr>
          <a:xfrm>
            <a:off x="12817051" y="1279629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8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73" name="bg object 9873"/>
          <p:cNvSpPr/>
          <p:nvPr/>
        </p:nvSpPr>
        <p:spPr>
          <a:xfrm>
            <a:off x="12836045" y="1279629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74" name="bg object 9874"/>
          <p:cNvSpPr/>
          <p:nvPr/>
        </p:nvSpPr>
        <p:spPr>
          <a:xfrm>
            <a:off x="12817060" y="1281317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8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75" name="bg object 9875"/>
          <p:cNvSpPr/>
          <p:nvPr/>
        </p:nvSpPr>
        <p:spPr>
          <a:xfrm>
            <a:off x="12817054" y="1279629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876" name="bg object 9876"/>
          <p:cNvPicPr/>
          <p:nvPr/>
        </p:nvPicPr>
        <p:blipFill>
          <a:blip r:embed="rId237" cstate="print"/>
          <a:stretch>
            <a:fillRect/>
          </a:stretch>
        </p:blipFill>
        <p:spPr>
          <a:xfrm>
            <a:off x="12986004" y="12792132"/>
            <a:ext cx="63677" cy="114263"/>
          </a:xfrm>
          <a:prstGeom prst="rect">
            <a:avLst/>
          </a:prstGeom>
        </p:spPr>
      </p:pic>
      <p:sp>
        <p:nvSpPr>
          <p:cNvPr id="9877" name="bg object 9877"/>
          <p:cNvSpPr/>
          <p:nvPr/>
        </p:nvSpPr>
        <p:spPr>
          <a:xfrm>
            <a:off x="13225555" y="12902179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289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78" name="bg object 9878"/>
          <p:cNvSpPr/>
          <p:nvPr/>
        </p:nvSpPr>
        <p:spPr>
          <a:xfrm>
            <a:off x="13225487" y="12897744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63" y="44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79" name="bg object 9879"/>
          <p:cNvSpPr/>
          <p:nvPr/>
        </p:nvSpPr>
        <p:spPr>
          <a:xfrm>
            <a:off x="13220657" y="12897742"/>
            <a:ext cx="5080" cy="635"/>
          </a:xfrm>
          <a:custGeom>
            <a:avLst/>
            <a:gdLst/>
            <a:ahLst/>
            <a:cxnLst/>
            <a:rect l="l" t="t" r="r" b="b"/>
            <a:pathLst>
              <a:path w="5080" h="634">
                <a:moveTo>
                  <a:pt x="4825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80" name="bg object 9880"/>
          <p:cNvSpPr/>
          <p:nvPr/>
        </p:nvSpPr>
        <p:spPr>
          <a:xfrm>
            <a:off x="13220360" y="12813503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92" y="842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81" name="bg object 9881"/>
          <p:cNvSpPr/>
          <p:nvPr/>
        </p:nvSpPr>
        <p:spPr>
          <a:xfrm>
            <a:off x="13220365" y="12813462"/>
            <a:ext cx="45720" cy="635"/>
          </a:xfrm>
          <a:custGeom>
            <a:avLst/>
            <a:gdLst/>
            <a:ahLst/>
            <a:cxnLst/>
            <a:rect l="l" t="t" r="r" b="b"/>
            <a:pathLst>
              <a:path w="45719" h="634">
                <a:moveTo>
                  <a:pt x="0" y="38"/>
                </a:moveTo>
                <a:lnTo>
                  <a:pt x="453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82" name="bg object 9882"/>
          <p:cNvSpPr/>
          <p:nvPr/>
        </p:nvSpPr>
        <p:spPr>
          <a:xfrm>
            <a:off x="13265702" y="12813467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92" y="842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83" name="bg object 9883"/>
          <p:cNvSpPr/>
          <p:nvPr/>
        </p:nvSpPr>
        <p:spPr>
          <a:xfrm>
            <a:off x="13260833" y="12897745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56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84" name="bg object 9884"/>
          <p:cNvSpPr/>
          <p:nvPr/>
        </p:nvSpPr>
        <p:spPr>
          <a:xfrm>
            <a:off x="13260317" y="12897742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20" y="0"/>
                </a:moveTo>
                <a:lnTo>
                  <a:pt x="0" y="50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85" name="bg object 9885"/>
          <p:cNvSpPr/>
          <p:nvPr/>
        </p:nvSpPr>
        <p:spPr>
          <a:xfrm>
            <a:off x="13255868" y="12902752"/>
            <a:ext cx="4445" cy="2540"/>
          </a:xfrm>
          <a:custGeom>
            <a:avLst/>
            <a:gdLst/>
            <a:ahLst/>
            <a:cxnLst/>
            <a:rect l="l" t="t" r="r" b="b"/>
            <a:pathLst>
              <a:path w="4444" h="2540">
                <a:moveTo>
                  <a:pt x="4444" y="0"/>
                </a:moveTo>
                <a:lnTo>
                  <a:pt x="0" y="23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86" name="bg object 9886"/>
          <p:cNvSpPr/>
          <p:nvPr/>
        </p:nvSpPr>
        <p:spPr>
          <a:xfrm>
            <a:off x="13228846" y="12905138"/>
            <a:ext cx="27305" cy="0"/>
          </a:xfrm>
          <a:custGeom>
            <a:avLst/>
            <a:gdLst/>
            <a:ahLst/>
            <a:cxnLst/>
            <a:rect l="l" t="t" r="r" b="b"/>
            <a:pathLst>
              <a:path w="27305">
                <a:moveTo>
                  <a:pt x="27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87" name="bg object 9887"/>
          <p:cNvSpPr/>
          <p:nvPr/>
        </p:nvSpPr>
        <p:spPr>
          <a:xfrm>
            <a:off x="13410228" y="12865243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0"/>
                </a:moveTo>
                <a:lnTo>
                  <a:pt x="0" y="136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88" name="bg object 9888"/>
          <p:cNvSpPr/>
          <p:nvPr/>
        </p:nvSpPr>
        <p:spPr>
          <a:xfrm>
            <a:off x="13410228" y="12878852"/>
            <a:ext cx="8255" cy="1905"/>
          </a:xfrm>
          <a:custGeom>
            <a:avLst/>
            <a:gdLst/>
            <a:ahLst/>
            <a:cxnLst/>
            <a:rect l="l" t="t" r="r" b="b"/>
            <a:pathLst>
              <a:path w="8255" h="1904">
                <a:moveTo>
                  <a:pt x="0" y="0"/>
                </a:moveTo>
                <a:lnTo>
                  <a:pt x="7975" y="16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89" name="bg object 9889"/>
          <p:cNvSpPr/>
          <p:nvPr/>
        </p:nvSpPr>
        <p:spPr>
          <a:xfrm>
            <a:off x="13418201" y="12880527"/>
            <a:ext cx="6985" cy="5080"/>
          </a:xfrm>
          <a:custGeom>
            <a:avLst/>
            <a:gdLst/>
            <a:ahLst/>
            <a:cxnLst/>
            <a:rect l="l" t="t" r="r" b="b"/>
            <a:pathLst>
              <a:path w="6984" h="5079">
                <a:moveTo>
                  <a:pt x="0" y="0"/>
                </a:moveTo>
                <a:lnTo>
                  <a:pt x="6718" y="46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90" name="bg object 9890"/>
          <p:cNvSpPr/>
          <p:nvPr/>
        </p:nvSpPr>
        <p:spPr>
          <a:xfrm>
            <a:off x="13424925" y="12885131"/>
            <a:ext cx="5080" cy="6985"/>
          </a:xfrm>
          <a:custGeom>
            <a:avLst/>
            <a:gdLst/>
            <a:ahLst/>
            <a:cxnLst/>
            <a:rect l="l" t="t" r="r" b="b"/>
            <a:pathLst>
              <a:path w="5080" h="6984">
                <a:moveTo>
                  <a:pt x="0" y="0"/>
                </a:moveTo>
                <a:lnTo>
                  <a:pt x="4457" y="68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91" name="bg object 9891"/>
          <p:cNvSpPr/>
          <p:nvPr/>
        </p:nvSpPr>
        <p:spPr>
          <a:xfrm>
            <a:off x="13429385" y="12891970"/>
            <a:ext cx="1905" cy="8255"/>
          </a:xfrm>
          <a:custGeom>
            <a:avLst/>
            <a:gdLst/>
            <a:ahLst/>
            <a:cxnLst/>
            <a:rect l="l" t="t" r="r" b="b"/>
            <a:pathLst>
              <a:path w="1905" h="8254">
                <a:moveTo>
                  <a:pt x="0" y="0"/>
                </a:moveTo>
                <a:lnTo>
                  <a:pt x="1485" y="80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92" name="bg object 9892"/>
          <p:cNvSpPr/>
          <p:nvPr/>
        </p:nvSpPr>
        <p:spPr>
          <a:xfrm>
            <a:off x="13430870" y="12899993"/>
            <a:ext cx="11430" cy="0"/>
          </a:xfrm>
          <a:custGeom>
            <a:avLst/>
            <a:gdLst/>
            <a:ahLst/>
            <a:cxnLst/>
            <a:rect l="l" t="t" r="r" b="b"/>
            <a:pathLst>
              <a:path w="11430">
                <a:moveTo>
                  <a:pt x="0" y="0"/>
                </a:moveTo>
                <a:lnTo>
                  <a:pt x="114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93" name="bg object 9893"/>
          <p:cNvSpPr/>
          <p:nvPr/>
        </p:nvSpPr>
        <p:spPr>
          <a:xfrm>
            <a:off x="13442290" y="12899993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70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94" name="bg object 9894"/>
          <p:cNvSpPr/>
          <p:nvPr/>
        </p:nvSpPr>
        <p:spPr>
          <a:xfrm>
            <a:off x="13442290" y="12927040"/>
            <a:ext cx="1905" cy="3810"/>
          </a:xfrm>
          <a:custGeom>
            <a:avLst/>
            <a:gdLst/>
            <a:ahLst/>
            <a:cxnLst/>
            <a:rect l="l" t="t" r="r" b="b"/>
            <a:pathLst>
              <a:path w="1905" h="3809">
                <a:moveTo>
                  <a:pt x="0" y="0"/>
                </a:moveTo>
                <a:lnTo>
                  <a:pt x="1447" y="36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95" name="bg object 9895"/>
          <p:cNvSpPr/>
          <p:nvPr/>
        </p:nvSpPr>
        <p:spPr>
          <a:xfrm>
            <a:off x="13443742" y="12930663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0" y="0"/>
                </a:moveTo>
                <a:lnTo>
                  <a:pt x="3594" y="14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96" name="bg object 9896"/>
          <p:cNvSpPr/>
          <p:nvPr/>
        </p:nvSpPr>
        <p:spPr>
          <a:xfrm>
            <a:off x="13447341" y="12932153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0" y="0"/>
                </a:moveTo>
                <a:lnTo>
                  <a:pt x="1132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97" name="bg object 9897"/>
          <p:cNvSpPr/>
          <p:nvPr/>
        </p:nvSpPr>
        <p:spPr>
          <a:xfrm>
            <a:off x="13560566" y="12930426"/>
            <a:ext cx="4445" cy="1905"/>
          </a:xfrm>
          <a:custGeom>
            <a:avLst/>
            <a:gdLst/>
            <a:ahLst/>
            <a:cxnLst/>
            <a:rect l="l" t="t" r="r" b="b"/>
            <a:pathLst>
              <a:path w="4444" h="1904">
                <a:moveTo>
                  <a:pt x="0" y="1727"/>
                </a:moveTo>
                <a:lnTo>
                  <a:pt x="42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98" name="bg object 9898"/>
          <p:cNvSpPr/>
          <p:nvPr/>
        </p:nvSpPr>
        <p:spPr>
          <a:xfrm>
            <a:off x="13564789" y="12926209"/>
            <a:ext cx="1905" cy="4445"/>
          </a:xfrm>
          <a:custGeom>
            <a:avLst/>
            <a:gdLst/>
            <a:ahLst/>
            <a:cxnLst/>
            <a:rect l="l" t="t" r="r" b="b"/>
            <a:pathLst>
              <a:path w="1905" h="4445">
                <a:moveTo>
                  <a:pt x="0" y="4216"/>
                </a:moveTo>
                <a:lnTo>
                  <a:pt x="17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99" name="bg object 9899"/>
          <p:cNvSpPr/>
          <p:nvPr/>
        </p:nvSpPr>
        <p:spPr>
          <a:xfrm>
            <a:off x="13566513" y="12904634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5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00" name="bg object 9900"/>
          <p:cNvSpPr/>
          <p:nvPr/>
        </p:nvSpPr>
        <p:spPr>
          <a:xfrm>
            <a:off x="13566513" y="12904630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0" y="0"/>
                </a:moveTo>
                <a:lnTo>
                  <a:pt x="221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01" name="bg object 9901"/>
          <p:cNvSpPr/>
          <p:nvPr/>
        </p:nvSpPr>
        <p:spPr>
          <a:xfrm>
            <a:off x="13588658" y="12890330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1429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02" name="bg object 9902"/>
          <p:cNvSpPr/>
          <p:nvPr/>
        </p:nvSpPr>
        <p:spPr>
          <a:xfrm>
            <a:off x="13588658" y="12890328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9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03" name="bg object 9903"/>
          <p:cNvSpPr/>
          <p:nvPr/>
        </p:nvSpPr>
        <p:spPr>
          <a:xfrm>
            <a:off x="13617610" y="12818092"/>
            <a:ext cx="0" cy="72390"/>
          </a:xfrm>
          <a:custGeom>
            <a:avLst/>
            <a:gdLst/>
            <a:ahLst/>
            <a:cxnLst/>
            <a:rect l="l" t="t" r="r" b="b"/>
            <a:pathLst>
              <a:path h="72390">
                <a:moveTo>
                  <a:pt x="0" y="7223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04" name="bg object 9904"/>
          <p:cNvSpPr/>
          <p:nvPr/>
        </p:nvSpPr>
        <p:spPr>
          <a:xfrm>
            <a:off x="13402910" y="12818087"/>
            <a:ext cx="215265" cy="0"/>
          </a:xfrm>
          <a:custGeom>
            <a:avLst/>
            <a:gdLst/>
            <a:ahLst/>
            <a:cxnLst/>
            <a:rect l="l" t="t" r="r" b="b"/>
            <a:pathLst>
              <a:path w="215265">
                <a:moveTo>
                  <a:pt x="21470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05" name="bg object 9905"/>
          <p:cNvSpPr/>
          <p:nvPr/>
        </p:nvSpPr>
        <p:spPr>
          <a:xfrm>
            <a:off x="13402915" y="12818087"/>
            <a:ext cx="0" cy="47625"/>
          </a:xfrm>
          <a:custGeom>
            <a:avLst/>
            <a:gdLst/>
            <a:ahLst/>
            <a:cxnLst/>
            <a:rect l="l" t="t" r="r" b="b"/>
            <a:pathLst>
              <a:path h="47625">
                <a:moveTo>
                  <a:pt x="0" y="0"/>
                </a:moveTo>
                <a:lnTo>
                  <a:pt x="0" y="471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06" name="bg object 9906"/>
          <p:cNvSpPr/>
          <p:nvPr/>
        </p:nvSpPr>
        <p:spPr>
          <a:xfrm>
            <a:off x="13402915" y="12865243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3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907" name="bg object 9907"/>
          <p:cNvPicPr/>
          <p:nvPr/>
        </p:nvPicPr>
        <p:blipFill>
          <a:blip r:embed="rId238" cstate="print"/>
          <a:stretch>
            <a:fillRect/>
          </a:stretch>
        </p:blipFill>
        <p:spPr>
          <a:xfrm>
            <a:off x="13437108" y="13159406"/>
            <a:ext cx="171865" cy="121893"/>
          </a:xfrm>
          <a:prstGeom prst="rect">
            <a:avLst/>
          </a:prstGeom>
        </p:spPr>
      </p:pic>
      <p:sp>
        <p:nvSpPr>
          <p:cNvPr id="9908" name="bg object 9908"/>
          <p:cNvSpPr/>
          <p:nvPr/>
        </p:nvSpPr>
        <p:spPr>
          <a:xfrm>
            <a:off x="13247213" y="1279646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09" name="bg object 9909"/>
          <p:cNvSpPr/>
          <p:nvPr/>
        </p:nvSpPr>
        <p:spPr>
          <a:xfrm>
            <a:off x="13266234" y="1279646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10" name="bg object 9910"/>
          <p:cNvSpPr/>
          <p:nvPr/>
        </p:nvSpPr>
        <p:spPr>
          <a:xfrm>
            <a:off x="13247210" y="1281329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11" name="bg object 9911"/>
          <p:cNvSpPr/>
          <p:nvPr/>
        </p:nvSpPr>
        <p:spPr>
          <a:xfrm>
            <a:off x="13247213" y="1279646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12" name="bg object 9912"/>
          <p:cNvSpPr/>
          <p:nvPr/>
        </p:nvSpPr>
        <p:spPr>
          <a:xfrm>
            <a:off x="13255598" y="1279384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13" name="bg object 9913"/>
          <p:cNvSpPr/>
          <p:nvPr/>
        </p:nvSpPr>
        <p:spPr>
          <a:xfrm>
            <a:off x="13274621" y="1279384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14" name="bg object 9914"/>
          <p:cNvSpPr/>
          <p:nvPr/>
        </p:nvSpPr>
        <p:spPr>
          <a:xfrm>
            <a:off x="13255596" y="1281066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15" name="bg object 9915"/>
          <p:cNvSpPr/>
          <p:nvPr/>
        </p:nvSpPr>
        <p:spPr>
          <a:xfrm>
            <a:off x="13255597" y="1279384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16" name="bg object 9916"/>
          <p:cNvSpPr/>
          <p:nvPr/>
        </p:nvSpPr>
        <p:spPr>
          <a:xfrm>
            <a:off x="13394787" y="1279401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17" name="bg object 9917"/>
          <p:cNvSpPr/>
          <p:nvPr/>
        </p:nvSpPr>
        <p:spPr>
          <a:xfrm>
            <a:off x="13394790" y="1279401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18" name="bg object 9918"/>
          <p:cNvSpPr/>
          <p:nvPr/>
        </p:nvSpPr>
        <p:spPr>
          <a:xfrm>
            <a:off x="13394788" y="1281083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19" name="bg object 9919"/>
          <p:cNvSpPr/>
          <p:nvPr/>
        </p:nvSpPr>
        <p:spPr>
          <a:xfrm>
            <a:off x="13413811" y="1279401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20" name="bg object 9920"/>
          <p:cNvSpPr/>
          <p:nvPr/>
        </p:nvSpPr>
        <p:spPr>
          <a:xfrm>
            <a:off x="13403174" y="1279663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21" name="bg object 9921"/>
          <p:cNvSpPr/>
          <p:nvPr/>
        </p:nvSpPr>
        <p:spPr>
          <a:xfrm>
            <a:off x="13403175" y="1279663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22" name="bg object 9922"/>
          <p:cNvSpPr/>
          <p:nvPr/>
        </p:nvSpPr>
        <p:spPr>
          <a:xfrm>
            <a:off x="13403175" y="1281345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23" name="bg object 9923"/>
          <p:cNvSpPr/>
          <p:nvPr/>
        </p:nvSpPr>
        <p:spPr>
          <a:xfrm>
            <a:off x="13422197" y="1279663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24" name="bg object 9924"/>
          <p:cNvSpPr/>
          <p:nvPr/>
        </p:nvSpPr>
        <p:spPr>
          <a:xfrm>
            <a:off x="13220845" y="1279650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25" name="bg object 9925"/>
          <p:cNvSpPr/>
          <p:nvPr/>
        </p:nvSpPr>
        <p:spPr>
          <a:xfrm>
            <a:off x="13220845" y="1279650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26" name="bg object 9926"/>
          <p:cNvSpPr/>
          <p:nvPr/>
        </p:nvSpPr>
        <p:spPr>
          <a:xfrm>
            <a:off x="13220845" y="1281332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27" name="bg object 9927"/>
          <p:cNvSpPr/>
          <p:nvPr/>
        </p:nvSpPr>
        <p:spPr>
          <a:xfrm>
            <a:off x="13239867" y="1279649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28" name="bg object 9928"/>
          <p:cNvSpPr/>
          <p:nvPr/>
        </p:nvSpPr>
        <p:spPr>
          <a:xfrm>
            <a:off x="13607872" y="1279846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29" name="bg object 9929"/>
          <p:cNvSpPr/>
          <p:nvPr/>
        </p:nvSpPr>
        <p:spPr>
          <a:xfrm>
            <a:off x="13626875" y="1279846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30" name="bg object 9930"/>
          <p:cNvSpPr/>
          <p:nvPr/>
        </p:nvSpPr>
        <p:spPr>
          <a:xfrm>
            <a:off x="13607877" y="1281528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31" name="bg object 9931"/>
          <p:cNvSpPr/>
          <p:nvPr/>
        </p:nvSpPr>
        <p:spPr>
          <a:xfrm>
            <a:off x="13607869" y="1279845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32" name="bg object 9932"/>
          <p:cNvSpPr/>
          <p:nvPr/>
        </p:nvSpPr>
        <p:spPr>
          <a:xfrm>
            <a:off x="13599482" y="1280108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33" name="bg object 9933"/>
          <p:cNvSpPr/>
          <p:nvPr/>
        </p:nvSpPr>
        <p:spPr>
          <a:xfrm>
            <a:off x="13618489" y="1280108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34" name="bg object 9934"/>
          <p:cNvSpPr/>
          <p:nvPr/>
        </p:nvSpPr>
        <p:spPr>
          <a:xfrm>
            <a:off x="13599476" y="1281790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35" name="bg object 9935"/>
          <p:cNvSpPr/>
          <p:nvPr/>
        </p:nvSpPr>
        <p:spPr>
          <a:xfrm>
            <a:off x="13599481" y="1280107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36" name="bg object 9936"/>
          <p:cNvSpPr/>
          <p:nvPr/>
        </p:nvSpPr>
        <p:spPr>
          <a:xfrm>
            <a:off x="11804773" y="11807741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672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37" name="bg object 9937"/>
          <p:cNvSpPr/>
          <p:nvPr/>
        </p:nvSpPr>
        <p:spPr>
          <a:xfrm>
            <a:off x="11804773" y="1180773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3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38" name="bg object 9938"/>
          <p:cNvSpPr/>
          <p:nvPr/>
        </p:nvSpPr>
        <p:spPr>
          <a:xfrm>
            <a:off x="11872087" y="11807738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0"/>
                </a:moveTo>
                <a:lnTo>
                  <a:pt x="0" y="672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39" name="bg object 9939"/>
          <p:cNvSpPr/>
          <p:nvPr/>
        </p:nvSpPr>
        <p:spPr>
          <a:xfrm>
            <a:off x="11804779" y="11875024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3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40" name="bg object 9940"/>
          <p:cNvSpPr/>
          <p:nvPr/>
        </p:nvSpPr>
        <p:spPr>
          <a:xfrm>
            <a:off x="13489064" y="11795921"/>
            <a:ext cx="73025" cy="0"/>
          </a:xfrm>
          <a:custGeom>
            <a:avLst/>
            <a:gdLst/>
            <a:ahLst/>
            <a:cxnLst/>
            <a:rect l="l" t="t" r="r" b="b"/>
            <a:pathLst>
              <a:path w="73025">
                <a:moveTo>
                  <a:pt x="0" y="0"/>
                </a:moveTo>
                <a:lnTo>
                  <a:pt x="725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41" name="bg object 9941"/>
          <p:cNvSpPr/>
          <p:nvPr/>
        </p:nvSpPr>
        <p:spPr>
          <a:xfrm>
            <a:off x="13561585" y="11795921"/>
            <a:ext cx="0" cy="136525"/>
          </a:xfrm>
          <a:custGeom>
            <a:avLst/>
            <a:gdLst/>
            <a:ahLst/>
            <a:cxnLst/>
            <a:rect l="l" t="t" r="r" b="b"/>
            <a:pathLst>
              <a:path h="136525">
                <a:moveTo>
                  <a:pt x="0" y="0"/>
                </a:moveTo>
                <a:lnTo>
                  <a:pt x="0" y="1362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42" name="bg object 9942"/>
          <p:cNvSpPr/>
          <p:nvPr/>
        </p:nvSpPr>
        <p:spPr>
          <a:xfrm>
            <a:off x="13489070" y="11932184"/>
            <a:ext cx="73025" cy="635"/>
          </a:xfrm>
          <a:custGeom>
            <a:avLst/>
            <a:gdLst/>
            <a:ahLst/>
            <a:cxnLst/>
            <a:rect l="l" t="t" r="r" b="b"/>
            <a:pathLst>
              <a:path w="73025" h="634">
                <a:moveTo>
                  <a:pt x="72515" y="0"/>
                </a:moveTo>
                <a:lnTo>
                  <a:pt x="0" y="1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43" name="bg object 9943"/>
          <p:cNvSpPr/>
          <p:nvPr/>
        </p:nvSpPr>
        <p:spPr>
          <a:xfrm>
            <a:off x="13489064" y="11795915"/>
            <a:ext cx="0" cy="136525"/>
          </a:xfrm>
          <a:custGeom>
            <a:avLst/>
            <a:gdLst/>
            <a:ahLst/>
            <a:cxnLst/>
            <a:rect l="l" t="t" r="r" b="b"/>
            <a:pathLst>
              <a:path h="136525">
                <a:moveTo>
                  <a:pt x="0" y="1363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44" name="bg object 9944"/>
          <p:cNvSpPr/>
          <p:nvPr/>
        </p:nvSpPr>
        <p:spPr>
          <a:xfrm>
            <a:off x="5950233" y="10767665"/>
            <a:ext cx="45085" cy="26670"/>
          </a:xfrm>
          <a:custGeom>
            <a:avLst/>
            <a:gdLst/>
            <a:ahLst/>
            <a:cxnLst/>
            <a:rect l="l" t="t" r="r" b="b"/>
            <a:pathLst>
              <a:path w="45085" h="26670">
                <a:moveTo>
                  <a:pt x="45007" y="0"/>
                </a:moveTo>
                <a:lnTo>
                  <a:pt x="0" y="263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45" name="bg object 9945"/>
          <p:cNvSpPr/>
          <p:nvPr/>
        </p:nvSpPr>
        <p:spPr>
          <a:xfrm>
            <a:off x="5949365" y="10792557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63" y="1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46" name="bg object 9946"/>
          <p:cNvSpPr/>
          <p:nvPr/>
        </p:nvSpPr>
        <p:spPr>
          <a:xfrm>
            <a:off x="5946470" y="10792551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2895" y="0"/>
                </a:moveTo>
                <a:lnTo>
                  <a:pt x="0" y="17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47" name="bg object 9947"/>
          <p:cNvSpPr/>
          <p:nvPr/>
        </p:nvSpPr>
        <p:spPr>
          <a:xfrm>
            <a:off x="5941712" y="10793407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762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48" name="bg object 9948"/>
          <p:cNvSpPr/>
          <p:nvPr/>
        </p:nvSpPr>
        <p:spPr>
          <a:xfrm>
            <a:off x="5937095" y="10793412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4609" y="0"/>
                </a:moveTo>
                <a:lnTo>
                  <a:pt x="0" y="14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49" name="bg object 9949"/>
          <p:cNvSpPr/>
          <p:nvPr/>
        </p:nvSpPr>
        <p:spPr>
          <a:xfrm>
            <a:off x="5935387" y="10791975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701" y="29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50" name="bg object 9950"/>
          <p:cNvSpPr/>
          <p:nvPr/>
        </p:nvSpPr>
        <p:spPr>
          <a:xfrm>
            <a:off x="5933920" y="10791976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460" y="0"/>
                </a:moveTo>
                <a:lnTo>
                  <a:pt x="0" y="8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51" name="bg object 9951"/>
          <p:cNvSpPr/>
          <p:nvPr/>
        </p:nvSpPr>
        <p:spPr>
          <a:xfrm>
            <a:off x="5917773" y="10765250"/>
            <a:ext cx="16510" cy="27940"/>
          </a:xfrm>
          <a:custGeom>
            <a:avLst/>
            <a:gdLst/>
            <a:ahLst/>
            <a:cxnLst/>
            <a:rect l="l" t="t" r="r" b="b"/>
            <a:pathLst>
              <a:path w="16510" h="27940">
                <a:moveTo>
                  <a:pt x="16153" y="275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52" name="bg object 9952"/>
          <p:cNvSpPr/>
          <p:nvPr/>
        </p:nvSpPr>
        <p:spPr>
          <a:xfrm>
            <a:off x="5917778" y="10764385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863"/>
                </a:moveTo>
                <a:lnTo>
                  <a:pt x="14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53" name="bg object 9953"/>
          <p:cNvSpPr/>
          <p:nvPr/>
        </p:nvSpPr>
        <p:spPr>
          <a:xfrm>
            <a:off x="5917529" y="10761489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701" y="28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54" name="bg object 9954"/>
          <p:cNvSpPr/>
          <p:nvPr/>
        </p:nvSpPr>
        <p:spPr>
          <a:xfrm>
            <a:off x="5917524" y="10758180"/>
            <a:ext cx="3810" cy="3810"/>
          </a:xfrm>
          <a:custGeom>
            <a:avLst/>
            <a:gdLst/>
            <a:ahLst/>
            <a:cxnLst/>
            <a:rect l="l" t="t" r="r" b="b"/>
            <a:pathLst>
              <a:path w="3810" h="3809">
                <a:moveTo>
                  <a:pt x="0" y="3314"/>
                </a:moveTo>
                <a:lnTo>
                  <a:pt x="35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55" name="bg object 9955"/>
          <p:cNvSpPr/>
          <p:nvPr/>
        </p:nvSpPr>
        <p:spPr>
          <a:xfrm>
            <a:off x="5921073" y="10753622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0" y="4559"/>
                </a:moveTo>
                <a:lnTo>
                  <a:pt x="15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56" name="bg object 9956"/>
          <p:cNvSpPr/>
          <p:nvPr/>
        </p:nvSpPr>
        <p:spPr>
          <a:xfrm>
            <a:off x="5922663" y="10751915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701"/>
                </a:moveTo>
                <a:lnTo>
                  <a:pt x="29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57" name="bg object 9957"/>
          <p:cNvSpPr/>
          <p:nvPr/>
        </p:nvSpPr>
        <p:spPr>
          <a:xfrm>
            <a:off x="5924720" y="10750461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50" y="1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58" name="bg object 9958"/>
          <p:cNvSpPr/>
          <p:nvPr/>
        </p:nvSpPr>
        <p:spPr>
          <a:xfrm>
            <a:off x="5924726" y="10724115"/>
            <a:ext cx="45085" cy="26670"/>
          </a:xfrm>
          <a:custGeom>
            <a:avLst/>
            <a:gdLst/>
            <a:ahLst/>
            <a:cxnLst/>
            <a:rect l="l" t="t" r="r" b="b"/>
            <a:pathLst>
              <a:path w="45085" h="26670">
                <a:moveTo>
                  <a:pt x="0" y="26339"/>
                </a:moveTo>
                <a:lnTo>
                  <a:pt x="450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59" name="bg object 9959"/>
          <p:cNvSpPr/>
          <p:nvPr/>
        </p:nvSpPr>
        <p:spPr>
          <a:xfrm>
            <a:off x="5969736" y="10724115"/>
            <a:ext cx="26034" cy="43815"/>
          </a:xfrm>
          <a:custGeom>
            <a:avLst/>
            <a:gdLst/>
            <a:ahLst/>
            <a:cxnLst/>
            <a:rect l="l" t="t" r="r" b="b"/>
            <a:pathLst>
              <a:path w="26035" h="43815">
                <a:moveTo>
                  <a:pt x="0" y="0"/>
                </a:moveTo>
                <a:lnTo>
                  <a:pt x="25500" y="435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60" name="bg object 9960"/>
          <p:cNvSpPr/>
          <p:nvPr/>
        </p:nvSpPr>
        <p:spPr>
          <a:xfrm>
            <a:off x="5960222" y="10767665"/>
            <a:ext cx="35560" cy="20955"/>
          </a:xfrm>
          <a:custGeom>
            <a:avLst/>
            <a:gdLst/>
            <a:ahLst/>
            <a:cxnLst/>
            <a:rect l="l" t="t" r="r" b="b"/>
            <a:pathLst>
              <a:path w="35560" h="20954">
                <a:moveTo>
                  <a:pt x="35013" y="0"/>
                </a:moveTo>
                <a:lnTo>
                  <a:pt x="0" y="204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61" name="bg object 9961"/>
          <p:cNvSpPr/>
          <p:nvPr/>
        </p:nvSpPr>
        <p:spPr>
          <a:xfrm>
            <a:off x="6078322" y="10879187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473" y="163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62" name="bg object 9962"/>
          <p:cNvSpPr/>
          <p:nvPr/>
        </p:nvSpPr>
        <p:spPr>
          <a:xfrm>
            <a:off x="6063823" y="10879181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03" y="0"/>
                </a:moveTo>
                <a:lnTo>
                  <a:pt x="0" y="83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63" name="bg object 9963"/>
          <p:cNvSpPr/>
          <p:nvPr/>
        </p:nvSpPr>
        <p:spPr>
          <a:xfrm>
            <a:off x="6063828" y="10887577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486" y="163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64" name="bg object 9964"/>
          <p:cNvSpPr/>
          <p:nvPr/>
        </p:nvSpPr>
        <p:spPr>
          <a:xfrm>
            <a:off x="6073315" y="10895583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394"/>
                </a:moveTo>
                <a:lnTo>
                  <a:pt x="144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65" name="bg object 9965"/>
          <p:cNvSpPr/>
          <p:nvPr/>
        </p:nvSpPr>
        <p:spPr>
          <a:xfrm>
            <a:off x="6080241" y="10887734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473" y="163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66" name="bg object 9966"/>
          <p:cNvSpPr/>
          <p:nvPr/>
        </p:nvSpPr>
        <p:spPr>
          <a:xfrm>
            <a:off x="6065769" y="1088772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477" y="0"/>
                </a:moveTo>
                <a:lnTo>
                  <a:pt x="0" y="83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67" name="bg object 9967"/>
          <p:cNvSpPr/>
          <p:nvPr/>
        </p:nvSpPr>
        <p:spPr>
          <a:xfrm>
            <a:off x="6065764" y="10896123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473" y="163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68" name="bg object 9968"/>
          <p:cNvSpPr/>
          <p:nvPr/>
        </p:nvSpPr>
        <p:spPr>
          <a:xfrm>
            <a:off x="6075234" y="1090412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394"/>
                </a:moveTo>
                <a:lnTo>
                  <a:pt x="144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69" name="bg object 9969"/>
          <p:cNvSpPr/>
          <p:nvPr/>
        </p:nvSpPr>
        <p:spPr>
          <a:xfrm>
            <a:off x="6006405" y="10748734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0" y="0"/>
                </a:moveTo>
                <a:lnTo>
                  <a:pt x="9626" y="162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70" name="bg object 9970"/>
          <p:cNvSpPr/>
          <p:nvPr/>
        </p:nvSpPr>
        <p:spPr>
          <a:xfrm>
            <a:off x="6001611" y="10765033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414" y="0"/>
                </a:moveTo>
                <a:lnTo>
                  <a:pt x="0" y="85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71" name="bg object 9971"/>
          <p:cNvSpPr/>
          <p:nvPr/>
        </p:nvSpPr>
        <p:spPr>
          <a:xfrm>
            <a:off x="5991985" y="10757261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9626" y="163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72" name="bg object 9972"/>
          <p:cNvSpPr/>
          <p:nvPr/>
        </p:nvSpPr>
        <p:spPr>
          <a:xfrm>
            <a:off x="5991990" y="1074872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534"/>
                </a:moveTo>
                <a:lnTo>
                  <a:pt x="144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73" name="bg object 9973"/>
          <p:cNvSpPr/>
          <p:nvPr/>
        </p:nvSpPr>
        <p:spPr>
          <a:xfrm>
            <a:off x="5999913" y="10742868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0" y="0"/>
                </a:moveTo>
                <a:lnTo>
                  <a:pt x="9626" y="162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74" name="bg object 9974"/>
          <p:cNvSpPr/>
          <p:nvPr/>
        </p:nvSpPr>
        <p:spPr>
          <a:xfrm>
            <a:off x="5995134" y="1075916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401" y="0"/>
                </a:moveTo>
                <a:lnTo>
                  <a:pt x="0" y="85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75" name="bg object 9975"/>
          <p:cNvSpPr/>
          <p:nvPr/>
        </p:nvSpPr>
        <p:spPr>
          <a:xfrm>
            <a:off x="5985510" y="10751395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9626" y="163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76" name="bg object 9976"/>
          <p:cNvSpPr/>
          <p:nvPr/>
        </p:nvSpPr>
        <p:spPr>
          <a:xfrm>
            <a:off x="5985516" y="10742862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534"/>
                </a:moveTo>
                <a:lnTo>
                  <a:pt x="144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77" name="bg object 9977"/>
          <p:cNvSpPr/>
          <p:nvPr/>
        </p:nvSpPr>
        <p:spPr>
          <a:xfrm>
            <a:off x="5984252" y="10715879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473" y="164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78" name="bg object 9978"/>
          <p:cNvSpPr/>
          <p:nvPr/>
        </p:nvSpPr>
        <p:spPr>
          <a:xfrm>
            <a:off x="5969777" y="10715881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477" y="0"/>
                </a:moveTo>
                <a:lnTo>
                  <a:pt x="0" y="84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79" name="bg object 9979"/>
          <p:cNvSpPr/>
          <p:nvPr/>
        </p:nvSpPr>
        <p:spPr>
          <a:xfrm>
            <a:off x="5969773" y="10724292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473" y="163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80" name="bg object 9980"/>
          <p:cNvSpPr/>
          <p:nvPr/>
        </p:nvSpPr>
        <p:spPr>
          <a:xfrm>
            <a:off x="5979243" y="1073229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394"/>
                </a:moveTo>
                <a:lnTo>
                  <a:pt x="144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81" name="bg object 9981"/>
          <p:cNvSpPr/>
          <p:nvPr/>
        </p:nvSpPr>
        <p:spPr>
          <a:xfrm>
            <a:off x="5982323" y="10707357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486" y="163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82" name="bg object 9982"/>
          <p:cNvSpPr/>
          <p:nvPr/>
        </p:nvSpPr>
        <p:spPr>
          <a:xfrm>
            <a:off x="5967845" y="10707352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477" y="0"/>
                </a:moveTo>
                <a:lnTo>
                  <a:pt x="0" y="83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83" name="bg object 9983"/>
          <p:cNvSpPr/>
          <p:nvPr/>
        </p:nvSpPr>
        <p:spPr>
          <a:xfrm>
            <a:off x="5967841" y="10715747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473" y="163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84" name="bg object 9984"/>
          <p:cNvSpPr/>
          <p:nvPr/>
        </p:nvSpPr>
        <p:spPr>
          <a:xfrm>
            <a:off x="5977310" y="10723752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394"/>
                </a:moveTo>
                <a:lnTo>
                  <a:pt x="145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985" name="bg object 9985"/>
          <p:cNvPicPr/>
          <p:nvPr/>
        </p:nvPicPr>
        <p:blipFill>
          <a:blip r:embed="rId239" cstate="print"/>
          <a:stretch>
            <a:fillRect/>
          </a:stretch>
        </p:blipFill>
        <p:spPr>
          <a:xfrm>
            <a:off x="5632703" y="10192254"/>
            <a:ext cx="194923" cy="233069"/>
          </a:xfrm>
          <a:prstGeom prst="rect">
            <a:avLst/>
          </a:prstGeom>
        </p:spPr>
      </p:pic>
      <p:pic>
        <p:nvPicPr>
          <p:cNvPr id="9986" name="bg object 9986"/>
          <p:cNvPicPr/>
          <p:nvPr/>
        </p:nvPicPr>
        <p:blipFill>
          <a:blip r:embed="rId240" cstate="print"/>
          <a:stretch>
            <a:fillRect/>
          </a:stretch>
        </p:blipFill>
        <p:spPr>
          <a:xfrm>
            <a:off x="5558028" y="10016998"/>
            <a:ext cx="100441" cy="89808"/>
          </a:xfrm>
          <a:prstGeom prst="rect">
            <a:avLst/>
          </a:prstGeom>
        </p:spPr>
      </p:pic>
      <p:sp>
        <p:nvSpPr>
          <p:cNvPr id="9987" name="bg object 9987"/>
          <p:cNvSpPr/>
          <p:nvPr/>
        </p:nvSpPr>
        <p:spPr>
          <a:xfrm>
            <a:off x="6678003" y="10419858"/>
            <a:ext cx="38100" cy="78740"/>
          </a:xfrm>
          <a:custGeom>
            <a:avLst/>
            <a:gdLst/>
            <a:ahLst/>
            <a:cxnLst/>
            <a:rect l="l" t="t" r="r" b="b"/>
            <a:pathLst>
              <a:path w="38100" h="78740">
                <a:moveTo>
                  <a:pt x="38099" y="782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88" name="bg object 9988"/>
          <p:cNvSpPr/>
          <p:nvPr/>
        </p:nvSpPr>
        <p:spPr>
          <a:xfrm>
            <a:off x="6677999" y="10381230"/>
            <a:ext cx="78740" cy="38735"/>
          </a:xfrm>
          <a:custGeom>
            <a:avLst/>
            <a:gdLst/>
            <a:ahLst/>
            <a:cxnLst/>
            <a:rect l="l" t="t" r="r" b="b"/>
            <a:pathLst>
              <a:path w="78740" h="38734">
                <a:moveTo>
                  <a:pt x="0" y="38632"/>
                </a:moveTo>
                <a:lnTo>
                  <a:pt x="7828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89" name="bg object 9989"/>
          <p:cNvSpPr/>
          <p:nvPr/>
        </p:nvSpPr>
        <p:spPr>
          <a:xfrm>
            <a:off x="6756282" y="10381225"/>
            <a:ext cx="39370" cy="78105"/>
          </a:xfrm>
          <a:custGeom>
            <a:avLst/>
            <a:gdLst/>
            <a:ahLst/>
            <a:cxnLst/>
            <a:rect l="l" t="t" r="r" b="b"/>
            <a:pathLst>
              <a:path w="39370" h="78104">
                <a:moveTo>
                  <a:pt x="0" y="0"/>
                </a:moveTo>
                <a:lnTo>
                  <a:pt x="38924" y="780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90" name="bg object 9990"/>
          <p:cNvSpPr/>
          <p:nvPr/>
        </p:nvSpPr>
        <p:spPr>
          <a:xfrm>
            <a:off x="6716105" y="10459239"/>
            <a:ext cx="79375" cy="39370"/>
          </a:xfrm>
          <a:custGeom>
            <a:avLst/>
            <a:gdLst/>
            <a:ahLst/>
            <a:cxnLst/>
            <a:rect l="l" t="t" r="r" b="b"/>
            <a:pathLst>
              <a:path w="79375" h="39370">
                <a:moveTo>
                  <a:pt x="79106" y="0"/>
                </a:moveTo>
                <a:lnTo>
                  <a:pt x="0" y="388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991" name="bg object 9991"/>
          <p:cNvPicPr/>
          <p:nvPr/>
        </p:nvPicPr>
        <p:blipFill>
          <a:blip r:embed="rId241" cstate="print"/>
          <a:stretch>
            <a:fillRect/>
          </a:stretch>
        </p:blipFill>
        <p:spPr>
          <a:xfrm>
            <a:off x="5463540" y="9826504"/>
            <a:ext cx="100443" cy="89803"/>
          </a:xfrm>
          <a:prstGeom prst="rect">
            <a:avLst/>
          </a:prstGeom>
        </p:spPr>
      </p:pic>
      <p:sp>
        <p:nvSpPr>
          <p:cNvPr id="9992" name="bg object 9992"/>
          <p:cNvSpPr/>
          <p:nvPr/>
        </p:nvSpPr>
        <p:spPr>
          <a:xfrm>
            <a:off x="5460136" y="9687839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93" name="bg object 9993"/>
          <p:cNvSpPr/>
          <p:nvPr/>
        </p:nvSpPr>
        <p:spPr>
          <a:xfrm>
            <a:off x="5453960" y="9704367"/>
            <a:ext cx="15240" cy="7620"/>
          </a:xfrm>
          <a:custGeom>
            <a:avLst/>
            <a:gdLst/>
            <a:ahLst/>
            <a:cxnLst/>
            <a:rect l="l" t="t" r="r" b="b"/>
            <a:pathLst>
              <a:path w="15239" h="7620">
                <a:moveTo>
                  <a:pt x="14934" y="0"/>
                </a:moveTo>
                <a:lnTo>
                  <a:pt x="0" y="75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94" name="bg object 9994"/>
          <p:cNvSpPr/>
          <p:nvPr/>
        </p:nvSpPr>
        <p:spPr>
          <a:xfrm>
            <a:off x="5445203" y="9695418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5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95" name="bg object 9995"/>
          <p:cNvSpPr/>
          <p:nvPr/>
        </p:nvSpPr>
        <p:spPr>
          <a:xfrm>
            <a:off x="5445206" y="9687842"/>
            <a:ext cx="15240" cy="7620"/>
          </a:xfrm>
          <a:custGeom>
            <a:avLst/>
            <a:gdLst/>
            <a:ahLst/>
            <a:cxnLst/>
            <a:rect l="l" t="t" r="r" b="b"/>
            <a:pathLst>
              <a:path w="15239" h="7620">
                <a:moveTo>
                  <a:pt x="0" y="7581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96" name="bg object 9996"/>
          <p:cNvSpPr/>
          <p:nvPr/>
        </p:nvSpPr>
        <p:spPr>
          <a:xfrm>
            <a:off x="5453948" y="9681726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97" name="bg object 9997"/>
          <p:cNvSpPr/>
          <p:nvPr/>
        </p:nvSpPr>
        <p:spPr>
          <a:xfrm>
            <a:off x="5447772" y="9698256"/>
            <a:ext cx="15240" cy="7620"/>
          </a:xfrm>
          <a:custGeom>
            <a:avLst/>
            <a:gdLst/>
            <a:ahLst/>
            <a:cxnLst/>
            <a:rect l="l" t="t" r="r" b="b"/>
            <a:pathLst>
              <a:path w="15239" h="7620">
                <a:moveTo>
                  <a:pt x="14934" y="0"/>
                </a:moveTo>
                <a:lnTo>
                  <a:pt x="0" y="75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98" name="bg object 9998"/>
          <p:cNvSpPr/>
          <p:nvPr/>
        </p:nvSpPr>
        <p:spPr>
          <a:xfrm>
            <a:off x="5439013" y="9689307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5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99" name="bg object 9999"/>
          <p:cNvSpPr/>
          <p:nvPr/>
        </p:nvSpPr>
        <p:spPr>
          <a:xfrm>
            <a:off x="5439018" y="9681730"/>
            <a:ext cx="15240" cy="7620"/>
          </a:xfrm>
          <a:custGeom>
            <a:avLst/>
            <a:gdLst/>
            <a:ahLst/>
            <a:cxnLst/>
            <a:rect l="l" t="t" r="r" b="b"/>
            <a:pathLst>
              <a:path w="15239" h="7620">
                <a:moveTo>
                  <a:pt x="0" y="7581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00" name="bg object 10000"/>
          <p:cNvSpPr/>
          <p:nvPr/>
        </p:nvSpPr>
        <p:spPr>
          <a:xfrm>
            <a:off x="6091273" y="7602207"/>
            <a:ext cx="0" cy="32384"/>
          </a:xfrm>
          <a:custGeom>
            <a:avLst/>
            <a:gdLst/>
            <a:ahLst/>
            <a:cxnLst/>
            <a:rect l="l" t="t" r="r" b="b"/>
            <a:pathLst>
              <a:path h="32384">
                <a:moveTo>
                  <a:pt x="0" y="0"/>
                </a:moveTo>
                <a:lnTo>
                  <a:pt x="0" y="319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01" name="bg object 10001"/>
          <p:cNvSpPr/>
          <p:nvPr/>
        </p:nvSpPr>
        <p:spPr>
          <a:xfrm>
            <a:off x="6091273" y="7634134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02" name="bg object 10002"/>
          <p:cNvSpPr/>
          <p:nvPr/>
        </p:nvSpPr>
        <p:spPr>
          <a:xfrm>
            <a:off x="6108095" y="7602207"/>
            <a:ext cx="0" cy="32384"/>
          </a:xfrm>
          <a:custGeom>
            <a:avLst/>
            <a:gdLst/>
            <a:ahLst/>
            <a:cxnLst/>
            <a:rect l="l" t="t" r="r" b="b"/>
            <a:pathLst>
              <a:path h="32384">
                <a:moveTo>
                  <a:pt x="0" y="319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03" name="bg object 10003"/>
          <p:cNvSpPr/>
          <p:nvPr/>
        </p:nvSpPr>
        <p:spPr>
          <a:xfrm>
            <a:off x="6091270" y="7602207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04" name="bg object 10004"/>
          <p:cNvSpPr/>
          <p:nvPr/>
        </p:nvSpPr>
        <p:spPr>
          <a:xfrm>
            <a:off x="6091275" y="6615516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0"/>
                </a:moveTo>
                <a:lnTo>
                  <a:pt x="0" y="1428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05" name="bg object 10005"/>
          <p:cNvSpPr/>
          <p:nvPr/>
        </p:nvSpPr>
        <p:spPr>
          <a:xfrm>
            <a:off x="6091275" y="6758392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06" name="bg object 10006"/>
          <p:cNvSpPr/>
          <p:nvPr/>
        </p:nvSpPr>
        <p:spPr>
          <a:xfrm>
            <a:off x="6108098" y="6615521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1428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07" name="bg object 10007"/>
          <p:cNvSpPr/>
          <p:nvPr/>
        </p:nvSpPr>
        <p:spPr>
          <a:xfrm>
            <a:off x="6091271" y="6615516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08" name="bg object 10008"/>
          <p:cNvSpPr/>
          <p:nvPr/>
        </p:nvSpPr>
        <p:spPr>
          <a:xfrm>
            <a:off x="7447249" y="7602207"/>
            <a:ext cx="0" cy="32384"/>
          </a:xfrm>
          <a:custGeom>
            <a:avLst/>
            <a:gdLst/>
            <a:ahLst/>
            <a:cxnLst/>
            <a:rect l="l" t="t" r="r" b="b"/>
            <a:pathLst>
              <a:path h="32384">
                <a:moveTo>
                  <a:pt x="0" y="0"/>
                </a:moveTo>
                <a:lnTo>
                  <a:pt x="0" y="319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09" name="bg object 10009"/>
          <p:cNvSpPr/>
          <p:nvPr/>
        </p:nvSpPr>
        <p:spPr>
          <a:xfrm>
            <a:off x="7447249" y="7634134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10" name="bg object 10010"/>
          <p:cNvSpPr/>
          <p:nvPr/>
        </p:nvSpPr>
        <p:spPr>
          <a:xfrm>
            <a:off x="7464072" y="7602207"/>
            <a:ext cx="0" cy="32384"/>
          </a:xfrm>
          <a:custGeom>
            <a:avLst/>
            <a:gdLst/>
            <a:ahLst/>
            <a:cxnLst/>
            <a:rect l="l" t="t" r="r" b="b"/>
            <a:pathLst>
              <a:path h="32384">
                <a:moveTo>
                  <a:pt x="0" y="319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11" name="bg object 10011"/>
          <p:cNvSpPr/>
          <p:nvPr/>
        </p:nvSpPr>
        <p:spPr>
          <a:xfrm>
            <a:off x="7447245" y="7602207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12" name="bg object 10012"/>
          <p:cNvSpPr/>
          <p:nvPr/>
        </p:nvSpPr>
        <p:spPr>
          <a:xfrm>
            <a:off x="7447250" y="6615516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0"/>
                </a:moveTo>
                <a:lnTo>
                  <a:pt x="0" y="1428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13" name="bg object 10013"/>
          <p:cNvSpPr/>
          <p:nvPr/>
        </p:nvSpPr>
        <p:spPr>
          <a:xfrm>
            <a:off x="7447250" y="6758392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14" name="bg object 10014"/>
          <p:cNvSpPr/>
          <p:nvPr/>
        </p:nvSpPr>
        <p:spPr>
          <a:xfrm>
            <a:off x="7464073" y="6615521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1428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15" name="bg object 10015"/>
          <p:cNvSpPr/>
          <p:nvPr/>
        </p:nvSpPr>
        <p:spPr>
          <a:xfrm>
            <a:off x="7447246" y="6615516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16" name="bg object 10016"/>
          <p:cNvSpPr/>
          <p:nvPr/>
        </p:nvSpPr>
        <p:spPr>
          <a:xfrm>
            <a:off x="9305810" y="7625231"/>
            <a:ext cx="1270" cy="90170"/>
          </a:xfrm>
          <a:custGeom>
            <a:avLst/>
            <a:gdLst/>
            <a:ahLst/>
            <a:cxnLst/>
            <a:rect l="l" t="t" r="r" b="b"/>
            <a:pathLst>
              <a:path w="1270" h="90170">
                <a:moveTo>
                  <a:pt x="0" y="0"/>
                </a:moveTo>
                <a:lnTo>
                  <a:pt x="1257" y="897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17" name="bg object 10017"/>
          <p:cNvSpPr/>
          <p:nvPr/>
        </p:nvSpPr>
        <p:spPr>
          <a:xfrm>
            <a:off x="9307063" y="7714473"/>
            <a:ext cx="48260" cy="635"/>
          </a:xfrm>
          <a:custGeom>
            <a:avLst/>
            <a:gdLst/>
            <a:ahLst/>
            <a:cxnLst/>
            <a:rect l="l" t="t" r="r" b="b"/>
            <a:pathLst>
              <a:path w="48259" h="634">
                <a:moveTo>
                  <a:pt x="0" y="507"/>
                </a:moveTo>
                <a:lnTo>
                  <a:pt x="481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18" name="bg object 10018"/>
          <p:cNvSpPr/>
          <p:nvPr/>
        </p:nvSpPr>
        <p:spPr>
          <a:xfrm>
            <a:off x="9354695" y="7672223"/>
            <a:ext cx="635" cy="42545"/>
          </a:xfrm>
          <a:custGeom>
            <a:avLst/>
            <a:gdLst/>
            <a:ahLst/>
            <a:cxnLst/>
            <a:rect l="l" t="t" r="r" b="b"/>
            <a:pathLst>
              <a:path w="634" h="42545">
                <a:moveTo>
                  <a:pt x="520" y="4225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19" name="bg object 10019"/>
          <p:cNvSpPr/>
          <p:nvPr/>
        </p:nvSpPr>
        <p:spPr>
          <a:xfrm>
            <a:off x="9354119" y="7624730"/>
            <a:ext cx="635" cy="47625"/>
          </a:xfrm>
          <a:custGeom>
            <a:avLst/>
            <a:gdLst/>
            <a:ahLst/>
            <a:cxnLst/>
            <a:rect l="l" t="t" r="r" b="b"/>
            <a:pathLst>
              <a:path w="634" h="47625">
                <a:moveTo>
                  <a:pt x="571" y="474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20" name="bg object 10020"/>
          <p:cNvSpPr/>
          <p:nvPr/>
        </p:nvSpPr>
        <p:spPr>
          <a:xfrm>
            <a:off x="9305806" y="7624725"/>
            <a:ext cx="48895" cy="635"/>
          </a:xfrm>
          <a:custGeom>
            <a:avLst/>
            <a:gdLst/>
            <a:ahLst/>
            <a:cxnLst/>
            <a:rect l="l" t="t" r="r" b="b"/>
            <a:pathLst>
              <a:path w="48895" h="634">
                <a:moveTo>
                  <a:pt x="48309" y="0"/>
                </a:moveTo>
                <a:lnTo>
                  <a:pt x="0" y="5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21" name="bg object 10021"/>
          <p:cNvSpPr/>
          <p:nvPr/>
        </p:nvSpPr>
        <p:spPr>
          <a:xfrm>
            <a:off x="8438734" y="7632195"/>
            <a:ext cx="36195" cy="635"/>
          </a:xfrm>
          <a:custGeom>
            <a:avLst/>
            <a:gdLst/>
            <a:ahLst/>
            <a:cxnLst/>
            <a:rect l="l" t="t" r="r" b="b"/>
            <a:pathLst>
              <a:path w="36195" h="634">
                <a:moveTo>
                  <a:pt x="0" y="368"/>
                </a:moveTo>
                <a:lnTo>
                  <a:pt x="357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22" name="bg object 10022"/>
          <p:cNvSpPr/>
          <p:nvPr/>
        </p:nvSpPr>
        <p:spPr>
          <a:xfrm>
            <a:off x="8474477" y="7632193"/>
            <a:ext cx="635" cy="45720"/>
          </a:xfrm>
          <a:custGeom>
            <a:avLst/>
            <a:gdLst/>
            <a:ahLst/>
            <a:cxnLst/>
            <a:rect l="l" t="t" r="r" b="b"/>
            <a:pathLst>
              <a:path w="634" h="45720">
                <a:moveTo>
                  <a:pt x="0" y="0"/>
                </a:moveTo>
                <a:lnTo>
                  <a:pt x="622" y="453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23" name="bg object 10023"/>
          <p:cNvSpPr/>
          <p:nvPr/>
        </p:nvSpPr>
        <p:spPr>
          <a:xfrm>
            <a:off x="8475102" y="7677582"/>
            <a:ext cx="635" cy="43815"/>
          </a:xfrm>
          <a:custGeom>
            <a:avLst/>
            <a:gdLst/>
            <a:ahLst/>
            <a:cxnLst/>
            <a:rect l="l" t="t" r="r" b="b"/>
            <a:pathLst>
              <a:path w="634" h="43815">
                <a:moveTo>
                  <a:pt x="0" y="0"/>
                </a:moveTo>
                <a:lnTo>
                  <a:pt x="546" y="433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24" name="bg object 10024"/>
          <p:cNvSpPr/>
          <p:nvPr/>
        </p:nvSpPr>
        <p:spPr>
          <a:xfrm>
            <a:off x="8440123" y="7720962"/>
            <a:ext cx="35560" cy="635"/>
          </a:xfrm>
          <a:custGeom>
            <a:avLst/>
            <a:gdLst/>
            <a:ahLst/>
            <a:cxnLst/>
            <a:rect l="l" t="t" r="r" b="b"/>
            <a:pathLst>
              <a:path w="35559" h="634">
                <a:moveTo>
                  <a:pt x="35521" y="0"/>
                </a:moveTo>
                <a:lnTo>
                  <a:pt x="0" y="4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25" name="bg object 10025"/>
          <p:cNvSpPr/>
          <p:nvPr/>
        </p:nvSpPr>
        <p:spPr>
          <a:xfrm>
            <a:off x="8424108" y="7721400"/>
            <a:ext cx="16510" cy="635"/>
          </a:xfrm>
          <a:custGeom>
            <a:avLst/>
            <a:gdLst/>
            <a:ahLst/>
            <a:cxnLst/>
            <a:rect l="l" t="t" r="r" b="b"/>
            <a:pathLst>
              <a:path w="16509" h="634">
                <a:moveTo>
                  <a:pt x="16014" y="0"/>
                </a:moveTo>
                <a:lnTo>
                  <a:pt x="0" y="1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26" name="bg object 10026"/>
          <p:cNvSpPr/>
          <p:nvPr/>
        </p:nvSpPr>
        <p:spPr>
          <a:xfrm>
            <a:off x="8423564" y="7677753"/>
            <a:ext cx="635" cy="43815"/>
          </a:xfrm>
          <a:custGeom>
            <a:avLst/>
            <a:gdLst/>
            <a:ahLst/>
            <a:cxnLst/>
            <a:rect l="l" t="t" r="r" b="b"/>
            <a:pathLst>
              <a:path w="634" h="43815">
                <a:moveTo>
                  <a:pt x="546" y="437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27" name="bg object 10027"/>
          <p:cNvSpPr/>
          <p:nvPr/>
        </p:nvSpPr>
        <p:spPr>
          <a:xfrm>
            <a:off x="8423101" y="7632642"/>
            <a:ext cx="635" cy="45720"/>
          </a:xfrm>
          <a:custGeom>
            <a:avLst/>
            <a:gdLst/>
            <a:ahLst/>
            <a:cxnLst/>
            <a:rect l="l" t="t" r="r" b="b"/>
            <a:pathLst>
              <a:path w="634" h="45720">
                <a:moveTo>
                  <a:pt x="469" y="451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28" name="bg object 10028"/>
          <p:cNvSpPr/>
          <p:nvPr/>
        </p:nvSpPr>
        <p:spPr>
          <a:xfrm>
            <a:off x="8423098" y="7632558"/>
            <a:ext cx="15875" cy="635"/>
          </a:xfrm>
          <a:custGeom>
            <a:avLst/>
            <a:gdLst/>
            <a:ahLst/>
            <a:cxnLst/>
            <a:rect l="l" t="t" r="r" b="b"/>
            <a:pathLst>
              <a:path w="15875" h="634">
                <a:moveTo>
                  <a:pt x="0" y="88"/>
                </a:moveTo>
                <a:lnTo>
                  <a:pt x="156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29" name="bg object 10029"/>
          <p:cNvSpPr/>
          <p:nvPr/>
        </p:nvSpPr>
        <p:spPr>
          <a:xfrm>
            <a:off x="8417790" y="6713526"/>
            <a:ext cx="52705" cy="0"/>
          </a:xfrm>
          <a:custGeom>
            <a:avLst/>
            <a:gdLst/>
            <a:ahLst/>
            <a:cxnLst/>
            <a:rect l="l" t="t" r="r" b="b"/>
            <a:pathLst>
              <a:path w="52704">
                <a:moveTo>
                  <a:pt x="0" y="0"/>
                </a:moveTo>
                <a:lnTo>
                  <a:pt x="5247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30" name="bg object 10030"/>
          <p:cNvSpPr/>
          <p:nvPr/>
        </p:nvSpPr>
        <p:spPr>
          <a:xfrm>
            <a:off x="8470270" y="6660060"/>
            <a:ext cx="0" cy="53975"/>
          </a:xfrm>
          <a:custGeom>
            <a:avLst/>
            <a:gdLst/>
            <a:ahLst/>
            <a:cxnLst/>
            <a:rect l="l" t="t" r="r" b="b"/>
            <a:pathLst>
              <a:path h="53975">
                <a:moveTo>
                  <a:pt x="0" y="534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31" name="bg object 10031"/>
          <p:cNvSpPr/>
          <p:nvPr/>
        </p:nvSpPr>
        <p:spPr>
          <a:xfrm>
            <a:off x="8417795" y="6660061"/>
            <a:ext cx="52705" cy="0"/>
          </a:xfrm>
          <a:custGeom>
            <a:avLst/>
            <a:gdLst/>
            <a:ahLst/>
            <a:cxnLst/>
            <a:rect l="l" t="t" r="r" b="b"/>
            <a:pathLst>
              <a:path w="52704">
                <a:moveTo>
                  <a:pt x="5247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32" name="bg object 10032"/>
          <p:cNvSpPr/>
          <p:nvPr/>
        </p:nvSpPr>
        <p:spPr>
          <a:xfrm>
            <a:off x="8417791" y="6660061"/>
            <a:ext cx="0" cy="53975"/>
          </a:xfrm>
          <a:custGeom>
            <a:avLst/>
            <a:gdLst/>
            <a:ahLst/>
            <a:cxnLst/>
            <a:rect l="l" t="t" r="r" b="b"/>
            <a:pathLst>
              <a:path h="53975">
                <a:moveTo>
                  <a:pt x="0" y="0"/>
                </a:moveTo>
                <a:lnTo>
                  <a:pt x="0" y="534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33" name="bg object 10033"/>
          <p:cNvSpPr/>
          <p:nvPr/>
        </p:nvSpPr>
        <p:spPr>
          <a:xfrm>
            <a:off x="9300410" y="6654685"/>
            <a:ext cx="635" cy="27305"/>
          </a:xfrm>
          <a:custGeom>
            <a:avLst/>
            <a:gdLst/>
            <a:ahLst/>
            <a:cxnLst/>
            <a:rect l="l" t="t" r="r" b="b"/>
            <a:pathLst>
              <a:path w="634" h="27304">
                <a:moveTo>
                  <a:pt x="266" y="2669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34" name="bg object 10034"/>
          <p:cNvSpPr/>
          <p:nvPr/>
        </p:nvSpPr>
        <p:spPr>
          <a:xfrm>
            <a:off x="9300407" y="6654372"/>
            <a:ext cx="53340" cy="635"/>
          </a:xfrm>
          <a:custGeom>
            <a:avLst/>
            <a:gdLst/>
            <a:ahLst/>
            <a:cxnLst/>
            <a:rect l="l" t="t" r="r" b="b"/>
            <a:pathLst>
              <a:path w="53340" h="634">
                <a:moveTo>
                  <a:pt x="0" y="317"/>
                </a:moveTo>
                <a:lnTo>
                  <a:pt x="529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35" name="bg object 10035"/>
          <p:cNvSpPr/>
          <p:nvPr/>
        </p:nvSpPr>
        <p:spPr>
          <a:xfrm>
            <a:off x="9353361" y="6654368"/>
            <a:ext cx="635" cy="27305"/>
          </a:xfrm>
          <a:custGeom>
            <a:avLst/>
            <a:gdLst/>
            <a:ahLst/>
            <a:cxnLst/>
            <a:rect l="l" t="t" r="r" b="b"/>
            <a:pathLst>
              <a:path w="634" h="27304">
                <a:moveTo>
                  <a:pt x="0" y="0"/>
                </a:moveTo>
                <a:lnTo>
                  <a:pt x="215" y="272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36" name="bg object 10036"/>
          <p:cNvSpPr/>
          <p:nvPr/>
        </p:nvSpPr>
        <p:spPr>
          <a:xfrm>
            <a:off x="9353582" y="6681649"/>
            <a:ext cx="635" cy="26670"/>
          </a:xfrm>
          <a:custGeom>
            <a:avLst/>
            <a:gdLst/>
            <a:ahLst/>
            <a:cxnLst/>
            <a:rect l="l" t="t" r="r" b="b"/>
            <a:pathLst>
              <a:path w="634" h="26670">
                <a:moveTo>
                  <a:pt x="0" y="0"/>
                </a:moveTo>
                <a:lnTo>
                  <a:pt x="203" y="265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37" name="bg object 10037"/>
          <p:cNvSpPr/>
          <p:nvPr/>
        </p:nvSpPr>
        <p:spPr>
          <a:xfrm>
            <a:off x="9300815" y="6708188"/>
            <a:ext cx="53340" cy="635"/>
          </a:xfrm>
          <a:custGeom>
            <a:avLst/>
            <a:gdLst/>
            <a:ahLst/>
            <a:cxnLst/>
            <a:rect l="l" t="t" r="r" b="b"/>
            <a:pathLst>
              <a:path w="53340" h="634">
                <a:moveTo>
                  <a:pt x="52970" y="0"/>
                </a:moveTo>
                <a:lnTo>
                  <a:pt x="0" y="3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38" name="bg object 10038"/>
          <p:cNvSpPr/>
          <p:nvPr/>
        </p:nvSpPr>
        <p:spPr>
          <a:xfrm>
            <a:off x="9300675" y="6681382"/>
            <a:ext cx="635" cy="27305"/>
          </a:xfrm>
          <a:custGeom>
            <a:avLst/>
            <a:gdLst/>
            <a:ahLst/>
            <a:cxnLst/>
            <a:rect l="l" t="t" r="r" b="b"/>
            <a:pathLst>
              <a:path w="634" h="27304">
                <a:moveTo>
                  <a:pt x="139" y="271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039" name="bg object 10039"/>
          <p:cNvPicPr/>
          <p:nvPr/>
        </p:nvPicPr>
        <p:blipFill>
          <a:blip r:embed="rId242" cstate="print"/>
          <a:stretch>
            <a:fillRect/>
          </a:stretch>
        </p:blipFill>
        <p:spPr>
          <a:xfrm>
            <a:off x="12657482" y="10003283"/>
            <a:ext cx="195053" cy="341366"/>
          </a:xfrm>
          <a:prstGeom prst="rect">
            <a:avLst/>
          </a:prstGeom>
        </p:spPr>
      </p:pic>
      <p:sp>
        <p:nvSpPr>
          <p:cNvPr id="10040" name="bg object 10040"/>
          <p:cNvSpPr/>
          <p:nvPr/>
        </p:nvSpPr>
        <p:spPr>
          <a:xfrm>
            <a:off x="13202070" y="9856429"/>
            <a:ext cx="17145" cy="34290"/>
          </a:xfrm>
          <a:custGeom>
            <a:avLst/>
            <a:gdLst/>
            <a:ahLst/>
            <a:cxnLst/>
            <a:rect l="l" t="t" r="r" b="b"/>
            <a:pathLst>
              <a:path w="17144" h="34290">
                <a:moveTo>
                  <a:pt x="16903" y="337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41" name="bg object 10041"/>
          <p:cNvSpPr/>
          <p:nvPr/>
        </p:nvSpPr>
        <p:spPr>
          <a:xfrm>
            <a:off x="13202065" y="9856428"/>
            <a:ext cx="34290" cy="0"/>
          </a:xfrm>
          <a:custGeom>
            <a:avLst/>
            <a:gdLst/>
            <a:ahLst/>
            <a:cxnLst/>
            <a:rect l="l" t="t" r="r" b="b"/>
            <a:pathLst>
              <a:path w="34290">
                <a:moveTo>
                  <a:pt x="0" y="0"/>
                </a:moveTo>
                <a:lnTo>
                  <a:pt x="338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42" name="bg object 10042"/>
          <p:cNvSpPr/>
          <p:nvPr/>
        </p:nvSpPr>
        <p:spPr>
          <a:xfrm>
            <a:off x="13218974" y="9856428"/>
            <a:ext cx="17145" cy="34290"/>
          </a:xfrm>
          <a:custGeom>
            <a:avLst/>
            <a:gdLst/>
            <a:ahLst/>
            <a:cxnLst/>
            <a:rect l="l" t="t" r="r" b="b"/>
            <a:pathLst>
              <a:path w="17144" h="34290">
                <a:moveTo>
                  <a:pt x="16941" y="0"/>
                </a:moveTo>
                <a:lnTo>
                  <a:pt x="0" y="337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43" name="bg object 10043"/>
          <p:cNvSpPr/>
          <p:nvPr/>
        </p:nvSpPr>
        <p:spPr>
          <a:xfrm>
            <a:off x="13207393" y="9859702"/>
            <a:ext cx="12065" cy="23495"/>
          </a:xfrm>
          <a:custGeom>
            <a:avLst/>
            <a:gdLst/>
            <a:ahLst/>
            <a:cxnLst/>
            <a:rect l="l" t="t" r="r" b="b"/>
            <a:pathLst>
              <a:path w="12065" h="23495">
                <a:moveTo>
                  <a:pt x="11594" y="2311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44" name="bg object 10044"/>
          <p:cNvSpPr/>
          <p:nvPr/>
        </p:nvSpPr>
        <p:spPr>
          <a:xfrm>
            <a:off x="13207389" y="9859708"/>
            <a:ext cx="23495" cy="0"/>
          </a:xfrm>
          <a:custGeom>
            <a:avLst/>
            <a:gdLst/>
            <a:ahLst/>
            <a:cxnLst/>
            <a:rect l="l" t="t" r="r" b="b"/>
            <a:pathLst>
              <a:path w="23494">
                <a:moveTo>
                  <a:pt x="0" y="0"/>
                </a:moveTo>
                <a:lnTo>
                  <a:pt x="232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45" name="bg object 10045"/>
          <p:cNvSpPr/>
          <p:nvPr/>
        </p:nvSpPr>
        <p:spPr>
          <a:xfrm>
            <a:off x="13218994" y="9859708"/>
            <a:ext cx="12065" cy="23495"/>
          </a:xfrm>
          <a:custGeom>
            <a:avLst/>
            <a:gdLst/>
            <a:ahLst/>
            <a:cxnLst/>
            <a:rect l="l" t="t" r="r" b="b"/>
            <a:pathLst>
              <a:path w="12065" h="23495">
                <a:moveTo>
                  <a:pt x="11594" y="0"/>
                </a:moveTo>
                <a:lnTo>
                  <a:pt x="0" y="231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46" name="bg object 10046"/>
          <p:cNvSpPr/>
          <p:nvPr/>
        </p:nvSpPr>
        <p:spPr>
          <a:xfrm>
            <a:off x="13212714" y="986299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273" y="124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47" name="bg object 10047"/>
          <p:cNvSpPr/>
          <p:nvPr/>
        </p:nvSpPr>
        <p:spPr>
          <a:xfrm>
            <a:off x="13212716" y="9863005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5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48" name="bg object 10048"/>
          <p:cNvSpPr/>
          <p:nvPr/>
        </p:nvSpPr>
        <p:spPr>
          <a:xfrm>
            <a:off x="13218988" y="9863005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273" y="0"/>
                </a:moveTo>
                <a:lnTo>
                  <a:pt x="0" y="124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49" name="bg object 10049"/>
          <p:cNvSpPr/>
          <p:nvPr/>
        </p:nvSpPr>
        <p:spPr>
          <a:xfrm>
            <a:off x="13218048" y="9866284"/>
            <a:ext cx="1270" cy="1905"/>
          </a:xfrm>
          <a:custGeom>
            <a:avLst/>
            <a:gdLst/>
            <a:ahLst/>
            <a:cxnLst/>
            <a:rect l="l" t="t" r="r" b="b"/>
            <a:pathLst>
              <a:path w="1269" h="1904">
                <a:moveTo>
                  <a:pt x="939" y="18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50" name="bg object 10050"/>
          <p:cNvSpPr/>
          <p:nvPr/>
        </p:nvSpPr>
        <p:spPr>
          <a:xfrm>
            <a:off x="13218042" y="9866283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0" y="0"/>
                </a:moveTo>
                <a:lnTo>
                  <a:pt x="18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51" name="bg object 10051"/>
          <p:cNvSpPr/>
          <p:nvPr/>
        </p:nvSpPr>
        <p:spPr>
          <a:xfrm>
            <a:off x="13218983" y="9866283"/>
            <a:ext cx="1270" cy="1905"/>
          </a:xfrm>
          <a:custGeom>
            <a:avLst/>
            <a:gdLst/>
            <a:ahLst/>
            <a:cxnLst/>
            <a:rect l="l" t="t" r="r" b="b"/>
            <a:pathLst>
              <a:path w="1269" h="1904">
                <a:moveTo>
                  <a:pt x="952" y="0"/>
                </a:moveTo>
                <a:lnTo>
                  <a:pt x="0" y="18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52" name="bg object 10052"/>
          <p:cNvSpPr/>
          <p:nvPr/>
        </p:nvSpPr>
        <p:spPr>
          <a:xfrm>
            <a:off x="10343126" y="7602845"/>
            <a:ext cx="0" cy="32384"/>
          </a:xfrm>
          <a:custGeom>
            <a:avLst/>
            <a:gdLst/>
            <a:ahLst/>
            <a:cxnLst/>
            <a:rect l="l" t="t" r="r" b="b"/>
            <a:pathLst>
              <a:path h="32384">
                <a:moveTo>
                  <a:pt x="0" y="0"/>
                </a:moveTo>
                <a:lnTo>
                  <a:pt x="0" y="319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53" name="bg object 10053"/>
          <p:cNvSpPr/>
          <p:nvPr/>
        </p:nvSpPr>
        <p:spPr>
          <a:xfrm>
            <a:off x="10343126" y="7634792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54" name="bg object 10054"/>
          <p:cNvSpPr/>
          <p:nvPr/>
        </p:nvSpPr>
        <p:spPr>
          <a:xfrm>
            <a:off x="10359950" y="7602840"/>
            <a:ext cx="0" cy="32384"/>
          </a:xfrm>
          <a:custGeom>
            <a:avLst/>
            <a:gdLst/>
            <a:ahLst/>
            <a:cxnLst/>
            <a:rect l="l" t="t" r="r" b="b"/>
            <a:pathLst>
              <a:path h="32384">
                <a:moveTo>
                  <a:pt x="0" y="31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55" name="bg object 10055"/>
          <p:cNvSpPr/>
          <p:nvPr/>
        </p:nvSpPr>
        <p:spPr>
          <a:xfrm>
            <a:off x="10343122" y="7602845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56" name="bg object 10056"/>
          <p:cNvSpPr/>
          <p:nvPr/>
        </p:nvSpPr>
        <p:spPr>
          <a:xfrm>
            <a:off x="10343126" y="6615516"/>
            <a:ext cx="0" cy="143510"/>
          </a:xfrm>
          <a:custGeom>
            <a:avLst/>
            <a:gdLst/>
            <a:ahLst/>
            <a:cxnLst/>
            <a:rect l="l" t="t" r="r" b="b"/>
            <a:pathLst>
              <a:path h="143509">
                <a:moveTo>
                  <a:pt x="0" y="0"/>
                </a:moveTo>
                <a:lnTo>
                  <a:pt x="0" y="1429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57" name="bg object 10057"/>
          <p:cNvSpPr/>
          <p:nvPr/>
        </p:nvSpPr>
        <p:spPr>
          <a:xfrm>
            <a:off x="10343126" y="6758485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58" name="bg object 10058"/>
          <p:cNvSpPr/>
          <p:nvPr/>
        </p:nvSpPr>
        <p:spPr>
          <a:xfrm>
            <a:off x="10359950" y="6615512"/>
            <a:ext cx="0" cy="143510"/>
          </a:xfrm>
          <a:custGeom>
            <a:avLst/>
            <a:gdLst/>
            <a:ahLst/>
            <a:cxnLst/>
            <a:rect l="l" t="t" r="r" b="b"/>
            <a:pathLst>
              <a:path h="143509">
                <a:moveTo>
                  <a:pt x="0" y="14297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59" name="bg object 10059"/>
          <p:cNvSpPr/>
          <p:nvPr/>
        </p:nvSpPr>
        <p:spPr>
          <a:xfrm>
            <a:off x="10343122" y="6615516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60" name="bg object 10060"/>
          <p:cNvSpPr/>
          <p:nvPr/>
        </p:nvSpPr>
        <p:spPr>
          <a:xfrm>
            <a:off x="11705949" y="7602845"/>
            <a:ext cx="0" cy="32384"/>
          </a:xfrm>
          <a:custGeom>
            <a:avLst/>
            <a:gdLst/>
            <a:ahLst/>
            <a:cxnLst/>
            <a:rect l="l" t="t" r="r" b="b"/>
            <a:pathLst>
              <a:path h="32384">
                <a:moveTo>
                  <a:pt x="0" y="0"/>
                </a:moveTo>
                <a:lnTo>
                  <a:pt x="0" y="319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61" name="bg object 10061"/>
          <p:cNvSpPr/>
          <p:nvPr/>
        </p:nvSpPr>
        <p:spPr>
          <a:xfrm>
            <a:off x="11705949" y="7634792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62" name="bg object 10062"/>
          <p:cNvSpPr/>
          <p:nvPr/>
        </p:nvSpPr>
        <p:spPr>
          <a:xfrm>
            <a:off x="11722773" y="7602840"/>
            <a:ext cx="0" cy="32384"/>
          </a:xfrm>
          <a:custGeom>
            <a:avLst/>
            <a:gdLst/>
            <a:ahLst/>
            <a:cxnLst/>
            <a:rect l="l" t="t" r="r" b="b"/>
            <a:pathLst>
              <a:path h="32384">
                <a:moveTo>
                  <a:pt x="0" y="31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63" name="bg object 10063"/>
          <p:cNvSpPr/>
          <p:nvPr/>
        </p:nvSpPr>
        <p:spPr>
          <a:xfrm>
            <a:off x="11705946" y="7602845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64" name="bg object 10064"/>
          <p:cNvSpPr/>
          <p:nvPr/>
        </p:nvSpPr>
        <p:spPr>
          <a:xfrm>
            <a:off x="11705949" y="6615516"/>
            <a:ext cx="0" cy="143510"/>
          </a:xfrm>
          <a:custGeom>
            <a:avLst/>
            <a:gdLst/>
            <a:ahLst/>
            <a:cxnLst/>
            <a:rect l="l" t="t" r="r" b="b"/>
            <a:pathLst>
              <a:path h="143509">
                <a:moveTo>
                  <a:pt x="0" y="0"/>
                </a:moveTo>
                <a:lnTo>
                  <a:pt x="0" y="1429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65" name="bg object 10065"/>
          <p:cNvSpPr/>
          <p:nvPr/>
        </p:nvSpPr>
        <p:spPr>
          <a:xfrm>
            <a:off x="11705949" y="6758485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66" name="bg object 10066"/>
          <p:cNvSpPr/>
          <p:nvPr/>
        </p:nvSpPr>
        <p:spPr>
          <a:xfrm>
            <a:off x="11722773" y="6615512"/>
            <a:ext cx="0" cy="143510"/>
          </a:xfrm>
          <a:custGeom>
            <a:avLst/>
            <a:gdLst/>
            <a:ahLst/>
            <a:cxnLst/>
            <a:rect l="l" t="t" r="r" b="b"/>
            <a:pathLst>
              <a:path h="143509">
                <a:moveTo>
                  <a:pt x="0" y="14297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67" name="bg object 10067"/>
          <p:cNvSpPr/>
          <p:nvPr/>
        </p:nvSpPr>
        <p:spPr>
          <a:xfrm>
            <a:off x="11705946" y="6615516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68" name="bg object 10068"/>
          <p:cNvSpPr/>
          <p:nvPr/>
        </p:nvSpPr>
        <p:spPr>
          <a:xfrm>
            <a:off x="13561290" y="752845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69" name="bg object 10069"/>
          <p:cNvSpPr/>
          <p:nvPr/>
        </p:nvSpPr>
        <p:spPr>
          <a:xfrm>
            <a:off x="13561290" y="752845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70" name="bg object 10070"/>
          <p:cNvSpPr/>
          <p:nvPr/>
        </p:nvSpPr>
        <p:spPr>
          <a:xfrm>
            <a:off x="13578113" y="752845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71" name="bg object 10071"/>
          <p:cNvSpPr/>
          <p:nvPr/>
        </p:nvSpPr>
        <p:spPr>
          <a:xfrm>
            <a:off x="13561286" y="754747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72" name="bg object 10072"/>
          <p:cNvSpPr/>
          <p:nvPr/>
        </p:nvSpPr>
        <p:spPr>
          <a:xfrm>
            <a:off x="13468478" y="7659625"/>
            <a:ext cx="31750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3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73" name="bg object 10073"/>
          <p:cNvSpPr/>
          <p:nvPr/>
        </p:nvSpPr>
        <p:spPr>
          <a:xfrm>
            <a:off x="13499844" y="7642201"/>
            <a:ext cx="0" cy="17780"/>
          </a:xfrm>
          <a:custGeom>
            <a:avLst/>
            <a:gdLst/>
            <a:ahLst/>
            <a:cxnLst/>
            <a:rect l="l" t="t" r="r" b="b"/>
            <a:pathLst>
              <a:path h="17779">
                <a:moveTo>
                  <a:pt x="0" y="174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74" name="bg object 10074"/>
          <p:cNvSpPr/>
          <p:nvPr/>
        </p:nvSpPr>
        <p:spPr>
          <a:xfrm>
            <a:off x="13468476" y="7642196"/>
            <a:ext cx="31750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36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75" name="bg object 10075"/>
          <p:cNvSpPr/>
          <p:nvPr/>
        </p:nvSpPr>
        <p:spPr>
          <a:xfrm>
            <a:off x="13468478" y="7642196"/>
            <a:ext cx="0" cy="17780"/>
          </a:xfrm>
          <a:custGeom>
            <a:avLst/>
            <a:gdLst/>
            <a:ahLst/>
            <a:cxnLst/>
            <a:rect l="l" t="t" r="r" b="b"/>
            <a:pathLst>
              <a:path h="17779">
                <a:moveTo>
                  <a:pt x="0" y="0"/>
                </a:moveTo>
                <a:lnTo>
                  <a:pt x="0" y="174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076" name="bg object 10076"/>
          <p:cNvPicPr/>
          <p:nvPr/>
        </p:nvPicPr>
        <p:blipFill>
          <a:blip r:embed="rId243" cstate="print"/>
          <a:stretch>
            <a:fillRect/>
          </a:stretch>
        </p:blipFill>
        <p:spPr>
          <a:xfrm>
            <a:off x="15771876" y="13157882"/>
            <a:ext cx="174855" cy="121893"/>
          </a:xfrm>
          <a:prstGeom prst="rect">
            <a:avLst/>
          </a:prstGeom>
        </p:spPr>
      </p:pic>
      <p:sp>
        <p:nvSpPr>
          <p:cNvPr id="10077" name="bg object 10077"/>
          <p:cNvSpPr/>
          <p:nvPr/>
        </p:nvSpPr>
        <p:spPr>
          <a:xfrm>
            <a:off x="15962962" y="12858702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0"/>
                </a:moveTo>
                <a:lnTo>
                  <a:pt x="0" y="135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78" name="bg object 10078"/>
          <p:cNvSpPr/>
          <p:nvPr/>
        </p:nvSpPr>
        <p:spPr>
          <a:xfrm>
            <a:off x="15954986" y="12872268"/>
            <a:ext cx="8255" cy="1905"/>
          </a:xfrm>
          <a:custGeom>
            <a:avLst/>
            <a:gdLst/>
            <a:ahLst/>
            <a:cxnLst/>
            <a:rect l="l" t="t" r="r" b="b"/>
            <a:pathLst>
              <a:path w="8255" h="1904">
                <a:moveTo>
                  <a:pt x="7975" y="0"/>
                </a:moveTo>
                <a:lnTo>
                  <a:pt x="0" y="16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79" name="bg object 10079"/>
          <p:cNvSpPr/>
          <p:nvPr/>
        </p:nvSpPr>
        <p:spPr>
          <a:xfrm>
            <a:off x="15948254" y="12873938"/>
            <a:ext cx="6985" cy="5080"/>
          </a:xfrm>
          <a:custGeom>
            <a:avLst/>
            <a:gdLst/>
            <a:ahLst/>
            <a:cxnLst/>
            <a:rect l="l" t="t" r="r" b="b"/>
            <a:pathLst>
              <a:path w="6984" h="5079">
                <a:moveTo>
                  <a:pt x="6730" y="0"/>
                </a:moveTo>
                <a:lnTo>
                  <a:pt x="0" y="45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80" name="bg object 10080"/>
          <p:cNvSpPr/>
          <p:nvPr/>
        </p:nvSpPr>
        <p:spPr>
          <a:xfrm>
            <a:off x="15943816" y="12878527"/>
            <a:ext cx="4445" cy="6985"/>
          </a:xfrm>
          <a:custGeom>
            <a:avLst/>
            <a:gdLst/>
            <a:ahLst/>
            <a:cxnLst/>
            <a:rect l="l" t="t" r="r" b="b"/>
            <a:pathLst>
              <a:path w="4444" h="6984">
                <a:moveTo>
                  <a:pt x="4444" y="0"/>
                </a:moveTo>
                <a:lnTo>
                  <a:pt x="0" y="68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81" name="bg object 10081"/>
          <p:cNvSpPr/>
          <p:nvPr/>
        </p:nvSpPr>
        <p:spPr>
          <a:xfrm>
            <a:off x="15942317" y="12885361"/>
            <a:ext cx="1905" cy="8255"/>
          </a:xfrm>
          <a:custGeom>
            <a:avLst/>
            <a:gdLst/>
            <a:ahLst/>
            <a:cxnLst/>
            <a:rect l="l" t="t" r="r" b="b"/>
            <a:pathLst>
              <a:path w="1905" h="8254">
                <a:moveTo>
                  <a:pt x="1498" y="0"/>
                </a:moveTo>
                <a:lnTo>
                  <a:pt x="0" y="80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82" name="bg object 10082"/>
          <p:cNvSpPr/>
          <p:nvPr/>
        </p:nvSpPr>
        <p:spPr>
          <a:xfrm>
            <a:off x="15930882" y="12893358"/>
            <a:ext cx="11430" cy="0"/>
          </a:xfrm>
          <a:custGeom>
            <a:avLst/>
            <a:gdLst/>
            <a:ahLst/>
            <a:cxnLst/>
            <a:rect l="l" t="t" r="r" b="b"/>
            <a:pathLst>
              <a:path w="11430">
                <a:moveTo>
                  <a:pt x="114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83" name="bg object 10083"/>
          <p:cNvSpPr/>
          <p:nvPr/>
        </p:nvSpPr>
        <p:spPr>
          <a:xfrm>
            <a:off x="15930889" y="12893358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69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84" name="bg object 10084"/>
          <p:cNvSpPr/>
          <p:nvPr/>
        </p:nvSpPr>
        <p:spPr>
          <a:xfrm>
            <a:off x="15929441" y="12920321"/>
            <a:ext cx="1905" cy="3810"/>
          </a:xfrm>
          <a:custGeom>
            <a:avLst/>
            <a:gdLst/>
            <a:ahLst/>
            <a:cxnLst/>
            <a:rect l="l" t="t" r="r" b="b"/>
            <a:pathLst>
              <a:path w="1905" h="3809">
                <a:moveTo>
                  <a:pt x="1447" y="0"/>
                </a:moveTo>
                <a:lnTo>
                  <a:pt x="0" y="35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85" name="bg object 10085"/>
          <p:cNvSpPr/>
          <p:nvPr/>
        </p:nvSpPr>
        <p:spPr>
          <a:xfrm>
            <a:off x="15925855" y="12923913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3581" y="0"/>
                </a:moveTo>
                <a:lnTo>
                  <a:pt x="0" y="14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86" name="bg object 10086"/>
          <p:cNvSpPr/>
          <p:nvPr/>
        </p:nvSpPr>
        <p:spPr>
          <a:xfrm>
            <a:off x="15812572" y="12925416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1132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87" name="bg object 10087"/>
          <p:cNvSpPr/>
          <p:nvPr/>
        </p:nvSpPr>
        <p:spPr>
          <a:xfrm>
            <a:off x="15808363" y="12923701"/>
            <a:ext cx="4445" cy="1905"/>
          </a:xfrm>
          <a:custGeom>
            <a:avLst/>
            <a:gdLst/>
            <a:ahLst/>
            <a:cxnLst/>
            <a:rect l="l" t="t" r="r" b="b"/>
            <a:pathLst>
              <a:path w="4444" h="1904">
                <a:moveTo>
                  <a:pt x="4203" y="17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88" name="bg object 10088"/>
          <p:cNvSpPr/>
          <p:nvPr/>
        </p:nvSpPr>
        <p:spPr>
          <a:xfrm>
            <a:off x="15806631" y="12919479"/>
            <a:ext cx="1905" cy="4445"/>
          </a:xfrm>
          <a:custGeom>
            <a:avLst/>
            <a:gdLst/>
            <a:ahLst/>
            <a:cxnLst/>
            <a:rect l="l" t="t" r="r" b="b"/>
            <a:pathLst>
              <a:path w="1905" h="4445">
                <a:moveTo>
                  <a:pt x="1727" y="421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89" name="bg object 10089"/>
          <p:cNvSpPr/>
          <p:nvPr/>
        </p:nvSpPr>
        <p:spPr>
          <a:xfrm>
            <a:off x="15806634" y="12897977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5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90" name="bg object 10090"/>
          <p:cNvSpPr/>
          <p:nvPr/>
        </p:nvSpPr>
        <p:spPr>
          <a:xfrm>
            <a:off x="15784460" y="12897981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2217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91" name="bg object 10091"/>
          <p:cNvSpPr/>
          <p:nvPr/>
        </p:nvSpPr>
        <p:spPr>
          <a:xfrm>
            <a:off x="15784464" y="12883706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142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92" name="bg object 10092"/>
          <p:cNvSpPr/>
          <p:nvPr/>
        </p:nvSpPr>
        <p:spPr>
          <a:xfrm>
            <a:off x="15755496" y="12883707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9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93" name="bg object 10093"/>
          <p:cNvSpPr/>
          <p:nvPr/>
        </p:nvSpPr>
        <p:spPr>
          <a:xfrm>
            <a:off x="15755500" y="12808894"/>
            <a:ext cx="635" cy="74930"/>
          </a:xfrm>
          <a:custGeom>
            <a:avLst/>
            <a:gdLst/>
            <a:ahLst/>
            <a:cxnLst/>
            <a:rect l="l" t="t" r="r" b="b"/>
            <a:pathLst>
              <a:path w="634" h="74929">
                <a:moveTo>
                  <a:pt x="0" y="74813"/>
                </a:moveTo>
                <a:lnTo>
                  <a:pt x="2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94" name="bg object 10094"/>
          <p:cNvSpPr/>
          <p:nvPr/>
        </p:nvSpPr>
        <p:spPr>
          <a:xfrm>
            <a:off x="15755737" y="12808895"/>
            <a:ext cx="215265" cy="0"/>
          </a:xfrm>
          <a:custGeom>
            <a:avLst/>
            <a:gdLst/>
            <a:ahLst/>
            <a:cxnLst/>
            <a:rect l="l" t="t" r="r" b="b"/>
            <a:pathLst>
              <a:path w="215265">
                <a:moveTo>
                  <a:pt x="0" y="0"/>
                </a:moveTo>
                <a:lnTo>
                  <a:pt x="2147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95" name="bg object 10095"/>
          <p:cNvSpPr/>
          <p:nvPr/>
        </p:nvSpPr>
        <p:spPr>
          <a:xfrm>
            <a:off x="15970273" y="12808895"/>
            <a:ext cx="635" cy="50165"/>
          </a:xfrm>
          <a:custGeom>
            <a:avLst/>
            <a:gdLst/>
            <a:ahLst/>
            <a:cxnLst/>
            <a:rect l="l" t="t" r="r" b="b"/>
            <a:pathLst>
              <a:path w="634" h="50165">
                <a:moveTo>
                  <a:pt x="241" y="0"/>
                </a:moveTo>
                <a:lnTo>
                  <a:pt x="0" y="498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96" name="bg object 10096"/>
          <p:cNvSpPr/>
          <p:nvPr/>
        </p:nvSpPr>
        <p:spPr>
          <a:xfrm>
            <a:off x="15962964" y="12858702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731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97" name="bg object 10097"/>
          <p:cNvSpPr/>
          <p:nvPr/>
        </p:nvSpPr>
        <p:spPr>
          <a:xfrm>
            <a:off x="14401651" y="12862515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730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98" name="bg object 10098"/>
          <p:cNvSpPr/>
          <p:nvPr/>
        </p:nvSpPr>
        <p:spPr>
          <a:xfrm>
            <a:off x="14401653" y="12862515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0"/>
                </a:moveTo>
                <a:lnTo>
                  <a:pt x="0" y="135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99" name="bg object 10099"/>
          <p:cNvSpPr/>
          <p:nvPr/>
        </p:nvSpPr>
        <p:spPr>
          <a:xfrm>
            <a:off x="14393665" y="12876080"/>
            <a:ext cx="8255" cy="1905"/>
          </a:xfrm>
          <a:custGeom>
            <a:avLst/>
            <a:gdLst/>
            <a:ahLst/>
            <a:cxnLst/>
            <a:rect l="l" t="t" r="r" b="b"/>
            <a:pathLst>
              <a:path w="8255" h="1904">
                <a:moveTo>
                  <a:pt x="7988" y="0"/>
                </a:moveTo>
                <a:lnTo>
                  <a:pt x="0" y="16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00" name="bg object 10100"/>
          <p:cNvSpPr/>
          <p:nvPr/>
        </p:nvSpPr>
        <p:spPr>
          <a:xfrm>
            <a:off x="14386929" y="12877751"/>
            <a:ext cx="6985" cy="5080"/>
          </a:xfrm>
          <a:custGeom>
            <a:avLst/>
            <a:gdLst/>
            <a:ahLst/>
            <a:cxnLst/>
            <a:rect l="l" t="t" r="r" b="b"/>
            <a:pathLst>
              <a:path w="6984" h="5079">
                <a:moveTo>
                  <a:pt x="6730" y="0"/>
                </a:moveTo>
                <a:lnTo>
                  <a:pt x="0" y="45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01" name="bg object 10101"/>
          <p:cNvSpPr/>
          <p:nvPr/>
        </p:nvSpPr>
        <p:spPr>
          <a:xfrm>
            <a:off x="14382490" y="12882339"/>
            <a:ext cx="4445" cy="6985"/>
          </a:xfrm>
          <a:custGeom>
            <a:avLst/>
            <a:gdLst/>
            <a:ahLst/>
            <a:cxnLst/>
            <a:rect l="l" t="t" r="r" b="b"/>
            <a:pathLst>
              <a:path w="4444" h="6984">
                <a:moveTo>
                  <a:pt x="4444" y="0"/>
                </a:moveTo>
                <a:lnTo>
                  <a:pt x="0" y="68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02" name="bg object 10102"/>
          <p:cNvSpPr/>
          <p:nvPr/>
        </p:nvSpPr>
        <p:spPr>
          <a:xfrm>
            <a:off x="14380991" y="12889173"/>
            <a:ext cx="1905" cy="8255"/>
          </a:xfrm>
          <a:custGeom>
            <a:avLst/>
            <a:gdLst/>
            <a:ahLst/>
            <a:cxnLst/>
            <a:rect l="l" t="t" r="r" b="b"/>
            <a:pathLst>
              <a:path w="1905" h="8254">
                <a:moveTo>
                  <a:pt x="1498" y="0"/>
                </a:moveTo>
                <a:lnTo>
                  <a:pt x="0" y="80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03" name="bg object 10103"/>
          <p:cNvSpPr/>
          <p:nvPr/>
        </p:nvSpPr>
        <p:spPr>
          <a:xfrm>
            <a:off x="14369569" y="12897171"/>
            <a:ext cx="11430" cy="0"/>
          </a:xfrm>
          <a:custGeom>
            <a:avLst/>
            <a:gdLst/>
            <a:ahLst/>
            <a:cxnLst/>
            <a:rect l="l" t="t" r="r" b="b"/>
            <a:pathLst>
              <a:path w="11430">
                <a:moveTo>
                  <a:pt x="1141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04" name="bg object 10104"/>
          <p:cNvSpPr/>
          <p:nvPr/>
        </p:nvSpPr>
        <p:spPr>
          <a:xfrm>
            <a:off x="14369564" y="12897171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69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05" name="bg object 10105"/>
          <p:cNvSpPr/>
          <p:nvPr/>
        </p:nvSpPr>
        <p:spPr>
          <a:xfrm>
            <a:off x="14368103" y="12924133"/>
            <a:ext cx="1905" cy="3810"/>
          </a:xfrm>
          <a:custGeom>
            <a:avLst/>
            <a:gdLst/>
            <a:ahLst/>
            <a:cxnLst/>
            <a:rect l="l" t="t" r="r" b="b"/>
            <a:pathLst>
              <a:path w="1905" h="3809">
                <a:moveTo>
                  <a:pt x="1460" y="0"/>
                </a:moveTo>
                <a:lnTo>
                  <a:pt x="0" y="35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06" name="bg object 10106"/>
          <p:cNvSpPr/>
          <p:nvPr/>
        </p:nvSpPr>
        <p:spPr>
          <a:xfrm>
            <a:off x="14364528" y="12927727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3581" y="0"/>
                </a:moveTo>
                <a:lnTo>
                  <a:pt x="0" y="14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07" name="bg object 10107"/>
          <p:cNvSpPr/>
          <p:nvPr/>
        </p:nvSpPr>
        <p:spPr>
          <a:xfrm>
            <a:off x="14251235" y="12929211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11329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08" name="bg object 10108"/>
          <p:cNvSpPr/>
          <p:nvPr/>
        </p:nvSpPr>
        <p:spPr>
          <a:xfrm>
            <a:off x="14247036" y="12927510"/>
            <a:ext cx="4445" cy="1905"/>
          </a:xfrm>
          <a:custGeom>
            <a:avLst/>
            <a:gdLst/>
            <a:ahLst/>
            <a:cxnLst/>
            <a:rect l="l" t="t" r="r" b="b"/>
            <a:pathLst>
              <a:path w="4444" h="1904">
                <a:moveTo>
                  <a:pt x="4203" y="17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09" name="bg object 10109"/>
          <p:cNvSpPr/>
          <p:nvPr/>
        </p:nvSpPr>
        <p:spPr>
          <a:xfrm>
            <a:off x="14245305" y="12923291"/>
            <a:ext cx="1905" cy="4445"/>
          </a:xfrm>
          <a:custGeom>
            <a:avLst/>
            <a:gdLst/>
            <a:ahLst/>
            <a:cxnLst/>
            <a:rect l="l" t="t" r="r" b="b"/>
            <a:pathLst>
              <a:path w="1905" h="4445">
                <a:moveTo>
                  <a:pt x="1727" y="421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10" name="bg object 10110"/>
          <p:cNvSpPr/>
          <p:nvPr/>
        </p:nvSpPr>
        <p:spPr>
          <a:xfrm>
            <a:off x="14245309" y="12901789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5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11" name="bg object 10111"/>
          <p:cNvSpPr/>
          <p:nvPr/>
        </p:nvSpPr>
        <p:spPr>
          <a:xfrm>
            <a:off x="14223135" y="12901793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2217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12" name="bg object 10112"/>
          <p:cNvSpPr/>
          <p:nvPr/>
        </p:nvSpPr>
        <p:spPr>
          <a:xfrm>
            <a:off x="14223139" y="12887518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142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13" name="bg object 10113"/>
          <p:cNvSpPr/>
          <p:nvPr/>
        </p:nvSpPr>
        <p:spPr>
          <a:xfrm>
            <a:off x="14194171" y="12887520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9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14" name="bg object 10114"/>
          <p:cNvSpPr/>
          <p:nvPr/>
        </p:nvSpPr>
        <p:spPr>
          <a:xfrm>
            <a:off x="14194175" y="12815512"/>
            <a:ext cx="0" cy="72390"/>
          </a:xfrm>
          <a:custGeom>
            <a:avLst/>
            <a:gdLst/>
            <a:ahLst/>
            <a:cxnLst/>
            <a:rect l="l" t="t" r="r" b="b"/>
            <a:pathLst>
              <a:path h="72390">
                <a:moveTo>
                  <a:pt x="0" y="7200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15" name="bg object 10115"/>
          <p:cNvSpPr/>
          <p:nvPr/>
        </p:nvSpPr>
        <p:spPr>
          <a:xfrm>
            <a:off x="14194175" y="12815509"/>
            <a:ext cx="215265" cy="0"/>
          </a:xfrm>
          <a:custGeom>
            <a:avLst/>
            <a:gdLst/>
            <a:ahLst/>
            <a:cxnLst/>
            <a:rect l="l" t="t" r="r" b="b"/>
            <a:pathLst>
              <a:path w="215265">
                <a:moveTo>
                  <a:pt x="0" y="0"/>
                </a:moveTo>
                <a:lnTo>
                  <a:pt x="2147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16" name="bg object 10116"/>
          <p:cNvSpPr/>
          <p:nvPr/>
        </p:nvSpPr>
        <p:spPr>
          <a:xfrm>
            <a:off x="14408953" y="12815509"/>
            <a:ext cx="0" cy="47625"/>
          </a:xfrm>
          <a:custGeom>
            <a:avLst/>
            <a:gdLst/>
            <a:ahLst/>
            <a:cxnLst/>
            <a:rect l="l" t="t" r="r" b="b"/>
            <a:pathLst>
              <a:path h="47625">
                <a:moveTo>
                  <a:pt x="0" y="0"/>
                </a:moveTo>
                <a:lnTo>
                  <a:pt x="0" y="470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117" name="bg object 10117"/>
          <p:cNvPicPr/>
          <p:nvPr/>
        </p:nvPicPr>
        <p:blipFill>
          <a:blip r:embed="rId244" cstate="print"/>
          <a:stretch>
            <a:fillRect/>
          </a:stretch>
        </p:blipFill>
        <p:spPr>
          <a:xfrm>
            <a:off x="14215871" y="13157882"/>
            <a:ext cx="171849" cy="121893"/>
          </a:xfrm>
          <a:prstGeom prst="rect">
            <a:avLst/>
          </a:prstGeom>
        </p:spPr>
      </p:pic>
      <p:sp>
        <p:nvSpPr>
          <p:cNvPr id="10118" name="bg object 10118"/>
          <p:cNvSpPr/>
          <p:nvPr/>
        </p:nvSpPr>
        <p:spPr>
          <a:xfrm>
            <a:off x="13777997" y="12906182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19" name="bg object 10119"/>
          <p:cNvSpPr/>
          <p:nvPr/>
        </p:nvSpPr>
        <p:spPr>
          <a:xfrm>
            <a:off x="13777911" y="12901722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88" y="44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20" name="bg object 10120"/>
          <p:cNvSpPr/>
          <p:nvPr/>
        </p:nvSpPr>
        <p:spPr>
          <a:xfrm>
            <a:off x="13773101" y="12901727"/>
            <a:ext cx="5080" cy="635"/>
          </a:xfrm>
          <a:custGeom>
            <a:avLst/>
            <a:gdLst/>
            <a:ahLst/>
            <a:cxnLst/>
            <a:rect l="l" t="t" r="r" b="b"/>
            <a:pathLst>
              <a:path w="5080" h="634">
                <a:moveTo>
                  <a:pt x="4813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21" name="bg object 10121"/>
          <p:cNvSpPr/>
          <p:nvPr/>
        </p:nvSpPr>
        <p:spPr>
          <a:xfrm>
            <a:off x="13772804" y="12817133"/>
            <a:ext cx="635" cy="85090"/>
          </a:xfrm>
          <a:custGeom>
            <a:avLst/>
            <a:gdLst/>
            <a:ahLst/>
            <a:cxnLst/>
            <a:rect l="l" t="t" r="r" b="b"/>
            <a:pathLst>
              <a:path w="634" h="85090">
                <a:moveTo>
                  <a:pt x="292" y="8464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22" name="bg object 10122"/>
          <p:cNvSpPr/>
          <p:nvPr/>
        </p:nvSpPr>
        <p:spPr>
          <a:xfrm>
            <a:off x="13772808" y="12817121"/>
            <a:ext cx="45720" cy="635"/>
          </a:xfrm>
          <a:custGeom>
            <a:avLst/>
            <a:gdLst/>
            <a:ahLst/>
            <a:cxnLst/>
            <a:rect l="l" t="t" r="r" b="b"/>
            <a:pathLst>
              <a:path w="45719" h="634">
                <a:moveTo>
                  <a:pt x="0" y="12"/>
                </a:moveTo>
                <a:lnTo>
                  <a:pt x="4538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23" name="bg object 10123"/>
          <p:cNvSpPr/>
          <p:nvPr/>
        </p:nvSpPr>
        <p:spPr>
          <a:xfrm>
            <a:off x="13818203" y="12817117"/>
            <a:ext cx="635" cy="85090"/>
          </a:xfrm>
          <a:custGeom>
            <a:avLst/>
            <a:gdLst/>
            <a:ahLst/>
            <a:cxnLst/>
            <a:rect l="l" t="t" r="r" b="b"/>
            <a:pathLst>
              <a:path w="634" h="85090">
                <a:moveTo>
                  <a:pt x="0" y="0"/>
                </a:moveTo>
                <a:lnTo>
                  <a:pt x="266" y="846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24" name="bg object 10124"/>
          <p:cNvSpPr/>
          <p:nvPr/>
        </p:nvSpPr>
        <p:spPr>
          <a:xfrm>
            <a:off x="13813330" y="12901731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25" name="bg object 10125"/>
          <p:cNvSpPr/>
          <p:nvPr/>
        </p:nvSpPr>
        <p:spPr>
          <a:xfrm>
            <a:off x="13812811" y="12901727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20" y="0"/>
                </a:moveTo>
                <a:lnTo>
                  <a:pt x="0" y="50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26" name="bg object 10126"/>
          <p:cNvSpPr/>
          <p:nvPr/>
        </p:nvSpPr>
        <p:spPr>
          <a:xfrm>
            <a:off x="13808362" y="12906774"/>
            <a:ext cx="4445" cy="2540"/>
          </a:xfrm>
          <a:custGeom>
            <a:avLst/>
            <a:gdLst/>
            <a:ahLst/>
            <a:cxnLst/>
            <a:rect l="l" t="t" r="r" b="b"/>
            <a:pathLst>
              <a:path w="4444" h="2540">
                <a:moveTo>
                  <a:pt x="4444" y="0"/>
                </a:moveTo>
                <a:lnTo>
                  <a:pt x="0" y="23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27" name="bg object 10127"/>
          <p:cNvSpPr/>
          <p:nvPr/>
        </p:nvSpPr>
        <p:spPr>
          <a:xfrm>
            <a:off x="13781296" y="12909155"/>
            <a:ext cx="27305" cy="0"/>
          </a:xfrm>
          <a:custGeom>
            <a:avLst/>
            <a:gdLst/>
            <a:ahLst/>
            <a:cxnLst/>
            <a:rect l="l" t="t" r="r" b="b"/>
            <a:pathLst>
              <a:path w="27305">
                <a:moveTo>
                  <a:pt x="2706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28" name="bg object 10128"/>
          <p:cNvSpPr/>
          <p:nvPr/>
        </p:nvSpPr>
        <p:spPr>
          <a:xfrm>
            <a:off x="13772807" y="1280024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29" name="bg object 10129"/>
          <p:cNvSpPr/>
          <p:nvPr/>
        </p:nvSpPr>
        <p:spPr>
          <a:xfrm>
            <a:off x="13772808" y="1280024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30" name="bg object 10130"/>
          <p:cNvSpPr/>
          <p:nvPr/>
        </p:nvSpPr>
        <p:spPr>
          <a:xfrm>
            <a:off x="13772808" y="1281713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31" name="bg object 10131"/>
          <p:cNvSpPr/>
          <p:nvPr/>
        </p:nvSpPr>
        <p:spPr>
          <a:xfrm>
            <a:off x="13791818" y="1280024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32" name="bg object 10132"/>
          <p:cNvSpPr/>
          <p:nvPr/>
        </p:nvSpPr>
        <p:spPr>
          <a:xfrm>
            <a:off x="13764424" y="1279760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33" name="bg object 10133"/>
          <p:cNvSpPr/>
          <p:nvPr/>
        </p:nvSpPr>
        <p:spPr>
          <a:xfrm>
            <a:off x="13764420" y="1279760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34" name="bg object 10134"/>
          <p:cNvSpPr/>
          <p:nvPr/>
        </p:nvSpPr>
        <p:spPr>
          <a:xfrm>
            <a:off x="13764420" y="1281450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35" name="bg object 10135"/>
          <p:cNvSpPr/>
          <p:nvPr/>
        </p:nvSpPr>
        <p:spPr>
          <a:xfrm>
            <a:off x="13783448" y="1279761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36" name="bg object 10136"/>
          <p:cNvSpPr/>
          <p:nvPr/>
        </p:nvSpPr>
        <p:spPr>
          <a:xfrm>
            <a:off x="14003110" y="12905529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9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37" name="bg object 10137"/>
          <p:cNvSpPr/>
          <p:nvPr/>
        </p:nvSpPr>
        <p:spPr>
          <a:xfrm>
            <a:off x="14003050" y="12901077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63" y="44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38" name="bg object 10138"/>
          <p:cNvSpPr/>
          <p:nvPr/>
        </p:nvSpPr>
        <p:spPr>
          <a:xfrm>
            <a:off x="13998206" y="12901082"/>
            <a:ext cx="5080" cy="635"/>
          </a:xfrm>
          <a:custGeom>
            <a:avLst/>
            <a:gdLst/>
            <a:ahLst/>
            <a:cxnLst/>
            <a:rect l="l" t="t" r="r" b="b"/>
            <a:pathLst>
              <a:path w="5080" h="634">
                <a:moveTo>
                  <a:pt x="4838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39" name="bg object 10139"/>
          <p:cNvSpPr/>
          <p:nvPr/>
        </p:nvSpPr>
        <p:spPr>
          <a:xfrm>
            <a:off x="13997916" y="12816502"/>
            <a:ext cx="635" cy="85090"/>
          </a:xfrm>
          <a:custGeom>
            <a:avLst/>
            <a:gdLst/>
            <a:ahLst/>
            <a:cxnLst/>
            <a:rect l="l" t="t" r="r" b="b"/>
            <a:pathLst>
              <a:path w="634" h="85090">
                <a:moveTo>
                  <a:pt x="292" y="846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40" name="bg object 10140"/>
          <p:cNvSpPr/>
          <p:nvPr/>
        </p:nvSpPr>
        <p:spPr>
          <a:xfrm>
            <a:off x="13997921" y="12816469"/>
            <a:ext cx="45720" cy="635"/>
          </a:xfrm>
          <a:custGeom>
            <a:avLst/>
            <a:gdLst/>
            <a:ahLst/>
            <a:cxnLst/>
            <a:rect l="l" t="t" r="r" b="b"/>
            <a:pathLst>
              <a:path w="45719" h="634">
                <a:moveTo>
                  <a:pt x="0" y="38"/>
                </a:moveTo>
                <a:lnTo>
                  <a:pt x="4538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41" name="bg object 10141"/>
          <p:cNvSpPr/>
          <p:nvPr/>
        </p:nvSpPr>
        <p:spPr>
          <a:xfrm>
            <a:off x="14043316" y="12816473"/>
            <a:ext cx="635" cy="85090"/>
          </a:xfrm>
          <a:custGeom>
            <a:avLst/>
            <a:gdLst/>
            <a:ahLst/>
            <a:cxnLst/>
            <a:rect l="l" t="t" r="r" b="b"/>
            <a:pathLst>
              <a:path w="634" h="85090">
                <a:moveTo>
                  <a:pt x="0" y="0"/>
                </a:moveTo>
                <a:lnTo>
                  <a:pt x="292" y="846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42" name="bg object 10142"/>
          <p:cNvSpPr/>
          <p:nvPr/>
        </p:nvSpPr>
        <p:spPr>
          <a:xfrm>
            <a:off x="14038459" y="12901078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43" name="bg object 10143"/>
          <p:cNvSpPr/>
          <p:nvPr/>
        </p:nvSpPr>
        <p:spPr>
          <a:xfrm>
            <a:off x="14037916" y="12901082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46" y="0"/>
                </a:moveTo>
                <a:lnTo>
                  <a:pt x="0" y="50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44" name="bg object 10144"/>
          <p:cNvSpPr/>
          <p:nvPr/>
        </p:nvSpPr>
        <p:spPr>
          <a:xfrm>
            <a:off x="14033475" y="12906131"/>
            <a:ext cx="4445" cy="2540"/>
          </a:xfrm>
          <a:custGeom>
            <a:avLst/>
            <a:gdLst/>
            <a:ahLst/>
            <a:cxnLst/>
            <a:rect l="l" t="t" r="r" b="b"/>
            <a:pathLst>
              <a:path w="4444" h="2540">
                <a:moveTo>
                  <a:pt x="4444" y="0"/>
                </a:moveTo>
                <a:lnTo>
                  <a:pt x="0" y="24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45" name="bg object 10145"/>
          <p:cNvSpPr/>
          <p:nvPr/>
        </p:nvSpPr>
        <p:spPr>
          <a:xfrm>
            <a:off x="14006409" y="12908528"/>
            <a:ext cx="27305" cy="0"/>
          </a:xfrm>
          <a:custGeom>
            <a:avLst/>
            <a:gdLst/>
            <a:ahLst/>
            <a:cxnLst/>
            <a:rect l="l" t="t" r="r" b="b"/>
            <a:pathLst>
              <a:path w="27305">
                <a:moveTo>
                  <a:pt x="2706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46" name="bg object 10146"/>
          <p:cNvSpPr/>
          <p:nvPr/>
        </p:nvSpPr>
        <p:spPr>
          <a:xfrm>
            <a:off x="14024288" y="1279956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47" name="bg object 10147"/>
          <p:cNvSpPr/>
          <p:nvPr/>
        </p:nvSpPr>
        <p:spPr>
          <a:xfrm>
            <a:off x="14043316" y="1279956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9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48" name="bg object 10148"/>
          <p:cNvSpPr/>
          <p:nvPr/>
        </p:nvSpPr>
        <p:spPr>
          <a:xfrm>
            <a:off x="14024292" y="1281647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49" name="bg object 10149"/>
          <p:cNvSpPr/>
          <p:nvPr/>
        </p:nvSpPr>
        <p:spPr>
          <a:xfrm>
            <a:off x="14024288" y="1279955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9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50" name="bg object 10150"/>
          <p:cNvSpPr/>
          <p:nvPr/>
        </p:nvSpPr>
        <p:spPr>
          <a:xfrm>
            <a:off x="14032678" y="1279692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51" name="bg object 10151"/>
          <p:cNvSpPr/>
          <p:nvPr/>
        </p:nvSpPr>
        <p:spPr>
          <a:xfrm>
            <a:off x="14051704" y="1279692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9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52" name="bg object 10152"/>
          <p:cNvSpPr/>
          <p:nvPr/>
        </p:nvSpPr>
        <p:spPr>
          <a:xfrm>
            <a:off x="14032680" y="1281383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53" name="bg object 10153"/>
          <p:cNvSpPr/>
          <p:nvPr/>
        </p:nvSpPr>
        <p:spPr>
          <a:xfrm>
            <a:off x="14032678" y="1279692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9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54" name="bg object 10154"/>
          <p:cNvSpPr/>
          <p:nvPr/>
        </p:nvSpPr>
        <p:spPr>
          <a:xfrm>
            <a:off x="14184660" y="1279619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55" name="bg object 10155"/>
          <p:cNvSpPr/>
          <p:nvPr/>
        </p:nvSpPr>
        <p:spPr>
          <a:xfrm>
            <a:off x="14184658" y="1279619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9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56" name="bg object 10156"/>
          <p:cNvSpPr/>
          <p:nvPr/>
        </p:nvSpPr>
        <p:spPr>
          <a:xfrm>
            <a:off x="14184658" y="1281310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57" name="bg object 10157"/>
          <p:cNvSpPr/>
          <p:nvPr/>
        </p:nvSpPr>
        <p:spPr>
          <a:xfrm>
            <a:off x="14203684" y="1279619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9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58" name="bg object 10158"/>
          <p:cNvSpPr/>
          <p:nvPr/>
        </p:nvSpPr>
        <p:spPr>
          <a:xfrm>
            <a:off x="14193046" y="1279883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59" name="bg object 10159"/>
          <p:cNvSpPr/>
          <p:nvPr/>
        </p:nvSpPr>
        <p:spPr>
          <a:xfrm>
            <a:off x="14193047" y="1279883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9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60" name="bg object 10160"/>
          <p:cNvSpPr/>
          <p:nvPr/>
        </p:nvSpPr>
        <p:spPr>
          <a:xfrm>
            <a:off x="14193047" y="1281574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61" name="bg object 10161"/>
          <p:cNvSpPr/>
          <p:nvPr/>
        </p:nvSpPr>
        <p:spPr>
          <a:xfrm>
            <a:off x="14212057" y="1279882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9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62" name="bg object 10162"/>
          <p:cNvSpPr/>
          <p:nvPr/>
        </p:nvSpPr>
        <p:spPr>
          <a:xfrm>
            <a:off x="14562848" y="12896176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63" name="bg object 10163"/>
          <p:cNvSpPr/>
          <p:nvPr/>
        </p:nvSpPr>
        <p:spPr>
          <a:xfrm>
            <a:off x="14562788" y="12891716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63" y="44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64" name="bg object 10164"/>
          <p:cNvSpPr/>
          <p:nvPr/>
        </p:nvSpPr>
        <p:spPr>
          <a:xfrm>
            <a:off x="14557946" y="12891720"/>
            <a:ext cx="5080" cy="635"/>
          </a:xfrm>
          <a:custGeom>
            <a:avLst/>
            <a:gdLst/>
            <a:ahLst/>
            <a:cxnLst/>
            <a:rect l="l" t="t" r="r" b="b"/>
            <a:pathLst>
              <a:path w="5080" h="634">
                <a:moveTo>
                  <a:pt x="4838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65" name="bg object 10165"/>
          <p:cNvSpPr/>
          <p:nvPr/>
        </p:nvSpPr>
        <p:spPr>
          <a:xfrm>
            <a:off x="14557655" y="12807127"/>
            <a:ext cx="635" cy="85090"/>
          </a:xfrm>
          <a:custGeom>
            <a:avLst/>
            <a:gdLst/>
            <a:ahLst/>
            <a:cxnLst/>
            <a:rect l="l" t="t" r="r" b="b"/>
            <a:pathLst>
              <a:path w="634" h="85090">
                <a:moveTo>
                  <a:pt x="292" y="8464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66" name="bg object 10166"/>
          <p:cNvSpPr/>
          <p:nvPr/>
        </p:nvSpPr>
        <p:spPr>
          <a:xfrm>
            <a:off x="14557659" y="12807115"/>
            <a:ext cx="45720" cy="635"/>
          </a:xfrm>
          <a:custGeom>
            <a:avLst/>
            <a:gdLst/>
            <a:ahLst/>
            <a:cxnLst/>
            <a:rect l="l" t="t" r="r" b="b"/>
            <a:pathLst>
              <a:path w="45719" h="634">
                <a:moveTo>
                  <a:pt x="0" y="12"/>
                </a:moveTo>
                <a:lnTo>
                  <a:pt x="4538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67" name="bg object 10167"/>
          <p:cNvSpPr/>
          <p:nvPr/>
        </p:nvSpPr>
        <p:spPr>
          <a:xfrm>
            <a:off x="14603054" y="12807111"/>
            <a:ext cx="635" cy="85090"/>
          </a:xfrm>
          <a:custGeom>
            <a:avLst/>
            <a:gdLst/>
            <a:ahLst/>
            <a:cxnLst/>
            <a:rect l="l" t="t" r="r" b="b"/>
            <a:pathLst>
              <a:path w="634" h="85090">
                <a:moveTo>
                  <a:pt x="0" y="0"/>
                </a:moveTo>
                <a:lnTo>
                  <a:pt x="292" y="846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68" name="bg object 10168"/>
          <p:cNvSpPr/>
          <p:nvPr/>
        </p:nvSpPr>
        <p:spPr>
          <a:xfrm>
            <a:off x="14598199" y="12891724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69" name="bg object 10169"/>
          <p:cNvSpPr/>
          <p:nvPr/>
        </p:nvSpPr>
        <p:spPr>
          <a:xfrm>
            <a:off x="14597655" y="12891720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46" y="0"/>
                </a:moveTo>
                <a:lnTo>
                  <a:pt x="0" y="50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70" name="bg object 10170"/>
          <p:cNvSpPr/>
          <p:nvPr/>
        </p:nvSpPr>
        <p:spPr>
          <a:xfrm>
            <a:off x="14593213" y="12896768"/>
            <a:ext cx="4445" cy="2540"/>
          </a:xfrm>
          <a:custGeom>
            <a:avLst/>
            <a:gdLst/>
            <a:ahLst/>
            <a:cxnLst/>
            <a:rect l="l" t="t" r="r" b="b"/>
            <a:pathLst>
              <a:path w="4444" h="2540">
                <a:moveTo>
                  <a:pt x="4444" y="0"/>
                </a:moveTo>
                <a:lnTo>
                  <a:pt x="0" y="23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71" name="bg object 10171"/>
          <p:cNvSpPr/>
          <p:nvPr/>
        </p:nvSpPr>
        <p:spPr>
          <a:xfrm>
            <a:off x="14566147" y="12899148"/>
            <a:ext cx="27305" cy="0"/>
          </a:xfrm>
          <a:custGeom>
            <a:avLst/>
            <a:gdLst/>
            <a:ahLst/>
            <a:cxnLst/>
            <a:rect l="l" t="t" r="r" b="b"/>
            <a:pathLst>
              <a:path w="27305">
                <a:moveTo>
                  <a:pt x="2706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72" name="bg object 10172"/>
          <p:cNvSpPr/>
          <p:nvPr/>
        </p:nvSpPr>
        <p:spPr>
          <a:xfrm>
            <a:off x="14396663" y="1279094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73" name="bg object 10173"/>
          <p:cNvSpPr/>
          <p:nvPr/>
        </p:nvSpPr>
        <p:spPr>
          <a:xfrm>
            <a:off x="14415691" y="1279094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9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74" name="bg object 10174"/>
          <p:cNvSpPr/>
          <p:nvPr/>
        </p:nvSpPr>
        <p:spPr>
          <a:xfrm>
            <a:off x="14396667" y="1280785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75" name="bg object 10175"/>
          <p:cNvSpPr/>
          <p:nvPr/>
        </p:nvSpPr>
        <p:spPr>
          <a:xfrm>
            <a:off x="14396663" y="1279094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9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76" name="bg object 10176"/>
          <p:cNvSpPr/>
          <p:nvPr/>
        </p:nvSpPr>
        <p:spPr>
          <a:xfrm>
            <a:off x="14388292" y="1279358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77" name="bg object 10177"/>
          <p:cNvSpPr/>
          <p:nvPr/>
        </p:nvSpPr>
        <p:spPr>
          <a:xfrm>
            <a:off x="14407302" y="1279358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9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78" name="bg object 10178"/>
          <p:cNvSpPr/>
          <p:nvPr/>
        </p:nvSpPr>
        <p:spPr>
          <a:xfrm>
            <a:off x="14388290" y="1281049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79" name="bg object 10179"/>
          <p:cNvSpPr/>
          <p:nvPr/>
        </p:nvSpPr>
        <p:spPr>
          <a:xfrm>
            <a:off x="14388292" y="1279357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9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80" name="bg object 10180"/>
          <p:cNvSpPr/>
          <p:nvPr/>
        </p:nvSpPr>
        <p:spPr>
          <a:xfrm>
            <a:off x="14557664" y="1279021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81" name="bg object 10181"/>
          <p:cNvSpPr/>
          <p:nvPr/>
        </p:nvSpPr>
        <p:spPr>
          <a:xfrm>
            <a:off x="14557660" y="1279021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9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82" name="bg object 10182"/>
          <p:cNvSpPr/>
          <p:nvPr/>
        </p:nvSpPr>
        <p:spPr>
          <a:xfrm>
            <a:off x="14557660" y="1280712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83" name="bg object 10183"/>
          <p:cNvSpPr/>
          <p:nvPr/>
        </p:nvSpPr>
        <p:spPr>
          <a:xfrm>
            <a:off x="14576688" y="1279021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9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84" name="bg object 10184"/>
          <p:cNvSpPr/>
          <p:nvPr/>
        </p:nvSpPr>
        <p:spPr>
          <a:xfrm>
            <a:off x="14566049" y="1279285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85" name="bg object 10185"/>
          <p:cNvSpPr/>
          <p:nvPr/>
        </p:nvSpPr>
        <p:spPr>
          <a:xfrm>
            <a:off x="14566049" y="1279285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9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86" name="bg object 10186"/>
          <p:cNvSpPr/>
          <p:nvPr/>
        </p:nvSpPr>
        <p:spPr>
          <a:xfrm>
            <a:off x="14566049" y="1280976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87" name="bg object 10187"/>
          <p:cNvSpPr/>
          <p:nvPr/>
        </p:nvSpPr>
        <p:spPr>
          <a:xfrm>
            <a:off x="14585061" y="1279284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9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88" name="bg object 10188"/>
          <p:cNvSpPr/>
          <p:nvPr/>
        </p:nvSpPr>
        <p:spPr>
          <a:xfrm>
            <a:off x="14584028" y="1279020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89" name="bg object 10189"/>
          <p:cNvSpPr/>
          <p:nvPr/>
        </p:nvSpPr>
        <p:spPr>
          <a:xfrm>
            <a:off x="14603055" y="1279020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9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90" name="bg object 10190"/>
          <p:cNvSpPr/>
          <p:nvPr/>
        </p:nvSpPr>
        <p:spPr>
          <a:xfrm>
            <a:off x="14584031" y="1280711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91" name="bg object 10191"/>
          <p:cNvSpPr/>
          <p:nvPr/>
        </p:nvSpPr>
        <p:spPr>
          <a:xfrm>
            <a:off x="14584028" y="1279019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9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92" name="bg object 10192"/>
          <p:cNvSpPr/>
          <p:nvPr/>
        </p:nvSpPr>
        <p:spPr>
          <a:xfrm>
            <a:off x="14592416" y="1278756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93" name="bg object 10193"/>
          <p:cNvSpPr/>
          <p:nvPr/>
        </p:nvSpPr>
        <p:spPr>
          <a:xfrm>
            <a:off x="14611444" y="1278756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9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94" name="bg object 10194"/>
          <p:cNvSpPr/>
          <p:nvPr/>
        </p:nvSpPr>
        <p:spPr>
          <a:xfrm>
            <a:off x="14592420" y="1280447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95" name="bg object 10195"/>
          <p:cNvSpPr/>
          <p:nvPr/>
        </p:nvSpPr>
        <p:spPr>
          <a:xfrm>
            <a:off x="14592416" y="1278756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9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196" name="bg object 10196"/>
          <p:cNvPicPr/>
          <p:nvPr/>
        </p:nvPicPr>
        <p:blipFill>
          <a:blip r:embed="rId245" cstate="print"/>
          <a:stretch>
            <a:fillRect/>
          </a:stretch>
        </p:blipFill>
        <p:spPr>
          <a:xfrm>
            <a:off x="14773656" y="12787560"/>
            <a:ext cx="65158" cy="114263"/>
          </a:xfrm>
          <a:prstGeom prst="rect">
            <a:avLst/>
          </a:prstGeom>
        </p:spPr>
      </p:pic>
      <p:sp>
        <p:nvSpPr>
          <p:cNvPr id="10197" name="bg object 10197"/>
          <p:cNvSpPr/>
          <p:nvPr/>
        </p:nvSpPr>
        <p:spPr>
          <a:xfrm>
            <a:off x="14996524" y="12897371"/>
            <a:ext cx="11430" cy="0"/>
          </a:xfrm>
          <a:custGeom>
            <a:avLst/>
            <a:gdLst/>
            <a:ahLst/>
            <a:cxnLst/>
            <a:rect l="l" t="t" r="r" b="b"/>
            <a:pathLst>
              <a:path w="11430">
                <a:moveTo>
                  <a:pt x="1140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98" name="bg object 10198"/>
          <p:cNvSpPr/>
          <p:nvPr/>
        </p:nvSpPr>
        <p:spPr>
          <a:xfrm>
            <a:off x="14995020" y="12889421"/>
            <a:ext cx="1905" cy="8255"/>
          </a:xfrm>
          <a:custGeom>
            <a:avLst/>
            <a:gdLst/>
            <a:ahLst/>
            <a:cxnLst/>
            <a:rect l="l" t="t" r="r" b="b"/>
            <a:pathLst>
              <a:path w="1905" h="8254">
                <a:moveTo>
                  <a:pt x="1498" y="794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99" name="bg object 10199"/>
          <p:cNvSpPr/>
          <p:nvPr/>
        </p:nvSpPr>
        <p:spPr>
          <a:xfrm>
            <a:off x="14990571" y="12882659"/>
            <a:ext cx="4445" cy="6985"/>
          </a:xfrm>
          <a:custGeom>
            <a:avLst/>
            <a:gdLst/>
            <a:ahLst/>
            <a:cxnLst/>
            <a:rect l="l" t="t" r="r" b="b"/>
            <a:pathLst>
              <a:path w="4444" h="6984">
                <a:moveTo>
                  <a:pt x="4444" y="67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00" name="bg object 10200"/>
          <p:cNvSpPr/>
          <p:nvPr/>
        </p:nvSpPr>
        <p:spPr>
          <a:xfrm>
            <a:off x="14983858" y="12878084"/>
            <a:ext cx="6985" cy="5080"/>
          </a:xfrm>
          <a:custGeom>
            <a:avLst/>
            <a:gdLst/>
            <a:ahLst/>
            <a:cxnLst/>
            <a:rect l="l" t="t" r="r" b="b"/>
            <a:pathLst>
              <a:path w="6984" h="5079">
                <a:moveTo>
                  <a:pt x="6718" y="45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01" name="bg object 10201"/>
          <p:cNvSpPr/>
          <p:nvPr/>
        </p:nvSpPr>
        <p:spPr>
          <a:xfrm>
            <a:off x="14975870" y="12876442"/>
            <a:ext cx="8255" cy="1905"/>
          </a:xfrm>
          <a:custGeom>
            <a:avLst/>
            <a:gdLst/>
            <a:ahLst/>
            <a:cxnLst/>
            <a:rect l="l" t="t" r="r" b="b"/>
            <a:pathLst>
              <a:path w="8255" h="1904">
                <a:moveTo>
                  <a:pt x="7988" y="16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02" name="bg object 10202"/>
          <p:cNvSpPr/>
          <p:nvPr/>
        </p:nvSpPr>
        <p:spPr>
          <a:xfrm>
            <a:off x="14975877" y="12862951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134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03" name="bg object 10203"/>
          <p:cNvSpPr/>
          <p:nvPr/>
        </p:nvSpPr>
        <p:spPr>
          <a:xfrm>
            <a:off x="14968587" y="12862945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728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04" name="bg object 10204"/>
          <p:cNvSpPr/>
          <p:nvPr/>
        </p:nvSpPr>
        <p:spPr>
          <a:xfrm>
            <a:off x="14968343" y="12813467"/>
            <a:ext cx="635" cy="49530"/>
          </a:xfrm>
          <a:custGeom>
            <a:avLst/>
            <a:gdLst/>
            <a:ahLst/>
            <a:cxnLst/>
            <a:rect l="l" t="t" r="r" b="b"/>
            <a:pathLst>
              <a:path w="634" h="49529">
                <a:moveTo>
                  <a:pt x="241" y="494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05" name="bg object 10205"/>
          <p:cNvSpPr/>
          <p:nvPr/>
        </p:nvSpPr>
        <p:spPr>
          <a:xfrm>
            <a:off x="14968348" y="12813467"/>
            <a:ext cx="214629" cy="0"/>
          </a:xfrm>
          <a:custGeom>
            <a:avLst/>
            <a:gdLst/>
            <a:ahLst/>
            <a:cxnLst/>
            <a:rect l="l" t="t" r="r" b="b"/>
            <a:pathLst>
              <a:path w="214630">
                <a:moveTo>
                  <a:pt x="0" y="0"/>
                </a:moveTo>
                <a:lnTo>
                  <a:pt x="21451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06" name="bg object 10206"/>
          <p:cNvSpPr/>
          <p:nvPr/>
        </p:nvSpPr>
        <p:spPr>
          <a:xfrm>
            <a:off x="15182852" y="12813467"/>
            <a:ext cx="635" cy="74930"/>
          </a:xfrm>
          <a:custGeom>
            <a:avLst/>
            <a:gdLst/>
            <a:ahLst/>
            <a:cxnLst/>
            <a:rect l="l" t="t" r="r" b="b"/>
            <a:pathLst>
              <a:path w="634" h="74929">
                <a:moveTo>
                  <a:pt x="0" y="0"/>
                </a:moveTo>
                <a:lnTo>
                  <a:pt x="253" y="743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07" name="bg object 10207"/>
          <p:cNvSpPr/>
          <p:nvPr/>
        </p:nvSpPr>
        <p:spPr>
          <a:xfrm>
            <a:off x="15154175" y="12887785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9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08" name="bg object 10208"/>
          <p:cNvSpPr/>
          <p:nvPr/>
        </p:nvSpPr>
        <p:spPr>
          <a:xfrm>
            <a:off x="15154176" y="12887785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0"/>
                </a:moveTo>
                <a:lnTo>
                  <a:pt x="0" y="141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09" name="bg object 10209"/>
          <p:cNvSpPr/>
          <p:nvPr/>
        </p:nvSpPr>
        <p:spPr>
          <a:xfrm>
            <a:off x="15132028" y="12901965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2214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10" name="bg object 10210"/>
          <p:cNvSpPr/>
          <p:nvPr/>
        </p:nvSpPr>
        <p:spPr>
          <a:xfrm>
            <a:off x="15132032" y="12901965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0"/>
                </a:moveTo>
                <a:lnTo>
                  <a:pt x="0" y="213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11" name="bg object 10211"/>
          <p:cNvSpPr/>
          <p:nvPr/>
        </p:nvSpPr>
        <p:spPr>
          <a:xfrm>
            <a:off x="15130305" y="12923318"/>
            <a:ext cx="1905" cy="4445"/>
          </a:xfrm>
          <a:custGeom>
            <a:avLst/>
            <a:gdLst/>
            <a:ahLst/>
            <a:cxnLst/>
            <a:rect l="l" t="t" r="r" b="b"/>
            <a:pathLst>
              <a:path w="1905" h="4445">
                <a:moveTo>
                  <a:pt x="1727" y="0"/>
                </a:moveTo>
                <a:lnTo>
                  <a:pt x="0" y="41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12" name="bg object 10212"/>
          <p:cNvSpPr/>
          <p:nvPr/>
        </p:nvSpPr>
        <p:spPr>
          <a:xfrm>
            <a:off x="15126106" y="12927509"/>
            <a:ext cx="4445" cy="1905"/>
          </a:xfrm>
          <a:custGeom>
            <a:avLst/>
            <a:gdLst/>
            <a:ahLst/>
            <a:cxnLst/>
            <a:rect l="l" t="t" r="r" b="b"/>
            <a:pathLst>
              <a:path w="4444" h="1904">
                <a:moveTo>
                  <a:pt x="4203" y="0"/>
                </a:moveTo>
                <a:lnTo>
                  <a:pt x="0" y="17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13" name="bg object 10213"/>
          <p:cNvSpPr/>
          <p:nvPr/>
        </p:nvSpPr>
        <p:spPr>
          <a:xfrm>
            <a:off x="15012955" y="12929218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11315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14" name="bg object 10214"/>
          <p:cNvSpPr/>
          <p:nvPr/>
        </p:nvSpPr>
        <p:spPr>
          <a:xfrm>
            <a:off x="15009376" y="12927732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3581" y="14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15" name="bg object 10215"/>
          <p:cNvSpPr/>
          <p:nvPr/>
        </p:nvSpPr>
        <p:spPr>
          <a:xfrm>
            <a:off x="15007931" y="12924157"/>
            <a:ext cx="1905" cy="3810"/>
          </a:xfrm>
          <a:custGeom>
            <a:avLst/>
            <a:gdLst/>
            <a:ahLst/>
            <a:cxnLst/>
            <a:rect l="l" t="t" r="r" b="b"/>
            <a:pathLst>
              <a:path w="1905" h="3809">
                <a:moveTo>
                  <a:pt x="1447" y="35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16" name="bg object 10216"/>
          <p:cNvSpPr/>
          <p:nvPr/>
        </p:nvSpPr>
        <p:spPr>
          <a:xfrm>
            <a:off x="15007928" y="12897372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67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217" name="bg object 10217"/>
          <p:cNvPicPr/>
          <p:nvPr/>
        </p:nvPicPr>
        <p:blipFill>
          <a:blip r:embed="rId246" cstate="print"/>
          <a:stretch>
            <a:fillRect/>
          </a:stretch>
        </p:blipFill>
        <p:spPr>
          <a:xfrm>
            <a:off x="14997684" y="13157882"/>
            <a:ext cx="173351" cy="123417"/>
          </a:xfrm>
          <a:prstGeom prst="rect">
            <a:avLst/>
          </a:prstGeom>
        </p:spPr>
      </p:pic>
      <p:sp>
        <p:nvSpPr>
          <p:cNvPr id="10218" name="bg object 10218"/>
          <p:cNvSpPr/>
          <p:nvPr/>
        </p:nvSpPr>
        <p:spPr>
          <a:xfrm>
            <a:off x="14959200" y="1279048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19" name="bg object 10219"/>
          <p:cNvSpPr/>
          <p:nvPr/>
        </p:nvSpPr>
        <p:spPr>
          <a:xfrm>
            <a:off x="14959204" y="1279048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20" name="bg object 10220"/>
          <p:cNvSpPr/>
          <p:nvPr/>
        </p:nvSpPr>
        <p:spPr>
          <a:xfrm>
            <a:off x="14959204" y="1280729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21" name="bg object 10221"/>
          <p:cNvSpPr/>
          <p:nvPr/>
        </p:nvSpPr>
        <p:spPr>
          <a:xfrm>
            <a:off x="14978225" y="1279048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22" name="bg object 10222"/>
          <p:cNvSpPr/>
          <p:nvPr/>
        </p:nvSpPr>
        <p:spPr>
          <a:xfrm>
            <a:off x="14967594" y="1279310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23" name="bg object 10223"/>
          <p:cNvSpPr/>
          <p:nvPr/>
        </p:nvSpPr>
        <p:spPr>
          <a:xfrm>
            <a:off x="14967590" y="1279310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24" name="bg object 10224"/>
          <p:cNvSpPr/>
          <p:nvPr/>
        </p:nvSpPr>
        <p:spPr>
          <a:xfrm>
            <a:off x="14967590" y="1280990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25" name="bg object 10225"/>
          <p:cNvSpPr/>
          <p:nvPr/>
        </p:nvSpPr>
        <p:spPr>
          <a:xfrm>
            <a:off x="14986592" y="1279310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26" name="bg object 10226"/>
          <p:cNvSpPr/>
          <p:nvPr/>
        </p:nvSpPr>
        <p:spPr>
          <a:xfrm>
            <a:off x="15172159" y="1279341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27" name="bg object 10227"/>
          <p:cNvSpPr/>
          <p:nvPr/>
        </p:nvSpPr>
        <p:spPr>
          <a:xfrm>
            <a:off x="15191163" y="1279341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7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28" name="bg object 10228"/>
          <p:cNvSpPr/>
          <p:nvPr/>
        </p:nvSpPr>
        <p:spPr>
          <a:xfrm>
            <a:off x="15172164" y="1281019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29" name="bg object 10229"/>
          <p:cNvSpPr/>
          <p:nvPr/>
        </p:nvSpPr>
        <p:spPr>
          <a:xfrm>
            <a:off x="15172159" y="1279340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7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30" name="bg object 10230"/>
          <p:cNvSpPr/>
          <p:nvPr/>
        </p:nvSpPr>
        <p:spPr>
          <a:xfrm>
            <a:off x="15163773" y="1279602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31" name="bg object 10231"/>
          <p:cNvSpPr/>
          <p:nvPr/>
        </p:nvSpPr>
        <p:spPr>
          <a:xfrm>
            <a:off x="15182776" y="1279602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7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32" name="bg object 10232"/>
          <p:cNvSpPr/>
          <p:nvPr/>
        </p:nvSpPr>
        <p:spPr>
          <a:xfrm>
            <a:off x="15163777" y="1281281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33" name="bg object 10233"/>
          <p:cNvSpPr/>
          <p:nvPr/>
        </p:nvSpPr>
        <p:spPr>
          <a:xfrm>
            <a:off x="15163773" y="1279602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7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34" name="bg object 10234"/>
          <p:cNvSpPr/>
          <p:nvPr/>
        </p:nvSpPr>
        <p:spPr>
          <a:xfrm>
            <a:off x="15343721" y="12899324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35" name="bg object 10235"/>
          <p:cNvSpPr/>
          <p:nvPr/>
        </p:nvSpPr>
        <p:spPr>
          <a:xfrm>
            <a:off x="15343662" y="12894909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63" y="44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36" name="bg object 10236"/>
          <p:cNvSpPr/>
          <p:nvPr/>
        </p:nvSpPr>
        <p:spPr>
          <a:xfrm>
            <a:off x="15338820" y="12894905"/>
            <a:ext cx="5080" cy="635"/>
          </a:xfrm>
          <a:custGeom>
            <a:avLst/>
            <a:gdLst/>
            <a:ahLst/>
            <a:cxnLst/>
            <a:rect l="l" t="t" r="r" b="b"/>
            <a:pathLst>
              <a:path w="5080" h="634">
                <a:moveTo>
                  <a:pt x="4838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37" name="bg object 10237"/>
          <p:cNvSpPr/>
          <p:nvPr/>
        </p:nvSpPr>
        <p:spPr>
          <a:xfrm>
            <a:off x="15338531" y="12810871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92" y="840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38" name="bg object 10238"/>
          <p:cNvSpPr/>
          <p:nvPr/>
        </p:nvSpPr>
        <p:spPr>
          <a:xfrm>
            <a:off x="15338537" y="12810833"/>
            <a:ext cx="45720" cy="635"/>
          </a:xfrm>
          <a:custGeom>
            <a:avLst/>
            <a:gdLst/>
            <a:ahLst/>
            <a:cxnLst/>
            <a:rect l="l" t="t" r="r" b="b"/>
            <a:pathLst>
              <a:path w="45719" h="634">
                <a:moveTo>
                  <a:pt x="0" y="38"/>
                </a:moveTo>
                <a:lnTo>
                  <a:pt x="4537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39" name="bg object 10239"/>
          <p:cNvSpPr/>
          <p:nvPr/>
        </p:nvSpPr>
        <p:spPr>
          <a:xfrm>
            <a:off x="15383912" y="12810837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92" y="840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40" name="bg object 10240"/>
          <p:cNvSpPr/>
          <p:nvPr/>
        </p:nvSpPr>
        <p:spPr>
          <a:xfrm>
            <a:off x="15379056" y="12894910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41" name="bg object 10241"/>
          <p:cNvSpPr/>
          <p:nvPr/>
        </p:nvSpPr>
        <p:spPr>
          <a:xfrm>
            <a:off x="15378514" y="12894905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46" y="0"/>
                </a:moveTo>
                <a:lnTo>
                  <a:pt x="0" y="50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42" name="bg object 10242"/>
          <p:cNvSpPr/>
          <p:nvPr/>
        </p:nvSpPr>
        <p:spPr>
          <a:xfrm>
            <a:off x="15374074" y="12899920"/>
            <a:ext cx="4445" cy="2540"/>
          </a:xfrm>
          <a:custGeom>
            <a:avLst/>
            <a:gdLst/>
            <a:ahLst/>
            <a:cxnLst/>
            <a:rect l="l" t="t" r="r" b="b"/>
            <a:pathLst>
              <a:path w="4444" h="2540">
                <a:moveTo>
                  <a:pt x="4444" y="0"/>
                </a:moveTo>
                <a:lnTo>
                  <a:pt x="0" y="23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43" name="bg object 10243"/>
          <p:cNvSpPr/>
          <p:nvPr/>
        </p:nvSpPr>
        <p:spPr>
          <a:xfrm>
            <a:off x="15347022" y="12902283"/>
            <a:ext cx="27305" cy="0"/>
          </a:xfrm>
          <a:custGeom>
            <a:avLst/>
            <a:gdLst/>
            <a:ahLst/>
            <a:cxnLst/>
            <a:rect l="l" t="t" r="r" b="b"/>
            <a:pathLst>
              <a:path w="27305">
                <a:moveTo>
                  <a:pt x="270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44" name="bg object 10244"/>
          <p:cNvSpPr/>
          <p:nvPr/>
        </p:nvSpPr>
        <p:spPr>
          <a:xfrm>
            <a:off x="15562847" y="12898396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45" name="bg object 10245"/>
          <p:cNvSpPr/>
          <p:nvPr/>
        </p:nvSpPr>
        <p:spPr>
          <a:xfrm>
            <a:off x="15562764" y="12893982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88" y="44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46" name="bg object 10246"/>
          <p:cNvSpPr/>
          <p:nvPr/>
        </p:nvSpPr>
        <p:spPr>
          <a:xfrm>
            <a:off x="15557955" y="12893977"/>
            <a:ext cx="5080" cy="635"/>
          </a:xfrm>
          <a:custGeom>
            <a:avLst/>
            <a:gdLst/>
            <a:ahLst/>
            <a:cxnLst/>
            <a:rect l="l" t="t" r="r" b="b"/>
            <a:pathLst>
              <a:path w="5080" h="634">
                <a:moveTo>
                  <a:pt x="4813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47" name="bg object 10247"/>
          <p:cNvSpPr/>
          <p:nvPr/>
        </p:nvSpPr>
        <p:spPr>
          <a:xfrm>
            <a:off x="15557658" y="12809944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92" y="840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48" name="bg object 10248"/>
          <p:cNvSpPr/>
          <p:nvPr/>
        </p:nvSpPr>
        <p:spPr>
          <a:xfrm>
            <a:off x="15557663" y="12809906"/>
            <a:ext cx="45720" cy="635"/>
          </a:xfrm>
          <a:custGeom>
            <a:avLst/>
            <a:gdLst/>
            <a:ahLst/>
            <a:cxnLst/>
            <a:rect l="l" t="t" r="r" b="b"/>
            <a:pathLst>
              <a:path w="45719" h="634">
                <a:moveTo>
                  <a:pt x="0" y="38"/>
                </a:moveTo>
                <a:lnTo>
                  <a:pt x="4537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49" name="bg object 10249"/>
          <p:cNvSpPr/>
          <p:nvPr/>
        </p:nvSpPr>
        <p:spPr>
          <a:xfrm>
            <a:off x="15603040" y="12809910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66" y="840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50" name="bg object 10250"/>
          <p:cNvSpPr/>
          <p:nvPr/>
        </p:nvSpPr>
        <p:spPr>
          <a:xfrm>
            <a:off x="15598167" y="12893982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51" name="bg object 10251"/>
          <p:cNvSpPr/>
          <p:nvPr/>
        </p:nvSpPr>
        <p:spPr>
          <a:xfrm>
            <a:off x="15597650" y="12893978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20" y="0"/>
                </a:moveTo>
                <a:lnTo>
                  <a:pt x="0" y="50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52" name="bg object 10252"/>
          <p:cNvSpPr/>
          <p:nvPr/>
        </p:nvSpPr>
        <p:spPr>
          <a:xfrm>
            <a:off x="15593200" y="12898993"/>
            <a:ext cx="4445" cy="2540"/>
          </a:xfrm>
          <a:custGeom>
            <a:avLst/>
            <a:gdLst/>
            <a:ahLst/>
            <a:cxnLst/>
            <a:rect l="l" t="t" r="r" b="b"/>
            <a:pathLst>
              <a:path w="4444" h="2540">
                <a:moveTo>
                  <a:pt x="4444" y="0"/>
                </a:moveTo>
                <a:lnTo>
                  <a:pt x="0" y="23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53" name="bg object 10253"/>
          <p:cNvSpPr/>
          <p:nvPr/>
        </p:nvSpPr>
        <p:spPr>
          <a:xfrm>
            <a:off x="15566151" y="12901356"/>
            <a:ext cx="27305" cy="0"/>
          </a:xfrm>
          <a:custGeom>
            <a:avLst/>
            <a:gdLst/>
            <a:ahLst/>
            <a:cxnLst/>
            <a:rect l="l" t="t" r="r" b="b"/>
            <a:pathLst>
              <a:path w="27305">
                <a:moveTo>
                  <a:pt x="270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54" name="bg object 10254"/>
          <p:cNvSpPr/>
          <p:nvPr/>
        </p:nvSpPr>
        <p:spPr>
          <a:xfrm>
            <a:off x="15338533" y="1279407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55" name="bg object 10255"/>
          <p:cNvSpPr/>
          <p:nvPr/>
        </p:nvSpPr>
        <p:spPr>
          <a:xfrm>
            <a:off x="15338537" y="1279407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56" name="bg object 10256"/>
          <p:cNvSpPr/>
          <p:nvPr/>
        </p:nvSpPr>
        <p:spPr>
          <a:xfrm>
            <a:off x="15338537" y="1281087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57" name="bg object 10257"/>
          <p:cNvSpPr/>
          <p:nvPr/>
        </p:nvSpPr>
        <p:spPr>
          <a:xfrm>
            <a:off x="15357557" y="1279407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58" name="bg object 10258"/>
          <p:cNvSpPr/>
          <p:nvPr/>
        </p:nvSpPr>
        <p:spPr>
          <a:xfrm>
            <a:off x="15330171" y="1279145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59" name="bg object 10259"/>
          <p:cNvSpPr/>
          <p:nvPr/>
        </p:nvSpPr>
        <p:spPr>
          <a:xfrm>
            <a:off x="15330168" y="1279145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60" name="bg object 10260"/>
          <p:cNvSpPr/>
          <p:nvPr/>
        </p:nvSpPr>
        <p:spPr>
          <a:xfrm>
            <a:off x="15330168" y="1280825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61" name="bg object 10261"/>
          <p:cNvSpPr/>
          <p:nvPr/>
        </p:nvSpPr>
        <p:spPr>
          <a:xfrm>
            <a:off x="15349170" y="1279145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62" name="bg object 10262"/>
          <p:cNvSpPr/>
          <p:nvPr/>
        </p:nvSpPr>
        <p:spPr>
          <a:xfrm>
            <a:off x="15364910" y="1279403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63" name="bg object 10263"/>
          <p:cNvSpPr/>
          <p:nvPr/>
        </p:nvSpPr>
        <p:spPr>
          <a:xfrm>
            <a:off x="15383913" y="1279403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64" name="bg object 10264"/>
          <p:cNvSpPr/>
          <p:nvPr/>
        </p:nvSpPr>
        <p:spPr>
          <a:xfrm>
            <a:off x="15364914" y="1281084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65" name="bg object 10265"/>
          <p:cNvSpPr/>
          <p:nvPr/>
        </p:nvSpPr>
        <p:spPr>
          <a:xfrm>
            <a:off x="15364910" y="1279403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66" name="bg object 10266"/>
          <p:cNvSpPr/>
          <p:nvPr/>
        </p:nvSpPr>
        <p:spPr>
          <a:xfrm>
            <a:off x="15373278" y="1279144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67" name="bg object 10267"/>
          <p:cNvSpPr/>
          <p:nvPr/>
        </p:nvSpPr>
        <p:spPr>
          <a:xfrm>
            <a:off x="15392298" y="1279144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7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68" name="bg object 10268"/>
          <p:cNvSpPr/>
          <p:nvPr/>
        </p:nvSpPr>
        <p:spPr>
          <a:xfrm>
            <a:off x="15373274" y="1280822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69" name="bg object 10269"/>
          <p:cNvSpPr/>
          <p:nvPr/>
        </p:nvSpPr>
        <p:spPr>
          <a:xfrm>
            <a:off x="15373278" y="1279143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7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70" name="bg object 10270"/>
          <p:cNvSpPr/>
          <p:nvPr/>
        </p:nvSpPr>
        <p:spPr>
          <a:xfrm>
            <a:off x="15549271" y="1279052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71" name="bg object 10271"/>
          <p:cNvSpPr/>
          <p:nvPr/>
        </p:nvSpPr>
        <p:spPr>
          <a:xfrm>
            <a:off x="15549275" y="1279052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72" name="bg object 10272"/>
          <p:cNvSpPr/>
          <p:nvPr/>
        </p:nvSpPr>
        <p:spPr>
          <a:xfrm>
            <a:off x="15549275" y="1280732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73" name="bg object 10273"/>
          <p:cNvSpPr/>
          <p:nvPr/>
        </p:nvSpPr>
        <p:spPr>
          <a:xfrm>
            <a:off x="15568295" y="1279052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74" name="bg object 10274"/>
          <p:cNvSpPr/>
          <p:nvPr/>
        </p:nvSpPr>
        <p:spPr>
          <a:xfrm>
            <a:off x="15557667" y="1279314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75" name="bg object 10275"/>
          <p:cNvSpPr/>
          <p:nvPr/>
        </p:nvSpPr>
        <p:spPr>
          <a:xfrm>
            <a:off x="15557662" y="1279314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76" name="bg object 10276"/>
          <p:cNvSpPr/>
          <p:nvPr/>
        </p:nvSpPr>
        <p:spPr>
          <a:xfrm>
            <a:off x="15557662" y="1280994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77" name="bg object 10277"/>
          <p:cNvSpPr/>
          <p:nvPr/>
        </p:nvSpPr>
        <p:spPr>
          <a:xfrm>
            <a:off x="15576666" y="1279314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78" name="bg object 10278"/>
          <p:cNvSpPr/>
          <p:nvPr/>
        </p:nvSpPr>
        <p:spPr>
          <a:xfrm>
            <a:off x="15755534" y="1279220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79" name="bg object 10279"/>
          <p:cNvSpPr/>
          <p:nvPr/>
        </p:nvSpPr>
        <p:spPr>
          <a:xfrm>
            <a:off x="15755538" y="1279220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80" name="bg object 10280"/>
          <p:cNvSpPr/>
          <p:nvPr/>
        </p:nvSpPr>
        <p:spPr>
          <a:xfrm>
            <a:off x="15755538" y="1280900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81" name="bg object 10281"/>
          <p:cNvSpPr/>
          <p:nvPr/>
        </p:nvSpPr>
        <p:spPr>
          <a:xfrm>
            <a:off x="15774558" y="1279219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82" name="bg object 10282"/>
          <p:cNvSpPr/>
          <p:nvPr/>
        </p:nvSpPr>
        <p:spPr>
          <a:xfrm>
            <a:off x="15747174" y="1278958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83" name="bg object 10283"/>
          <p:cNvSpPr/>
          <p:nvPr/>
        </p:nvSpPr>
        <p:spPr>
          <a:xfrm>
            <a:off x="15747169" y="1278958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84" name="bg object 10284"/>
          <p:cNvSpPr/>
          <p:nvPr/>
        </p:nvSpPr>
        <p:spPr>
          <a:xfrm>
            <a:off x="15747169" y="1280638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85" name="bg object 10285"/>
          <p:cNvSpPr/>
          <p:nvPr/>
        </p:nvSpPr>
        <p:spPr>
          <a:xfrm>
            <a:off x="15766172" y="1278958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86" name="bg object 10286"/>
          <p:cNvSpPr/>
          <p:nvPr/>
        </p:nvSpPr>
        <p:spPr>
          <a:xfrm>
            <a:off x="15592405" y="1279049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87" name="bg object 10287"/>
          <p:cNvSpPr/>
          <p:nvPr/>
        </p:nvSpPr>
        <p:spPr>
          <a:xfrm>
            <a:off x="15611408" y="1279049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88" name="bg object 10288"/>
          <p:cNvSpPr/>
          <p:nvPr/>
        </p:nvSpPr>
        <p:spPr>
          <a:xfrm>
            <a:off x="15592410" y="1280729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89" name="bg object 10289"/>
          <p:cNvSpPr/>
          <p:nvPr/>
        </p:nvSpPr>
        <p:spPr>
          <a:xfrm>
            <a:off x="15592405" y="1279049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90" name="bg object 10290"/>
          <p:cNvSpPr/>
          <p:nvPr/>
        </p:nvSpPr>
        <p:spPr>
          <a:xfrm>
            <a:off x="15584020" y="1279311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91" name="bg object 10291"/>
          <p:cNvSpPr/>
          <p:nvPr/>
        </p:nvSpPr>
        <p:spPr>
          <a:xfrm>
            <a:off x="15603039" y="1279311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92" name="bg object 10292"/>
          <p:cNvSpPr/>
          <p:nvPr/>
        </p:nvSpPr>
        <p:spPr>
          <a:xfrm>
            <a:off x="15584015" y="1280991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93" name="bg object 10293"/>
          <p:cNvSpPr/>
          <p:nvPr/>
        </p:nvSpPr>
        <p:spPr>
          <a:xfrm>
            <a:off x="15584020" y="1279311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94" name="bg object 10294"/>
          <p:cNvSpPr/>
          <p:nvPr/>
        </p:nvSpPr>
        <p:spPr>
          <a:xfrm>
            <a:off x="16387334" y="12892830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2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95" name="bg object 10295"/>
          <p:cNvSpPr/>
          <p:nvPr/>
        </p:nvSpPr>
        <p:spPr>
          <a:xfrm>
            <a:off x="16387334" y="12892834"/>
            <a:ext cx="24765" cy="0"/>
          </a:xfrm>
          <a:custGeom>
            <a:avLst/>
            <a:gdLst/>
            <a:ahLst/>
            <a:cxnLst/>
            <a:rect l="l" t="t" r="r" b="b"/>
            <a:pathLst>
              <a:path w="24765">
                <a:moveTo>
                  <a:pt x="0" y="0"/>
                </a:moveTo>
                <a:lnTo>
                  <a:pt x="246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96" name="bg object 10296"/>
          <p:cNvSpPr/>
          <p:nvPr/>
        </p:nvSpPr>
        <p:spPr>
          <a:xfrm>
            <a:off x="16412001" y="12891297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0" y="1536"/>
                </a:moveTo>
                <a:lnTo>
                  <a:pt x="34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97" name="bg object 10297"/>
          <p:cNvSpPr/>
          <p:nvPr/>
        </p:nvSpPr>
        <p:spPr>
          <a:xfrm>
            <a:off x="16415432" y="12887817"/>
            <a:ext cx="1905" cy="3810"/>
          </a:xfrm>
          <a:custGeom>
            <a:avLst/>
            <a:gdLst/>
            <a:ahLst/>
            <a:cxnLst/>
            <a:rect l="l" t="t" r="r" b="b"/>
            <a:pathLst>
              <a:path w="1905" h="3809">
                <a:moveTo>
                  <a:pt x="0" y="3479"/>
                </a:moveTo>
                <a:lnTo>
                  <a:pt x="14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98" name="bg object 10298"/>
          <p:cNvSpPr/>
          <p:nvPr/>
        </p:nvSpPr>
        <p:spPr>
          <a:xfrm>
            <a:off x="16415550" y="12777511"/>
            <a:ext cx="1905" cy="3810"/>
          </a:xfrm>
          <a:custGeom>
            <a:avLst/>
            <a:gdLst/>
            <a:ahLst/>
            <a:cxnLst/>
            <a:rect l="l" t="t" r="r" b="b"/>
            <a:pathLst>
              <a:path w="1905" h="3809">
                <a:moveTo>
                  <a:pt x="1473" y="35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99" name="bg object 10299"/>
          <p:cNvSpPr/>
          <p:nvPr/>
        </p:nvSpPr>
        <p:spPr>
          <a:xfrm>
            <a:off x="16411972" y="12776039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3581" y="14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00" name="bg object 10300"/>
          <p:cNvSpPr/>
          <p:nvPr/>
        </p:nvSpPr>
        <p:spPr>
          <a:xfrm>
            <a:off x="16386798" y="12776043"/>
            <a:ext cx="25400" cy="635"/>
          </a:xfrm>
          <a:custGeom>
            <a:avLst/>
            <a:gdLst/>
            <a:ahLst/>
            <a:cxnLst/>
            <a:rect l="l" t="t" r="r" b="b"/>
            <a:pathLst>
              <a:path w="25400" h="634">
                <a:moveTo>
                  <a:pt x="25170" y="0"/>
                </a:moveTo>
                <a:lnTo>
                  <a:pt x="0" y="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01" name="bg object 10301"/>
          <p:cNvSpPr/>
          <p:nvPr/>
        </p:nvSpPr>
        <p:spPr>
          <a:xfrm>
            <a:off x="16386744" y="12764212"/>
            <a:ext cx="635" cy="12065"/>
          </a:xfrm>
          <a:custGeom>
            <a:avLst/>
            <a:gdLst/>
            <a:ahLst/>
            <a:cxnLst/>
            <a:rect l="l" t="t" r="r" b="b"/>
            <a:pathLst>
              <a:path w="634" h="12065">
                <a:moveTo>
                  <a:pt x="50" y="118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02" name="bg object 10302"/>
          <p:cNvSpPr/>
          <p:nvPr/>
        </p:nvSpPr>
        <p:spPr>
          <a:xfrm>
            <a:off x="16376368" y="12761402"/>
            <a:ext cx="10795" cy="3175"/>
          </a:xfrm>
          <a:custGeom>
            <a:avLst/>
            <a:gdLst/>
            <a:ahLst/>
            <a:cxnLst/>
            <a:rect l="l" t="t" r="r" b="b"/>
            <a:pathLst>
              <a:path w="10794" h="3175">
                <a:moveTo>
                  <a:pt x="10375" y="280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03" name="bg object 10303"/>
          <p:cNvSpPr/>
          <p:nvPr/>
        </p:nvSpPr>
        <p:spPr>
          <a:xfrm>
            <a:off x="16368756" y="12753811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7607" y="759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04" name="bg object 10304"/>
          <p:cNvSpPr/>
          <p:nvPr/>
        </p:nvSpPr>
        <p:spPr>
          <a:xfrm>
            <a:off x="16365962" y="12743457"/>
            <a:ext cx="3175" cy="10795"/>
          </a:xfrm>
          <a:custGeom>
            <a:avLst/>
            <a:gdLst/>
            <a:ahLst/>
            <a:cxnLst/>
            <a:rect l="l" t="t" r="r" b="b"/>
            <a:pathLst>
              <a:path w="3175" h="10795">
                <a:moveTo>
                  <a:pt x="2793" y="103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05" name="bg object 10305"/>
          <p:cNvSpPr/>
          <p:nvPr/>
        </p:nvSpPr>
        <p:spPr>
          <a:xfrm>
            <a:off x="16352593" y="12743368"/>
            <a:ext cx="13970" cy="635"/>
          </a:xfrm>
          <a:custGeom>
            <a:avLst/>
            <a:gdLst/>
            <a:ahLst/>
            <a:cxnLst/>
            <a:rect l="l" t="t" r="r" b="b"/>
            <a:pathLst>
              <a:path w="13969" h="634">
                <a:moveTo>
                  <a:pt x="13372" y="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06" name="bg object 10306"/>
          <p:cNvSpPr/>
          <p:nvPr/>
        </p:nvSpPr>
        <p:spPr>
          <a:xfrm>
            <a:off x="16235908" y="12743373"/>
            <a:ext cx="116839" cy="635"/>
          </a:xfrm>
          <a:custGeom>
            <a:avLst/>
            <a:gdLst/>
            <a:ahLst/>
            <a:cxnLst/>
            <a:rect l="l" t="t" r="r" b="b"/>
            <a:pathLst>
              <a:path w="116840" h="634">
                <a:moveTo>
                  <a:pt x="116684" y="0"/>
                </a:moveTo>
                <a:lnTo>
                  <a:pt x="0" y="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07" name="bg object 10307"/>
          <p:cNvSpPr/>
          <p:nvPr/>
        </p:nvSpPr>
        <p:spPr>
          <a:xfrm>
            <a:off x="16235905" y="12743390"/>
            <a:ext cx="0" cy="128905"/>
          </a:xfrm>
          <a:custGeom>
            <a:avLst/>
            <a:gdLst/>
            <a:ahLst/>
            <a:cxnLst/>
            <a:rect l="l" t="t" r="r" b="b"/>
            <a:pathLst>
              <a:path h="128904">
                <a:moveTo>
                  <a:pt x="0" y="0"/>
                </a:moveTo>
                <a:lnTo>
                  <a:pt x="0" y="1286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08" name="bg object 10308"/>
          <p:cNvSpPr/>
          <p:nvPr/>
        </p:nvSpPr>
        <p:spPr>
          <a:xfrm>
            <a:off x="16235905" y="12872083"/>
            <a:ext cx="10795" cy="3175"/>
          </a:xfrm>
          <a:custGeom>
            <a:avLst/>
            <a:gdLst/>
            <a:ahLst/>
            <a:cxnLst/>
            <a:rect l="l" t="t" r="r" b="b"/>
            <a:pathLst>
              <a:path w="10794" h="3175">
                <a:moveTo>
                  <a:pt x="0" y="0"/>
                </a:moveTo>
                <a:lnTo>
                  <a:pt x="10401" y="28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09" name="bg object 10309"/>
          <p:cNvSpPr/>
          <p:nvPr/>
        </p:nvSpPr>
        <p:spPr>
          <a:xfrm>
            <a:off x="16246302" y="12874903"/>
            <a:ext cx="7620" cy="8255"/>
          </a:xfrm>
          <a:custGeom>
            <a:avLst/>
            <a:gdLst/>
            <a:ahLst/>
            <a:cxnLst/>
            <a:rect l="l" t="t" r="r" b="b"/>
            <a:pathLst>
              <a:path w="7619" h="8254">
                <a:moveTo>
                  <a:pt x="0" y="0"/>
                </a:moveTo>
                <a:lnTo>
                  <a:pt x="7594" y="76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10" name="bg object 10310"/>
          <p:cNvSpPr/>
          <p:nvPr/>
        </p:nvSpPr>
        <p:spPr>
          <a:xfrm>
            <a:off x="16253891" y="12882535"/>
            <a:ext cx="3175" cy="10795"/>
          </a:xfrm>
          <a:custGeom>
            <a:avLst/>
            <a:gdLst/>
            <a:ahLst/>
            <a:cxnLst/>
            <a:rect l="l" t="t" r="r" b="b"/>
            <a:pathLst>
              <a:path w="3175" h="10795">
                <a:moveTo>
                  <a:pt x="0" y="0"/>
                </a:moveTo>
                <a:lnTo>
                  <a:pt x="2793" y="104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11" name="bg object 10311"/>
          <p:cNvSpPr/>
          <p:nvPr/>
        </p:nvSpPr>
        <p:spPr>
          <a:xfrm>
            <a:off x="16256683" y="12892936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>
                <a:moveTo>
                  <a:pt x="0" y="0"/>
                </a:moveTo>
                <a:lnTo>
                  <a:pt x="134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12" name="bg object 10312"/>
          <p:cNvSpPr/>
          <p:nvPr/>
        </p:nvSpPr>
        <p:spPr>
          <a:xfrm>
            <a:off x="16270173" y="12892936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0"/>
                </a:moveTo>
                <a:lnTo>
                  <a:pt x="0" y="261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13" name="bg object 10313"/>
          <p:cNvSpPr/>
          <p:nvPr/>
        </p:nvSpPr>
        <p:spPr>
          <a:xfrm>
            <a:off x="16270173" y="12919124"/>
            <a:ext cx="1905" cy="3810"/>
          </a:xfrm>
          <a:custGeom>
            <a:avLst/>
            <a:gdLst/>
            <a:ahLst/>
            <a:cxnLst/>
            <a:rect l="l" t="t" r="r" b="b"/>
            <a:pathLst>
              <a:path w="1905" h="3809">
                <a:moveTo>
                  <a:pt x="0" y="0"/>
                </a:moveTo>
                <a:lnTo>
                  <a:pt x="1485" y="35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14" name="bg object 10314"/>
          <p:cNvSpPr/>
          <p:nvPr/>
        </p:nvSpPr>
        <p:spPr>
          <a:xfrm>
            <a:off x="16271662" y="12922670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0" y="0"/>
                </a:moveTo>
                <a:lnTo>
                  <a:pt x="3555" y="14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15" name="bg object 10315"/>
          <p:cNvSpPr/>
          <p:nvPr/>
        </p:nvSpPr>
        <p:spPr>
          <a:xfrm>
            <a:off x="16275213" y="12924138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600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16" name="bg object 10316"/>
          <p:cNvSpPr/>
          <p:nvPr/>
        </p:nvSpPr>
        <p:spPr>
          <a:xfrm>
            <a:off x="16381216" y="12922691"/>
            <a:ext cx="4445" cy="1905"/>
          </a:xfrm>
          <a:custGeom>
            <a:avLst/>
            <a:gdLst/>
            <a:ahLst/>
            <a:cxnLst/>
            <a:rect l="l" t="t" r="r" b="b"/>
            <a:pathLst>
              <a:path w="4444" h="1904">
                <a:moveTo>
                  <a:pt x="0" y="1447"/>
                </a:moveTo>
                <a:lnTo>
                  <a:pt x="39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17" name="bg object 10317"/>
          <p:cNvSpPr/>
          <p:nvPr/>
        </p:nvSpPr>
        <p:spPr>
          <a:xfrm>
            <a:off x="16385206" y="12919042"/>
            <a:ext cx="2540" cy="3810"/>
          </a:xfrm>
          <a:custGeom>
            <a:avLst/>
            <a:gdLst/>
            <a:ahLst/>
            <a:cxnLst/>
            <a:rect l="l" t="t" r="r" b="b"/>
            <a:pathLst>
              <a:path w="2540" h="3809">
                <a:moveTo>
                  <a:pt x="0" y="3644"/>
                </a:moveTo>
                <a:lnTo>
                  <a:pt x="21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18" name="bg object 10318"/>
          <p:cNvSpPr/>
          <p:nvPr/>
        </p:nvSpPr>
        <p:spPr>
          <a:xfrm>
            <a:off x="15951417" y="1279220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19" name="bg object 10319"/>
          <p:cNvSpPr/>
          <p:nvPr/>
        </p:nvSpPr>
        <p:spPr>
          <a:xfrm>
            <a:off x="15970420" y="1279220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20" name="bg object 10320"/>
          <p:cNvSpPr/>
          <p:nvPr/>
        </p:nvSpPr>
        <p:spPr>
          <a:xfrm>
            <a:off x="15951422" y="1280900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21" name="bg object 10321"/>
          <p:cNvSpPr/>
          <p:nvPr/>
        </p:nvSpPr>
        <p:spPr>
          <a:xfrm>
            <a:off x="15951417" y="1279220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22" name="bg object 10322"/>
          <p:cNvSpPr/>
          <p:nvPr/>
        </p:nvSpPr>
        <p:spPr>
          <a:xfrm>
            <a:off x="15959802" y="1278958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23" name="bg object 10323"/>
          <p:cNvSpPr/>
          <p:nvPr/>
        </p:nvSpPr>
        <p:spPr>
          <a:xfrm>
            <a:off x="15978807" y="1278958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24" name="bg object 10324"/>
          <p:cNvSpPr/>
          <p:nvPr/>
        </p:nvSpPr>
        <p:spPr>
          <a:xfrm>
            <a:off x="15959808" y="1280638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25" name="bg object 10325"/>
          <p:cNvSpPr/>
          <p:nvPr/>
        </p:nvSpPr>
        <p:spPr>
          <a:xfrm>
            <a:off x="15959802" y="1278958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26" name="bg object 10326"/>
          <p:cNvSpPr/>
          <p:nvPr/>
        </p:nvSpPr>
        <p:spPr>
          <a:xfrm>
            <a:off x="16208495" y="1278886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27" name="bg object 10327"/>
          <p:cNvSpPr/>
          <p:nvPr/>
        </p:nvSpPr>
        <p:spPr>
          <a:xfrm>
            <a:off x="16208498" y="1278886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28" name="bg object 10328"/>
          <p:cNvSpPr/>
          <p:nvPr/>
        </p:nvSpPr>
        <p:spPr>
          <a:xfrm>
            <a:off x="16208498" y="1280566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29" name="bg object 10329"/>
          <p:cNvSpPr/>
          <p:nvPr/>
        </p:nvSpPr>
        <p:spPr>
          <a:xfrm>
            <a:off x="16227519" y="1278886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30" name="bg object 10330"/>
          <p:cNvSpPr/>
          <p:nvPr/>
        </p:nvSpPr>
        <p:spPr>
          <a:xfrm>
            <a:off x="16216880" y="1279148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31" name="bg object 10331"/>
          <p:cNvSpPr/>
          <p:nvPr/>
        </p:nvSpPr>
        <p:spPr>
          <a:xfrm>
            <a:off x="16216884" y="1279148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32" name="bg object 10332"/>
          <p:cNvSpPr/>
          <p:nvPr/>
        </p:nvSpPr>
        <p:spPr>
          <a:xfrm>
            <a:off x="16216884" y="1280828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33" name="bg object 10333"/>
          <p:cNvSpPr/>
          <p:nvPr/>
        </p:nvSpPr>
        <p:spPr>
          <a:xfrm>
            <a:off x="16235904" y="1279147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334" name="bg object 10334"/>
          <p:cNvPicPr/>
          <p:nvPr/>
        </p:nvPicPr>
        <p:blipFill>
          <a:blip r:embed="rId247" cstate="print"/>
          <a:stretch>
            <a:fillRect/>
          </a:stretch>
        </p:blipFill>
        <p:spPr>
          <a:xfrm>
            <a:off x="16552163" y="13058826"/>
            <a:ext cx="222079" cy="220949"/>
          </a:xfrm>
          <a:prstGeom prst="rect">
            <a:avLst/>
          </a:prstGeom>
        </p:spPr>
      </p:pic>
      <p:sp>
        <p:nvSpPr>
          <p:cNvPr id="10335" name="bg object 10335"/>
          <p:cNvSpPr/>
          <p:nvPr/>
        </p:nvSpPr>
        <p:spPr>
          <a:xfrm>
            <a:off x="16415759" y="12326394"/>
            <a:ext cx="1905" cy="3810"/>
          </a:xfrm>
          <a:custGeom>
            <a:avLst/>
            <a:gdLst/>
            <a:ahLst/>
            <a:cxnLst/>
            <a:rect l="l" t="t" r="r" b="b"/>
            <a:pathLst>
              <a:path w="1905" h="3809">
                <a:moveTo>
                  <a:pt x="1485" y="35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36" name="bg object 10336"/>
          <p:cNvSpPr/>
          <p:nvPr/>
        </p:nvSpPr>
        <p:spPr>
          <a:xfrm>
            <a:off x="16412190" y="12324909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3568" y="14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37" name="bg object 10337"/>
          <p:cNvSpPr/>
          <p:nvPr/>
        </p:nvSpPr>
        <p:spPr>
          <a:xfrm>
            <a:off x="16391075" y="12324907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11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38" name="bg object 10338"/>
          <p:cNvSpPr/>
          <p:nvPr/>
        </p:nvSpPr>
        <p:spPr>
          <a:xfrm>
            <a:off x="16391080" y="12302187"/>
            <a:ext cx="635" cy="22860"/>
          </a:xfrm>
          <a:custGeom>
            <a:avLst/>
            <a:gdLst/>
            <a:ahLst/>
            <a:cxnLst/>
            <a:rect l="l" t="t" r="r" b="b"/>
            <a:pathLst>
              <a:path w="634" h="22859">
                <a:moveTo>
                  <a:pt x="0" y="22719"/>
                </a:moveTo>
                <a:lnTo>
                  <a:pt x="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39" name="bg object 10339"/>
          <p:cNvSpPr/>
          <p:nvPr/>
        </p:nvSpPr>
        <p:spPr>
          <a:xfrm>
            <a:off x="16304473" y="12302182"/>
            <a:ext cx="86995" cy="0"/>
          </a:xfrm>
          <a:custGeom>
            <a:avLst/>
            <a:gdLst/>
            <a:ahLst/>
            <a:cxnLst/>
            <a:rect l="l" t="t" r="r" b="b"/>
            <a:pathLst>
              <a:path w="86994">
                <a:moveTo>
                  <a:pt x="8667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40" name="bg object 10340"/>
          <p:cNvSpPr/>
          <p:nvPr/>
        </p:nvSpPr>
        <p:spPr>
          <a:xfrm>
            <a:off x="16304476" y="12302182"/>
            <a:ext cx="635" cy="180975"/>
          </a:xfrm>
          <a:custGeom>
            <a:avLst/>
            <a:gdLst/>
            <a:ahLst/>
            <a:cxnLst/>
            <a:rect l="l" t="t" r="r" b="b"/>
            <a:pathLst>
              <a:path w="634" h="180975">
                <a:moveTo>
                  <a:pt x="0" y="0"/>
                </a:moveTo>
                <a:lnTo>
                  <a:pt x="317" y="1808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41" name="bg object 10341"/>
          <p:cNvSpPr/>
          <p:nvPr/>
        </p:nvSpPr>
        <p:spPr>
          <a:xfrm>
            <a:off x="16304797" y="12482879"/>
            <a:ext cx="47625" cy="635"/>
          </a:xfrm>
          <a:custGeom>
            <a:avLst/>
            <a:gdLst/>
            <a:ahLst/>
            <a:cxnLst/>
            <a:rect l="l" t="t" r="r" b="b"/>
            <a:pathLst>
              <a:path w="47625" h="634">
                <a:moveTo>
                  <a:pt x="0" y="203"/>
                </a:moveTo>
                <a:lnTo>
                  <a:pt x="471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42" name="bg object 10342"/>
          <p:cNvSpPr/>
          <p:nvPr/>
        </p:nvSpPr>
        <p:spPr>
          <a:xfrm>
            <a:off x="16351925" y="12482816"/>
            <a:ext cx="13970" cy="635"/>
          </a:xfrm>
          <a:custGeom>
            <a:avLst/>
            <a:gdLst/>
            <a:ahLst/>
            <a:cxnLst/>
            <a:rect l="l" t="t" r="r" b="b"/>
            <a:pathLst>
              <a:path w="13969" h="634">
                <a:moveTo>
                  <a:pt x="0" y="63"/>
                </a:moveTo>
                <a:lnTo>
                  <a:pt x="133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43" name="bg object 10343"/>
          <p:cNvSpPr/>
          <p:nvPr/>
        </p:nvSpPr>
        <p:spPr>
          <a:xfrm>
            <a:off x="16365287" y="12472435"/>
            <a:ext cx="3175" cy="10795"/>
          </a:xfrm>
          <a:custGeom>
            <a:avLst/>
            <a:gdLst/>
            <a:ahLst/>
            <a:cxnLst/>
            <a:rect l="l" t="t" r="r" b="b"/>
            <a:pathLst>
              <a:path w="3175" h="10795">
                <a:moveTo>
                  <a:pt x="0" y="10375"/>
                </a:moveTo>
                <a:lnTo>
                  <a:pt x="28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44" name="bg object 10344"/>
          <p:cNvSpPr/>
          <p:nvPr/>
        </p:nvSpPr>
        <p:spPr>
          <a:xfrm>
            <a:off x="16368107" y="12464823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0" y="7607"/>
                </a:moveTo>
                <a:lnTo>
                  <a:pt x="76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45" name="bg object 10345"/>
          <p:cNvSpPr/>
          <p:nvPr/>
        </p:nvSpPr>
        <p:spPr>
          <a:xfrm>
            <a:off x="16375708" y="12462028"/>
            <a:ext cx="10795" cy="3175"/>
          </a:xfrm>
          <a:custGeom>
            <a:avLst/>
            <a:gdLst/>
            <a:ahLst/>
            <a:cxnLst/>
            <a:rect l="l" t="t" r="r" b="b"/>
            <a:pathLst>
              <a:path w="10794" h="3175">
                <a:moveTo>
                  <a:pt x="0" y="2793"/>
                </a:moveTo>
                <a:lnTo>
                  <a:pt x="1038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46" name="bg object 10346"/>
          <p:cNvSpPr/>
          <p:nvPr/>
        </p:nvSpPr>
        <p:spPr>
          <a:xfrm>
            <a:off x="16386098" y="12450297"/>
            <a:ext cx="0" cy="12065"/>
          </a:xfrm>
          <a:custGeom>
            <a:avLst/>
            <a:gdLst/>
            <a:ahLst/>
            <a:cxnLst/>
            <a:rect l="l" t="t" r="r" b="b"/>
            <a:pathLst>
              <a:path h="12065">
                <a:moveTo>
                  <a:pt x="0" y="117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47" name="bg object 10347"/>
          <p:cNvSpPr/>
          <p:nvPr/>
        </p:nvSpPr>
        <p:spPr>
          <a:xfrm>
            <a:off x="16386098" y="12450297"/>
            <a:ext cx="25400" cy="0"/>
          </a:xfrm>
          <a:custGeom>
            <a:avLst/>
            <a:gdLst/>
            <a:ahLst/>
            <a:cxnLst/>
            <a:rect l="l" t="t" r="r" b="b"/>
            <a:pathLst>
              <a:path w="25400">
                <a:moveTo>
                  <a:pt x="0" y="0"/>
                </a:moveTo>
                <a:lnTo>
                  <a:pt x="252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48" name="bg object 10348"/>
          <p:cNvSpPr/>
          <p:nvPr/>
        </p:nvSpPr>
        <p:spPr>
          <a:xfrm>
            <a:off x="16411350" y="12448570"/>
            <a:ext cx="4445" cy="1905"/>
          </a:xfrm>
          <a:custGeom>
            <a:avLst/>
            <a:gdLst/>
            <a:ahLst/>
            <a:cxnLst/>
            <a:rect l="l" t="t" r="r" b="b"/>
            <a:pathLst>
              <a:path w="4444" h="1904">
                <a:moveTo>
                  <a:pt x="0" y="1727"/>
                </a:moveTo>
                <a:lnTo>
                  <a:pt x="41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49" name="bg object 10349"/>
          <p:cNvSpPr/>
          <p:nvPr/>
        </p:nvSpPr>
        <p:spPr>
          <a:xfrm>
            <a:off x="16415523" y="12444394"/>
            <a:ext cx="1905" cy="4445"/>
          </a:xfrm>
          <a:custGeom>
            <a:avLst/>
            <a:gdLst/>
            <a:ahLst/>
            <a:cxnLst/>
            <a:rect l="l" t="t" r="r" b="b"/>
            <a:pathLst>
              <a:path w="1905" h="4445">
                <a:moveTo>
                  <a:pt x="0" y="4178"/>
                </a:moveTo>
                <a:lnTo>
                  <a:pt x="17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50" name="bg object 10350"/>
          <p:cNvSpPr/>
          <p:nvPr/>
        </p:nvSpPr>
        <p:spPr>
          <a:xfrm>
            <a:off x="16287990" y="1272429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51" name="bg object 10351"/>
          <p:cNvSpPr/>
          <p:nvPr/>
        </p:nvSpPr>
        <p:spPr>
          <a:xfrm>
            <a:off x="16287990" y="1272429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52" name="bg object 10352"/>
          <p:cNvSpPr/>
          <p:nvPr/>
        </p:nvSpPr>
        <p:spPr>
          <a:xfrm>
            <a:off x="16304797" y="1272429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53" name="bg object 10353"/>
          <p:cNvSpPr/>
          <p:nvPr/>
        </p:nvSpPr>
        <p:spPr>
          <a:xfrm>
            <a:off x="16287995" y="1274329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54" name="bg object 10354"/>
          <p:cNvSpPr/>
          <p:nvPr/>
        </p:nvSpPr>
        <p:spPr>
          <a:xfrm>
            <a:off x="16285371" y="1271591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55" name="bg object 10355"/>
          <p:cNvSpPr/>
          <p:nvPr/>
        </p:nvSpPr>
        <p:spPr>
          <a:xfrm>
            <a:off x="16285371" y="1271590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56" name="bg object 10356"/>
          <p:cNvSpPr/>
          <p:nvPr/>
        </p:nvSpPr>
        <p:spPr>
          <a:xfrm>
            <a:off x="16302180" y="1271590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57" name="bg object 10357"/>
          <p:cNvSpPr/>
          <p:nvPr/>
        </p:nvSpPr>
        <p:spPr>
          <a:xfrm>
            <a:off x="16285378" y="1273491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58" name="bg object 10358"/>
          <p:cNvSpPr/>
          <p:nvPr/>
        </p:nvSpPr>
        <p:spPr>
          <a:xfrm>
            <a:off x="16285371" y="1247244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59" name="bg object 10359"/>
          <p:cNvSpPr/>
          <p:nvPr/>
        </p:nvSpPr>
        <p:spPr>
          <a:xfrm>
            <a:off x="16285371" y="1249146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60" name="bg object 10360"/>
          <p:cNvSpPr/>
          <p:nvPr/>
        </p:nvSpPr>
        <p:spPr>
          <a:xfrm>
            <a:off x="16302180" y="1247244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61" name="bg object 10361"/>
          <p:cNvSpPr/>
          <p:nvPr/>
        </p:nvSpPr>
        <p:spPr>
          <a:xfrm>
            <a:off x="16285378" y="1247244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62" name="bg object 10362"/>
          <p:cNvSpPr/>
          <p:nvPr/>
        </p:nvSpPr>
        <p:spPr>
          <a:xfrm>
            <a:off x="16287990" y="1246406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63" name="bg object 10363"/>
          <p:cNvSpPr/>
          <p:nvPr/>
        </p:nvSpPr>
        <p:spPr>
          <a:xfrm>
            <a:off x="16287990" y="1248308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64" name="bg object 10364"/>
          <p:cNvSpPr/>
          <p:nvPr/>
        </p:nvSpPr>
        <p:spPr>
          <a:xfrm>
            <a:off x="16304797" y="1246405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65" name="bg object 10365"/>
          <p:cNvSpPr/>
          <p:nvPr/>
        </p:nvSpPr>
        <p:spPr>
          <a:xfrm>
            <a:off x="16287995" y="1246406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66" name="bg object 10366"/>
          <p:cNvSpPr/>
          <p:nvPr/>
        </p:nvSpPr>
        <p:spPr>
          <a:xfrm>
            <a:off x="16287668" y="1230218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67" name="bg object 10367"/>
          <p:cNvSpPr/>
          <p:nvPr/>
        </p:nvSpPr>
        <p:spPr>
          <a:xfrm>
            <a:off x="16287668" y="1230218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68" name="bg object 10368"/>
          <p:cNvSpPr/>
          <p:nvPr/>
        </p:nvSpPr>
        <p:spPr>
          <a:xfrm>
            <a:off x="16304476" y="1230218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69" name="bg object 10369"/>
          <p:cNvSpPr/>
          <p:nvPr/>
        </p:nvSpPr>
        <p:spPr>
          <a:xfrm>
            <a:off x="16287674" y="1232118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70" name="bg object 10370"/>
          <p:cNvSpPr/>
          <p:nvPr/>
        </p:nvSpPr>
        <p:spPr>
          <a:xfrm>
            <a:off x="16285050" y="1229380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71" name="bg object 10371"/>
          <p:cNvSpPr/>
          <p:nvPr/>
        </p:nvSpPr>
        <p:spPr>
          <a:xfrm>
            <a:off x="16285050" y="1229379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72" name="bg object 10372"/>
          <p:cNvSpPr/>
          <p:nvPr/>
        </p:nvSpPr>
        <p:spPr>
          <a:xfrm>
            <a:off x="16301857" y="1229379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73" name="bg object 10373"/>
          <p:cNvSpPr/>
          <p:nvPr/>
        </p:nvSpPr>
        <p:spPr>
          <a:xfrm>
            <a:off x="16285055" y="1231280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374" name="bg object 10374"/>
          <p:cNvPicPr/>
          <p:nvPr/>
        </p:nvPicPr>
        <p:blipFill>
          <a:blip r:embed="rId248" cstate="print"/>
          <a:stretch>
            <a:fillRect/>
          </a:stretch>
        </p:blipFill>
        <p:spPr>
          <a:xfrm>
            <a:off x="16651223" y="12299892"/>
            <a:ext cx="121494" cy="173687"/>
          </a:xfrm>
          <a:prstGeom prst="rect">
            <a:avLst/>
          </a:prstGeom>
        </p:spPr>
      </p:pic>
      <p:pic>
        <p:nvPicPr>
          <p:cNvPr id="10375" name="bg object 10375"/>
          <p:cNvPicPr/>
          <p:nvPr/>
        </p:nvPicPr>
        <p:blipFill>
          <a:blip r:embed="rId249" cstate="print"/>
          <a:stretch>
            <a:fillRect/>
          </a:stretch>
        </p:blipFill>
        <p:spPr>
          <a:xfrm>
            <a:off x="16649700" y="11540960"/>
            <a:ext cx="121495" cy="173667"/>
          </a:xfrm>
          <a:prstGeom prst="rect">
            <a:avLst/>
          </a:prstGeom>
        </p:spPr>
      </p:pic>
      <p:sp>
        <p:nvSpPr>
          <p:cNvPr id="10376" name="bg object 10376"/>
          <p:cNvSpPr/>
          <p:nvPr/>
        </p:nvSpPr>
        <p:spPr>
          <a:xfrm>
            <a:off x="16393384" y="11936220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2959" y="0"/>
                </a:moveTo>
                <a:lnTo>
                  <a:pt x="0" y="33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77" name="bg object 10377"/>
          <p:cNvSpPr/>
          <p:nvPr/>
        </p:nvSpPr>
        <p:spPr>
          <a:xfrm>
            <a:off x="16388950" y="11939518"/>
            <a:ext cx="4445" cy="635"/>
          </a:xfrm>
          <a:custGeom>
            <a:avLst/>
            <a:gdLst/>
            <a:ahLst/>
            <a:cxnLst/>
            <a:rect l="l" t="t" r="r" b="b"/>
            <a:pathLst>
              <a:path w="4444" h="634">
                <a:moveTo>
                  <a:pt x="4432" y="0"/>
                </a:moveTo>
                <a:lnTo>
                  <a:pt x="0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378" name="bg object 10378"/>
          <p:cNvPicPr/>
          <p:nvPr/>
        </p:nvPicPr>
        <p:blipFill>
          <a:blip r:embed="rId250" cstate="print"/>
          <a:stretch>
            <a:fillRect/>
          </a:stretch>
        </p:blipFill>
        <p:spPr>
          <a:xfrm>
            <a:off x="3532632" y="6906593"/>
            <a:ext cx="162974" cy="184218"/>
          </a:xfrm>
          <a:prstGeom prst="rect">
            <a:avLst/>
          </a:prstGeom>
        </p:spPr>
      </p:pic>
      <p:sp>
        <p:nvSpPr>
          <p:cNvPr id="10379" name="bg object 10379"/>
          <p:cNvSpPr/>
          <p:nvPr/>
        </p:nvSpPr>
        <p:spPr>
          <a:xfrm>
            <a:off x="16388950" y="11939585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0" y="0"/>
                </a:moveTo>
                <a:lnTo>
                  <a:pt x="50" y="48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80" name="bg object 10380"/>
          <p:cNvSpPr/>
          <p:nvPr/>
        </p:nvSpPr>
        <p:spPr>
          <a:xfrm>
            <a:off x="16304762" y="11944421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84236" y="0"/>
                </a:moveTo>
                <a:lnTo>
                  <a:pt x="0" y="2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81" name="bg object 10381"/>
          <p:cNvSpPr/>
          <p:nvPr/>
        </p:nvSpPr>
        <p:spPr>
          <a:xfrm>
            <a:off x="16304727" y="11899321"/>
            <a:ext cx="635" cy="45720"/>
          </a:xfrm>
          <a:custGeom>
            <a:avLst/>
            <a:gdLst/>
            <a:ahLst/>
            <a:cxnLst/>
            <a:rect l="l" t="t" r="r" b="b"/>
            <a:pathLst>
              <a:path w="634" h="45720">
                <a:moveTo>
                  <a:pt x="38" y="453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82" name="bg object 10382"/>
          <p:cNvSpPr/>
          <p:nvPr/>
        </p:nvSpPr>
        <p:spPr>
          <a:xfrm>
            <a:off x="16304731" y="11899031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0" y="292"/>
                </a:moveTo>
                <a:lnTo>
                  <a:pt x="842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83" name="bg object 10383"/>
          <p:cNvSpPr/>
          <p:nvPr/>
        </p:nvSpPr>
        <p:spPr>
          <a:xfrm>
            <a:off x="16388952" y="11899036"/>
            <a:ext cx="635" cy="5715"/>
          </a:xfrm>
          <a:custGeom>
            <a:avLst/>
            <a:gdLst/>
            <a:ahLst/>
            <a:cxnLst/>
            <a:rect l="l" t="t" r="r" b="b"/>
            <a:pathLst>
              <a:path w="634" h="5715">
                <a:moveTo>
                  <a:pt x="12" y="0"/>
                </a:moveTo>
                <a:lnTo>
                  <a:pt x="0" y="51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84" name="bg object 10384"/>
          <p:cNvSpPr/>
          <p:nvPr/>
        </p:nvSpPr>
        <p:spPr>
          <a:xfrm>
            <a:off x="16388950" y="11904194"/>
            <a:ext cx="5080" cy="635"/>
          </a:xfrm>
          <a:custGeom>
            <a:avLst/>
            <a:gdLst/>
            <a:ahLst/>
            <a:cxnLst/>
            <a:rect l="l" t="t" r="r" b="b"/>
            <a:pathLst>
              <a:path w="5080" h="634">
                <a:moveTo>
                  <a:pt x="0" y="0"/>
                </a:moveTo>
                <a:lnTo>
                  <a:pt x="5003" y="5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85" name="bg object 10385"/>
          <p:cNvSpPr/>
          <p:nvPr/>
        </p:nvSpPr>
        <p:spPr>
          <a:xfrm>
            <a:off x="16393956" y="11904717"/>
            <a:ext cx="2540" cy="4445"/>
          </a:xfrm>
          <a:custGeom>
            <a:avLst/>
            <a:gdLst/>
            <a:ahLst/>
            <a:cxnLst/>
            <a:rect l="l" t="t" r="r" b="b"/>
            <a:pathLst>
              <a:path w="2540" h="4445">
                <a:moveTo>
                  <a:pt x="0" y="0"/>
                </a:moveTo>
                <a:lnTo>
                  <a:pt x="2387" y="44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86" name="bg object 10386"/>
          <p:cNvSpPr/>
          <p:nvPr/>
        </p:nvSpPr>
        <p:spPr>
          <a:xfrm>
            <a:off x="16396342" y="11909166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70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87" name="bg object 10387"/>
          <p:cNvSpPr/>
          <p:nvPr/>
        </p:nvSpPr>
        <p:spPr>
          <a:xfrm>
            <a:off x="16393591" y="12139455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2971" y="0"/>
                </a:moveTo>
                <a:lnTo>
                  <a:pt x="0" y="33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88" name="bg object 10388"/>
          <p:cNvSpPr/>
          <p:nvPr/>
        </p:nvSpPr>
        <p:spPr>
          <a:xfrm>
            <a:off x="16389152" y="12142753"/>
            <a:ext cx="4445" cy="635"/>
          </a:xfrm>
          <a:custGeom>
            <a:avLst/>
            <a:gdLst/>
            <a:ahLst/>
            <a:cxnLst/>
            <a:rect l="l" t="t" r="r" b="b"/>
            <a:pathLst>
              <a:path w="4444" h="634">
                <a:moveTo>
                  <a:pt x="4432" y="0"/>
                </a:moveTo>
                <a:lnTo>
                  <a:pt x="0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89" name="bg object 10389"/>
          <p:cNvSpPr/>
          <p:nvPr/>
        </p:nvSpPr>
        <p:spPr>
          <a:xfrm>
            <a:off x="16389153" y="12142820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0" y="0"/>
                </a:moveTo>
                <a:lnTo>
                  <a:pt x="50" y="48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90" name="bg object 10390"/>
          <p:cNvSpPr/>
          <p:nvPr/>
        </p:nvSpPr>
        <p:spPr>
          <a:xfrm>
            <a:off x="16304980" y="12147656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84224" y="0"/>
                </a:moveTo>
                <a:lnTo>
                  <a:pt x="0" y="2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91" name="bg object 10391"/>
          <p:cNvSpPr/>
          <p:nvPr/>
        </p:nvSpPr>
        <p:spPr>
          <a:xfrm>
            <a:off x="16304947" y="12102554"/>
            <a:ext cx="635" cy="45720"/>
          </a:xfrm>
          <a:custGeom>
            <a:avLst/>
            <a:gdLst/>
            <a:ahLst/>
            <a:cxnLst/>
            <a:rect l="l" t="t" r="r" b="b"/>
            <a:pathLst>
              <a:path w="634" h="45720">
                <a:moveTo>
                  <a:pt x="38" y="453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92" name="bg object 10392"/>
          <p:cNvSpPr/>
          <p:nvPr/>
        </p:nvSpPr>
        <p:spPr>
          <a:xfrm>
            <a:off x="16304952" y="12102266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0" y="292"/>
                </a:moveTo>
                <a:lnTo>
                  <a:pt x="842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93" name="bg object 10393"/>
          <p:cNvSpPr/>
          <p:nvPr/>
        </p:nvSpPr>
        <p:spPr>
          <a:xfrm>
            <a:off x="16389148" y="12102271"/>
            <a:ext cx="635" cy="5715"/>
          </a:xfrm>
          <a:custGeom>
            <a:avLst/>
            <a:gdLst/>
            <a:ahLst/>
            <a:cxnLst/>
            <a:rect l="l" t="t" r="r" b="b"/>
            <a:pathLst>
              <a:path w="634" h="5715">
                <a:moveTo>
                  <a:pt x="38" y="0"/>
                </a:moveTo>
                <a:lnTo>
                  <a:pt x="0" y="51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94" name="bg object 10394"/>
          <p:cNvSpPr/>
          <p:nvPr/>
        </p:nvSpPr>
        <p:spPr>
          <a:xfrm>
            <a:off x="16389153" y="12107412"/>
            <a:ext cx="5080" cy="635"/>
          </a:xfrm>
          <a:custGeom>
            <a:avLst/>
            <a:gdLst/>
            <a:ahLst/>
            <a:cxnLst/>
            <a:rect l="l" t="t" r="r" b="b"/>
            <a:pathLst>
              <a:path w="5080" h="634">
                <a:moveTo>
                  <a:pt x="0" y="0"/>
                </a:moveTo>
                <a:lnTo>
                  <a:pt x="5029" y="5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95" name="bg object 10395"/>
          <p:cNvSpPr/>
          <p:nvPr/>
        </p:nvSpPr>
        <p:spPr>
          <a:xfrm>
            <a:off x="16394176" y="12107953"/>
            <a:ext cx="2540" cy="4445"/>
          </a:xfrm>
          <a:custGeom>
            <a:avLst/>
            <a:gdLst/>
            <a:ahLst/>
            <a:cxnLst/>
            <a:rect l="l" t="t" r="r" b="b"/>
            <a:pathLst>
              <a:path w="2540" h="4445">
                <a:moveTo>
                  <a:pt x="0" y="0"/>
                </a:moveTo>
                <a:lnTo>
                  <a:pt x="2387" y="44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96" name="bg object 10396"/>
          <p:cNvSpPr/>
          <p:nvPr/>
        </p:nvSpPr>
        <p:spPr>
          <a:xfrm>
            <a:off x="15924319" y="11801812"/>
            <a:ext cx="635" cy="58419"/>
          </a:xfrm>
          <a:custGeom>
            <a:avLst/>
            <a:gdLst/>
            <a:ahLst/>
            <a:cxnLst/>
            <a:rect l="l" t="t" r="r" b="b"/>
            <a:pathLst>
              <a:path w="634" h="58420">
                <a:moveTo>
                  <a:pt x="0" y="58012"/>
                </a:moveTo>
                <a:lnTo>
                  <a:pt x="2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97" name="bg object 10397"/>
          <p:cNvSpPr/>
          <p:nvPr/>
        </p:nvSpPr>
        <p:spPr>
          <a:xfrm>
            <a:off x="15816876" y="11801286"/>
            <a:ext cx="107950" cy="635"/>
          </a:xfrm>
          <a:custGeom>
            <a:avLst/>
            <a:gdLst/>
            <a:ahLst/>
            <a:cxnLst/>
            <a:rect l="l" t="t" r="r" b="b"/>
            <a:pathLst>
              <a:path w="107950" h="634">
                <a:moveTo>
                  <a:pt x="107731" y="5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98" name="bg object 10398"/>
          <p:cNvSpPr/>
          <p:nvPr/>
        </p:nvSpPr>
        <p:spPr>
          <a:xfrm>
            <a:off x="15816217" y="11801284"/>
            <a:ext cx="1270" cy="108585"/>
          </a:xfrm>
          <a:custGeom>
            <a:avLst/>
            <a:gdLst/>
            <a:ahLst/>
            <a:cxnLst/>
            <a:rect l="l" t="t" r="r" b="b"/>
            <a:pathLst>
              <a:path w="1269" h="108584">
                <a:moveTo>
                  <a:pt x="660" y="0"/>
                </a:moveTo>
                <a:lnTo>
                  <a:pt x="0" y="1085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99" name="bg object 10399"/>
          <p:cNvSpPr/>
          <p:nvPr/>
        </p:nvSpPr>
        <p:spPr>
          <a:xfrm>
            <a:off x="15816218" y="11909809"/>
            <a:ext cx="14604" cy="635"/>
          </a:xfrm>
          <a:custGeom>
            <a:avLst/>
            <a:gdLst/>
            <a:ahLst/>
            <a:cxnLst/>
            <a:rect l="l" t="t" r="r" b="b"/>
            <a:pathLst>
              <a:path w="14605" h="634">
                <a:moveTo>
                  <a:pt x="0" y="0"/>
                </a:moveTo>
                <a:lnTo>
                  <a:pt x="14464" y="1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00" name="bg object 10400"/>
          <p:cNvSpPr/>
          <p:nvPr/>
        </p:nvSpPr>
        <p:spPr>
          <a:xfrm>
            <a:off x="15830678" y="11909961"/>
            <a:ext cx="93345" cy="635"/>
          </a:xfrm>
          <a:custGeom>
            <a:avLst/>
            <a:gdLst/>
            <a:ahLst/>
            <a:cxnLst/>
            <a:rect l="l" t="t" r="r" b="b"/>
            <a:pathLst>
              <a:path w="93344" h="634">
                <a:moveTo>
                  <a:pt x="0" y="0"/>
                </a:moveTo>
                <a:lnTo>
                  <a:pt x="93266" y="3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01" name="bg object 10401"/>
          <p:cNvSpPr/>
          <p:nvPr/>
        </p:nvSpPr>
        <p:spPr>
          <a:xfrm>
            <a:off x="15923947" y="11859827"/>
            <a:ext cx="635" cy="50800"/>
          </a:xfrm>
          <a:custGeom>
            <a:avLst/>
            <a:gdLst/>
            <a:ahLst/>
            <a:cxnLst/>
            <a:rect l="l" t="t" r="r" b="b"/>
            <a:pathLst>
              <a:path w="634" h="50800">
                <a:moveTo>
                  <a:pt x="0" y="50506"/>
                </a:moveTo>
                <a:lnTo>
                  <a:pt x="3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02" name="bg object 10402"/>
          <p:cNvSpPr/>
          <p:nvPr/>
        </p:nvSpPr>
        <p:spPr>
          <a:xfrm>
            <a:off x="16285686" y="1213722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03" name="bg object 10403"/>
          <p:cNvSpPr/>
          <p:nvPr/>
        </p:nvSpPr>
        <p:spPr>
          <a:xfrm>
            <a:off x="16285686" y="1215622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04" name="bg object 10404"/>
          <p:cNvSpPr/>
          <p:nvPr/>
        </p:nvSpPr>
        <p:spPr>
          <a:xfrm>
            <a:off x="16302517" y="1213721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05" name="bg object 10405"/>
          <p:cNvSpPr/>
          <p:nvPr/>
        </p:nvSpPr>
        <p:spPr>
          <a:xfrm>
            <a:off x="16285690" y="1213722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06" name="bg object 10406"/>
          <p:cNvSpPr/>
          <p:nvPr/>
        </p:nvSpPr>
        <p:spPr>
          <a:xfrm>
            <a:off x="16288309" y="1212883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07" name="bg object 10407"/>
          <p:cNvSpPr/>
          <p:nvPr/>
        </p:nvSpPr>
        <p:spPr>
          <a:xfrm>
            <a:off x="16288309" y="1214785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08" name="bg object 10408"/>
          <p:cNvSpPr/>
          <p:nvPr/>
        </p:nvSpPr>
        <p:spPr>
          <a:xfrm>
            <a:off x="16305138" y="1212883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09" name="bg object 10409"/>
          <p:cNvSpPr/>
          <p:nvPr/>
        </p:nvSpPr>
        <p:spPr>
          <a:xfrm>
            <a:off x="16288311" y="1212883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10" name="bg object 10410"/>
          <p:cNvSpPr/>
          <p:nvPr/>
        </p:nvSpPr>
        <p:spPr>
          <a:xfrm>
            <a:off x="16287936" y="1210262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11" name="bg object 10411"/>
          <p:cNvSpPr/>
          <p:nvPr/>
        </p:nvSpPr>
        <p:spPr>
          <a:xfrm>
            <a:off x="16287936" y="1210262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12" name="bg object 10412"/>
          <p:cNvSpPr/>
          <p:nvPr/>
        </p:nvSpPr>
        <p:spPr>
          <a:xfrm>
            <a:off x="16304766" y="1210262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13" name="bg object 10413"/>
          <p:cNvSpPr/>
          <p:nvPr/>
        </p:nvSpPr>
        <p:spPr>
          <a:xfrm>
            <a:off x="16287939" y="1212164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14" name="bg object 10414"/>
          <p:cNvSpPr/>
          <p:nvPr/>
        </p:nvSpPr>
        <p:spPr>
          <a:xfrm>
            <a:off x="16285314" y="1209423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15" name="bg object 10415"/>
          <p:cNvSpPr/>
          <p:nvPr/>
        </p:nvSpPr>
        <p:spPr>
          <a:xfrm>
            <a:off x="16285314" y="1209424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16" name="bg object 10416"/>
          <p:cNvSpPr/>
          <p:nvPr/>
        </p:nvSpPr>
        <p:spPr>
          <a:xfrm>
            <a:off x="16302145" y="1209424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17" name="bg object 10417"/>
          <p:cNvSpPr/>
          <p:nvPr/>
        </p:nvSpPr>
        <p:spPr>
          <a:xfrm>
            <a:off x="16285318" y="1211326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18" name="bg object 10418"/>
          <p:cNvSpPr/>
          <p:nvPr/>
        </p:nvSpPr>
        <p:spPr>
          <a:xfrm>
            <a:off x="16285313" y="1193407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19" name="bg object 10419"/>
          <p:cNvSpPr/>
          <p:nvPr/>
        </p:nvSpPr>
        <p:spPr>
          <a:xfrm>
            <a:off x="16285313" y="1195309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20" name="bg object 10420"/>
          <p:cNvSpPr/>
          <p:nvPr/>
        </p:nvSpPr>
        <p:spPr>
          <a:xfrm>
            <a:off x="16302143" y="1193407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21" name="bg object 10421"/>
          <p:cNvSpPr/>
          <p:nvPr/>
        </p:nvSpPr>
        <p:spPr>
          <a:xfrm>
            <a:off x="16285316" y="1193407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22" name="bg object 10422"/>
          <p:cNvSpPr/>
          <p:nvPr/>
        </p:nvSpPr>
        <p:spPr>
          <a:xfrm>
            <a:off x="16287935" y="1192568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23" name="bg object 10423"/>
          <p:cNvSpPr/>
          <p:nvPr/>
        </p:nvSpPr>
        <p:spPr>
          <a:xfrm>
            <a:off x="16287935" y="1194470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24" name="bg object 10424"/>
          <p:cNvSpPr/>
          <p:nvPr/>
        </p:nvSpPr>
        <p:spPr>
          <a:xfrm>
            <a:off x="16304765" y="1192568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25" name="bg object 10425"/>
          <p:cNvSpPr/>
          <p:nvPr/>
        </p:nvSpPr>
        <p:spPr>
          <a:xfrm>
            <a:off x="16287938" y="1192568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26" name="bg object 10426"/>
          <p:cNvSpPr/>
          <p:nvPr/>
        </p:nvSpPr>
        <p:spPr>
          <a:xfrm>
            <a:off x="16287901" y="1189932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27" name="bg object 10427"/>
          <p:cNvSpPr/>
          <p:nvPr/>
        </p:nvSpPr>
        <p:spPr>
          <a:xfrm>
            <a:off x="16287901" y="1189932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28" name="bg object 10428"/>
          <p:cNvSpPr/>
          <p:nvPr/>
        </p:nvSpPr>
        <p:spPr>
          <a:xfrm>
            <a:off x="16304730" y="1189932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29" name="bg object 10429"/>
          <p:cNvSpPr/>
          <p:nvPr/>
        </p:nvSpPr>
        <p:spPr>
          <a:xfrm>
            <a:off x="16287903" y="1191834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30" name="bg object 10430"/>
          <p:cNvSpPr/>
          <p:nvPr/>
        </p:nvSpPr>
        <p:spPr>
          <a:xfrm>
            <a:off x="16285278" y="1189094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31" name="bg object 10431"/>
          <p:cNvSpPr/>
          <p:nvPr/>
        </p:nvSpPr>
        <p:spPr>
          <a:xfrm>
            <a:off x="16285278" y="1189095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32" name="bg object 10432"/>
          <p:cNvSpPr/>
          <p:nvPr/>
        </p:nvSpPr>
        <p:spPr>
          <a:xfrm>
            <a:off x="16302109" y="1189095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33" name="bg object 10433"/>
          <p:cNvSpPr/>
          <p:nvPr/>
        </p:nvSpPr>
        <p:spPr>
          <a:xfrm>
            <a:off x="16285282" y="1190996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34" name="bg object 10434"/>
          <p:cNvSpPr/>
          <p:nvPr/>
        </p:nvSpPr>
        <p:spPr>
          <a:xfrm>
            <a:off x="16283353" y="1173389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35" name="bg object 10435"/>
          <p:cNvSpPr/>
          <p:nvPr/>
        </p:nvSpPr>
        <p:spPr>
          <a:xfrm>
            <a:off x="16283353" y="1175292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36" name="bg object 10436"/>
          <p:cNvSpPr/>
          <p:nvPr/>
        </p:nvSpPr>
        <p:spPr>
          <a:xfrm>
            <a:off x="16300182" y="1173389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37" name="bg object 10437"/>
          <p:cNvSpPr/>
          <p:nvPr/>
        </p:nvSpPr>
        <p:spPr>
          <a:xfrm>
            <a:off x="16283355" y="1173389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38" name="bg object 10438"/>
          <p:cNvSpPr/>
          <p:nvPr/>
        </p:nvSpPr>
        <p:spPr>
          <a:xfrm>
            <a:off x="16285974" y="1172552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39" name="bg object 10439"/>
          <p:cNvSpPr/>
          <p:nvPr/>
        </p:nvSpPr>
        <p:spPr>
          <a:xfrm>
            <a:off x="16285974" y="1174453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40" name="bg object 10440"/>
          <p:cNvSpPr/>
          <p:nvPr/>
        </p:nvSpPr>
        <p:spPr>
          <a:xfrm>
            <a:off x="16302804" y="1172552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41" name="bg object 10441"/>
          <p:cNvSpPr/>
          <p:nvPr/>
        </p:nvSpPr>
        <p:spPr>
          <a:xfrm>
            <a:off x="16285977" y="1172552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42" name="bg object 10442"/>
          <p:cNvSpPr/>
          <p:nvPr/>
        </p:nvSpPr>
        <p:spPr>
          <a:xfrm>
            <a:off x="16390979" y="11169140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2959" y="0"/>
                </a:moveTo>
                <a:lnTo>
                  <a:pt x="0" y="33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43" name="bg object 10443"/>
          <p:cNvSpPr/>
          <p:nvPr/>
        </p:nvSpPr>
        <p:spPr>
          <a:xfrm>
            <a:off x="16386534" y="11172438"/>
            <a:ext cx="4445" cy="635"/>
          </a:xfrm>
          <a:custGeom>
            <a:avLst/>
            <a:gdLst/>
            <a:ahLst/>
            <a:cxnLst/>
            <a:rect l="l" t="t" r="r" b="b"/>
            <a:pathLst>
              <a:path w="4444" h="634">
                <a:moveTo>
                  <a:pt x="4444" y="0"/>
                </a:moveTo>
                <a:lnTo>
                  <a:pt x="0" y="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44" name="bg object 10444"/>
          <p:cNvSpPr/>
          <p:nvPr/>
        </p:nvSpPr>
        <p:spPr>
          <a:xfrm>
            <a:off x="16386531" y="11172522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0" y="0"/>
                </a:moveTo>
                <a:lnTo>
                  <a:pt x="50" y="48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45" name="bg object 10445"/>
          <p:cNvSpPr/>
          <p:nvPr/>
        </p:nvSpPr>
        <p:spPr>
          <a:xfrm>
            <a:off x="16302370" y="11177342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84211" y="0"/>
                </a:moveTo>
                <a:lnTo>
                  <a:pt x="0" y="2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46" name="bg object 10446"/>
          <p:cNvSpPr/>
          <p:nvPr/>
        </p:nvSpPr>
        <p:spPr>
          <a:xfrm>
            <a:off x="16302325" y="11132265"/>
            <a:ext cx="635" cy="45720"/>
          </a:xfrm>
          <a:custGeom>
            <a:avLst/>
            <a:gdLst/>
            <a:ahLst/>
            <a:cxnLst/>
            <a:rect l="l" t="t" r="r" b="b"/>
            <a:pathLst>
              <a:path w="634" h="45720">
                <a:moveTo>
                  <a:pt x="38" y="453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47" name="bg object 10447"/>
          <p:cNvSpPr/>
          <p:nvPr/>
        </p:nvSpPr>
        <p:spPr>
          <a:xfrm>
            <a:off x="16302329" y="11131970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0" y="292"/>
                </a:moveTo>
                <a:lnTo>
                  <a:pt x="842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48" name="bg object 10448"/>
          <p:cNvSpPr/>
          <p:nvPr/>
        </p:nvSpPr>
        <p:spPr>
          <a:xfrm>
            <a:off x="16386552" y="11131975"/>
            <a:ext cx="635" cy="5715"/>
          </a:xfrm>
          <a:custGeom>
            <a:avLst/>
            <a:gdLst/>
            <a:ahLst/>
            <a:cxnLst/>
            <a:rect l="l" t="t" r="r" b="b"/>
            <a:pathLst>
              <a:path w="634" h="5715">
                <a:moveTo>
                  <a:pt x="12" y="0"/>
                </a:moveTo>
                <a:lnTo>
                  <a:pt x="0" y="51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49" name="bg object 10449"/>
          <p:cNvSpPr/>
          <p:nvPr/>
        </p:nvSpPr>
        <p:spPr>
          <a:xfrm>
            <a:off x="16386547" y="11137114"/>
            <a:ext cx="5080" cy="635"/>
          </a:xfrm>
          <a:custGeom>
            <a:avLst/>
            <a:gdLst/>
            <a:ahLst/>
            <a:cxnLst/>
            <a:rect l="l" t="t" r="r" b="b"/>
            <a:pathLst>
              <a:path w="5080" h="634">
                <a:moveTo>
                  <a:pt x="0" y="0"/>
                </a:moveTo>
                <a:lnTo>
                  <a:pt x="5003" y="5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50" name="bg object 10450"/>
          <p:cNvSpPr/>
          <p:nvPr/>
        </p:nvSpPr>
        <p:spPr>
          <a:xfrm>
            <a:off x="16391555" y="11137639"/>
            <a:ext cx="2540" cy="4445"/>
          </a:xfrm>
          <a:custGeom>
            <a:avLst/>
            <a:gdLst/>
            <a:ahLst/>
            <a:cxnLst/>
            <a:rect l="l" t="t" r="r" b="b"/>
            <a:pathLst>
              <a:path w="2540" h="4445">
                <a:moveTo>
                  <a:pt x="0" y="0"/>
                </a:moveTo>
                <a:lnTo>
                  <a:pt x="2387" y="44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51" name="bg object 10451"/>
          <p:cNvSpPr/>
          <p:nvPr/>
        </p:nvSpPr>
        <p:spPr>
          <a:xfrm>
            <a:off x="16393938" y="11142086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70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52" name="bg object 10452"/>
          <p:cNvSpPr/>
          <p:nvPr/>
        </p:nvSpPr>
        <p:spPr>
          <a:xfrm>
            <a:off x="16391218" y="11363751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2959" y="0"/>
                </a:moveTo>
                <a:lnTo>
                  <a:pt x="0" y="33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53" name="bg object 10453"/>
          <p:cNvSpPr/>
          <p:nvPr/>
        </p:nvSpPr>
        <p:spPr>
          <a:xfrm>
            <a:off x="16386786" y="11367066"/>
            <a:ext cx="4445" cy="635"/>
          </a:xfrm>
          <a:custGeom>
            <a:avLst/>
            <a:gdLst/>
            <a:ahLst/>
            <a:cxnLst/>
            <a:rect l="l" t="t" r="r" b="b"/>
            <a:pathLst>
              <a:path w="4444" h="634">
                <a:moveTo>
                  <a:pt x="4432" y="0"/>
                </a:moveTo>
                <a:lnTo>
                  <a:pt x="0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54" name="bg object 10454"/>
          <p:cNvSpPr/>
          <p:nvPr/>
        </p:nvSpPr>
        <p:spPr>
          <a:xfrm>
            <a:off x="16386786" y="11367133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0" y="0"/>
                </a:moveTo>
                <a:lnTo>
                  <a:pt x="50" y="48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55" name="bg object 10455"/>
          <p:cNvSpPr/>
          <p:nvPr/>
        </p:nvSpPr>
        <p:spPr>
          <a:xfrm>
            <a:off x="16302598" y="11371953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84236" y="0"/>
                </a:moveTo>
                <a:lnTo>
                  <a:pt x="0" y="2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56" name="bg object 10456"/>
          <p:cNvSpPr/>
          <p:nvPr/>
        </p:nvSpPr>
        <p:spPr>
          <a:xfrm>
            <a:off x="16302563" y="11326877"/>
            <a:ext cx="635" cy="45720"/>
          </a:xfrm>
          <a:custGeom>
            <a:avLst/>
            <a:gdLst/>
            <a:ahLst/>
            <a:cxnLst/>
            <a:rect l="l" t="t" r="r" b="b"/>
            <a:pathLst>
              <a:path w="634" h="45720">
                <a:moveTo>
                  <a:pt x="38" y="453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57" name="bg object 10457"/>
          <p:cNvSpPr/>
          <p:nvPr/>
        </p:nvSpPr>
        <p:spPr>
          <a:xfrm>
            <a:off x="16302568" y="11326579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0" y="292"/>
                </a:moveTo>
                <a:lnTo>
                  <a:pt x="842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58" name="bg object 10458"/>
          <p:cNvSpPr/>
          <p:nvPr/>
        </p:nvSpPr>
        <p:spPr>
          <a:xfrm>
            <a:off x="16386789" y="11326584"/>
            <a:ext cx="635" cy="5715"/>
          </a:xfrm>
          <a:custGeom>
            <a:avLst/>
            <a:gdLst/>
            <a:ahLst/>
            <a:cxnLst/>
            <a:rect l="l" t="t" r="r" b="b"/>
            <a:pathLst>
              <a:path w="634" h="5715">
                <a:moveTo>
                  <a:pt x="12" y="0"/>
                </a:moveTo>
                <a:lnTo>
                  <a:pt x="0" y="51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59" name="bg object 10459"/>
          <p:cNvSpPr/>
          <p:nvPr/>
        </p:nvSpPr>
        <p:spPr>
          <a:xfrm>
            <a:off x="16386786" y="11331725"/>
            <a:ext cx="5080" cy="635"/>
          </a:xfrm>
          <a:custGeom>
            <a:avLst/>
            <a:gdLst/>
            <a:ahLst/>
            <a:cxnLst/>
            <a:rect l="l" t="t" r="r" b="b"/>
            <a:pathLst>
              <a:path w="5080" h="634">
                <a:moveTo>
                  <a:pt x="0" y="0"/>
                </a:moveTo>
                <a:lnTo>
                  <a:pt x="5029" y="5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60" name="bg object 10460"/>
          <p:cNvSpPr/>
          <p:nvPr/>
        </p:nvSpPr>
        <p:spPr>
          <a:xfrm>
            <a:off x="16391810" y="11332249"/>
            <a:ext cx="2540" cy="5080"/>
          </a:xfrm>
          <a:custGeom>
            <a:avLst/>
            <a:gdLst/>
            <a:ahLst/>
            <a:cxnLst/>
            <a:rect l="l" t="t" r="r" b="b"/>
            <a:pathLst>
              <a:path w="2540" h="5079">
                <a:moveTo>
                  <a:pt x="0" y="0"/>
                </a:moveTo>
                <a:lnTo>
                  <a:pt x="2362" y="44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61" name="bg object 10461"/>
          <p:cNvSpPr/>
          <p:nvPr/>
        </p:nvSpPr>
        <p:spPr>
          <a:xfrm>
            <a:off x="16394177" y="11336714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70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62" name="bg object 10462"/>
          <p:cNvSpPr/>
          <p:nvPr/>
        </p:nvSpPr>
        <p:spPr>
          <a:xfrm>
            <a:off x="16286040" y="1151862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63" name="bg object 10463"/>
          <p:cNvSpPr/>
          <p:nvPr/>
        </p:nvSpPr>
        <p:spPr>
          <a:xfrm>
            <a:off x="16286040" y="1151862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64" name="bg object 10464"/>
          <p:cNvSpPr/>
          <p:nvPr/>
        </p:nvSpPr>
        <p:spPr>
          <a:xfrm>
            <a:off x="16302870" y="1151862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65" name="bg object 10465"/>
          <p:cNvSpPr/>
          <p:nvPr/>
        </p:nvSpPr>
        <p:spPr>
          <a:xfrm>
            <a:off x="16286043" y="1153764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66" name="bg object 10466"/>
          <p:cNvSpPr/>
          <p:nvPr/>
        </p:nvSpPr>
        <p:spPr>
          <a:xfrm>
            <a:off x="16283418" y="1151023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67" name="bg object 10467"/>
          <p:cNvSpPr/>
          <p:nvPr/>
        </p:nvSpPr>
        <p:spPr>
          <a:xfrm>
            <a:off x="16283418" y="1151023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68" name="bg object 10468"/>
          <p:cNvSpPr/>
          <p:nvPr/>
        </p:nvSpPr>
        <p:spPr>
          <a:xfrm>
            <a:off x="16300249" y="1151023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69" name="bg object 10469"/>
          <p:cNvSpPr/>
          <p:nvPr/>
        </p:nvSpPr>
        <p:spPr>
          <a:xfrm>
            <a:off x="16283422" y="1152926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70" name="bg object 10470"/>
          <p:cNvSpPr/>
          <p:nvPr/>
        </p:nvSpPr>
        <p:spPr>
          <a:xfrm>
            <a:off x="16283150" y="1136162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71" name="bg object 10471"/>
          <p:cNvSpPr/>
          <p:nvPr/>
        </p:nvSpPr>
        <p:spPr>
          <a:xfrm>
            <a:off x="16283150" y="1138062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72" name="bg object 10472"/>
          <p:cNvSpPr/>
          <p:nvPr/>
        </p:nvSpPr>
        <p:spPr>
          <a:xfrm>
            <a:off x="16299979" y="1136161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73" name="bg object 10473"/>
          <p:cNvSpPr/>
          <p:nvPr/>
        </p:nvSpPr>
        <p:spPr>
          <a:xfrm>
            <a:off x="16283152" y="1136162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74" name="bg object 10474"/>
          <p:cNvSpPr/>
          <p:nvPr/>
        </p:nvSpPr>
        <p:spPr>
          <a:xfrm>
            <a:off x="16285771" y="1135323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75" name="bg object 10475"/>
          <p:cNvSpPr/>
          <p:nvPr/>
        </p:nvSpPr>
        <p:spPr>
          <a:xfrm>
            <a:off x="16285771" y="1137224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76" name="bg object 10476"/>
          <p:cNvSpPr/>
          <p:nvPr/>
        </p:nvSpPr>
        <p:spPr>
          <a:xfrm>
            <a:off x="16302601" y="1135322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77" name="bg object 10477"/>
          <p:cNvSpPr/>
          <p:nvPr/>
        </p:nvSpPr>
        <p:spPr>
          <a:xfrm>
            <a:off x="16285773" y="1135323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78" name="bg object 10478"/>
          <p:cNvSpPr/>
          <p:nvPr/>
        </p:nvSpPr>
        <p:spPr>
          <a:xfrm>
            <a:off x="16285737" y="1132686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79" name="bg object 10479"/>
          <p:cNvSpPr/>
          <p:nvPr/>
        </p:nvSpPr>
        <p:spPr>
          <a:xfrm>
            <a:off x="16285737" y="1132687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80" name="bg object 10480"/>
          <p:cNvSpPr/>
          <p:nvPr/>
        </p:nvSpPr>
        <p:spPr>
          <a:xfrm>
            <a:off x="16302568" y="1132687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481" name="bg object 10481"/>
          <p:cNvPicPr/>
          <p:nvPr/>
        </p:nvPicPr>
        <p:blipFill>
          <a:blip r:embed="rId251" cstate="print"/>
          <a:stretch>
            <a:fillRect/>
          </a:stretch>
        </p:blipFill>
        <p:spPr>
          <a:xfrm>
            <a:off x="4972811" y="9689346"/>
            <a:ext cx="162937" cy="182764"/>
          </a:xfrm>
          <a:prstGeom prst="rect">
            <a:avLst/>
          </a:prstGeom>
        </p:spPr>
      </p:pic>
      <p:sp>
        <p:nvSpPr>
          <p:cNvPr id="10482" name="bg object 10482"/>
          <p:cNvSpPr/>
          <p:nvPr/>
        </p:nvSpPr>
        <p:spPr>
          <a:xfrm>
            <a:off x="16285741" y="1134587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83" name="bg object 10483"/>
          <p:cNvSpPr/>
          <p:nvPr/>
        </p:nvSpPr>
        <p:spPr>
          <a:xfrm>
            <a:off x="16283116" y="1131847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84" name="bg object 10484"/>
          <p:cNvSpPr/>
          <p:nvPr/>
        </p:nvSpPr>
        <p:spPr>
          <a:xfrm>
            <a:off x="16283116" y="1131848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85" name="bg object 10485"/>
          <p:cNvSpPr/>
          <p:nvPr/>
        </p:nvSpPr>
        <p:spPr>
          <a:xfrm>
            <a:off x="16299945" y="1131848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86" name="bg object 10486"/>
          <p:cNvSpPr/>
          <p:nvPr/>
        </p:nvSpPr>
        <p:spPr>
          <a:xfrm>
            <a:off x="16283118" y="1133749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87" name="bg object 10487"/>
          <p:cNvSpPr/>
          <p:nvPr/>
        </p:nvSpPr>
        <p:spPr>
          <a:xfrm>
            <a:off x="16282911" y="1116701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88" name="bg object 10488"/>
          <p:cNvSpPr/>
          <p:nvPr/>
        </p:nvSpPr>
        <p:spPr>
          <a:xfrm>
            <a:off x="16282911" y="1118601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89" name="bg object 10489"/>
          <p:cNvSpPr/>
          <p:nvPr/>
        </p:nvSpPr>
        <p:spPr>
          <a:xfrm>
            <a:off x="16299741" y="1116700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90" name="bg object 10490"/>
          <p:cNvSpPr/>
          <p:nvPr/>
        </p:nvSpPr>
        <p:spPr>
          <a:xfrm>
            <a:off x="16282914" y="1116701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91" name="bg object 10491"/>
          <p:cNvSpPr/>
          <p:nvPr/>
        </p:nvSpPr>
        <p:spPr>
          <a:xfrm>
            <a:off x="16285532" y="1115862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92" name="bg object 10492"/>
          <p:cNvSpPr/>
          <p:nvPr/>
        </p:nvSpPr>
        <p:spPr>
          <a:xfrm>
            <a:off x="16285532" y="1117762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93" name="bg object 10493"/>
          <p:cNvSpPr/>
          <p:nvPr/>
        </p:nvSpPr>
        <p:spPr>
          <a:xfrm>
            <a:off x="16302363" y="1115861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94" name="bg object 10494"/>
          <p:cNvSpPr/>
          <p:nvPr/>
        </p:nvSpPr>
        <p:spPr>
          <a:xfrm>
            <a:off x="16285536" y="1115862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95" name="bg object 10495"/>
          <p:cNvSpPr/>
          <p:nvPr/>
        </p:nvSpPr>
        <p:spPr>
          <a:xfrm>
            <a:off x="16285498" y="1113225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96" name="bg object 10496"/>
          <p:cNvSpPr/>
          <p:nvPr/>
        </p:nvSpPr>
        <p:spPr>
          <a:xfrm>
            <a:off x="16285498" y="1113226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97" name="bg object 10497"/>
          <p:cNvSpPr/>
          <p:nvPr/>
        </p:nvSpPr>
        <p:spPr>
          <a:xfrm>
            <a:off x="16302329" y="1113226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98" name="bg object 10498"/>
          <p:cNvSpPr/>
          <p:nvPr/>
        </p:nvSpPr>
        <p:spPr>
          <a:xfrm>
            <a:off x="16285502" y="1115126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99" name="bg object 10499"/>
          <p:cNvSpPr/>
          <p:nvPr/>
        </p:nvSpPr>
        <p:spPr>
          <a:xfrm>
            <a:off x="16282877" y="1112387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00" name="bg object 10500"/>
          <p:cNvSpPr/>
          <p:nvPr/>
        </p:nvSpPr>
        <p:spPr>
          <a:xfrm>
            <a:off x="16282877" y="1112387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01" name="bg object 10501"/>
          <p:cNvSpPr/>
          <p:nvPr/>
        </p:nvSpPr>
        <p:spPr>
          <a:xfrm>
            <a:off x="16299708" y="1112387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02" name="bg object 10502"/>
          <p:cNvSpPr/>
          <p:nvPr/>
        </p:nvSpPr>
        <p:spPr>
          <a:xfrm>
            <a:off x="16282881" y="1114288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03" name="bg object 10503"/>
          <p:cNvSpPr/>
          <p:nvPr/>
        </p:nvSpPr>
        <p:spPr>
          <a:xfrm>
            <a:off x="13873851" y="7555802"/>
            <a:ext cx="0" cy="1883410"/>
          </a:xfrm>
          <a:custGeom>
            <a:avLst/>
            <a:gdLst/>
            <a:ahLst/>
            <a:cxnLst/>
            <a:rect l="l" t="t" r="r" b="b"/>
            <a:pathLst>
              <a:path h="1883409">
                <a:moveTo>
                  <a:pt x="0" y="188323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04" name="bg object 10504"/>
          <p:cNvSpPr/>
          <p:nvPr/>
        </p:nvSpPr>
        <p:spPr>
          <a:xfrm>
            <a:off x="13857024" y="755580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05" name="bg object 10505"/>
          <p:cNvSpPr/>
          <p:nvPr/>
        </p:nvSpPr>
        <p:spPr>
          <a:xfrm>
            <a:off x="13857020" y="7555800"/>
            <a:ext cx="0" cy="1883410"/>
          </a:xfrm>
          <a:custGeom>
            <a:avLst/>
            <a:gdLst/>
            <a:ahLst/>
            <a:cxnLst/>
            <a:rect l="l" t="t" r="r" b="b"/>
            <a:pathLst>
              <a:path h="1883409">
                <a:moveTo>
                  <a:pt x="0" y="0"/>
                </a:moveTo>
                <a:lnTo>
                  <a:pt x="0" y="18832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06" name="bg object 10506"/>
          <p:cNvSpPr/>
          <p:nvPr/>
        </p:nvSpPr>
        <p:spPr>
          <a:xfrm>
            <a:off x="13857020" y="943903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07" name="bg object 10507"/>
          <p:cNvSpPr/>
          <p:nvPr/>
        </p:nvSpPr>
        <p:spPr>
          <a:xfrm>
            <a:off x="15078636" y="879197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508" name="bg object 10508"/>
          <p:cNvPicPr/>
          <p:nvPr/>
        </p:nvPicPr>
        <p:blipFill>
          <a:blip r:embed="rId252" cstate="print"/>
          <a:stretch>
            <a:fillRect/>
          </a:stretch>
        </p:blipFill>
        <p:spPr>
          <a:xfrm>
            <a:off x="4613147" y="8989848"/>
            <a:ext cx="164471" cy="182747"/>
          </a:xfrm>
          <a:prstGeom prst="rect">
            <a:avLst/>
          </a:prstGeom>
        </p:spPr>
      </p:pic>
      <p:sp>
        <p:nvSpPr>
          <p:cNvPr id="10509" name="bg object 10509"/>
          <p:cNvSpPr/>
          <p:nvPr/>
        </p:nvSpPr>
        <p:spPr>
          <a:xfrm>
            <a:off x="15061808" y="879198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10" name="bg object 10510"/>
          <p:cNvSpPr/>
          <p:nvPr/>
        </p:nvSpPr>
        <p:spPr>
          <a:xfrm>
            <a:off x="15061804" y="879198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11" name="bg object 10511"/>
          <p:cNvSpPr/>
          <p:nvPr/>
        </p:nvSpPr>
        <p:spPr>
          <a:xfrm>
            <a:off x="15061804" y="881100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12" name="bg object 10512"/>
          <p:cNvSpPr/>
          <p:nvPr/>
        </p:nvSpPr>
        <p:spPr>
          <a:xfrm>
            <a:off x="13873851" y="9775550"/>
            <a:ext cx="0" cy="299085"/>
          </a:xfrm>
          <a:custGeom>
            <a:avLst/>
            <a:gdLst/>
            <a:ahLst/>
            <a:cxnLst/>
            <a:rect l="l" t="t" r="r" b="b"/>
            <a:pathLst>
              <a:path h="299084">
                <a:moveTo>
                  <a:pt x="0" y="2990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13" name="bg object 10513"/>
          <p:cNvSpPr/>
          <p:nvPr/>
        </p:nvSpPr>
        <p:spPr>
          <a:xfrm>
            <a:off x="13857024" y="977555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14" name="bg object 10514"/>
          <p:cNvSpPr/>
          <p:nvPr/>
        </p:nvSpPr>
        <p:spPr>
          <a:xfrm>
            <a:off x="13857020" y="9775550"/>
            <a:ext cx="0" cy="299085"/>
          </a:xfrm>
          <a:custGeom>
            <a:avLst/>
            <a:gdLst/>
            <a:ahLst/>
            <a:cxnLst/>
            <a:rect l="l" t="t" r="r" b="b"/>
            <a:pathLst>
              <a:path h="299084">
                <a:moveTo>
                  <a:pt x="0" y="0"/>
                </a:moveTo>
                <a:lnTo>
                  <a:pt x="0" y="2990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15" name="bg object 10515"/>
          <p:cNvSpPr/>
          <p:nvPr/>
        </p:nvSpPr>
        <p:spPr>
          <a:xfrm>
            <a:off x="13857020" y="1007457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16" name="bg object 10516"/>
          <p:cNvSpPr/>
          <p:nvPr/>
        </p:nvSpPr>
        <p:spPr>
          <a:xfrm>
            <a:off x="14113685" y="10364451"/>
            <a:ext cx="0" cy="555625"/>
          </a:xfrm>
          <a:custGeom>
            <a:avLst/>
            <a:gdLst/>
            <a:ahLst/>
            <a:cxnLst/>
            <a:rect l="l" t="t" r="r" b="b"/>
            <a:pathLst>
              <a:path h="555625">
                <a:moveTo>
                  <a:pt x="0" y="5552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17" name="bg object 10517"/>
          <p:cNvSpPr/>
          <p:nvPr/>
        </p:nvSpPr>
        <p:spPr>
          <a:xfrm>
            <a:off x="13869635" y="10364456"/>
            <a:ext cx="244475" cy="0"/>
          </a:xfrm>
          <a:custGeom>
            <a:avLst/>
            <a:gdLst/>
            <a:ahLst/>
            <a:cxnLst/>
            <a:rect l="l" t="t" r="r" b="b"/>
            <a:pathLst>
              <a:path w="244475">
                <a:moveTo>
                  <a:pt x="24404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18" name="bg object 10518"/>
          <p:cNvSpPr/>
          <p:nvPr/>
        </p:nvSpPr>
        <p:spPr>
          <a:xfrm>
            <a:off x="13857020" y="1007457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19" name="bg object 10519"/>
          <p:cNvSpPr/>
          <p:nvPr/>
        </p:nvSpPr>
        <p:spPr>
          <a:xfrm>
            <a:off x="13857020" y="10074577"/>
            <a:ext cx="302895" cy="0"/>
          </a:xfrm>
          <a:custGeom>
            <a:avLst/>
            <a:gdLst/>
            <a:ahLst/>
            <a:cxnLst/>
            <a:rect l="l" t="t" r="r" b="b"/>
            <a:pathLst>
              <a:path w="302894">
                <a:moveTo>
                  <a:pt x="0" y="0"/>
                </a:moveTo>
                <a:lnTo>
                  <a:pt x="3025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20" name="bg object 10520"/>
          <p:cNvSpPr/>
          <p:nvPr/>
        </p:nvSpPr>
        <p:spPr>
          <a:xfrm>
            <a:off x="14159574" y="1007457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21" name="bg object 10521"/>
          <p:cNvSpPr/>
          <p:nvPr/>
        </p:nvSpPr>
        <p:spPr>
          <a:xfrm>
            <a:off x="13857016" y="10091403"/>
            <a:ext cx="302895" cy="0"/>
          </a:xfrm>
          <a:custGeom>
            <a:avLst/>
            <a:gdLst/>
            <a:ahLst/>
            <a:cxnLst/>
            <a:rect l="l" t="t" r="r" b="b"/>
            <a:pathLst>
              <a:path w="302894">
                <a:moveTo>
                  <a:pt x="30255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22" name="bg object 10522"/>
          <p:cNvSpPr/>
          <p:nvPr/>
        </p:nvSpPr>
        <p:spPr>
          <a:xfrm>
            <a:off x="13857020" y="10091406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672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23" name="bg object 10523"/>
          <p:cNvSpPr/>
          <p:nvPr/>
        </p:nvSpPr>
        <p:spPr>
          <a:xfrm>
            <a:off x="13857020" y="10091403"/>
            <a:ext cx="92710" cy="0"/>
          </a:xfrm>
          <a:custGeom>
            <a:avLst/>
            <a:gdLst/>
            <a:ahLst/>
            <a:cxnLst/>
            <a:rect l="l" t="t" r="r" b="b"/>
            <a:pathLst>
              <a:path w="92709">
                <a:moveTo>
                  <a:pt x="0" y="0"/>
                </a:moveTo>
                <a:lnTo>
                  <a:pt x="925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24" name="bg object 10524"/>
          <p:cNvSpPr/>
          <p:nvPr/>
        </p:nvSpPr>
        <p:spPr>
          <a:xfrm>
            <a:off x="13949578" y="10091403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0"/>
                </a:moveTo>
                <a:lnTo>
                  <a:pt x="0" y="672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25" name="bg object 10525"/>
          <p:cNvSpPr/>
          <p:nvPr/>
        </p:nvSpPr>
        <p:spPr>
          <a:xfrm>
            <a:off x="13857020" y="10091406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672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26" name="bg object 10526"/>
          <p:cNvSpPr/>
          <p:nvPr/>
        </p:nvSpPr>
        <p:spPr>
          <a:xfrm>
            <a:off x="13857020" y="10091403"/>
            <a:ext cx="92710" cy="0"/>
          </a:xfrm>
          <a:custGeom>
            <a:avLst/>
            <a:gdLst/>
            <a:ahLst/>
            <a:cxnLst/>
            <a:rect l="l" t="t" r="r" b="b"/>
            <a:pathLst>
              <a:path w="92709">
                <a:moveTo>
                  <a:pt x="0" y="0"/>
                </a:moveTo>
                <a:lnTo>
                  <a:pt x="925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27" name="bg object 10527"/>
          <p:cNvSpPr/>
          <p:nvPr/>
        </p:nvSpPr>
        <p:spPr>
          <a:xfrm>
            <a:off x="13949578" y="10091403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0"/>
                </a:moveTo>
                <a:lnTo>
                  <a:pt x="0" y="672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28" name="bg object 10528"/>
          <p:cNvSpPr/>
          <p:nvPr/>
        </p:nvSpPr>
        <p:spPr>
          <a:xfrm>
            <a:off x="14139377" y="1013683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29" name="bg object 10529"/>
          <p:cNvSpPr/>
          <p:nvPr/>
        </p:nvSpPr>
        <p:spPr>
          <a:xfrm>
            <a:off x="14158390" y="1012001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30" name="bg object 10530"/>
          <p:cNvSpPr/>
          <p:nvPr/>
        </p:nvSpPr>
        <p:spPr>
          <a:xfrm>
            <a:off x="14139379" y="1012001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31" name="bg object 10531"/>
          <p:cNvSpPr/>
          <p:nvPr/>
        </p:nvSpPr>
        <p:spPr>
          <a:xfrm>
            <a:off x="14139377" y="1012001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32" name="bg object 10532"/>
          <p:cNvSpPr/>
          <p:nvPr/>
        </p:nvSpPr>
        <p:spPr>
          <a:xfrm>
            <a:off x="14147750" y="1013945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33" name="bg object 10533"/>
          <p:cNvSpPr/>
          <p:nvPr/>
        </p:nvSpPr>
        <p:spPr>
          <a:xfrm>
            <a:off x="14166779" y="1012263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34" name="bg object 10534"/>
          <p:cNvSpPr/>
          <p:nvPr/>
        </p:nvSpPr>
        <p:spPr>
          <a:xfrm>
            <a:off x="14147755" y="1012263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35" name="bg object 10535"/>
          <p:cNvSpPr/>
          <p:nvPr/>
        </p:nvSpPr>
        <p:spPr>
          <a:xfrm>
            <a:off x="14147750" y="1012263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36" name="bg object 10536"/>
          <p:cNvSpPr/>
          <p:nvPr/>
        </p:nvSpPr>
        <p:spPr>
          <a:xfrm>
            <a:off x="14159574" y="10091400"/>
            <a:ext cx="0" cy="29209"/>
          </a:xfrm>
          <a:custGeom>
            <a:avLst/>
            <a:gdLst/>
            <a:ahLst/>
            <a:cxnLst/>
            <a:rect l="l" t="t" r="r" b="b"/>
            <a:pathLst>
              <a:path h="29209">
                <a:moveTo>
                  <a:pt x="0" y="286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37" name="bg object 10537"/>
          <p:cNvSpPr/>
          <p:nvPr/>
        </p:nvSpPr>
        <p:spPr>
          <a:xfrm>
            <a:off x="14152843" y="10091403"/>
            <a:ext cx="6985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67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38" name="bg object 10538"/>
          <p:cNvSpPr/>
          <p:nvPr/>
        </p:nvSpPr>
        <p:spPr>
          <a:xfrm>
            <a:off x="14152842" y="10091403"/>
            <a:ext cx="0" cy="29209"/>
          </a:xfrm>
          <a:custGeom>
            <a:avLst/>
            <a:gdLst/>
            <a:ahLst/>
            <a:cxnLst/>
            <a:rect l="l" t="t" r="r" b="b"/>
            <a:pathLst>
              <a:path h="29209">
                <a:moveTo>
                  <a:pt x="0" y="0"/>
                </a:moveTo>
                <a:lnTo>
                  <a:pt x="0" y="286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39" name="bg object 10539"/>
          <p:cNvSpPr/>
          <p:nvPr/>
        </p:nvSpPr>
        <p:spPr>
          <a:xfrm>
            <a:off x="14152842" y="10120012"/>
            <a:ext cx="6985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0" y="0"/>
                </a:moveTo>
                <a:lnTo>
                  <a:pt x="67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40" name="bg object 10540"/>
          <p:cNvSpPr/>
          <p:nvPr/>
        </p:nvSpPr>
        <p:spPr>
          <a:xfrm>
            <a:off x="14360154" y="1013683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41" name="bg object 10541"/>
          <p:cNvSpPr/>
          <p:nvPr/>
        </p:nvSpPr>
        <p:spPr>
          <a:xfrm>
            <a:off x="14360149" y="1012001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42" name="bg object 10542"/>
          <p:cNvSpPr/>
          <p:nvPr/>
        </p:nvSpPr>
        <p:spPr>
          <a:xfrm>
            <a:off x="14360149" y="1012001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43" name="bg object 10543"/>
          <p:cNvSpPr/>
          <p:nvPr/>
        </p:nvSpPr>
        <p:spPr>
          <a:xfrm>
            <a:off x="14379178" y="1012001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44" name="bg object 10544"/>
          <p:cNvSpPr/>
          <p:nvPr/>
        </p:nvSpPr>
        <p:spPr>
          <a:xfrm>
            <a:off x="14413719" y="1013683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45" name="bg object 10545"/>
          <p:cNvSpPr/>
          <p:nvPr/>
        </p:nvSpPr>
        <p:spPr>
          <a:xfrm>
            <a:off x="14432729" y="1012001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46" name="bg object 10546"/>
          <p:cNvSpPr/>
          <p:nvPr/>
        </p:nvSpPr>
        <p:spPr>
          <a:xfrm>
            <a:off x="14413718" y="1012001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47" name="bg object 10547"/>
          <p:cNvSpPr/>
          <p:nvPr/>
        </p:nvSpPr>
        <p:spPr>
          <a:xfrm>
            <a:off x="14413719" y="1012001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48" name="bg object 10548"/>
          <p:cNvSpPr/>
          <p:nvPr/>
        </p:nvSpPr>
        <p:spPr>
          <a:xfrm>
            <a:off x="14634540" y="1013683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49" name="bg object 10549"/>
          <p:cNvSpPr/>
          <p:nvPr/>
        </p:nvSpPr>
        <p:spPr>
          <a:xfrm>
            <a:off x="14634539" y="1012001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50" name="bg object 10550"/>
          <p:cNvSpPr/>
          <p:nvPr/>
        </p:nvSpPr>
        <p:spPr>
          <a:xfrm>
            <a:off x="14634539" y="1012001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51" name="bg object 10551"/>
          <p:cNvSpPr/>
          <p:nvPr/>
        </p:nvSpPr>
        <p:spPr>
          <a:xfrm>
            <a:off x="14653551" y="1012001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52" name="bg object 10552"/>
          <p:cNvSpPr/>
          <p:nvPr/>
        </p:nvSpPr>
        <p:spPr>
          <a:xfrm>
            <a:off x="14688058" y="1013683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53" name="bg object 10553"/>
          <p:cNvSpPr/>
          <p:nvPr/>
        </p:nvSpPr>
        <p:spPr>
          <a:xfrm>
            <a:off x="14707086" y="1012001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54" name="bg object 10554"/>
          <p:cNvSpPr/>
          <p:nvPr/>
        </p:nvSpPr>
        <p:spPr>
          <a:xfrm>
            <a:off x="14688062" y="1012001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55" name="bg object 10555"/>
          <p:cNvSpPr/>
          <p:nvPr/>
        </p:nvSpPr>
        <p:spPr>
          <a:xfrm>
            <a:off x="14688058" y="1012001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56" name="bg object 10556"/>
          <p:cNvSpPr/>
          <p:nvPr/>
        </p:nvSpPr>
        <p:spPr>
          <a:xfrm>
            <a:off x="14351777" y="1013945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57" name="bg object 10557"/>
          <p:cNvSpPr/>
          <p:nvPr/>
        </p:nvSpPr>
        <p:spPr>
          <a:xfrm>
            <a:off x="14351776" y="1012263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58" name="bg object 10558"/>
          <p:cNvSpPr/>
          <p:nvPr/>
        </p:nvSpPr>
        <p:spPr>
          <a:xfrm>
            <a:off x="14351776" y="1012263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59" name="bg object 10559"/>
          <p:cNvSpPr/>
          <p:nvPr/>
        </p:nvSpPr>
        <p:spPr>
          <a:xfrm>
            <a:off x="14370789" y="1012263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560" name="bg object 10560"/>
          <p:cNvPicPr/>
          <p:nvPr/>
        </p:nvPicPr>
        <p:blipFill>
          <a:blip r:embed="rId253" cstate="print"/>
          <a:stretch>
            <a:fillRect/>
          </a:stretch>
        </p:blipFill>
        <p:spPr>
          <a:xfrm>
            <a:off x="4253484" y="8296445"/>
            <a:ext cx="164480" cy="182730"/>
          </a:xfrm>
          <a:prstGeom prst="rect">
            <a:avLst/>
          </a:prstGeom>
        </p:spPr>
      </p:pic>
      <p:sp>
        <p:nvSpPr>
          <p:cNvPr id="10561" name="bg object 10561"/>
          <p:cNvSpPr/>
          <p:nvPr/>
        </p:nvSpPr>
        <p:spPr>
          <a:xfrm>
            <a:off x="14422108" y="1013945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62" name="bg object 10562"/>
          <p:cNvSpPr/>
          <p:nvPr/>
        </p:nvSpPr>
        <p:spPr>
          <a:xfrm>
            <a:off x="14441120" y="1012263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63" name="bg object 10563"/>
          <p:cNvSpPr/>
          <p:nvPr/>
        </p:nvSpPr>
        <p:spPr>
          <a:xfrm>
            <a:off x="14422108" y="1012263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64" name="bg object 10564"/>
          <p:cNvSpPr/>
          <p:nvPr/>
        </p:nvSpPr>
        <p:spPr>
          <a:xfrm>
            <a:off x="14422108" y="1012263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65" name="bg object 10565"/>
          <p:cNvSpPr/>
          <p:nvPr/>
        </p:nvSpPr>
        <p:spPr>
          <a:xfrm>
            <a:off x="14626150" y="1013945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66" name="bg object 10566"/>
          <p:cNvSpPr/>
          <p:nvPr/>
        </p:nvSpPr>
        <p:spPr>
          <a:xfrm>
            <a:off x="14626150" y="1012263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67" name="bg object 10567"/>
          <p:cNvSpPr/>
          <p:nvPr/>
        </p:nvSpPr>
        <p:spPr>
          <a:xfrm>
            <a:off x="14626150" y="1012263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68" name="bg object 10568"/>
          <p:cNvSpPr/>
          <p:nvPr/>
        </p:nvSpPr>
        <p:spPr>
          <a:xfrm>
            <a:off x="14645162" y="1012263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69" name="bg object 10569"/>
          <p:cNvSpPr/>
          <p:nvPr/>
        </p:nvSpPr>
        <p:spPr>
          <a:xfrm>
            <a:off x="14696448" y="1013945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70" name="bg object 10570"/>
          <p:cNvSpPr/>
          <p:nvPr/>
        </p:nvSpPr>
        <p:spPr>
          <a:xfrm>
            <a:off x="14715460" y="1012263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71" name="bg object 10571"/>
          <p:cNvSpPr/>
          <p:nvPr/>
        </p:nvSpPr>
        <p:spPr>
          <a:xfrm>
            <a:off x="14696448" y="1012263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72" name="bg object 10572"/>
          <p:cNvSpPr/>
          <p:nvPr/>
        </p:nvSpPr>
        <p:spPr>
          <a:xfrm>
            <a:off x="14696448" y="1012263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73" name="bg object 10573"/>
          <p:cNvSpPr/>
          <p:nvPr/>
        </p:nvSpPr>
        <p:spPr>
          <a:xfrm>
            <a:off x="14365747" y="10091400"/>
            <a:ext cx="0" cy="29209"/>
          </a:xfrm>
          <a:custGeom>
            <a:avLst/>
            <a:gdLst/>
            <a:ahLst/>
            <a:cxnLst/>
            <a:rect l="l" t="t" r="r" b="b"/>
            <a:pathLst>
              <a:path h="29209">
                <a:moveTo>
                  <a:pt x="0" y="286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74" name="bg object 10574"/>
          <p:cNvSpPr/>
          <p:nvPr/>
        </p:nvSpPr>
        <p:spPr>
          <a:xfrm>
            <a:off x="14359016" y="10091403"/>
            <a:ext cx="6985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67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75" name="bg object 10575"/>
          <p:cNvSpPr/>
          <p:nvPr/>
        </p:nvSpPr>
        <p:spPr>
          <a:xfrm>
            <a:off x="14359016" y="10091403"/>
            <a:ext cx="0" cy="29209"/>
          </a:xfrm>
          <a:custGeom>
            <a:avLst/>
            <a:gdLst/>
            <a:ahLst/>
            <a:cxnLst/>
            <a:rect l="l" t="t" r="r" b="b"/>
            <a:pathLst>
              <a:path h="29209">
                <a:moveTo>
                  <a:pt x="0" y="0"/>
                </a:moveTo>
                <a:lnTo>
                  <a:pt x="0" y="286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76" name="bg object 10576"/>
          <p:cNvSpPr/>
          <p:nvPr/>
        </p:nvSpPr>
        <p:spPr>
          <a:xfrm>
            <a:off x="14359016" y="10120012"/>
            <a:ext cx="6985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0" y="0"/>
                </a:moveTo>
                <a:lnTo>
                  <a:pt x="67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577" name="bg object 10577"/>
          <p:cNvPicPr/>
          <p:nvPr/>
        </p:nvPicPr>
        <p:blipFill>
          <a:blip r:embed="rId254" cstate="print"/>
          <a:stretch>
            <a:fillRect/>
          </a:stretch>
        </p:blipFill>
        <p:spPr>
          <a:xfrm>
            <a:off x="3893820" y="7601519"/>
            <a:ext cx="164489" cy="184236"/>
          </a:xfrm>
          <a:prstGeom prst="rect">
            <a:avLst/>
          </a:prstGeom>
        </p:spPr>
      </p:pic>
      <p:sp>
        <p:nvSpPr>
          <p:cNvPr id="10578" name="bg object 10578"/>
          <p:cNvSpPr/>
          <p:nvPr/>
        </p:nvSpPr>
        <p:spPr>
          <a:xfrm>
            <a:off x="14433913" y="10091400"/>
            <a:ext cx="0" cy="29209"/>
          </a:xfrm>
          <a:custGeom>
            <a:avLst/>
            <a:gdLst/>
            <a:ahLst/>
            <a:cxnLst/>
            <a:rect l="l" t="t" r="r" b="b"/>
            <a:pathLst>
              <a:path h="29209">
                <a:moveTo>
                  <a:pt x="0" y="286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79" name="bg object 10579"/>
          <p:cNvSpPr/>
          <p:nvPr/>
        </p:nvSpPr>
        <p:spPr>
          <a:xfrm>
            <a:off x="14427182" y="10091403"/>
            <a:ext cx="6985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67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80" name="bg object 10580"/>
          <p:cNvSpPr/>
          <p:nvPr/>
        </p:nvSpPr>
        <p:spPr>
          <a:xfrm>
            <a:off x="14427181" y="10091403"/>
            <a:ext cx="0" cy="29209"/>
          </a:xfrm>
          <a:custGeom>
            <a:avLst/>
            <a:gdLst/>
            <a:ahLst/>
            <a:cxnLst/>
            <a:rect l="l" t="t" r="r" b="b"/>
            <a:pathLst>
              <a:path h="29209">
                <a:moveTo>
                  <a:pt x="0" y="0"/>
                </a:moveTo>
                <a:lnTo>
                  <a:pt x="0" y="286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81" name="bg object 10581"/>
          <p:cNvSpPr/>
          <p:nvPr/>
        </p:nvSpPr>
        <p:spPr>
          <a:xfrm>
            <a:off x="14427181" y="10120013"/>
            <a:ext cx="6985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0" y="0"/>
                </a:moveTo>
                <a:lnTo>
                  <a:pt x="67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82" name="bg object 10582"/>
          <p:cNvSpPr/>
          <p:nvPr/>
        </p:nvSpPr>
        <p:spPr>
          <a:xfrm>
            <a:off x="14633357" y="1007457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83" name="bg object 10583"/>
          <p:cNvSpPr/>
          <p:nvPr/>
        </p:nvSpPr>
        <p:spPr>
          <a:xfrm>
            <a:off x="14633357" y="10074577"/>
            <a:ext cx="74930" cy="0"/>
          </a:xfrm>
          <a:custGeom>
            <a:avLst/>
            <a:gdLst/>
            <a:ahLst/>
            <a:cxnLst/>
            <a:rect l="l" t="t" r="r" b="b"/>
            <a:pathLst>
              <a:path w="74930">
                <a:moveTo>
                  <a:pt x="0" y="0"/>
                </a:moveTo>
                <a:lnTo>
                  <a:pt x="7490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84" name="bg object 10584"/>
          <p:cNvSpPr/>
          <p:nvPr/>
        </p:nvSpPr>
        <p:spPr>
          <a:xfrm>
            <a:off x="14708254" y="1007457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85" name="bg object 10585"/>
          <p:cNvSpPr/>
          <p:nvPr/>
        </p:nvSpPr>
        <p:spPr>
          <a:xfrm>
            <a:off x="14633351" y="10091403"/>
            <a:ext cx="74930" cy="0"/>
          </a:xfrm>
          <a:custGeom>
            <a:avLst/>
            <a:gdLst/>
            <a:ahLst/>
            <a:cxnLst/>
            <a:rect l="l" t="t" r="r" b="b"/>
            <a:pathLst>
              <a:path w="74930">
                <a:moveTo>
                  <a:pt x="7490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86" name="bg object 10586"/>
          <p:cNvSpPr/>
          <p:nvPr/>
        </p:nvSpPr>
        <p:spPr>
          <a:xfrm>
            <a:off x="14640088" y="10091400"/>
            <a:ext cx="0" cy="29209"/>
          </a:xfrm>
          <a:custGeom>
            <a:avLst/>
            <a:gdLst/>
            <a:ahLst/>
            <a:cxnLst/>
            <a:rect l="l" t="t" r="r" b="b"/>
            <a:pathLst>
              <a:path h="29209">
                <a:moveTo>
                  <a:pt x="0" y="286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87" name="bg object 10587"/>
          <p:cNvSpPr/>
          <p:nvPr/>
        </p:nvSpPr>
        <p:spPr>
          <a:xfrm>
            <a:off x="14633357" y="10091403"/>
            <a:ext cx="6985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67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88" name="bg object 10588"/>
          <p:cNvSpPr/>
          <p:nvPr/>
        </p:nvSpPr>
        <p:spPr>
          <a:xfrm>
            <a:off x="14633357" y="10091403"/>
            <a:ext cx="0" cy="29209"/>
          </a:xfrm>
          <a:custGeom>
            <a:avLst/>
            <a:gdLst/>
            <a:ahLst/>
            <a:cxnLst/>
            <a:rect l="l" t="t" r="r" b="b"/>
            <a:pathLst>
              <a:path h="29209">
                <a:moveTo>
                  <a:pt x="0" y="0"/>
                </a:moveTo>
                <a:lnTo>
                  <a:pt x="0" y="286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89" name="bg object 10589"/>
          <p:cNvSpPr/>
          <p:nvPr/>
        </p:nvSpPr>
        <p:spPr>
          <a:xfrm>
            <a:off x="14633357" y="10120012"/>
            <a:ext cx="6985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0" y="0"/>
                </a:moveTo>
                <a:lnTo>
                  <a:pt x="67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90" name="bg object 10590"/>
          <p:cNvSpPr/>
          <p:nvPr/>
        </p:nvSpPr>
        <p:spPr>
          <a:xfrm>
            <a:off x="14708254" y="10091396"/>
            <a:ext cx="0" cy="29209"/>
          </a:xfrm>
          <a:custGeom>
            <a:avLst/>
            <a:gdLst/>
            <a:ahLst/>
            <a:cxnLst/>
            <a:rect l="l" t="t" r="r" b="b"/>
            <a:pathLst>
              <a:path h="29209">
                <a:moveTo>
                  <a:pt x="0" y="2859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591" name="bg object 10591"/>
          <p:cNvPicPr/>
          <p:nvPr/>
        </p:nvPicPr>
        <p:blipFill>
          <a:blip r:embed="rId255" cstate="print"/>
          <a:stretch>
            <a:fillRect/>
          </a:stretch>
        </p:blipFill>
        <p:spPr>
          <a:xfrm>
            <a:off x="4735067" y="8412267"/>
            <a:ext cx="101985" cy="88244"/>
          </a:xfrm>
          <a:prstGeom prst="rect">
            <a:avLst/>
          </a:prstGeom>
        </p:spPr>
      </p:pic>
      <p:sp>
        <p:nvSpPr>
          <p:cNvPr id="10592" name="bg object 10592"/>
          <p:cNvSpPr/>
          <p:nvPr/>
        </p:nvSpPr>
        <p:spPr>
          <a:xfrm>
            <a:off x="14701522" y="10091403"/>
            <a:ext cx="6985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67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93" name="bg object 10593"/>
          <p:cNvSpPr/>
          <p:nvPr/>
        </p:nvSpPr>
        <p:spPr>
          <a:xfrm>
            <a:off x="14701521" y="10091403"/>
            <a:ext cx="0" cy="29209"/>
          </a:xfrm>
          <a:custGeom>
            <a:avLst/>
            <a:gdLst/>
            <a:ahLst/>
            <a:cxnLst/>
            <a:rect l="l" t="t" r="r" b="b"/>
            <a:pathLst>
              <a:path h="29209">
                <a:moveTo>
                  <a:pt x="0" y="0"/>
                </a:moveTo>
                <a:lnTo>
                  <a:pt x="0" y="285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94" name="bg object 10594"/>
          <p:cNvSpPr/>
          <p:nvPr/>
        </p:nvSpPr>
        <p:spPr>
          <a:xfrm>
            <a:off x="14701521" y="10119996"/>
            <a:ext cx="6985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0" y="0"/>
                </a:moveTo>
                <a:lnTo>
                  <a:pt x="67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95" name="bg object 10595"/>
          <p:cNvSpPr/>
          <p:nvPr/>
        </p:nvSpPr>
        <p:spPr>
          <a:xfrm>
            <a:off x="14908884" y="1013671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96" name="bg object 10596"/>
          <p:cNvSpPr/>
          <p:nvPr/>
        </p:nvSpPr>
        <p:spPr>
          <a:xfrm>
            <a:off x="14908879" y="1011989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97" name="bg object 10597"/>
          <p:cNvSpPr/>
          <p:nvPr/>
        </p:nvSpPr>
        <p:spPr>
          <a:xfrm>
            <a:off x="14908879" y="1011989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98" name="bg object 10598"/>
          <p:cNvSpPr/>
          <p:nvPr/>
        </p:nvSpPr>
        <p:spPr>
          <a:xfrm>
            <a:off x="14927909" y="1011989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99" name="bg object 10599"/>
          <p:cNvSpPr/>
          <p:nvPr/>
        </p:nvSpPr>
        <p:spPr>
          <a:xfrm>
            <a:off x="14900494" y="1013934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00" name="bg object 10600"/>
          <p:cNvSpPr/>
          <p:nvPr/>
        </p:nvSpPr>
        <p:spPr>
          <a:xfrm>
            <a:off x="14900490" y="1012251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01" name="bg object 10601"/>
          <p:cNvSpPr/>
          <p:nvPr/>
        </p:nvSpPr>
        <p:spPr>
          <a:xfrm>
            <a:off x="14900490" y="1012251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02" name="bg object 10602"/>
          <p:cNvSpPr/>
          <p:nvPr/>
        </p:nvSpPr>
        <p:spPr>
          <a:xfrm>
            <a:off x="14919518" y="1012251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03" name="bg object 10603"/>
          <p:cNvSpPr/>
          <p:nvPr/>
        </p:nvSpPr>
        <p:spPr>
          <a:xfrm>
            <a:off x="15078635" y="1002797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04" name="bg object 10604"/>
          <p:cNvSpPr/>
          <p:nvPr/>
        </p:nvSpPr>
        <p:spPr>
          <a:xfrm>
            <a:off x="15061808" y="1002797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05" name="bg object 10605"/>
          <p:cNvSpPr/>
          <p:nvPr/>
        </p:nvSpPr>
        <p:spPr>
          <a:xfrm>
            <a:off x="15061804" y="1002797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06" name="bg object 10606"/>
          <p:cNvSpPr/>
          <p:nvPr/>
        </p:nvSpPr>
        <p:spPr>
          <a:xfrm>
            <a:off x="15061804" y="1004699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07" name="bg object 10607"/>
          <p:cNvSpPr/>
          <p:nvPr/>
        </p:nvSpPr>
        <p:spPr>
          <a:xfrm>
            <a:off x="14907713" y="1007457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08" name="bg object 10608"/>
          <p:cNvSpPr/>
          <p:nvPr/>
        </p:nvSpPr>
        <p:spPr>
          <a:xfrm>
            <a:off x="14907713" y="10074577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0" y="0"/>
                </a:moveTo>
                <a:lnTo>
                  <a:pt x="1060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09" name="bg object 10609"/>
          <p:cNvSpPr/>
          <p:nvPr/>
        </p:nvSpPr>
        <p:spPr>
          <a:xfrm>
            <a:off x="15013732" y="1007457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10" name="bg object 10610"/>
          <p:cNvSpPr/>
          <p:nvPr/>
        </p:nvSpPr>
        <p:spPr>
          <a:xfrm>
            <a:off x="14907715" y="10091403"/>
            <a:ext cx="106045" cy="0"/>
          </a:xfrm>
          <a:custGeom>
            <a:avLst/>
            <a:gdLst/>
            <a:ahLst/>
            <a:cxnLst/>
            <a:rect l="l" t="t" r="r" b="b"/>
            <a:pathLst>
              <a:path w="106044">
                <a:moveTo>
                  <a:pt x="10601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11" name="bg object 10611"/>
          <p:cNvSpPr/>
          <p:nvPr/>
        </p:nvSpPr>
        <p:spPr>
          <a:xfrm>
            <a:off x="14914444" y="10091396"/>
            <a:ext cx="0" cy="28575"/>
          </a:xfrm>
          <a:custGeom>
            <a:avLst/>
            <a:gdLst/>
            <a:ahLst/>
            <a:cxnLst/>
            <a:rect l="l" t="t" r="r" b="b"/>
            <a:pathLst>
              <a:path h="28575">
                <a:moveTo>
                  <a:pt x="0" y="284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12" name="bg object 10612"/>
          <p:cNvSpPr/>
          <p:nvPr/>
        </p:nvSpPr>
        <p:spPr>
          <a:xfrm>
            <a:off x="14907713" y="10091403"/>
            <a:ext cx="6985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67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13" name="bg object 10613"/>
          <p:cNvSpPr/>
          <p:nvPr/>
        </p:nvSpPr>
        <p:spPr>
          <a:xfrm>
            <a:off x="14907713" y="10091403"/>
            <a:ext cx="0" cy="28575"/>
          </a:xfrm>
          <a:custGeom>
            <a:avLst/>
            <a:gdLst/>
            <a:ahLst/>
            <a:cxnLst/>
            <a:rect l="l" t="t" r="r" b="b"/>
            <a:pathLst>
              <a:path h="28575">
                <a:moveTo>
                  <a:pt x="0" y="0"/>
                </a:moveTo>
                <a:lnTo>
                  <a:pt x="0" y="284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14" name="bg object 10614"/>
          <p:cNvSpPr/>
          <p:nvPr/>
        </p:nvSpPr>
        <p:spPr>
          <a:xfrm>
            <a:off x="14907713" y="10119894"/>
            <a:ext cx="6985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0" y="0"/>
                </a:moveTo>
                <a:lnTo>
                  <a:pt x="67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15" name="bg object 10615"/>
          <p:cNvSpPr/>
          <p:nvPr/>
        </p:nvSpPr>
        <p:spPr>
          <a:xfrm>
            <a:off x="15030563" y="10035194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6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16" name="bg object 10616"/>
          <p:cNvSpPr/>
          <p:nvPr/>
        </p:nvSpPr>
        <p:spPr>
          <a:xfrm>
            <a:off x="15030563" y="10035194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6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17" name="bg object 10617"/>
          <p:cNvSpPr/>
          <p:nvPr/>
        </p:nvSpPr>
        <p:spPr>
          <a:xfrm>
            <a:off x="15059183" y="10035194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0"/>
                </a:moveTo>
                <a:lnTo>
                  <a:pt x="0" y="6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18" name="bg object 10618"/>
          <p:cNvSpPr/>
          <p:nvPr/>
        </p:nvSpPr>
        <p:spPr>
          <a:xfrm>
            <a:off x="15030558" y="10041925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6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19" name="bg object 10619"/>
          <p:cNvSpPr/>
          <p:nvPr/>
        </p:nvSpPr>
        <p:spPr>
          <a:xfrm>
            <a:off x="15030563" y="10035194"/>
            <a:ext cx="0" cy="56515"/>
          </a:xfrm>
          <a:custGeom>
            <a:avLst/>
            <a:gdLst/>
            <a:ahLst/>
            <a:cxnLst/>
            <a:rect l="l" t="t" r="r" b="b"/>
            <a:pathLst>
              <a:path h="56515">
                <a:moveTo>
                  <a:pt x="0" y="562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20" name="bg object 10620"/>
          <p:cNvSpPr/>
          <p:nvPr/>
        </p:nvSpPr>
        <p:spPr>
          <a:xfrm>
            <a:off x="15013736" y="1003519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21" name="bg object 10621"/>
          <p:cNvSpPr/>
          <p:nvPr/>
        </p:nvSpPr>
        <p:spPr>
          <a:xfrm>
            <a:off x="15013732" y="10035194"/>
            <a:ext cx="0" cy="56515"/>
          </a:xfrm>
          <a:custGeom>
            <a:avLst/>
            <a:gdLst/>
            <a:ahLst/>
            <a:cxnLst/>
            <a:rect l="l" t="t" r="r" b="b"/>
            <a:pathLst>
              <a:path h="56515">
                <a:moveTo>
                  <a:pt x="0" y="0"/>
                </a:moveTo>
                <a:lnTo>
                  <a:pt x="0" y="562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22" name="bg object 10622"/>
          <p:cNvSpPr/>
          <p:nvPr/>
        </p:nvSpPr>
        <p:spPr>
          <a:xfrm>
            <a:off x="15013732" y="1009140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23" name="bg object 10623"/>
          <p:cNvSpPr/>
          <p:nvPr/>
        </p:nvSpPr>
        <p:spPr>
          <a:xfrm>
            <a:off x="15076013" y="1003636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24" name="bg object 10624"/>
          <p:cNvSpPr/>
          <p:nvPr/>
        </p:nvSpPr>
        <p:spPr>
          <a:xfrm>
            <a:off x="15059186" y="1003636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25" name="bg object 10625"/>
          <p:cNvSpPr/>
          <p:nvPr/>
        </p:nvSpPr>
        <p:spPr>
          <a:xfrm>
            <a:off x="15059183" y="1003636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26" name="bg object 10626"/>
          <p:cNvSpPr/>
          <p:nvPr/>
        </p:nvSpPr>
        <p:spPr>
          <a:xfrm>
            <a:off x="15059183" y="1005538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27" name="bg object 10627"/>
          <p:cNvSpPr/>
          <p:nvPr/>
        </p:nvSpPr>
        <p:spPr>
          <a:xfrm>
            <a:off x="13857020" y="9768819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6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28" name="bg object 10628"/>
          <p:cNvSpPr/>
          <p:nvPr/>
        </p:nvSpPr>
        <p:spPr>
          <a:xfrm>
            <a:off x="13857020" y="976882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29" name="bg object 10629"/>
          <p:cNvSpPr/>
          <p:nvPr/>
        </p:nvSpPr>
        <p:spPr>
          <a:xfrm>
            <a:off x="13873851" y="9768822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0"/>
                </a:moveTo>
                <a:lnTo>
                  <a:pt x="0" y="6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30" name="bg object 10630"/>
          <p:cNvSpPr/>
          <p:nvPr/>
        </p:nvSpPr>
        <p:spPr>
          <a:xfrm>
            <a:off x="13857024" y="977555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31" name="bg object 10631"/>
          <p:cNvSpPr/>
          <p:nvPr/>
        </p:nvSpPr>
        <p:spPr>
          <a:xfrm>
            <a:off x="13857020" y="9439035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6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32" name="bg object 10632"/>
          <p:cNvSpPr/>
          <p:nvPr/>
        </p:nvSpPr>
        <p:spPr>
          <a:xfrm>
            <a:off x="13857020" y="943903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33" name="bg object 10633"/>
          <p:cNvSpPr/>
          <p:nvPr/>
        </p:nvSpPr>
        <p:spPr>
          <a:xfrm>
            <a:off x="13873850" y="9439036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0"/>
                </a:moveTo>
                <a:lnTo>
                  <a:pt x="0" y="6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34" name="bg object 10634"/>
          <p:cNvSpPr/>
          <p:nvPr/>
        </p:nvSpPr>
        <p:spPr>
          <a:xfrm>
            <a:off x="13857023" y="944576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35" name="bg object 10635"/>
          <p:cNvSpPr/>
          <p:nvPr/>
        </p:nvSpPr>
        <p:spPr>
          <a:xfrm>
            <a:off x="13840190" y="943908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36" name="bg object 10636"/>
          <p:cNvSpPr/>
          <p:nvPr/>
        </p:nvSpPr>
        <p:spPr>
          <a:xfrm>
            <a:off x="13840190" y="945809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37" name="bg object 10637"/>
          <p:cNvSpPr/>
          <p:nvPr/>
        </p:nvSpPr>
        <p:spPr>
          <a:xfrm>
            <a:off x="13857020" y="943908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38" name="bg object 10638"/>
          <p:cNvSpPr/>
          <p:nvPr/>
        </p:nvSpPr>
        <p:spPr>
          <a:xfrm>
            <a:off x="13840193" y="943908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39" name="bg object 10639"/>
          <p:cNvSpPr/>
          <p:nvPr/>
        </p:nvSpPr>
        <p:spPr>
          <a:xfrm>
            <a:off x="13837569" y="944747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40" name="bg object 10640"/>
          <p:cNvSpPr/>
          <p:nvPr/>
        </p:nvSpPr>
        <p:spPr>
          <a:xfrm>
            <a:off x="13837569" y="946647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41" name="bg object 10641"/>
          <p:cNvSpPr/>
          <p:nvPr/>
        </p:nvSpPr>
        <p:spPr>
          <a:xfrm>
            <a:off x="13854398" y="944746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42" name="bg object 10642"/>
          <p:cNvSpPr/>
          <p:nvPr/>
        </p:nvSpPr>
        <p:spPr>
          <a:xfrm>
            <a:off x="13837571" y="944747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43" name="bg object 10643"/>
          <p:cNvSpPr/>
          <p:nvPr/>
        </p:nvSpPr>
        <p:spPr>
          <a:xfrm>
            <a:off x="13837635" y="959783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44" name="bg object 10644"/>
          <p:cNvSpPr/>
          <p:nvPr/>
        </p:nvSpPr>
        <p:spPr>
          <a:xfrm>
            <a:off x="13837635" y="961683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45" name="bg object 10645"/>
          <p:cNvSpPr/>
          <p:nvPr/>
        </p:nvSpPr>
        <p:spPr>
          <a:xfrm>
            <a:off x="13854466" y="959782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46" name="bg object 10646"/>
          <p:cNvSpPr/>
          <p:nvPr/>
        </p:nvSpPr>
        <p:spPr>
          <a:xfrm>
            <a:off x="13837639" y="959783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47" name="bg object 10647"/>
          <p:cNvSpPr/>
          <p:nvPr/>
        </p:nvSpPr>
        <p:spPr>
          <a:xfrm>
            <a:off x="13837569" y="974815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48" name="bg object 10648"/>
          <p:cNvSpPr/>
          <p:nvPr/>
        </p:nvSpPr>
        <p:spPr>
          <a:xfrm>
            <a:off x="13837569" y="974815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49" name="bg object 10649"/>
          <p:cNvSpPr/>
          <p:nvPr/>
        </p:nvSpPr>
        <p:spPr>
          <a:xfrm>
            <a:off x="13854398" y="974815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50" name="bg object 10650"/>
          <p:cNvSpPr/>
          <p:nvPr/>
        </p:nvSpPr>
        <p:spPr>
          <a:xfrm>
            <a:off x="13837571" y="976716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51" name="bg object 10651"/>
          <p:cNvSpPr/>
          <p:nvPr/>
        </p:nvSpPr>
        <p:spPr>
          <a:xfrm>
            <a:off x="13840190" y="975653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52" name="bg object 10652"/>
          <p:cNvSpPr/>
          <p:nvPr/>
        </p:nvSpPr>
        <p:spPr>
          <a:xfrm>
            <a:off x="13840190" y="975654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53" name="bg object 10653"/>
          <p:cNvSpPr/>
          <p:nvPr/>
        </p:nvSpPr>
        <p:spPr>
          <a:xfrm>
            <a:off x="13857020" y="975654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54" name="bg object 10654"/>
          <p:cNvSpPr/>
          <p:nvPr/>
        </p:nvSpPr>
        <p:spPr>
          <a:xfrm>
            <a:off x="13840193" y="977555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55" name="bg object 10655"/>
          <p:cNvSpPr/>
          <p:nvPr/>
        </p:nvSpPr>
        <p:spPr>
          <a:xfrm>
            <a:off x="15030564" y="9250129"/>
            <a:ext cx="0" cy="283210"/>
          </a:xfrm>
          <a:custGeom>
            <a:avLst/>
            <a:gdLst/>
            <a:ahLst/>
            <a:cxnLst/>
            <a:rect l="l" t="t" r="r" b="b"/>
            <a:pathLst>
              <a:path h="283209">
                <a:moveTo>
                  <a:pt x="0" y="2826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56" name="bg object 10656"/>
          <p:cNvSpPr/>
          <p:nvPr/>
        </p:nvSpPr>
        <p:spPr>
          <a:xfrm>
            <a:off x="15013736" y="925012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57" name="bg object 10657"/>
          <p:cNvSpPr/>
          <p:nvPr/>
        </p:nvSpPr>
        <p:spPr>
          <a:xfrm>
            <a:off x="15013733" y="9250124"/>
            <a:ext cx="0" cy="283210"/>
          </a:xfrm>
          <a:custGeom>
            <a:avLst/>
            <a:gdLst/>
            <a:ahLst/>
            <a:cxnLst/>
            <a:rect l="l" t="t" r="r" b="b"/>
            <a:pathLst>
              <a:path h="283209">
                <a:moveTo>
                  <a:pt x="0" y="0"/>
                </a:moveTo>
                <a:lnTo>
                  <a:pt x="0" y="2826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58" name="bg object 10658"/>
          <p:cNvSpPr/>
          <p:nvPr/>
        </p:nvSpPr>
        <p:spPr>
          <a:xfrm>
            <a:off x="15013733" y="953279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59" name="bg object 10659"/>
          <p:cNvSpPr/>
          <p:nvPr/>
        </p:nvSpPr>
        <p:spPr>
          <a:xfrm>
            <a:off x="15030564" y="9709475"/>
            <a:ext cx="0" cy="148590"/>
          </a:xfrm>
          <a:custGeom>
            <a:avLst/>
            <a:gdLst/>
            <a:ahLst/>
            <a:cxnLst/>
            <a:rect l="l" t="t" r="r" b="b"/>
            <a:pathLst>
              <a:path h="148590">
                <a:moveTo>
                  <a:pt x="0" y="1480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60" name="bg object 10660"/>
          <p:cNvSpPr/>
          <p:nvPr/>
        </p:nvSpPr>
        <p:spPr>
          <a:xfrm>
            <a:off x="15013736" y="970946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61" name="bg object 10661"/>
          <p:cNvSpPr/>
          <p:nvPr/>
        </p:nvSpPr>
        <p:spPr>
          <a:xfrm>
            <a:off x="15013733" y="9709469"/>
            <a:ext cx="0" cy="148590"/>
          </a:xfrm>
          <a:custGeom>
            <a:avLst/>
            <a:gdLst/>
            <a:ahLst/>
            <a:cxnLst/>
            <a:rect l="l" t="t" r="r" b="b"/>
            <a:pathLst>
              <a:path h="148590">
                <a:moveTo>
                  <a:pt x="0" y="0"/>
                </a:moveTo>
                <a:lnTo>
                  <a:pt x="0" y="1480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62" name="bg object 10662"/>
          <p:cNvSpPr/>
          <p:nvPr/>
        </p:nvSpPr>
        <p:spPr>
          <a:xfrm>
            <a:off x="15013733" y="985752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63" name="bg object 10663"/>
          <p:cNvSpPr/>
          <p:nvPr/>
        </p:nvSpPr>
        <p:spPr>
          <a:xfrm>
            <a:off x="15078635" y="984572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64" name="bg object 10664"/>
          <p:cNvSpPr/>
          <p:nvPr/>
        </p:nvSpPr>
        <p:spPr>
          <a:xfrm>
            <a:off x="15061808" y="986473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65" name="bg object 10665"/>
          <p:cNvSpPr/>
          <p:nvPr/>
        </p:nvSpPr>
        <p:spPr>
          <a:xfrm>
            <a:off x="15061804" y="984572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66" name="bg object 10666"/>
          <p:cNvSpPr/>
          <p:nvPr/>
        </p:nvSpPr>
        <p:spPr>
          <a:xfrm>
            <a:off x="15061804" y="984572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67" name="bg object 10667"/>
          <p:cNvSpPr/>
          <p:nvPr/>
        </p:nvSpPr>
        <p:spPr>
          <a:xfrm>
            <a:off x="15030563" y="9850797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6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68" name="bg object 10668"/>
          <p:cNvSpPr/>
          <p:nvPr/>
        </p:nvSpPr>
        <p:spPr>
          <a:xfrm>
            <a:off x="15030563" y="9850798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6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69" name="bg object 10669"/>
          <p:cNvSpPr/>
          <p:nvPr/>
        </p:nvSpPr>
        <p:spPr>
          <a:xfrm>
            <a:off x="15059183" y="9850798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0"/>
                </a:moveTo>
                <a:lnTo>
                  <a:pt x="0" y="6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70" name="bg object 10670"/>
          <p:cNvSpPr/>
          <p:nvPr/>
        </p:nvSpPr>
        <p:spPr>
          <a:xfrm>
            <a:off x="15030558" y="9857528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6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71" name="bg object 10671"/>
          <p:cNvSpPr/>
          <p:nvPr/>
        </p:nvSpPr>
        <p:spPr>
          <a:xfrm>
            <a:off x="15076012" y="983733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72" name="bg object 10672"/>
          <p:cNvSpPr/>
          <p:nvPr/>
        </p:nvSpPr>
        <p:spPr>
          <a:xfrm>
            <a:off x="15059185" y="985634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73" name="bg object 10673"/>
          <p:cNvSpPr/>
          <p:nvPr/>
        </p:nvSpPr>
        <p:spPr>
          <a:xfrm>
            <a:off x="15059183" y="983733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74" name="bg object 10674"/>
          <p:cNvSpPr/>
          <p:nvPr/>
        </p:nvSpPr>
        <p:spPr>
          <a:xfrm>
            <a:off x="15059183" y="983733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75" name="bg object 10675"/>
          <p:cNvSpPr/>
          <p:nvPr/>
        </p:nvSpPr>
        <p:spPr>
          <a:xfrm>
            <a:off x="15078635" y="952097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76" name="bg object 10676"/>
          <p:cNvSpPr/>
          <p:nvPr/>
        </p:nvSpPr>
        <p:spPr>
          <a:xfrm>
            <a:off x="15061808" y="954000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77" name="bg object 10677"/>
          <p:cNvSpPr/>
          <p:nvPr/>
        </p:nvSpPr>
        <p:spPr>
          <a:xfrm>
            <a:off x="15061804" y="952097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78" name="bg object 10678"/>
          <p:cNvSpPr/>
          <p:nvPr/>
        </p:nvSpPr>
        <p:spPr>
          <a:xfrm>
            <a:off x="15061804" y="952097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79" name="bg object 10679"/>
          <p:cNvSpPr/>
          <p:nvPr/>
        </p:nvSpPr>
        <p:spPr>
          <a:xfrm>
            <a:off x="15078636" y="970224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680" name="bg object 10680"/>
          <p:cNvPicPr/>
          <p:nvPr/>
        </p:nvPicPr>
        <p:blipFill>
          <a:blip r:embed="rId256" cstate="print"/>
          <a:stretch>
            <a:fillRect/>
          </a:stretch>
        </p:blipFill>
        <p:spPr>
          <a:xfrm>
            <a:off x="5330952" y="10388844"/>
            <a:ext cx="162928" cy="182782"/>
          </a:xfrm>
          <a:prstGeom prst="rect">
            <a:avLst/>
          </a:prstGeom>
        </p:spPr>
      </p:pic>
      <p:sp>
        <p:nvSpPr>
          <p:cNvPr id="10681" name="bg object 10681"/>
          <p:cNvSpPr/>
          <p:nvPr/>
        </p:nvSpPr>
        <p:spPr>
          <a:xfrm>
            <a:off x="15061808" y="970224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82" name="bg object 10682"/>
          <p:cNvSpPr/>
          <p:nvPr/>
        </p:nvSpPr>
        <p:spPr>
          <a:xfrm>
            <a:off x="15061804" y="970224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83" name="bg object 10683"/>
          <p:cNvSpPr/>
          <p:nvPr/>
        </p:nvSpPr>
        <p:spPr>
          <a:xfrm>
            <a:off x="15061804" y="972127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84" name="bg object 10684"/>
          <p:cNvSpPr/>
          <p:nvPr/>
        </p:nvSpPr>
        <p:spPr>
          <a:xfrm>
            <a:off x="15030563" y="9526067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6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85" name="bg object 10685"/>
          <p:cNvSpPr/>
          <p:nvPr/>
        </p:nvSpPr>
        <p:spPr>
          <a:xfrm>
            <a:off x="15030563" y="9526068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6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86" name="bg object 10686"/>
          <p:cNvSpPr/>
          <p:nvPr/>
        </p:nvSpPr>
        <p:spPr>
          <a:xfrm>
            <a:off x="15059183" y="9526068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0"/>
                </a:moveTo>
                <a:lnTo>
                  <a:pt x="0" y="6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87" name="bg object 10687"/>
          <p:cNvSpPr/>
          <p:nvPr/>
        </p:nvSpPr>
        <p:spPr>
          <a:xfrm>
            <a:off x="15030558" y="9532798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6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88" name="bg object 10688"/>
          <p:cNvSpPr/>
          <p:nvPr/>
        </p:nvSpPr>
        <p:spPr>
          <a:xfrm>
            <a:off x="15030563" y="9709468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6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89" name="bg object 10689"/>
          <p:cNvSpPr/>
          <p:nvPr/>
        </p:nvSpPr>
        <p:spPr>
          <a:xfrm>
            <a:off x="15030563" y="9709469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6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90" name="bg object 10690"/>
          <p:cNvSpPr/>
          <p:nvPr/>
        </p:nvSpPr>
        <p:spPr>
          <a:xfrm>
            <a:off x="15059183" y="9709469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0"/>
                </a:moveTo>
                <a:lnTo>
                  <a:pt x="0" y="6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91" name="bg object 10691"/>
          <p:cNvSpPr/>
          <p:nvPr/>
        </p:nvSpPr>
        <p:spPr>
          <a:xfrm>
            <a:off x="15030558" y="9716198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6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92" name="bg object 10692"/>
          <p:cNvSpPr/>
          <p:nvPr/>
        </p:nvSpPr>
        <p:spPr>
          <a:xfrm>
            <a:off x="15076012" y="951259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93" name="bg object 10693"/>
          <p:cNvSpPr/>
          <p:nvPr/>
        </p:nvSpPr>
        <p:spPr>
          <a:xfrm>
            <a:off x="15059185" y="953161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94" name="bg object 10694"/>
          <p:cNvSpPr/>
          <p:nvPr/>
        </p:nvSpPr>
        <p:spPr>
          <a:xfrm>
            <a:off x="15059183" y="951259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95" name="bg object 10695"/>
          <p:cNvSpPr/>
          <p:nvPr/>
        </p:nvSpPr>
        <p:spPr>
          <a:xfrm>
            <a:off x="15059183" y="951259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96" name="bg object 10696"/>
          <p:cNvSpPr/>
          <p:nvPr/>
        </p:nvSpPr>
        <p:spPr>
          <a:xfrm>
            <a:off x="15076012" y="971063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97" name="bg object 10697"/>
          <p:cNvSpPr/>
          <p:nvPr/>
        </p:nvSpPr>
        <p:spPr>
          <a:xfrm>
            <a:off x="15059185" y="971063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98" name="bg object 10698"/>
          <p:cNvSpPr/>
          <p:nvPr/>
        </p:nvSpPr>
        <p:spPr>
          <a:xfrm>
            <a:off x="15059183" y="971063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99" name="bg object 10699"/>
          <p:cNvSpPr/>
          <p:nvPr/>
        </p:nvSpPr>
        <p:spPr>
          <a:xfrm>
            <a:off x="15059183" y="972965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00" name="bg object 10700"/>
          <p:cNvSpPr/>
          <p:nvPr/>
        </p:nvSpPr>
        <p:spPr>
          <a:xfrm>
            <a:off x="15078635" y="924291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01" name="bg object 10701"/>
          <p:cNvSpPr/>
          <p:nvPr/>
        </p:nvSpPr>
        <p:spPr>
          <a:xfrm>
            <a:off x="15061808" y="924292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02" name="bg object 10702"/>
          <p:cNvSpPr/>
          <p:nvPr/>
        </p:nvSpPr>
        <p:spPr>
          <a:xfrm>
            <a:off x="15061804" y="924292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03" name="bg object 10703"/>
          <p:cNvSpPr/>
          <p:nvPr/>
        </p:nvSpPr>
        <p:spPr>
          <a:xfrm>
            <a:off x="15061804" y="926192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04" name="bg object 10704"/>
          <p:cNvSpPr/>
          <p:nvPr/>
        </p:nvSpPr>
        <p:spPr>
          <a:xfrm>
            <a:off x="15030563" y="9250123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6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05" name="bg object 10705"/>
          <p:cNvSpPr/>
          <p:nvPr/>
        </p:nvSpPr>
        <p:spPr>
          <a:xfrm>
            <a:off x="15030563" y="9250124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6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06" name="bg object 10706"/>
          <p:cNvSpPr/>
          <p:nvPr/>
        </p:nvSpPr>
        <p:spPr>
          <a:xfrm>
            <a:off x="15059183" y="9250124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0"/>
                </a:moveTo>
                <a:lnTo>
                  <a:pt x="0" y="6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07" name="bg object 10707"/>
          <p:cNvSpPr/>
          <p:nvPr/>
        </p:nvSpPr>
        <p:spPr>
          <a:xfrm>
            <a:off x="15030558" y="9256853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6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08" name="bg object 10708"/>
          <p:cNvSpPr/>
          <p:nvPr/>
        </p:nvSpPr>
        <p:spPr>
          <a:xfrm>
            <a:off x="15076012" y="925129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09" name="bg object 10709"/>
          <p:cNvSpPr/>
          <p:nvPr/>
        </p:nvSpPr>
        <p:spPr>
          <a:xfrm>
            <a:off x="15059185" y="925129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10" name="bg object 10710"/>
          <p:cNvSpPr/>
          <p:nvPr/>
        </p:nvSpPr>
        <p:spPr>
          <a:xfrm>
            <a:off x="15059183" y="925129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11" name="bg object 10711"/>
          <p:cNvSpPr/>
          <p:nvPr/>
        </p:nvSpPr>
        <p:spPr>
          <a:xfrm>
            <a:off x="15059183" y="927031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12" name="bg object 10712"/>
          <p:cNvSpPr/>
          <p:nvPr/>
        </p:nvSpPr>
        <p:spPr>
          <a:xfrm>
            <a:off x="15078636" y="906165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13" name="bg object 10713"/>
          <p:cNvSpPr/>
          <p:nvPr/>
        </p:nvSpPr>
        <p:spPr>
          <a:xfrm>
            <a:off x="15061809" y="908065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14" name="bg object 10714"/>
          <p:cNvSpPr/>
          <p:nvPr/>
        </p:nvSpPr>
        <p:spPr>
          <a:xfrm>
            <a:off x="15061805" y="906164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15" name="bg object 10715"/>
          <p:cNvSpPr/>
          <p:nvPr/>
        </p:nvSpPr>
        <p:spPr>
          <a:xfrm>
            <a:off x="15061805" y="906165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16" name="bg object 10716"/>
          <p:cNvSpPr/>
          <p:nvPr/>
        </p:nvSpPr>
        <p:spPr>
          <a:xfrm>
            <a:off x="15030564" y="8799179"/>
            <a:ext cx="0" cy="274320"/>
          </a:xfrm>
          <a:custGeom>
            <a:avLst/>
            <a:gdLst/>
            <a:ahLst/>
            <a:cxnLst/>
            <a:rect l="l" t="t" r="r" b="b"/>
            <a:pathLst>
              <a:path h="274320">
                <a:moveTo>
                  <a:pt x="0" y="2742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17" name="bg object 10717"/>
          <p:cNvSpPr/>
          <p:nvPr/>
        </p:nvSpPr>
        <p:spPr>
          <a:xfrm>
            <a:off x="15013736" y="879918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18" name="bg object 10718"/>
          <p:cNvSpPr/>
          <p:nvPr/>
        </p:nvSpPr>
        <p:spPr>
          <a:xfrm>
            <a:off x="15013733" y="8799183"/>
            <a:ext cx="0" cy="274320"/>
          </a:xfrm>
          <a:custGeom>
            <a:avLst/>
            <a:gdLst/>
            <a:ahLst/>
            <a:cxnLst/>
            <a:rect l="l" t="t" r="r" b="b"/>
            <a:pathLst>
              <a:path h="274320">
                <a:moveTo>
                  <a:pt x="0" y="0"/>
                </a:moveTo>
                <a:lnTo>
                  <a:pt x="0" y="2742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19" name="bg object 10719"/>
          <p:cNvSpPr/>
          <p:nvPr/>
        </p:nvSpPr>
        <p:spPr>
          <a:xfrm>
            <a:off x="15013733" y="907345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20" name="bg object 10720"/>
          <p:cNvSpPr/>
          <p:nvPr/>
        </p:nvSpPr>
        <p:spPr>
          <a:xfrm>
            <a:off x="15030564" y="9066724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6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21" name="bg object 10721"/>
          <p:cNvSpPr/>
          <p:nvPr/>
        </p:nvSpPr>
        <p:spPr>
          <a:xfrm>
            <a:off x="15030564" y="9066725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6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22" name="bg object 10722"/>
          <p:cNvSpPr/>
          <p:nvPr/>
        </p:nvSpPr>
        <p:spPr>
          <a:xfrm>
            <a:off x="15059184" y="9066725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0"/>
                </a:moveTo>
                <a:lnTo>
                  <a:pt x="0" y="6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23" name="bg object 10723"/>
          <p:cNvSpPr/>
          <p:nvPr/>
        </p:nvSpPr>
        <p:spPr>
          <a:xfrm>
            <a:off x="15030558" y="9073454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6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24" name="bg object 10724"/>
          <p:cNvSpPr/>
          <p:nvPr/>
        </p:nvSpPr>
        <p:spPr>
          <a:xfrm>
            <a:off x="15030564" y="8799182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6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25" name="bg object 10725"/>
          <p:cNvSpPr/>
          <p:nvPr/>
        </p:nvSpPr>
        <p:spPr>
          <a:xfrm>
            <a:off x="15030564" y="8799183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6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26" name="bg object 10726"/>
          <p:cNvSpPr/>
          <p:nvPr/>
        </p:nvSpPr>
        <p:spPr>
          <a:xfrm>
            <a:off x="15059184" y="8799183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0"/>
                </a:moveTo>
                <a:lnTo>
                  <a:pt x="0" y="6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27" name="bg object 10727"/>
          <p:cNvSpPr/>
          <p:nvPr/>
        </p:nvSpPr>
        <p:spPr>
          <a:xfrm>
            <a:off x="15030558" y="8805913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6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28" name="bg object 10728"/>
          <p:cNvSpPr/>
          <p:nvPr/>
        </p:nvSpPr>
        <p:spPr>
          <a:xfrm>
            <a:off x="15076013" y="905326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29" name="bg object 10729"/>
          <p:cNvSpPr/>
          <p:nvPr/>
        </p:nvSpPr>
        <p:spPr>
          <a:xfrm>
            <a:off x="15059186" y="907227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730" name="bg object 10730"/>
          <p:cNvPicPr/>
          <p:nvPr/>
        </p:nvPicPr>
        <p:blipFill>
          <a:blip r:embed="rId257" cstate="print"/>
          <a:stretch>
            <a:fillRect/>
          </a:stretch>
        </p:blipFill>
        <p:spPr>
          <a:xfrm>
            <a:off x="6035040" y="11746694"/>
            <a:ext cx="193390" cy="184341"/>
          </a:xfrm>
          <a:prstGeom prst="rect">
            <a:avLst/>
          </a:prstGeom>
        </p:spPr>
      </p:pic>
      <p:sp>
        <p:nvSpPr>
          <p:cNvPr id="10731" name="bg object 10731"/>
          <p:cNvSpPr/>
          <p:nvPr/>
        </p:nvSpPr>
        <p:spPr>
          <a:xfrm>
            <a:off x="15059183" y="905325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32" name="bg object 10732"/>
          <p:cNvSpPr/>
          <p:nvPr/>
        </p:nvSpPr>
        <p:spPr>
          <a:xfrm>
            <a:off x="15059183" y="905326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33" name="bg object 10733"/>
          <p:cNvSpPr/>
          <p:nvPr/>
        </p:nvSpPr>
        <p:spPr>
          <a:xfrm>
            <a:off x="15076012" y="880036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34" name="bg object 10734"/>
          <p:cNvSpPr/>
          <p:nvPr/>
        </p:nvSpPr>
        <p:spPr>
          <a:xfrm>
            <a:off x="15059185" y="880036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35" name="bg object 10735"/>
          <p:cNvSpPr/>
          <p:nvPr/>
        </p:nvSpPr>
        <p:spPr>
          <a:xfrm>
            <a:off x="15059183" y="880036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36" name="bg object 10736"/>
          <p:cNvSpPr/>
          <p:nvPr/>
        </p:nvSpPr>
        <p:spPr>
          <a:xfrm>
            <a:off x="15059183" y="881939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37" name="bg object 10737"/>
          <p:cNvSpPr/>
          <p:nvPr/>
        </p:nvSpPr>
        <p:spPr>
          <a:xfrm>
            <a:off x="16351139" y="10520918"/>
            <a:ext cx="13970" cy="635"/>
          </a:xfrm>
          <a:custGeom>
            <a:avLst/>
            <a:gdLst/>
            <a:ahLst/>
            <a:cxnLst/>
            <a:rect l="l" t="t" r="r" b="b"/>
            <a:pathLst>
              <a:path w="13969" h="634">
                <a:moveTo>
                  <a:pt x="13487" y="0"/>
                </a:moveTo>
                <a:lnTo>
                  <a:pt x="0" y="2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38" name="bg object 10738"/>
          <p:cNvSpPr/>
          <p:nvPr/>
        </p:nvSpPr>
        <p:spPr>
          <a:xfrm>
            <a:off x="16351146" y="10521205"/>
            <a:ext cx="635" cy="7620"/>
          </a:xfrm>
          <a:custGeom>
            <a:avLst/>
            <a:gdLst/>
            <a:ahLst/>
            <a:cxnLst/>
            <a:rect l="l" t="t" r="r" b="b"/>
            <a:pathLst>
              <a:path w="634" h="7620">
                <a:moveTo>
                  <a:pt x="0" y="0"/>
                </a:moveTo>
                <a:lnTo>
                  <a:pt x="304" y="75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39" name="bg object 10739"/>
          <p:cNvSpPr/>
          <p:nvPr/>
        </p:nvSpPr>
        <p:spPr>
          <a:xfrm>
            <a:off x="16299673" y="10528798"/>
            <a:ext cx="52069" cy="635"/>
          </a:xfrm>
          <a:custGeom>
            <a:avLst/>
            <a:gdLst/>
            <a:ahLst/>
            <a:cxnLst/>
            <a:rect l="l" t="t" r="r" b="b"/>
            <a:pathLst>
              <a:path w="52069" h="634">
                <a:moveTo>
                  <a:pt x="51776" y="0"/>
                </a:moveTo>
                <a:lnTo>
                  <a:pt x="0" y="4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40" name="bg object 10740"/>
          <p:cNvSpPr/>
          <p:nvPr/>
        </p:nvSpPr>
        <p:spPr>
          <a:xfrm>
            <a:off x="16298099" y="10338294"/>
            <a:ext cx="1905" cy="191135"/>
          </a:xfrm>
          <a:custGeom>
            <a:avLst/>
            <a:gdLst/>
            <a:ahLst/>
            <a:cxnLst/>
            <a:rect l="l" t="t" r="r" b="b"/>
            <a:pathLst>
              <a:path w="1905" h="191134">
                <a:moveTo>
                  <a:pt x="1574" y="1909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41" name="bg object 10741"/>
          <p:cNvSpPr/>
          <p:nvPr/>
        </p:nvSpPr>
        <p:spPr>
          <a:xfrm>
            <a:off x="16298100" y="10336949"/>
            <a:ext cx="80010" cy="1905"/>
          </a:xfrm>
          <a:custGeom>
            <a:avLst/>
            <a:gdLst/>
            <a:ahLst/>
            <a:cxnLst/>
            <a:rect l="l" t="t" r="r" b="b"/>
            <a:pathLst>
              <a:path w="80009" h="1904">
                <a:moveTo>
                  <a:pt x="0" y="1346"/>
                </a:moveTo>
                <a:lnTo>
                  <a:pt x="797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42" name="bg object 10742"/>
          <p:cNvSpPr/>
          <p:nvPr/>
        </p:nvSpPr>
        <p:spPr>
          <a:xfrm>
            <a:off x="16377802" y="10336322"/>
            <a:ext cx="29845" cy="635"/>
          </a:xfrm>
          <a:custGeom>
            <a:avLst/>
            <a:gdLst/>
            <a:ahLst/>
            <a:cxnLst/>
            <a:rect l="l" t="t" r="r" b="b"/>
            <a:pathLst>
              <a:path w="29844" h="634">
                <a:moveTo>
                  <a:pt x="0" y="622"/>
                </a:moveTo>
                <a:lnTo>
                  <a:pt x="295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43" name="bg object 10743"/>
          <p:cNvSpPr/>
          <p:nvPr/>
        </p:nvSpPr>
        <p:spPr>
          <a:xfrm>
            <a:off x="16388871" y="10935524"/>
            <a:ext cx="22225" cy="635"/>
          </a:xfrm>
          <a:custGeom>
            <a:avLst/>
            <a:gdLst/>
            <a:ahLst/>
            <a:cxnLst/>
            <a:rect l="l" t="t" r="r" b="b"/>
            <a:pathLst>
              <a:path w="22225" h="634">
                <a:moveTo>
                  <a:pt x="21983" y="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44" name="bg object 10744"/>
          <p:cNvSpPr/>
          <p:nvPr/>
        </p:nvSpPr>
        <p:spPr>
          <a:xfrm>
            <a:off x="16388865" y="10935521"/>
            <a:ext cx="635" cy="22225"/>
          </a:xfrm>
          <a:custGeom>
            <a:avLst/>
            <a:gdLst/>
            <a:ahLst/>
            <a:cxnLst/>
            <a:rect l="l" t="t" r="r" b="b"/>
            <a:pathLst>
              <a:path w="634" h="22225">
                <a:moveTo>
                  <a:pt x="0" y="0"/>
                </a:moveTo>
                <a:lnTo>
                  <a:pt x="88" y="218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45" name="bg object 10745"/>
          <p:cNvSpPr/>
          <p:nvPr/>
        </p:nvSpPr>
        <p:spPr>
          <a:xfrm>
            <a:off x="16374574" y="10957419"/>
            <a:ext cx="14604" cy="0"/>
          </a:xfrm>
          <a:custGeom>
            <a:avLst/>
            <a:gdLst/>
            <a:ahLst/>
            <a:cxnLst/>
            <a:rect l="l" t="t" r="r" b="b"/>
            <a:pathLst>
              <a:path w="14605">
                <a:moveTo>
                  <a:pt x="1437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46" name="bg object 10746"/>
          <p:cNvSpPr/>
          <p:nvPr/>
        </p:nvSpPr>
        <p:spPr>
          <a:xfrm>
            <a:off x="16374484" y="10957419"/>
            <a:ext cx="635" cy="29209"/>
          </a:xfrm>
          <a:custGeom>
            <a:avLst/>
            <a:gdLst/>
            <a:ahLst/>
            <a:cxnLst/>
            <a:rect l="l" t="t" r="r" b="b"/>
            <a:pathLst>
              <a:path w="634" h="29209">
                <a:moveTo>
                  <a:pt x="88" y="0"/>
                </a:moveTo>
                <a:lnTo>
                  <a:pt x="0" y="285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47" name="bg object 10747"/>
          <p:cNvSpPr/>
          <p:nvPr/>
        </p:nvSpPr>
        <p:spPr>
          <a:xfrm>
            <a:off x="16302162" y="10985872"/>
            <a:ext cx="72390" cy="635"/>
          </a:xfrm>
          <a:custGeom>
            <a:avLst/>
            <a:gdLst/>
            <a:ahLst/>
            <a:cxnLst/>
            <a:rect l="l" t="t" r="r" b="b"/>
            <a:pathLst>
              <a:path w="72390" h="634">
                <a:moveTo>
                  <a:pt x="72324" y="1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48" name="bg object 10748"/>
          <p:cNvSpPr/>
          <p:nvPr/>
        </p:nvSpPr>
        <p:spPr>
          <a:xfrm>
            <a:off x="16302008" y="10858092"/>
            <a:ext cx="635" cy="128270"/>
          </a:xfrm>
          <a:custGeom>
            <a:avLst/>
            <a:gdLst/>
            <a:ahLst/>
            <a:cxnLst/>
            <a:rect l="l" t="t" r="r" b="b"/>
            <a:pathLst>
              <a:path w="634" h="128270">
                <a:moveTo>
                  <a:pt x="152" y="1277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49" name="bg object 10749"/>
          <p:cNvSpPr/>
          <p:nvPr/>
        </p:nvSpPr>
        <p:spPr>
          <a:xfrm>
            <a:off x="16301844" y="10770058"/>
            <a:ext cx="635" cy="88265"/>
          </a:xfrm>
          <a:custGeom>
            <a:avLst/>
            <a:gdLst/>
            <a:ahLst/>
            <a:cxnLst/>
            <a:rect l="l" t="t" r="r" b="b"/>
            <a:pathLst>
              <a:path w="634" h="88265">
                <a:moveTo>
                  <a:pt x="165" y="880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50" name="bg object 10750"/>
          <p:cNvSpPr/>
          <p:nvPr/>
        </p:nvSpPr>
        <p:spPr>
          <a:xfrm>
            <a:off x="16301838" y="10770062"/>
            <a:ext cx="50165" cy="0"/>
          </a:xfrm>
          <a:custGeom>
            <a:avLst/>
            <a:gdLst/>
            <a:ahLst/>
            <a:cxnLst/>
            <a:rect l="l" t="t" r="r" b="b"/>
            <a:pathLst>
              <a:path w="50165">
                <a:moveTo>
                  <a:pt x="0" y="0"/>
                </a:moveTo>
                <a:lnTo>
                  <a:pt x="4974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51" name="bg object 10751"/>
          <p:cNvSpPr/>
          <p:nvPr/>
        </p:nvSpPr>
        <p:spPr>
          <a:xfrm>
            <a:off x="16351522" y="10770062"/>
            <a:ext cx="635" cy="7620"/>
          </a:xfrm>
          <a:custGeom>
            <a:avLst/>
            <a:gdLst/>
            <a:ahLst/>
            <a:cxnLst/>
            <a:rect l="l" t="t" r="r" b="b"/>
            <a:pathLst>
              <a:path w="634" h="7620">
                <a:moveTo>
                  <a:pt x="63" y="0"/>
                </a:moveTo>
                <a:lnTo>
                  <a:pt x="0" y="75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52" name="bg object 10752"/>
          <p:cNvSpPr/>
          <p:nvPr/>
        </p:nvSpPr>
        <p:spPr>
          <a:xfrm>
            <a:off x="16351518" y="10777653"/>
            <a:ext cx="13970" cy="635"/>
          </a:xfrm>
          <a:custGeom>
            <a:avLst/>
            <a:gdLst/>
            <a:ahLst/>
            <a:cxnLst/>
            <a:rect l="l" t="t" r="r" b="b"/>
            <a:pathLst>
              <a:path w="13969" h="634">
                <a:moveTo>
                  <a:pt x="0" y="0"/>
                </a:moveTo>
                <a:lnTo>
                  <a:pt x="13487" y="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53" name="bg object 10753"/>
          <p:cNvSpPr/>
          <p:nvPr/>
        </p:nvSpPr>
        <p:spPr>
          <a:xfrm>
            <a:off x="16364910" y="10777737"/>
            <a:ext cx="635" cy="20955"/>
          </a:xfrm>
          <a:custGeom>
            <a:avLst/>
            <a:gdLst/>
            <a:ahLst/>
            <a:cxnLst/>
            <a:rect l="l" t="t" r="r" b="b"/>
            <a:pathLst>
              <a:path w="634" h="20954">
                <a:moveTo>
                  <a:pt x="88" y="0"/>
                </a:moveTo>
                <a:lnTo>
                  <a:pt x="0" y="208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54" name="bg object 10754"/>
          <p:cNvSpPr/>
          <p:nvPr/>
        </p:nvSpPr>
        <p:spPr>
          <a:xfrm>
            <a:off x="16364913" y="10798588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0" y="0"/>
                </a:moveTo>
                <a:lnTo>
                  <a:pt x="217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55" name="bg object 10755"/>
          <p:cNvSpPr/>
          <p:nvPr/>
        </p:nvSpPr>
        <p:spPr>
          <a:xfrm>
            <a:off x="16386653" y="10798588"/>
            <a:ext cx="635" cy="12065"/>
          </a:xfrm>
          <a:custGeom>
            <a:avLst/>
            <a:gdLst/>
            <a:ahLst/>
            <a:cxnLst/>
            <a:rect l="l" t="t" r="r" b="b"/>
            <a:pathLst>
              <a:path w="634" h="12065">
                <a:moveTo>
                  <a:pt x="12" y="0"/>
                </a:moveTo>
                <a:lnTo>
                  <a:pt x="0" y="117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56" name="bg object 10756"/>
          <p:cNvSpPr/>
          <p:nvPr/>
        </p:nvSpPr>
        <p:spPr>
          <a:xfrm>
            <a:off x="16386648" y="10810323"/>
            <a:ext cx="24765" cy="635"/>
          </a:xfrm>
          <a:custGeom>
            <a:avLst/>
            <a:gdLst/>
            <a:ahLst/>
            <a:cxnLst/>
            <a:rect l="l" t="t" r="r" b="b"/>
            <a:pathLst>
              <a:path w="24765" h="634">
                <a:moveTo>
                  <a:pt x="0" y="0"/>
                </a:moveTo>
                <a:lnTo>
                  <a:pt x="24459" y="1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57" name="bg object 10757"/>
          <p:cNvSpPr/>
          <p:nvPr/>
        </p:nvSpPr>
        <p:spPr>
          <a:xfrm>
            <a:off x="16282708" y="1097524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58" name="bg object 10758"/>
          <p:cNvSpPr/>
          <p:nvPr/>
        </p:nvSpPr>
        <p:spPr>
          <a:xfrm>
            <a:off x="16282708" y="1099426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59" name="bg object 10759"/>
          <p:cNvSpPr/>
          <p:nvPr/>
        </p:nvSpPr>
        <p:spPr>
          <a:xfrm>
            <a:off x="16299538" y="1097523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60" name="bg object 10760"/>
          <p:cNvSpPr/>
          <p:nvPr/>
        </p:nvSpPr>
        <p:spPr>
          <a:xfrm>
            <a:off x="16282711" y="1097524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61" name="bg object 10761"/>
          <p:cNvSpPr/>
          <p:nvPr/>
        </p:nvSpPr>
        <p:spPr>
          <a:xfrm>
            <a:off x="16285330" y="1096685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62" name="bg object 10762"/>
          <p:cNvSpPr/>
          <p:nvPr/>
        </p:nvSpPr>
        <p:spPr>
          <a:xfrm>
            <a:off x="16285330" y="1098587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63" name="bg object 10763"/>
          <p:cNvSpPr/>
          <p:nvPr/>
        </p:nvSpPr>
        <p:spPr>
          <a:xfrm>
            <a:off x="16302160" y="1096685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64" name="bg object 10764"/>
          <p:cNvSpPr/>
          <p:nvPr/>
        </p:nvSpPr>
        <p:spPr>
          <a:xfrm>
            <a:off x="16285333" y="1096685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65" name="bg object 10765"/>
          <p:cNvSpPr/>
          <p:nvPr/>
        </p:nvSpPr>
        <p:spPr>
          <a:xfrm>
            <a:off x="16285009" y="1077010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66" name="bg object 10766"/>
          <p:cNvSpPr/>
          <p:nvPr/>
        </p:nvSpPr>
        <p:spPr>
          <a:xfrm>
            <a:off x="16285009" y="1077011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67" name="bg object 10767"/>
          <p:cNvSpPr/>
          <p:nvPr/>
        </p:nvSpPr>
        <p:spPr>
          <a:xfrm>
            <a:off x="16301838" y="1077011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68" name="bg object 10768"/>
          <p:cNvSpPr/>
          <p:nvPr/>
        </p:nvSpPr>
        <p:spPr>
          <a:xfrm>
            <a:off x="16285011" y="1078911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69" name="bg object 10769"/>
          <p:cNvSpPr/>
          <p:nvPr/>
        </p:nvSpPr>
        <p:spPr>
          <a:xfrm>
            <a:off x="16282387" y="1076172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70" name="bg object 10770"/>
          <p:cNvSpPr/>
          <p:nvPr/>
        </p:nvSpPr>
        <p:spPr>
          <a:xfrm>
            <a:off x="16282387" y="1076172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71" name="bg object 10771"/>
          <p:cNvSpPr/>
          <p:nvPr/>
        </p:nvSpPr>
        <p:spPr>
          <a:xfrm>
            <a:off x="16299217" y="1076172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72" name="bg object 10772"/>
          <p:cNvSpPr/>
          <p:nvPr/>
        </p:nvSpPr>
        <p:spPr>
          <a:xfrm>
            <a:off x="16282390" y="1078074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73" name="bg object 10773"/>
          <p:cNvSpPr/>
          <p:nvPr/>
        </p:nvSpPr>
        <p:spPr>
          <a:xfrm>
            <a:off x="16280221" y="1051865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74" name="bg object 10774"/>
          <p:cNvSpPr/>
          <p:nvPr/>
        </p:nvSpPr>
        <p:spPr>
          <a:xfrm>
            <a:off x="16280221" y="1053765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75" name="bg object 10775"/>
          <p:cNvSpPr/>
          <p:nvPr/>
        </p:nvSpPr>
        <p:spPr>
          <a:xfrm>
            <a:off x="16297051" y="1051864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76" name="bg object 10776"/>
          <p:cNvSpPr/>
          <p:nvPr/>
        </p:nvSpPr>
        <p:spPr>
          <a:xfrm>
            <a:off x="16280224" y="1051865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77" name="bg object 10777"/>
          <p:cNvSpPr/>
          <p:nvPr/>
        </p:nvSpPr>
        <p:spPr>
          <a:xfrm>
            <a:off x="16282842" y="1051026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78" name="bg object 10778"/>
          <p:cNvSpPr/>
          <p:nvPr/>
        </p:nvSpPr>
        <p:spPr>
          <a:xfrm>
            <a:off x="16282842" y="1052927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79" name="bg object 10779"/>
          <p:cNvSpPr/>
          <p:nvPr/>
        </p:nvSpPr>
        <p:spPr>
          <a:xfrm>
            <a:off x="16299673" y="1051026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80" name="bg object 10780"/>
          <p:cNvSpPr/>
          <p:nvPr/>
        </p:nvSpPr>
        <p:spPr>
          <a:xfrm>
            <a:off x="16282846" y="1051026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781" name="bg object 10781"/>
          <p:cNvPicPr/>
          <p:nvPr/>
        </p:nvPicPr>
        <p:blipFill>
          <a:blip r:embed="rId258" cstate="print"/>
          <a:stretch>
            <a:fillRect/>
          </a:stretch>
        </p:blipFill>
        <p:spPr>
          <a:xfrm>
            <a:off x="16649700" y="10785075"/>
            <a:ext cx="123021" cy="173649"/>
          </a:xfrm>
          <a:prstGeom prst="rect">
            <a:avLst/>
          </a:prstGeom>
        </p:spPr>
      </p:pic>
      <p:sp>
        <p:nvSpPr>
          <p:cNvPr id="10782" name="bg object 10782"/>
          <p:cNvSpPr/>
          <p:nvPr/>
        </p:nvSpPr>
        <p:spPr>
          <a:xfrm>
            <a:off x="16412869" y="10166988"/>
            <a:ext cx="1905" cy="3810"/>
          </a:xfrm>
          <a:custGeom>
            <a:avLst/>
            <a:gdLst/>
            <a:ahLst/>
            <a:cxnLst/>
            <a:rect l="l" t="t" r="r" b="b"/>
            <a:pathLst>
              <a:path w="1905" h="3809">
                <a:moveTo>
                  <a:pt x="1473" y="0"/>
                </a:moveTo>
                <a:lnTo>
                  <a:pt x="0" y="35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83" name="bg object 10783"/>
          <p:cNvSpPr/>
          <p:nvPr/>
        </p:nvSpPr>
        <p:spPr>
          <a:xfrm>
            <a:off x="16409277" y="10170575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3594" y="0"/>
                </a:moveTo>
                <a:lnTo>
                  <a:pt x="0" y="14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84" name="bg object 10784"/>
          <p:cNvSpPr/>
          <p:nvPr/>
        </p:nvSpPr>
        <p:spPr>
          <a:xfrm>
            <a:off x="16405116" y="10172063"/>
            <a:ext cx="4445" cy="0"/>
          </a:xfrm>
          <a:custGeom>
            <a:avLst/>
            <a:gdLst/>
            <a:ahLst/>
            <a:cxnLst/>
            <a:rect l="l" t="t" r="r" b="b"/>
            <a:pathLst>
              <a:path w="4444">
                <a:moveTo>
                  <a:pt x="41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85" name="bg object 10785"/>
          <p:cNvSpPr/>
          <p:nvPr/>
        </p:nvSpPr>
        <p:spPr>
          <a:xfrm>
            <a:off x="16405118" y="10172063"/>
            <a:ext cx="0" cy="3810"/>
          </a:xfrm>
          <a:custGeom>
            <a:avLst/>
            <a:gdLst/>
            <a:ahLst/>
            <a:cxnLst/>
            <a:rect l="l" t="t" r="r" b="b"/>
            <a:pathLst>
              <a:path h="3809">
                <a:moveTo>
                  <a:pt x="0" y="0"/>
                </a:moveTo>
                <a:lnTo>
                  <a:pt x="0" y="33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86" name="bg object 10786"/>
          <p:cNvSpPr/>
          <p:nvPr/>
        </p:nvSpPr>
        <p:spPr>
          <a:xfrm>
            <a:off x="16390843" y="10175446"/>
            <a:ext cx="14604" cy="635"/>
          </a:xfrm>
          <a:custGeom>
            <a:avLst/>
            <a:gdLst/>
            <a:ahLst/>
            <a:cxnLst/>
            <a:rect l="l" t="t" r="r" b="b"/>
            <a:pathLst>
              <a:path w="14605" h="634">
                <a:moveTo>
                  <a:pt x="14274" y="0"/>
                </a:moveTo>
                <a:lnTo>
                  <a:pt x="0" y="1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87" name="bg object 10787"/>
          <p:cNvSpPr/>
          <p:nvPr/>
        </p:nvSpPr>
        <p:spPr>
          <a:xfrm>
            <a:off x="16376702" y="10175599"/>
            <a:ext cx="14604" cy="635"/>
          </a:xfrm>
          <a:custGeom>
            <a:avLst/>
            <a:gdLst/>
            <a:ahLst/>
            <a:cxnLst/>
            <a:rect l="l" t="t" r="r" b="b"/>
            <a:pathLst>
              <a:path w="14605" h="634">
                <a:moveTo>
                  <a:pt x="14147" y="0"/>
                </a:moveTo>
                <a:lnTo>
                  <a:pt x="0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88" name="bg object 10788"/>
          <p:cNvSpPr/>
          <p:nvPr/>
        </p:nvSpPr>
        <p:spPr>
          <a:xfrm>
            <a:off x="16304983" y="10175667"/>
            <a:ext cx="71755" cy="635"/>
          </a:xfrm>
          <a:custGeom>
            <a:avLst/>
            <a:gdLst/>
            <a:ahLst/>
            <a:cxnLst/>
            <a:rect l="l" t="t" r="r" b="b"/>
            <a:pathLst>
              <a:path w="71755" h="634">
                <a:moveTo>
                  <a:pt x="71715" y="0"/>
                </a:moveTo>
                <a:lnTo>
                  <a:pt x="0" y="4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89" name="bg object 10789"/>
          <p:cNvSpPr/>
          <p:nvPr/>
        </p:nvSpPr>
        <p:spPr>
          <a:xfrm>
            <a:off x="16304283" y="10067871"/>
            <a:ext cx="1270" cy="108585"/>
          </a:xfrm>
          <a:custGeom>
            <a:avLst/>
            <a:gdLst/>
            <a:ahLst/>
            <a:cxnLst/>
            <a:rect l="l" t="t" r="r" b="b"/>
            <a:pathLst>
              <a:path w="1269" h="108584">
                <a:moveTo>
                  <a:pt x="698" y="1082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90" name="bg object 10790"/>
          <p:cNvSpPr/>
          <p:nvPr/>
        </p:nvSpPr>
        <p:spPr>
          <a:xfrm>
            <a:off x="16304287" y="10067353"/>
            <a:ext cx="86360" cy="635"/>
          </a:xfrm>
          <a:custGeom>
            <a:avLst/>
            <a:gdLst/>
            <a:ahLst/>
            <a:cxnLst/>
            <a:rect l="l" t="t" r="r" b="b"/>
            <a:pathLst>
              <a:path w="86359" h="634">
                <a:moveTo>
                  <a:pt x="0" y="520"/>
                </a:moveTo>
                <a:lnTo>
                  <a:pt x="858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91" name="bg object 10791"/>
          <p:cNvSpPr/>
          <p:nvPr/>
        </p:nvSpPr>
        <p:spPr>
          <a:xfrm>
            <a:off x="16390155" y="10067197"/>
            <a:ext cx="14604" cy="635"/>
          </a:xfrm>
          <a:custGeom>
            <a:avLst/>
            <a:gdLst/>
            <a:ahLst/>
            <a:cxnLst/>
            <a:rect l="l" t="t" r="r" b="b"/>
            <a:pathLst>
              <a:path w="14605" h="634">
                <a:moveTo>
                  <a:pt x="0" y="152"/>
                </a:moveTo>
                <a:lnTo>
                  <a:pt x="143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92" name="bg object 10792"/>
          <p:cNvSpPr/>
          <p:nvPr/>
        </p:nvSpPr>
        <p:spPr>
          <a:xfrm>
            <a:off x="16404474" y="10067198"/>
            <a:ext cx="635" cy="3810"/>
          </a:xfrm>
          <a:custGeom>
            <a:avLst/>
            <a:gdLst/>
            <a:ahLst/>
            <a:cxnLst/>
            <a:rect l="l" t="t" r="r" b="b"/>
            <a:pathLst>
              <a:path w="634" h="3809">
                <a:moveTo>
                  <a:pt x="0" y="0"/>
                </a:moveTo>
                <a:lnTo>
                  <a:pt x="38" y="33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93" name="bg object 10793"/>
          <p:cNvSpPr/>
          <p:nvPr/>
        </p:nvSpPr>
        <p:spPr>
          <a:xfrm>
            <a:off x="16404508" y="10070581"/>
            <a:ext cx="4445" cy="635"/>
          </a:xfrm>
          <a:custGeom>
            <a:avLst/>
            <a:gdLst/>
            <a:ahLst/>
            <a:cxnLst/>
            <a:rect l="l" t="t" r="r" b="b"/>
            <a:pathLst>
              <a:path w="4444" h="634">
                <a:moveTo>
                  <a:pt x="0" y="0"/>
                </a:moveTo>
                <a:lnTo>
                  <a:pt x="4267" y="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94" name="bg object 10794"/>
          <p:cNvSpPr/>
          <p:nvPr/>
        </p:nvSpPr>
        <p:spPr>
          <a:xfrm>
            <a:off x="16408775" y="10070598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0" y="0"/>
                </a:moveTo>
                <a:lnTo>
                  <a:pt x="3555" y="14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95" name="bg object 10795"/>
          <p:cNvSpPr/>
          <p:nvPr/>
        </p:nvSpPr>
        <p:spPr>
          <a:xfrm>
            <a:off x="16412327" y="10072069"/>
            <a:ext cx="1905" cy="3810"/>
          </a:xfrm>
          <a:custGeom>
            <a:avLst/>
            <a:gdLst/>
            <a:ahLst/>
            <a:cxnLst/>
            <a:rect l="l" t="t" r="r" b="b"/>
            <a:pathLst>
              <a:path w="1905" h="3809">
                <a:moveTo>
                  <a:pt x="0" y="0"/>
                </a:moveTo>
                <a:lnTo>
                  <a:pt x="1485" y="35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96" name="bg object 10796"/>
          <p:cNvSpPr/>
          <p:nvPr/>
        </p:nvSpPr>
        <p:spPr>
          <a:xfrm>
            <a:off x="16282419" y="1033872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97" name="bg object 10797"/>
          <p:cNvSpPr/>
          <p:nvPr/>
        </p:nvSpPr>
        <p:spPr>
          <a:xfrm>
            <a:off x="16282419" y="1033872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98" name="bg object 10798"/>
          <p:cNvSpPr/>
          <p:nvPr/>
        </p:nvSpPr>
        <p:spPr>
          <a:xfrm>
            <a:off x="16299260" y="1033872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99" name="bg object 10799"/>
          <p:cNvSpPr/>
          <p:nvPr/>
        </p:nvSpPr>
        <p:spPr>
          <a:xfrm>
            <a:off x="16282420" y="1035775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3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00" name="bg object 10800"/>
          <p:cNvSpPr/>
          <p:nvPr/>
        </p:nvSpPr>
        <p:spPr>
          <a:xfrm>
            <a:off x="16279795" y="1033035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01" name="bg object 10801"/>
          <p:cNvSpPr/>
          <p:nvPr/>
        </p:nvSpPr>
        <p:spPr>
          <a:xfrm>
            <a:off x="16279795" y="1033035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02" name="bg object 10802"/>
          <p:cNvSpPr/>
          <p:nvPr/>
        </p:nvSpPr>
        <p:spPr>
          <a:xfrm>
            <a:off x="16296637" y="1033035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03" name="bg object 10803"/>
          <p:cNvSpPr/>
          <p:nvPr/>
        </p:nvSpPr>
        <p:spPr>
          <a:xfrm>
            <a:off x="16279797" y="1034936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3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04" name="bg object 10804"/>
          <p:cNvSpPr/>
          <p:nvPr/>
        </p:nvSpPr>
        <p:spPr>
          <a:xfrm>
            <a:off x="16285517" y="1016548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05" name="bg object 10805"/>
          <p:cNvSpPr/>
          <p:nvPr/>
        </p:nvSpPr>
        <p:spPr>
          <a:xfrm>
            <a:off x="16285517" y="1018451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06" name="bg object 10806"/>
          <p:cNvSpPr/>
          <p:nvPr/>
        </p:nvSpPr>
        <p:spPr>
          <a:xfrm>
            <a:off x="16302358" y="1016547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07" name="bg object 10807"/>
          <p:cNvSpPr/>
          <p:nvPr/>
        </p:nvSpPr>
        <p:spPr>
          <a:xfrm>
            <a:off x="16285518" y="1016548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3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08" name="bg object 10808"/>
          <p:cNvSpPr/>
          <p:nvPr/>
        </p:nvSpPr>
        <p:spPr>
          <a:xfrm>
            <a:off x="16288141" y="1015711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09" name="bg object 10809"/>
          <p:cNvSpPr/>
          <p:nvPr/>
        </p:nvSpPr>
        <p:spPr>
          <a:xfrm>
            <a:off x="16288141" y="1017612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10" name="bg object 10810"/>
          <p:cNvSpPr/>
          <p:nvPr/>
        </p:nvSpPr>
        <p:spPr>
          <a:xfrm>
            <a:off x="16304983" y="1015711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11" name="bg object 10811"/>
          <p:cNvSpPr/>
          <p:nvPr/>
        </p:nvSpPr>
        <p:spPr>
          <a:xfrm>
            <a:off x="16288143" y="1015711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3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12" name="bg object 10812"/>
          <p:cNvSpPr/>
          <p:nvPr/>
        </p:nvSpPr>
        <p:spPr>
          <a:xfrm>
            <a:off x="16284773" y="1001799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13" name="bg object 10813"/>
          <p:cNvSpPr/>
          <p:nvPr/>
        </p:nvSpPr>
        <p:spPr>
          <a:xfrm>
            <a:off x="16284773" y="1001798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14" name="bg object 10814"/>
          <p:cNvSpPr/>
          <p:nvPr/>
        </p:nvSpPr>
        <p:spPr>
          <a:xfrm>
            <a:off x="16301614" y="1001798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15" name="bg object 10815"/>
          <p:cNvSpPr/>
          <p:nvPr/>
        </p:nvSpPr>
        <p:spPr>
          <a:xfrm>
            <a:off x="16284774" y="1003700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3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16" name="bg object 10816"/>
          <p:cNvSpPr/>
          <p:nvPr/>
        </p:nvSpPr>
        <p:spPr>
          <a:xfrm>
            <a:off x="16287395" y="1002635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17" name="bg object 10817"/>
          <p:cNvSpPr/>
          <p:nvPr/>
        </p:nvSpPr>
        <p:spPr>
          <a:xfrm>
            <a:off x="16287395" y="1002636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18" name="bg object 10818"/>
          <p:cNvSpPr/>
          <p:nvPr/>
        </p:nvSpPr>
        <p:spPr>
          <a:xfrm>
            <a:off x="16304238" y="1002636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19" name="bg object 10819"/>
          <p:cNvSpPr/>
          <p:nvPr/>
        </p:nvSpPr>
        <p:spPr>
          <a:xfrm>
            <a:off x="16287398" y="1004539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3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820" name="bg object 10820"/>
          <p:cNvPicPr/>
          <p:nvPr/>
        </p:nvPicPr>
        <p:blipFill>
          <a:blip r:embed="rId259" cstate="print"/>
          <a:stretch>
            <a:fillRect/>
          </a:stretch>
        </p:blipFill>
        <p:spPr>
          <a:xfrm>
            <a:off x="16634460" y="9347978"/>
            <a:ext cx="126067" cy="115688"/>
          </a:xfrm>
          <a:prstGeom prst="rect">
            <a:avLst/>
          </a:prstGeom>
        </p:spPr>
      </p:pic>
      <p:sp>
        <p:nvSpPr>
          <p:cNvPr id="10821" name="bg object 10821"/>
          <p:cNvSpPr/>
          <p:nvPr/>
        </p:nvSpPr>
        <p:spPr>
          <a:xfrm>
            <a:off x="16392840" y="9876063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2959" y="0"/>
                </a:moveTo>
                <a:lnTo>
                  <a:pt x="0" y="33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22" name="bg object 10822"/>
          <p:cNvSpPr/>
          <p:nvPr/>
        </p:nvSpPr>
        <p:spPr>
          <a:xfrm>
            <a:off x="16388396" y="9879361"/>
            <a:ext cx="4445" cy="635"/>
          </a:xfrm>
          <a:custGeom>
            <a:avLst/>
            <a:gdLst/>
            <a:ahLst/>
            <a:cxnLst/>
            <a:rect l="l" t="t" r="r" b="b"/>
            <a:pathLst>
              <a:path w="4444" h="634">
                <a:moveTo>
                  <a:pt x="4444" y="0"/>
                </a:moveTo>
                <a:lnTo>
                  <a:pt x="0" y="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23" name="bg object 10823"/>
          <p:cNvSpPr/>
          <p:nvPr/>
        </p:nvSpPr>
        <p:spPr>
          <a:xfrm>
            <a:off x="16388392" y="9879445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0" y="0"/>
                </a:moveTo>
                <a:lnTo>
                  <a:pt x="63" y="48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24" name="bg object 10824"/>
          <p:cNvSpPr/>
          <p:nvPr/>
        </p:nvSpPr>
        <p:spPr>
          <a:xfrm>
            <a:off x="16304235" y="9884265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84224" y="0"/>
                </a:moveTo>
                <a:lnTo>
                  <a:pt x="0" y="2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25" name="bg object 10825"/>
          <p:cNvSpPr/>
          <p:nvPr/>
        </p:nvSpPr>
        <p:spPr>
          <a:xfrm>
            <a:off x="16304200" y="9839188"/>
            <a:ext cx="635" cy="45720"/>
          </a:xfrm>
          <a:custGeom>
            <a:avLst/>
            <a:gdLst/>
            <a:ahLst/>
            <a:cxnLst/>
            <a:rect l="l" t="t" r="r" b="b"/>
            <a:pathLst>
              <a:path w="634" h="45720">
                <a:moveTo>
                  <a:pt x="38" y="453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26" name="bg object 10826"/>
          <p:cNvSpPr/>
          <p:nvPr/>
        </p:nvSpPr>
        <p:spPr>
          <a:xfrm>
            <a:off x="16304203" y="9838895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0" y="292"/>
                </a:moveTo>
                <a:lnTo>
                  <a:pt x="842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27" name="bg object 10827"/>
          <p:cNvSpPr/>
          <p:nvPr/>
        </p:nvSpPr>
        <p:spPr>
          <a:xfrm>
            <a:off x="16388414" y="9838900"/>
            <a:ext cx="635" cy="5715"/>
          </a:xfrm>
          <a:custGeom>
            <a:avLst/>
            <a:gdLst/>
            <a:ahLst/>
            <a:cxnLst/>
            <a:rect l="l" t="t" r="r" b="b"/>
            <a:pathLst>
              <a:path w="634" h="5715">
                <a:moveTo>
                  <a:pt x="12" y="0"/>
                </a:moveTo>
                <a:lnTo>
                  <a:pt x="0" y="51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28" name="bg object 10828"/>
          <p:cNvSpPr/>
          <p:nvPr/>
        </p:nvSpPr>
        <p:spPr>
          <a:xfrm>
            <a:off x="16388409" y="9844041"/>
            <a:ext cx="5080" cy="635"/>
          </a:xfrm>
          <a:custGeom>
            <a:avLst/>
            <a:gdLst/>
            <a:ahLst/>
            <a:cxnLst/>
            <a:rect l="l" t="t" r="r" b="b"/>
            <a:pathLst>
              <a:path w="5080" h="634">
                <a:moveTo>
                  <a:pt x="0" y="0"/>
                </a:moveTo>
                <a:lnTo>
                  <a:pt x="5003" y="5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29" name="bg object 10829"/>
          <p:cNvSpPr/>
          <p:nvPr/>
        </p:nvSpPr>
        <p:spPr>
          <a:xfrm>
            <a:off x="16393415" y="9844564"/>
            <a:ext cx="2540" cy="5080"/>
          </a:xfrm>
          <a:custGeom>
            <a:avLst/>
            <a:gdLst/>
            <a:ahLst/>
            <a:cxnLst/>
            <a:rect l="l" t="t" r="r" b="b"/>
            <a:pathLst>
              <a:path w="2540" h="5079">
                <a:moveTo>
                  <a:pt x="0" y="0"/>
                </a:moveTo>
                <a:lnTo>
                  <a:pt x="2387" y="44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30" name="bg object 10830"/>
          <p:cNvSpPr/>
          <p:nvPr/>
        </p:nvSpPr>
        <p:spPr>
          <a:xfrm>
            <a:off x="16395799" y="9849028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70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31" name="bg object 10831"/>
          <p:cNvSpPr/>
          <p:nvPr/>
        </p:nvSpPr>
        <p:spPr>
          <a:xfrm>
            <a:off x="16392537" y="9667250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2959" y="0"/>
                </a:moveTo>
                <a:lnTo>
                  <a:pt x="0" y="33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32" name="bg object 10832"/>
          <p:cNvSpPr/>
          <p:nvPr/>
        </p:nvSpPr>
        <p:spPr>
          <a:xfrm>
            <a:off x="16388105" y="9670546"/>
            <a:ext cx="4445" cy="635"/>
          </a:xfrm>
          <a:custGeom>
            <a:avLst/>
            <a:gdLst/>
            <a:ahLst/>
            <a:cxnLst/>
            <a:rect l="l" t="t" r="r" b="b"/>
            <a:pathLst>
              <a:path w="4444" h="634">
                <a:moveTo>
                  <a:pt x="4432" y="0"/>
                </a:moveTo>
                <a:lnTo>
                  <a:pt x="0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33" name="bg object 10833"/>
          <p:cNvSpPr/>
          <p:nvPr/>
        </p:nvSpPr>
        <p:spPr>
          <a:xfrm>
            <a:off x="16388106" y="9670614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0" y="0"/>
                </a:moveTo>
                <a:lnTo>
                  <a:pt x="50" y="48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34" name="bg object 10834"/>
          <p:cNvSpPr/>
          <p:nvPr/>
        </p:nvSpPr>
        <p:spPr>
          <a:xfrm>
            <a:off x="16303931" y="9675450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84224" y="0"/>
                </a:moveTo>
                <a:lnTo>
                  <a:pt x="0" y="2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35" name="bg object 10835"/>
          <p:cNvSpPr/>
          <p:nvPr/>
        </p:nvSpPr>
        <p:spPr>
          <a:xfrm>
            <a:off x="16303916" y="9630064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0" y="292"/>
                </a:moveTo>
                <a:lnTo>
                  <a:pt x="842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36" name="bg object 10836"/>
          <p:cNvSpPr/>
          <p:nvPr/>
        </p:nvSpPr>
        <p:spPr>
          <a:xfrm>
            <a:off x="16388110" y="9630069"/>
            <a:ext cx="635" cy="5715"/>
          </a:xfrm>
          <a:custGeom>
            <a:avLst/>
            <a:gdLst/>
            <a:ahLst/>
            <a:cxnLst/>
            <a:rect l="l" t="t" r="r" b="b"/>
            <a:pathLst>
              <a:path w="634" h="5715">
                <a:moveTo>
                  <a:pt x="12" y="0"/>
                </a:moveTo>
                <a:lnTo>
                  <a:pt x="0" y="51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37" name="bg object 10837"/>
          <p:cNvSpPr/>
          <p:nvPr/>
        </p:nvSpPr>
        <p:spPr>
          <a:xfrm>
            <a:off x="16388106" y="9635208"/>
            <a:ext cx="5080" cy="635"/>
          </a:xfrm>
          <a:custGeom>
            <a:avLst/>
            <a:gdLst/>
            <a:ahLst/>
            <a:cxnLst/>
            <a:rect l="l" t="t" r="r" b="b"/>
            <a:pathLst>
              <a:path w="5080" h="634">
                <a:moveTo>
                  <a:pt x="0" y="0"/>
                </a:moveTo>
                <a:lnTo>
                  <a:pt x="5029" y="5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38" name="bg object 10838"/>
          <p:cNvSpPr/>
          <p:nvPr/>
        </p:nvSpPr>
        <p:spPr>
          <a:xfrm>
            <a:off x="16393129" y="9635751"/>
            <a:ext cx="2540" cy="4445"/>
          </a:xfrm>
          <a:custGeom>
            <a:avLst/>
            <a:gdLst/>
            <a:ahLst/>
            <a:cxnLst/>
            <a:rect l="l" t="t" r="r" b="b"/>
            <a:pathLst>
              <a:path w="2540" h="4445">
                <a:moveTo>
                  <a:pt x="0" y="0"/>
                </a:moveTo>
                <a:lnTo>
                  <a:pt x="2362" y="44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39" name="bg object 10839"/>
          <p:cNvSpPr/>
          <p:nvPr/>
        </p:nvSpPr>
        <p:spPr>
          <a:xfrm>
            <a:off x="16395496" y="9640197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70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40" name="bg object 10840"/>
          <p:cNvSpPr/>
          <p:nvPr/>
        </p:nvSpPr>
        <p:spPr>
          <a:xfrm>
            <a:off x="16287410" y="986554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41" name="bg object 10841"/>
          <p:cNvSpPr/>
          <p:nvPr/>
        </p:nvSpPr>
        <p:spPr>
          <a:xfrm>
            <a:off x="16287410" y="988455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42" name="bg object 10842"/>
          <p:cNvSpPr/>
          <p:nvPr/>
        </p:nvSpPr>
        <p:spPr>
          <a:xfrm>
            <a:off x="16304238" y="986555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43" name="bg object 10843"/>
          <p:cNvSpPr/>
          <p:nvPr/>
        </p:nvSpPr>
        <p:spPr>
          <a:xfrm>
            <a:off x="16287411" y="986554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44" name="bg object 10844"/>
          <p:cNvSpPr/>
          <p:nvPr/>
        </p:nvSpPr>
        <p:spPr>
          <a:xfrm>
            <a:off x="16284789" y="987393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45" name="bg object 10845"/>
          <p:cNvSpPr/>
          <p:nvPr/>
        </p:nvSpPr>
        <p:spPr>
          <a:xfrm>
            <a:off x="16284789" y="989293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46" name="bg object 10846"/>
          <p:cNvSpPr/>
          <p:nvPr/>
        </p:nvSpPr>
        <p:spPr>
          <a:xfrm>
            <a:off x="16301616" y="987394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47" name="bg object 10847"/>
          <p:cNvSpPr/>
          <p:nvPr/>
        </p:nvSpPr>
        <p:spPr>
          <a:xfrm>
            <a:off x="16284789" y="987393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48" name="bg object 10848"/>
          <p:cNvSpPr/>
          <p:nvPr/>
        </p:nvSpPr>
        <p:spPr>
          <a:xfrm>
            <a:off x="16287377" y="983919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49" name="bg object 10849"/>
          <p:cNvSpPr/>
          <p:nvPr/>
        </p:nvSpPr>
        <p:spPr>
          <a:xfrm>
            <a:off x="16287377" y="983918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50" name="bg object 10850"/>
          <p:cNvSpPr/>
          <p:nvPr/>
        </p:nvSpPr>
        <p:spPr>
          <a:xfrm>
            <a:off x="16304204" y="983918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51" name="bg object 10851"/>
          <p:cNvSpPr/>
          <p:nvPr/>
        </p:nvSpPr>
        <p:spPr>
          <a:xfrm>
            <a:off x="16287377" y="985819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52" name="bg object 10852"/>
          <p:cNvSpPr/>
          <p:nvPr/>
        </p:nvSpPr>
        <p:spPr>
          <a:xfrm>
            <a:off x="16284754" y="983079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53" name="bg object 10853"/>
          <p:cNvSpPr/>
          <p:nvPr/>
        </p:nvSpPr>
        <p:spPr>
          <a:xfrm>
            <a:off x="16284754" y="983080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54" name="bg object 10854"/>
          <p:cNvSpPr/>
          <p:nvPr/>
        </p:nvSpPr>
        <p:spPr>
          <a:xfrm>
            <a:off x="16301581" y="983080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55" name="bg object 10855"/>
          <p:cNvSpPr/>
          <p:nvPr/>
        </p:nvSpPr>
        <p:spPr>
          <a:xfrm>
            <a:off x="16284754" y="984980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56" name="bg object 10856"/>
          <p:cNvSpPr/>
          <p:nvPr/>
        </p:nvSpPr>
        <p:spPr>
          <a:xfrm>
            <a:off x="16287087" y="963036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57" name="bg object 10857"/>
          <p:cNvSpPr/>
          <p:nvPr/>
        </p:nvSpPr>
        <p:spPr>
          <a:xfrm>
            <a:off x="16287087" y="963035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58" name="bg object 10858"/>
          <p:cNvSpPr/>
          <p:nvPr/>
        </p:nvSpPr>
        <p:spPr>
          <a:xfrm>
            <a:off x="16303915" y="963035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59" name="bg object 10859"/>
          <p:cNvSpPr/>
          <p:nvPr/>
        </p:nvSpPr>
        <p:spPr>
          <a:xfrm>
            <a:off x="16287088" y="964936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60" name="bg object 10860"/>
          <p:cNvSpPr/>
          <p:nvPr/>
        </p:nvSpPr>
        <p:spPr>
          <a:xfrm>
            <a:off x="16284466" y="962196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61" name="bg object 10861"/>
          <p:cNvSpPr/>
          <p:nvPr/>
        </p:nvSpPr>
        <p:spPr>
          <a:xfrm>
            <a:off x="16284466" y="962196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62" name="bg object 10862"/>
          <p:cNvSpPr/>
          <p:nvPr/>
        </p:nvSpPr>
        <p:spPr>
          <a:xfrm>
            <a:off x="16301294" y="962196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63" name="bg object 10863"/>
          <p:cNvSpPr/>
          <p:nvPr/>
        </p:nvSpPr>
        <p:spPr>
          <a:xfrm>
            <a:off x="16284467" y="964099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64" name="bg object 10864"/>
          <p:cNvSpPr/>
          <p:nvPr/>
        </p:nvSpPr>
        <p:spPr>
          <a:xfrm>
            <a:off x="16284266" y="948029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65" name="bg object 10865"/>
          <p:cNvSpPr/>
          <p:nvPr/>
        </p:nvSpPr>
        <p:spPr>
          <a:xfrm>
            <a:off x="16284266" y="949930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66" name="bg object 10866"/>
          <p:cNvSpPr/>
          <p:nvPr/>
        </p:nvSpPr>
        <p:spPr>
          <a:xfrm>
            <a:off x="16301092" y="948030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67" name="bg object 10867"/>
          <p:cNvSpPr/>
          <p:nvPr/>
        </p:nvSpPr>
        <p:spPr>
          <a:xfrm>
            <a:off x="16284265" y="948029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68" name="bg object 10868"/>
          <p:cNvSpPr/>
          <p:nvPr/>
        </p:nvSpPr>
        <p:spPr>
          <a:xfrm>
            <a:off x="16286887" y="947191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69" name="bg object 10869"/>
          <p:cNvSpPr/>
          <p:nvPr/>
        </p:nvSpPr>
        <p:spPr>
          <a:xfrm>
            <a:off x="16286887" y="949091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70" name="bg object 10870"/>
          <p:cNvSpPr/>
          <p:nvPr/>
        </p:nvSpPr>
        <p:spPr>
          <a:xfrm>
            <a:off x="16303713" y="947191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71" name="bg object 10871"/>
          <p:cNvSpPr/>
          <p:nvPr/>
        </p:nvSpPr>
        <p:spPr>
          <a:xfrm>
            <a:off x="16286886" y="947191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72" name="bg object 10872"/>
          <p:cNvSpPr/>
          <p:nvPr/>
        </p:nvSpPr>
        <p:spPr>
          <a:xfrm>
            <a:off x="16284534" y="966510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73" name="bg object 10873"/>
          <p:cNvSpPr/>
          <p:nvPr/>
        </p:nvSpPr>
        <p:spPr>
          <a:xfrm>
            <a:off x="16284534" y="968410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74" name="bg object 10874"/>
          <p:cNvSpPr/>
          <p:nvPr/>
        </p:nvSpPr>
        <p:spPr>
          <a:xfrm>
            <a:off x="16301360" y="966510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75" name="bg object 10875"/>
          <p:cNvSpPr/>
          <p:nvPr/>
        </p:nvSpPr>
        <p:spPr>
          <a:xfrm>
            <a:off x="16284533" y="966510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76" name="bg object 10876"/>
          <p:cNvSpPr/>
          <p:nvPr/>
        </p:nvSpPr>
        <p:spPr>
          <a:xfrm>
            <a:off x="16287155" y="965671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77" name="bg object 10877"/>
          <p:cNvSpPr/>
          <p:nvPr/>
        </p:nvSpPr>
        <p:spPr>
          <a:xfrm>
            <a:off x="16287155" y="967572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78" name="bg object 10878"/>
          <p:cNvSpPr/>
          <p:nvPr/>
        </p:nvSpPr>
        <p:spPr>
          <a:xfrm>
            <a:off x="16303984" y="965672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79" name="bg object 10879"/>
          <p:cNvSpPr/>
          <p:nvPr/>
        </p:nvSpPr>
        <p:spPr>
          <a:xfrm>
            <a:off x="16287157" y="965671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80" name="bg object 10880"/>
          <p:cNvSpPr/>
          <p:nvPr/>
        </p:nvSpPr>
        <p:spPr>
          <a:xfrm>
            <a:off x="16391674" y="9170136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2959" y="0"/>
                </a:moveTo>
                <a:lnTo>
                  <a:pt x="0" y="33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81" name="bg object 10881"/>
          <p:cNvSpPr/>
          <p:nvPr/>
        </p:nvSpPr>
        <p:spPr>
          <a:xfrm>
            <a:off x="16387228" y="9173434"/>
            <a:ext cx="4445" cy="635"/>
          </a:xfrm>
          <a:custGeom>
            <a:avLst/>
            <a:gdLst/>
            <a:ahLst/>
            <a:cxnLst/>
            <a:rect l="l" t="t" r="r" b="b"/>
            <a:pathLst>
              <a:path w="4444" h="634">
                <a:moveTo>
                  <a:pt x="4444" y="0"/>
                </a:moveTo>
                <a:lnTo>
                  <a:pt x="0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82" name="bg object 10882"/>
          <p:cNvSpPr/>
          <p:nvPr/>
        </p:nvSpPr>
        <p:spPr>
          <a:xfrm>
            <a:off x="16387225" y="9173501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0" y="0"/>
                </a:moveTo>
                <a:lnTo>
                  <a:pt x="50" y="48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83" name="bg object 10883"/>
          <p:cNvSpPr/>
          <p:nvPr/>
        </p:nvSpPr>
        <p:spPr>
          <a:xfrm>
            <a:off x="16303077" y="9178337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84198" y="0"/>
                </a:moveTo>
                <a:lnTo>
                  <a:pt x="0" y="2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884" name="bg object 10884"/>
          <p:cNvPicPr/>
          <p:nvPr/>
        </p:nvPicPr>
        <p:blipFill>
          <a:blip r:embed="rId260" cstate="print"/>
          <a:stretch>
            <a:fillRect/>
          </a:stretch>
        </p:blipFill>
        <p:spPr>
          <a:xfrm>
            <a:off x="3764279" y="6551509"/>
            <a:ext cx="80674" cy="89722"/>
          </a:xfrm>
          <a:prstGeom prst="rect">
            <a:avLst/>
          </a:prstGeom>
        </p:spPr>
      </p:pic>
      <p:sp>
        <p:nvSpPr>
          <p:cNvPr id="10885" name="bg object 10885"/>
          <p:cNvSpPr/>
          <p:nvPr/>
        </p:nvSpPr>
        <p:spPr>
          <a:xfrm>
            <a:off x="16303034" y="9133248"/>
            <a:ext cx="635" cy="45720"/>
          </a:xfrm>
          <a:custGeom>
            <a:avLst/>
            <a:gdLst/>
            <a:ahLst/>
            <a:cxnLst/>
            <a:rect l="l" t="t" r="r" b="b"/>
            <a:pathLst>
              <a:path w="634" h="45720">
                <a:moveTo>
                  <a:pt x="38" y="4537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86" name="bg object 10886"/>
          <p:cNvSpPr/>
          <p:nvPr/>
        </p:nvSpPr>
        <p:spPr>
          <a:xfrm>
            <a:off x="16303038" y="9132951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0" y="292"/>
                </a:moveTo>
                <a:lnTo>
                  <a:pt x="842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87" name="bg object 10887"/>
          <p:cNvSpPr/>
          <p:nvPr/>
        </p:nvSpPr>
        <p:spPr>
          <a:xfrm>
            <a:off x="16387247" y="9132956"/>
            <a:ext cx="635" cy="5715"/>
          </a:xfrm>
          <a:custGeom>
            <a:avLst/>
            <a:gdLst/>
            <a:ahLst/>
            <a:cxnLst/>
            <a:rect l="l" t="t" r="r" b="b"/>
            <a:pathLst>
              <a:path w="634" h="5715">
                <a:moveTo>
                  <a:pt x="12" y="0"/>
                </a:moveTo>
                <a:lnTo>
                  <a:pt x="0" y="51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88" name="bg object 10888"/>
          <p:cNvSpPr/>
          <p:nvPr/>
        </p:nvSpPr>
        <p:spPr>
          <a:xfrm>
            <a:off x="16387243" y="9138096"/>
            <a:ext cx="5080" cy="635"/>
          </a:xfrm>
          <a:custGeom>
            <a:avLst/>
            <a:gdLst/>
            <a:ahLst/>
            <a:cxnLst/>
            <a:rect l="l" t="t" r="r" b="b"/>
            <a:pathLst>
              <a:path w="5080" h="634">
                <a:moveTo>
                  <a:pt x="0" y="0"/>
                </a:moveTo>
                <a:lnTo>
                  <a:pt x="5003" y="5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89" name="bg object 10889"/>
          <p:cNvSpPr/>
          <p:nvPr/>
        </p:nvSpPr>
        <p:spPr>
          <a:xfrm>
            <a:off x="16392250" y="9138637"/>
            <a:ext cx="2540" cy="4445"/>
          </a:xfrm>
          <a:custGeom>
            <a:avLst/>
            <a:gdLst/>
            <a:ahLst/>
            <a:cxnLst/>
            <a:rect l="l" t="t" r="r" b="b"/>
            <a:pathLst>
              <a:path w="2540" h="4445">
                <a:moveTo>
                  <a:pt x="0" y="0"/>
                </a:moveTo>
                <a:lnTo>
                  <a:pt x="2387" y="44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90" name="bg object 10890"/>
          <p:cNvSpPr/>
          <p:nvPr/>
        </p:nvSpPr>
        <p:spPr>
          <a:xfrm>
            <a:off x="16394634" y="9143083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70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91" name="bg object 10891"/>
          <p:cNvSpPr/>
          <p:nvPr/>
        </p:nvSpPr>
        <p:spPr>
          <a:xfrm>
            <a:off x="16391286" y="8958346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2959" y="0"/>
                </a:moveTo>
                <a:lnTo>
                  <a:pt x="0" y="33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92" name="bg object 10892"/>
          <p:cNvSpPr/>
          <p:nvPr/>
        </p:nvSpPr>
        <p:spPr>
          <a:xfrm>
            <a:off x="16386854" y="8961644"/>
            <a:ext cx="4445" cy="635"/>
          </a:xfrm>
          <a:custGeom>
            <a:avLst/>
            <a:gdLst/>
            <a:ahLst/>
            <a:cxnLst/>
            <a:rect l="l" t="t" r="r" b="b"/>
            <a:pathLst>
              <a:path w="4444" h="634">
                <a:moveTo>
                  <a:pt x="4432" y="0"/>
                </a:moveTo>
                <a:lnTo>
                  <a:pt x="0" y="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93" name="bg object 10893"/>
          <p:cNvSpPr/>
          <p:nvPr/>
        </p:nvSpPr>
        <p:spPr>
          <a:xfrm>
            <a:off x="16386854" y="8961728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0" y="0"/>
                </a:moveTo>
                <a:lnTo>
                  <a:pt x="50" y="48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94" name="bg object 10894"/>
          <p:cNvSpPr/>
          <p:nvPr/>
        </p:nvSpPr>
        <p:spPr>
          <a:xfrm>
            <a:off x="16302680" y="8966548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84224" y="0"/>
                </a:moveTo>
                <a:lnTo>
                  <a:pt x="0" y="2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95" name="bg object 10895"/>
          <p:cNvSpPr/>
          <p:nvPr/>
        </p:nvSpPr>
        <p:spPr>
          <a:xfrm>
            <a:off x="16302670" y="8921472"/>
            <a:ext cx="635" cy="45720"/>
          </a:xfrm>
          <a:custGeom>
            <a:avLst/>
            <a:gdLst/>
            <a:ahLst/>
            <a:cxnLst/>
            <a:rect l="l" t="t" r="r" b="b"/>
            <a:pathLst>
              <a:path w="634" h="45720">
                <a:moveTo>
                  <a:pt x="12" y="453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96" name="bg object 10896"/>
          <p:cNvSpPr/>
          <p:nvPr/>
        </p:nvSpPr>
        <p:spPr>
          <a:xfrm>
            <a:off x="16302665" y="8921178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0" y="292"/>
                </a:moveTo>
                <a:lnTo>
                  <a:pt x="841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97" name="bg object 10897"/>
          <p:cNvSpPr/>
          <p:nvPr/>
        </p:nvSpPr>
        <p:spPr>
          <a:xfrm>
            <a:off x="16386857" y="8921183"/>
            <a:ext cx="635" cy="5715"/>
          </a:xfrm>
          <a:custGeom>
            <a:avLst/>
            <a:gdLst/>
            <a:ahLst/>
            <a:cxnLst/>
            <a:rect l="l" t="t" r="r" b="b"/>
            <a:pathLst>
              <a:path w="634" h="5715">
                <a:moveTo>
                  <a:pt x="12" y="0"/>
                </a:moveTo>
                <a:lnTo>
                  <a:pt x="0" y="51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98" name="bg object 10898"/>
          <p:cNvSpPr/>
          <p:nvPr/>
        </p:nvSpPr>
        <p:spPr>
          <a:xfrm>
            <a:off x="16386854" y="8926324"/>
            <a:ext cx="5080" cy="635"/>
          </a:xfrm>
          <a:custGeom>
            <a:avLst/>
            <a:gdLst/>
            <a:ahLst/>
            <a:cxnLst/>
            <a:rect l="l" t="t" r="r" b="b"/>
            <a:pathLst>
              <a:path w="5080" h="634">
                <a:moveTo>
                  <a:pt x="0" y="0"/>
                </a:moveTo>
                <a:lnTo>
                  <a:pt x="5029" y="5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99" name="bg object 10899"/>
          <p:cNvSpPr/>
          <p:nvPr/>
        </p:nvSpPr>
        <p:spPr>
          <a:xfrm>
            <a:off x="16391878" y="8926847"/>
            <a:ext cx="2540" cy="5080"/>
          </a:xfrm>
          <a:custGeom>
            <a:avLst/>
            <a:gdLst/>
            <a:ahLst/>
            <a:cxnLst/>
            <a:rect l="l" t="t" r="r" b="b"/>
            <a:pathLst>
              <a:path w="2540" h="5079">
                <a:moveTo>
                  <a:pt x="0" y="0"/>
                </a:moveTo>
                <a:lnTo>
                  <a:pt x="2362" y="44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00" name="bg object 10900"/>
          <p:cNvSpPr/>
          <p:nvPr/>
        </p:nvSpPr>
        <p:spPr>
          <a:xfrm>
            <a:off x="16394245" y="8931311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70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01" name="bg object 10901"/>
          <p:cNvSpPr/>
          <p:nvPr/>
        </p:nvSpPr>
        <p:spPr>
          <a:xfrm>
            <a:off x="16286242" y="915960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02" name="bg object 10902"/>
          <p:cNvSpPr/>
          <p:nvPr/>
        </p:nvSpPr>
        <p:spPr>
          <a:xfrm>
            <a:off x="16286242" y="917862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03" name="bg object 10903"/>
          <p:cNvSpPr/>
          <p:nvPr/>
        </p:nvSpPr>
        <p:spPr>
          <a:xfrm>
            <a:off x="16303071" y="915960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04" name="bg object 10904"/>
          <p:cNvSpPr/>
          <p:nvPr/>
        </p:nvSpPr>
        <p:spPr>
          <a:xfrm>
            <a:off x="16286244" y="915960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05" name="bg object 10905"/>
          <p:cNvSpPr/>
          <p:nvPr/>
        </p:nvSpPr>
        <p:spPr>
          <a:xfrm>
            <a:off x="16283621" y="916799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06" name="bg object 10906"/>
          <p:cNvSpPr/>
          <p:nvPr/>
        </p:nvSpPr>
        <p:spPr>
          <a:xfrm>
            <a:off x="16283621" y="918701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07" name="bg object 10907"/>
          <p:cNvSpPr/>
          <p:nvPr/>
        </p:nvSpPr>
        <p:spPr>
          <a:xfrm>
            <a:off x="16300449" y="916798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08" name="bg object 10908"/>
          <p:cNvSpPr/>
          <p:nvPr/>
        </p:nvSpPr>
        <p:spPr>
          <a:xfrm>
            <a:off x="16283622" y="916799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09" name="bg object 10909"/>
          <p:cNvSpPr/>
          <p:nvPr/>
        </p:nvSpPr>
        <p:spPr>
          <a:xfrm>
            <a:off x="16283926" y="931289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10" name="bg object 10910"/>
          <p:cNvSpPr/>
          <p:nvPr/>
        </p:nvSpPr>
        <p:spPr>
          <a:xfrm>
            <a:off x="16283926" y="931289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911" name="bg object 10911"/>
          <p:cNvPicPr/>
          <p:nvPr/>
        </p:nvPicPr>
        <p:blipFill>
          <a:blip r:embed="rId261" cstate="print"/>
          <a:stretch>
            <a:fillRect/>
          </a:stretch>
        </p:blipFill>
        <p:spPr>
          <a:xfrm>
            <a:off x="8269223" y="13130451"/>
            <a:ext cx="171998" cy="153896"/>
          </a:xfrm>
          <a:prstGeom prst="rect">
            <a:avLst/>
          </a:prstGeom>
        </p:spPr>
      </p:pic>
      <p:sp>
        <p:nvSpPr>
          <p:cNvPr id="10912" name="bg object 10912"/>
          <p:cNvSpPr/>
          <p:nvPr/>
        </p:nvSpPr>
        <p:spPr>
          <a:xfrm>
            <a:off x="16300754" y="931289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13" name="bg object 10913"/>
          <p:cNvSpPr/>
          <p:nvPr/>
        </p:nvSpPr>
        <p:spPr>
          <a:xfrm>
            <a:off x="16283926" y="933189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14" name="bg object 10914"/>
          <p:cNvSpPr/>
          <p:nvPr/>
        </p:nvSpPr>
        <p:spPr>
          <a:xfrm>
            <a:off x="16286546" y="932128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15" name="bg object 10915"/>
          <p:cNvSpPr/>
          <p:nvPr/>
        </p:nvSpPr>
        <p:spPr>
          <a:xfrm>
            <a:off x="16286546" y="932127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16" name="bg object 10916"/>
          <p:cNvSpPr/>
          <p:nvPr/>
        </p:nvSpPr>
        <p:spPr>
          <a:xfrm>
            <a:off x="16303375" y="932127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17" name="bg object 10917"/>
          <p:cNvSpPr/>
          <p:nvPr/>
        </p:nvSpPr>
        <p:spPr>
          <a:xfrm>
            <a:off x="16286548" y="934028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18" name="bg object 10918"/>
          <p:cNvSpPr/>
          <p:nvPr/>
        </p:nvSpPr>
        <p:spPr>
          <a:xfrm>
            <a:off x="16286208" y="913324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19" name="bg object 10919"/>
          <p:cNvSpPr/>
          <p:nvPr/>
        </p:nvSpPr>
        <p:spPr>
          <a:xfrm>
            <a:off x="16286208" y="913324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20" name="bg object 10920"/>
          <p:cNvSpPr/>
          <p:nvPr/>
        </p:nvSpPr>
        <p:spPr>
          <a:xfrm>
            <a:off x="16303036" y="913324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21" name="bg object 10921"/>
          <p:cNvSpPr/>
          <p:nvPr/>
        </p:nvSpPr>
        <p:spPr>
          <a:xfrm>
            <a:off x="16286209" y="915226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22" name="bg object 10922"/>
          <p:cNvSpPr/>
          <p:nvPr/>
        </p:nvSpPr>
        <p:spPr>
          <a:xfrm>
            <a:off x="16283587" y="912485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23" name="bg object 10923"/>
          <p:cNvSpPr/>
          <p:nvPr/>
        </p:nvSpPr>
        <p:spPr>
          <a:xfrm>
            <a:off x="16283587" y="912485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24" name="bg object 10924"/>
          <p:cNvSpPr/>
          <p:nvPr/>
        </p:nvSpPr>
        <p:spPr>
          <a:xfrm>
            <a:off x="16300415" y="912485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25" name="bg object 10925"/>
          <p:cNvSpPr/>
          <p:nvPr/>
        </p:nvSpPr>
        <p:spPr>
          <a:xfrm>
            <a:off x="16283588" y="914388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26" name="bg object 10926"/>
          <p:cNvSpPr/>
          <p:nvPr/>
        </p:nvSpPr>
        <p:spPr>
          <a:xfrm>
            <a:off x="16285836" y="892147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27" name="bg object 10927"/>
          <p:cNvSpPr/>
          <p:nvPr/>
        </p:nvSpPr>
        <p:spPr>
          <a:xfrm>
            <a:off x="16285836" y="892147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28" name="bg object 10928"/>
          <p:cNvSpPr/>
          <p:nvPr/>
        </p:nvSpPr>
        <p:spPr>
          <a:xfrm>
            <a:off x="16302664" y="892147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29" name="bg object 10929"/>
          <p:cNvSpPr/>
          <p:nvPr/>
        </p:nvSpPr>
        <p:spPr>
          <a:xfrm>
            <a:off x="16285837" y="894047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30" name="bg object 10930"/>
          <p:cNvSpPr/>
          <p:nvPr/>
        </p:nvSpPr>
        <p:spPr>
          <a:xfrm>
            <a:off x="16283215" y="891309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31" name="bg object 10931"/>
          <p:cNvSpPr/>
          <p:nvPr/>
        </p:nvSpPr>
        <p:spPr>
          <a:xfrm>
            <a:off x="16283215" y="891308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32" name="bg object 10932"/>
          <p:cNvSpPr/>
          <p:nvPr/>
        </p:nvSpPr>
        <p:spPr>
          <a:xfrm>
            <a:off x="16300043" y="891308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33" name="bg object 10933"/>
          <p:cNvSpPr/>
          <p:nvPr/>
        </p:nvSpPr>
        <p:spPr>
          <a:xfrm>
            <a:off x="16283216" y="893208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34" name="bg object 10934"/>
          <p:cNvSpPr/>
          <p:nvPr/>
        </p:nvSpPr>
        <p:spPr>
          <a:xfrm>
            <a:off x="16283233" y="895621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35" name="bg object 10935"/>
          <p:cNvSpPr/>
          <p:nvPr/>
        </p:nvSpPr>
        <p:spPr>
          <a:xfrm>
            <a:off x="16283233" y="897522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36" name="bg object 10936"/>
          <p:cNvSpPr/>
          <p:nvPr/>
        </p:nvSpPr>
        <p:spPr>
          <a:xfrm>
            <a:off x="16300058" y="895622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37" name="bg object 10937"/>
          <p:cNvSpPr/>
          <p:nvPr/>
        </p:nvSpPr>
        <p:spPr>
          <a:xfrm>
            <a:off x="16283231" y="895621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38" name="bg object 10938"/>
          <p:cNvSpPr/>
          <p:nvPr/>
        </p:nvSpPr>
        <p:spPr>
          <a:xfrm>
            <a:off x="16285854" y="894783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39" name="bg object 10939"/>
          <p:cNvSpPr/>
          <p:nvPr/>
        </p:nvSpPr>
        <p:spPr>
          <a:xfrm>
            <a:off x="16285854" y="896683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40" name="bg object 10940"/>
          <p:cNvSpPr/>
          <p:nvPr/>
        </p:nvSpPr>
        <p:spPr>
          <a:xfrm>
            <a:off x="16302682" y="894783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41" name="bg object 10941"/>
          <p:cNvSpPr/>
          <p:nvPr/>
        </p:nvSpPr>
        <p:spPr>
          <a:xfrm>
            <a:off x="16285855" y="894783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42" name="bg object 10942"/>
          <p:cNvSpPr/>
          <p:nvPr/>
        </p:nvSpPr>
        <p:spPr>
          <a:xfrm>
            <a:off x="15078754" y="766162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43" name="bg object 10943"/>
          <p:cNvSpPr/>
          <p:nvPr/>
        </p:nvSpPr>
        <p:spPr>
          <a:xfrm>
            <a:off x="15061927" y="768062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44" name="bg object 10944"/>
          <p:cNvSpPr/>
          <p:nvPr/>
        </p:nvSpPr>
        <p:spPr>
          <a:xfrm>
            <a:off x="15061926" y="766162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45" name="bg object 10945"/>
          <p:cNvSpPr/>
          <p:nvPr/>
        </p:nvSpPr>
        <p:spPr>
          <a:xfrm>
            <a:off x="15061926" y="766162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46" name="bg object 10946"/>
          <p:cNvSpPr/>
          <p:nvPr/>
        </p:nvSpPr>
        <p:spPr>
          <a:xfrm>
            <a:off x="15030691" y="7597260"/>
            <a:ext cx="0" cy="76200"/>
          </a:xfrm>
          <a:custGeom>
            <a:avLst/>
            <a:gdLst/>
            <a:ahLst/>
            <a:cxnLst/>
            <a:rect l="l" t="t" r="r" b="b"/>
            <a:pathLst>
              <a:path h="76200">
                <a:moveTo>
                  <a:pt x="0" y="761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47" name="bg object 10947"/>
          <p:cNvSpPr/>
          <p:nvPr/>
        </p:nvSpPr>
        <p:spPr>
          <a:xfrm>
            <a:off x="15013864" y="759726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48" name="bg object 10948"/>
          <p:cNvSpPr/>
          <p:nvPr/>
        </p:nvSpPr>
        <p:spPr>
          <a:xfrm>
            <a:off x="15013863" y="7597267"/>
            <a:ext cx="0" cy="76200"/>
          </a:xfrm>
          <a:custGeom>
            <a:avLst/>
            <a:gdLst/>
            <a:ahLst/>
            <a:cxnLst/>
            <a:rect l="l" t="t" r="r" b="b"/>
            <a:pathLst>
              <a:path h="76200">
                <a:moveTo>
                  <a:pt x="0" y="0"/>
                </a:moveTo>
                <a:lnTo>
                  <a:pt x="0" y="761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49" name="bg object 10949"/>
          <p:cNvSpPr/>
          <p:nvPr/>
        </p:nvSpPr>
        <p:spPr>
          <a:xfrm>
            <a:off x="15013863" y="767342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50" name="bg object 10950"/>
          <p:cNvSpPr/>
          <p:nvPr/>
        </p:nvSpPr>
        <p:spPr>
          <a:xfrm>
            <a:off x="15030691" y="7666690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6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51" name="bg object 10951"/>
          <p:cNvSpPr/>
          <p:nvPr/>
        </p:nvSpPr>
        <p:spPr>
          <a:xfrm>
            <a:off x="15030691" y="7666692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6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52" name="bg object 10952"/>
          <p:cNvSpPr/>
          <p:nvPr/>
        </p:nvSpPr>
        <p:spPr>
          <a:xfrm>
            <a:off x="15059305" y="7666692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0"/>
                </a:moveTo>
                <a:lnTo>
                  <a:pt x="0" y="6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53" name="bg object 10953"/>
          <p:cNvSpPr/>
          <p:nvPr/>
        </p:nvSpPr>
        <p:spPr>
          <a:xfrm>
            <a:off x="15030692" y="7673420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61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54" name="bg object 10954"/>
          <p:cNvSpPr/>
          <p:nvPr/>
        </p:nvSpPr>
        <p:spPr>
          <a:xfrm>
            <a:off x="15076133" y="765323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55" name="bg object 10955"/>
          <p:cNvSpPr/>
          <p:nvPr/>
        </p:nvSpPr>
        <p:spPr>
          <a:xfrm>
            <a:off x="15059306" y="767225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56" name="bg object 10956"/>
          <p:cNvSpPr/>
          <p:nvPr/>
        </p:nvSpPr>
        <p:spPr>
          <a:xfrm>
            <a:off x="15059305" y="765323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57" name="bg object 10957"/>
          <p:cNvSpPr/>
          <p:nvPr/>
        </p:nvSpPr>
        <p:spPr>
          <a:xfrm>
            <a:off x="15059305" y="765323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58" name="bg object 10958"/>
          <p:cNvSpPr/>
          <p:nvPr/>
        </p:nvSpPr>
        <p:spPr>
          <a:xfrm>
            <a:off x="15030691" y="7823163"/>
            <a:ext cx="0" cy="476884"/>
          </a:xfrm>
          <a:custGeom>
            <a:avLst/>
            <a:gdLst/>
            <a:ahLst/>
            <a:cxnLst/>
            <a:rect l="l" t="t" r="r" b="b"/>
            <a:pathLst>
              <a:path h="476884">
                <a:moveTo>
                  <a:pt x="0" y="4767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59" name="bg object 10959"/>
          <p:cNvSpPr/>
          <p:nvPr/>
        </p:nvSpPr>
        <p:spPr>
          <a:xfrm>
            <a:off x="15013864" y="782315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60" name="bg object 10960"/>
          <p:cNvSpPr/>
          <p:nvPr/>
        </p:nvSpPr>
        <p:spPr>
          <a:xfrm>
            <a:off x="15013863" y="7823158"/>
            <a:ext cx="0" cy="476884"/>
          </a:xfrm>
          <a:custGeom>
            <a:avLst/>
            <a:gdLst/>
            <a:ahLst/>
            <a:cxnLst/>
            <a:rect l="l" t="t" r="r" b="b"/>
            <a:pathLst>
              <a:path h="476884">
                <a:moveTo>
                  <a:pt x="0" y="0"/>
                </a:moveTo>
                <a:lnTo>
                  <a:pt x="0" y="4767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61" name="bg object 10961"/>
          <p:cNvSpPr/>
          <p:nvPr/>
        </p:nvSpPr>
        <p:spPr>
          <a:xfrm>
            <a:off x="15013863" y="829994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62" name="bg object 10962"/>
          <p:cNvSpPr/>
          <p:nvPr/>
        </p:nvSpPr>
        <p:spPr>
          <a:xfrm>
            <a:off x="15078755" y="860779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63" name="bg object 10963"/>
          <p:cNvSpPr/>
          <p:nvPr/>
        </p:nvSpPr>
        <p:spPr>
          <a:xfrm>
            <a:off x="15061928" y="862681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64" name="bg object 10964"/>
          <p:cNvSpPr/>
          <p:nvPr/>
        </p:nvSpPr>
        <p:spPr>
          <a:xfrm>
            <a:off x="15061927" y="860779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65" name="bg object 10965"/>
          <p:cNvSpPr/>
          <p:nvPr/>
        </p:nvSpPr>
        <p:spPr>
          <a:xfrm>
            <a:off x="15061927" y="860779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66" name="bg object 10966"/>
          <p:cNvSpPr/>
          <p:nvPr/>
        </p:nvSpPr>
        <p:spPr>
          <a:xfrm>
            <a:off x="15078755" y="844246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67" name="bg object 10967"/>
          <p:cNvSpPr/>
          <p:nvPr/>
        </p:nvSpPr>
        <p:spPr>
          <a:xfrm>
            <a:off x="15061928" y="844246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68" name="bg object 10968"/>
          <p:cNvSpPr/>
          <p:nvPr/>
        </p:nvSpPr>
        <p:spPr>
          <a:xfrm>
            <a:off x="15061927" y="844246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969" name="bg object 10969"/>
          <p:cNvPicPr/>
          <p:nvPr/>
        </p:nvPicPr>
        <p:blipFill>
          <a:blip r:embed="rId262" cstate="print"/>
          <a:stretch>
            <a:fillRect/>
          </a:stretch>
        </p:blipFill>
        <p:spPr>
          <a:xfrm>
            <a:off x="9119616" y="13160930"/>
            <a:ext cx="173501" cy="121880"/>
          </a:xfrm>
          <a:prstGeom prst="rect">
            <a:avLst/>
          </a:prstGeom>
        </p:spPr>
      </p:pic>
      <p:sp>
        <p:nvSpPr>
          <p:cNvPr id="10970" name="bg object 10970"/>
          <p:cNvSpPr/>
          <p:nvPr/>
        </p:nvSpPr>
        <p:spPr>
          <a:xfrm>
            <a:off x="15061926" y="846148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71" name="bg object 10971"/>
          <p:cNvSpPr/>
          <p:nvPr/>
        </p:nvSpPr>
        <p:spPr>
          <a:xfrm>
            <a:off x="15030691" y="8449667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6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72" name="bg object 10972"/>
          <p:cNvSpPr/>
          <p:nvPr/>
        </p:nvSpPr>
        <p:spPr>
          <a:xfrm>
            <a:off x="15030691" y="8449668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6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73" name="bg object 10973"/>
          <p:cNvSpPr/>
          <p:nvPr/>
        </p:nvSpPr>
        <p:spPr>
          <a:xfrm>
            <a:off x="15059305" y="8449668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0"/>
                </a:moveTo>
                <a:lnTo>
                  <a:pt x="0" y="6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74" name="bg object 10974"/>
          <p:cNvSpPr/>
          <p:nvPr/>
        </p:nvSpPr>
        <p:spPr>
          <a:xfrm>
            <a:off x="15030693" y="8456398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61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75" name="bg object 10975"/>
          <p:cNvSpPr/>
          <p:nvPr/>
        </p:nvSpPr>
        <p:spPr>
          <a:xfrm>
            <a:off x="15030691" y="8612863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6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76" name="bg object 10976"/>
          <p:cNvSpPr/>
          <p:nvPr/>
        </p:nvSpPr>
        <p:spPr>
          <a:xfrm>
            <a:off x="15030691" y="8612865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6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77" name="bg object 10977"/>
          <p:cNvSpPr/>
          <p:nvPr/>
        </p:nvSpPr>
        <p:spPr>
          <a:xfrm>
            <a:off x="15059305" y="8612865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0"/>
                </a:moveTo>
                <a:lnTo>
                  <a:pt x="0" y="6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78" name="bg object 10978"/>
          <p:cNvSpPr/>
          <p:nvPr/>
        </p:nvSpPr>
        <p:spPr>
          <a:xfrm>
            <a:off x="15030692" y="8619594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61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79" name="bg object 10979"/>
          <p:cNvSpPr/>
          <p:nvPr/>
        </p:nvSpPr>
        <p:spPr>
          <a:xfrm>
            <a:off x="15030691" y="8449672"/>
            <a:ext cx="0" cy="170180"/>
          </a:xfrm>
          <a:custGeom>
            <a:avLst/>
            <a:gdLst/>
            <a:ahLst/>
            <a:cxnLst/>
            <a:rect l="l" t="t" r="r" b="b"/>
            <a:pathLst>
              <a:path h="170179">
                <a:moveTo>
                  <a:pt x="0" y="1699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80" name="bg object 10980"/>
          <p:cNvSpPr/>
          <p:nvPr/>
        </p:nvSpPr>
        <p:spPr>
          <a:xfrm>
            <a:off x="15013864" y="844966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81" name="bg object 10981"/>
          <p:cNvSpPr/>
          <p:nvPr/>
        </p:nvSpPr>
        <p:spPr>
          <a:xfrm>
            <a:off x="15013863" y="8449668"/>
            <a:ext cx="0" cy="170180"/>
          </a:xfrm>
          <a:custGeom>
            <a:avLst/>
            <a:gdLst/>
            <a:ahLst/>
            <a:cxnLst/>
            <a:rect l="l" t="t" r="r" b="b"/>
            <a:pathLst>
              <a:path h="170179">
                <a:moveTo>
                  <a:pt x="0" y="0"/>
                </a:moveTo>
                <a:lnTo>
                  <a:pt x="0" y="1699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82" name="bg object 10982"/>
          <p:cNvSpPr/>
          <p:nvPr/>
        </p:nvSpPr>
        <p:spPr>
          <a:xfrm>
            <a:off x="15013863" y="861959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83" name="bg object 10983"/>
          <p:cNvSpPr/>
          <p:nvPr/>
        </p:nvSpPr>
        <p:spPr>
          <a:xfrm>
            <a:off x="15076133" y="859940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84" name="bg object 10984"/>
          <p:cNvSpPr/>
          <p:nvPr/>
        </p:nvSpPr>
        <p:spPr>
          <a:xfrm>
            <a:off x="15059306" y="861842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85" name="bg object 10985"/>
          <p:cNvSpPr/>
          <p:nvPr/>
        </p:nvSpPr>
        <p:spPr>
          <a:xfrm>
            <a:off x="15059305" y="859940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86" name="bg object 10986"/>
          <p:cNvSpPr/>
          <p:nvPr/>
        </p:nvSpPr>
        <p:spPr>
          <a:xfrm>
            <a:off x="15059305" y="859940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87" name="bg object 10987"/>
          <p:cNvSpPr/>
          <p:nvPr/>
        </p:nvSpPr>
        <p:spPr>
          <a:xfrm>
            <a:off x="15076133" y="845084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88" name="bg object 10988"/>
          <p:cNvSpPr/>
          <p:nvPr/>
        </p:nvSpPr>
        <p:spPr>
          <a:xfrm>
            <a:off x="15059306" y="845085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89" name="bg object 10989"/>
          <p:cNvSpPr/>
          <p:nvPr/>
        </p:nvSpPr>
        <p:spPr>
          <a:xfrm>
            <a:off x="15059305" y="845085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90" name="bg object 10990"/>
          <p:cNvSpPr/>
          <p:nvPr/>
        </p:nvSpPr>
        <p:spPr>
          <a:xfrm>
            <a:off x="15059305" y="846987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91" name="bg object 10991"/>
          <p:cNvSpPr/>
          <p:nvPr/>
        </p:nvSpPr>
        <p:spPr>
          <a:xfrm>
            <a:off x="15078755" y="828813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92" name="bg object 10992"/>
          <p:cNvSpPr/>
          <p:nvPr/>
        </p:nvSpPr>
        <p:spPr>
          <a:xfrm>
            <a:off x="15061927" y="830715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93" name="bg object 10993"/>
          <p:cNvSpPr/>
          <p:nvPr/>
        </p:nvSpPr>
        <p:spPr>
          <a:xfrm>
            <a:off x="15061926" y="828812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94" name="bg object 10994"/>
          <p:cNvSpPr/>
          <p:nvPr/>
        </p:nvSpPr>
        <p:spPr>
          <a:xfrm>
            <a:off x="15061926" y="828813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95" name="bg object 10995"/>
          <p:cNvSpPr/>
          <p:nvPr/>
        </p:nvSpPr>
        <p:spPr>
          <a:xfrm>
            <a:off x="15030691" y="8293217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6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96" name="bg object 10996"/>
          <p:cNvSpPr/>
          <p:nvPr/>
        </p:nvSpPr>
        <p:spPr>
          <a:xfrm>
            <a:off x="15030691" y="8293219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6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97" name="bg object 10997"/>
          <p:cNvSpPr/>
          <p:nvPr/>
        </p:nvSpPr>
        <p:spPr>
          <a:xfrm>
            <a:off x="15059305" y="8293219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0"/>
                </a:moveTo>
                <a:lnTo>
                  <a:pt x="0" y="6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98" name="bg object 10998"/>
          <p:cNvSpPr/>
          <p:nvPr/>
        </p:nvSpPr>
        <p:spPr>
          <a:xfrm>
            <a:off x="15030693" y="8299948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61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99" name="bg object 10999"/>
          <p:cNvSpPr/>
          <p:nvPr/>
        </p:nvSpPr>
        <p:spPr>
          <a:xfrm>
            <a:off x="15076133" y="827974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00" name="bg object 11000"/>
          <p:cNvSpPr/>
          <p:nvPr/>
        </p:nvSpPr>
        <p:spPr>
          <a:xfrm>
            <a:off x="15059306" y="829876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01" name="bg object 11001"/>
          <p:cNvSpPr/>
          <p:nvPr/>
        </p:nvSpPr>
        <p:spPr>
          <a:xfrm>
            <a:off x="15059305" y="827974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02" name="bg object 11002"/>
          <p:cNvSpPr/>
          <p:nvPr/>
        </p:nvSpPr>
        <p:spPr>
          <a:xfrm>
            <a:off x="15059305" y="827974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03" name="bg object 11003"/>
          <p:cNvSpPr/>
          <p:nvPr/>
        </p:nvSpPr>
        <p:spPr>
          <a:xfrm>
            <a:off x="15078755" y="781595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04" name="bg object 11004"/>
          <p:cNvSpPr/>
          <p:nvPr/>
        </p:nvSpPr>
        <p:spPr>
          <a:xfrm>
            <a:off x="15061927" y="781595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05" name="bg object 11005"/>
          <p:cNvSpPr/>
          <p:nvPr/>
        </p:nvSpPr>
        <p:spPr>
          <a:xfrm>
            <a:off x="15061926" y="781595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06" name="bg object 11006"/>
          <p:cNvSpPr/>
          <p:nvPr/>
        </p:nvSpPr>
        <p:spPr>
          <a:xfrm>
            <a:off x="15061926" y="783496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07" name="bg object 11007"/>
          <p:cNvSpPr/>
          <p:nvPr/>
        </p:nvSpPr>
        <p:spPr>
          <a:xfrm>
            <a:off x="15030691" y="7823158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67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08" name="bg object 11008"/>
          <p:cNvSpPr/>
          <p:nvPr/>
        </p:nvSpPr>
        <p:spPr>
          <a:xfrm>
            <a:off x="15030691" y="7823159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0" y="0"/>
                </a:moveTo>
                <a:lnTo>
                  <a:pt x="286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09" name="bg object 11009"/>
          <p:cNvSpPr/>
          <p:nvPr/>
        </p:nvSpPr>
        <p:spPr>
          <a:xfrm>
            <a:off x="15059305" y="7823159"/>
            <a:ext cx="0" cy="6985"/>
          </a:xfrm>
          <a:custGeom>
            <a:avLst/>
            <a:gdLst/>
            <a:ahLst/>
            <a:cxnLst/>
            <a:rect l="l" t="t" r="r" b="b"/>
            <a:pathLst>
              <a:path h="6984">
                <a:moveTo>
                  <a:pt x="0" y="0"/>
                </a:moveTo>
                <a:lnTo>
                  <a:pt x="0" y="6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10" name="bg object 11010"/>
          <p:cNvSpPr/>
          <p:nvPr/>
        </p:nvSpPr>
        <p:spPr>
          <a:xfrm>
            <a:off x="15030693" y="7829889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61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11" name="bg object 11011"/>
          <p:cNvSpPr/>
          <p:nvPr/>
        </p:nvSpPr>
        <p:spPr>
          <a:xfrm>
            <a:off x="15076133" y="782434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12" name="bg object 11012"/>
          <p:cNvSpPr/>
          <p:nvPr/>
        </p:nvSpPr>
        <p:spPr>
          <a:xfrm>
            <a:off x="15059306" y="782434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13" name="bg object 11013"/>
          <p:cNvSpPr/>
          <p:nvPr/>
        </p:nvSpPr>
        <p:spPr>
          <a:xfrm>
            <a:off x="15059305" y="782434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14" name="bg object 11014"/>
          <p:cNvSpPr/>
          <p:nvPr/>
        </p:nvSpPr>
        <p:spPr>
          <a:xfrm>
            <a:off x="15059305" y="784334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15" name="bg object 11015"/>
          <p:cNvSpPr/>
          <p:nvPr/>
        </p:nvSpPr>
        <p:spPr>
          <a:xfrm>
            <a:off x="14245199" y="753950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16" name="bg object 11016"/>
          <p:cNvSpPr/>
          <p:nvPr/>
        </p:nvSpPr>
        <p:spPr>
          <a:xfrm>
            <a:off x="14264209" y="753950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17" name="bg object 11017"/>
          <p:cNvSpPr/>
          <p:nvPr/>
        </p:nvSpPr>
        <p:spPr>
          <a:xfrm>
            <a:off x="14245198" y="755633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18" name="bg object 11018"/>
          <p:cNvSpPr/>
          <p:nvPr/>
        </p:nvSpPr>
        <p:spPr>
          <a:xfrm>
            <a:off x="14245199" y="753950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19" name="bg object 11019"/>
          <p:cNvSpPr/>
          <p:nvPr/>
        </p:nvSpPr>
        <p:spPr>
          <a:xfrm>
            <a:off x="14213219" y="755633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20" name="bg object 11020"/>
          <p:cNvSpPr/>
          <p:nvPr/>
        </p:nvSpPr>
        <p:spPr>
          <a:xfrm>
            <a:off x="14213219" y="7556334"/>
            <a:ext cx="38735" cy="0"/>
          </a:xfrm>
          <a:custGeom>
            <a:avLst/>
            <a:gdLst/>
            <a:ahLst/>
            <a:cxnLst/>
            <a:rect l="l" t="t" r="r" b="b"/>
            <a:pathLst>
              <a:path w="38734">
                <a:moveTo>
                  <a:pt x="0" y="0"/>
                </a:moveTo>
                <a:lnTo>
                  <a:pt x="387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21" name="bg object 11021"/>
          <p:cNvSpPr/>
          <p:nvPr/>
        </p:nvSpPr>
        <p:spPr>
          <a:xfrm>
            <a:off x="14251931" y="755633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22" name="bg object 11022"/>
          <p:cNvSpPr/>
          <p:nvPr/>
        </p:nvSpPr>
        <p:spPr>
          <a:xfrm>
            <a:off x="14213223" y="7573157"/>
            <a:ext cx="38735" cy="0"/>
          </a:xfrm>
          <a:custGeom>
            <a:avLst/>
            <a:gdLst/>
            <a:ahLst/>
            <a:cxnLst/>
            <a:rect l="l" t="t" r="r" b="b"/>
            <a:pathLst>
              <a:path w="38734">
                <a:moveTo>
                  <a:pt x="387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23" name="bg object 11023"/>
          <p:cNvSpPr/>
          <p:nvPr/>
        </p:nvSpPr>
        <p:spPr>
          <a:xfrm>
            <a:off x="13874145" y="755633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24" name="bg object 11024"/>
          <p:cNvSpPr/>
          <p:nvPr/>
        </p:nvSpPr>
        <p:spPr>
          <a:xfrm>
            <a:off x="13874145" y="7556334"/>
            <a:ext cx="149225" cy="0"/>
          </a:xfrm>
          <a:custGeom>
            <a:avLst/>
            <a:gdLst/>
            <a:ahLst/>
            <a:cxnLst/>
            <a:rect l="l" t="t" r="r" b="b"/>
            <a:pathLst>
              <a:path w="149225">
                <a:moveTo>
                  <a:pt x="0" y="0"/>
                </a:moveTo>
                <a:lnTo>
                  <a:pt x="1489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25" name="bg object 11025"/>
          <p:cNvSpPr/>
          <p:nvPr/>
        </p:nvSpPr>
        <p:spPr>
          <a:xfrm>
            <a:off x="14023056" y="755633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26" name="bg object 11026"/>
          <p:cNvSpPr/>
          <p:nvPr/>
        </p:nvSpPr>
        <p:spPr>
          <a:xfrm>
            <a:off x="13874140" y="7573157"/>
            <a:ext cx="149225" cy="0"/>
          </a:xfrm>
          <a:custGeom>
            <a:avLst/>
            <a:gdLst/>
            <a:ahLst/>
            <a:cxnLst/>
            <a:rect l="l" t="t" r="r" b="b"/>
            <a:pathLst>
              <a:path w="149225">
                <a:moveTo>
                  <a:pt x="14891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27" name="bg object 11027"/>
          <p:cNvSpPr/>
          <p:nvPr/>
        </p:nvSpPr>
        <p:spPr>
          <a:xfrm>
            <a:off x="14024714" y="753688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28" name="bg object 11028"/>
          <p:cNvSpPr/>
          <p:nvPr/>
        </p:nvSpPr>
        <p:spPr>
          <a:xfrm>
            <a:off x="14043724" y="753688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29" name="bg object 11029"/>
          <p:cNvSpPr/>
          <p:nvPr/>
        </p:nvSpPr>
        <p:spPr>
          <a:xfrm>
            <a:off x="14024712" y="755371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30" name="bg object 11030"/>
          <p:cNvSpPr/>
          <p:nvPr/>
        </p:nvSpPr>
        <p:spPr>
          <a:xfrm>
            <a:off x="14024714" y="753688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31" name="bg object 11031"/>
          <p:cNvSpPr/>
          <p:nvPr/>
        </p:nvSpPr>
        <p:spPr>
          <a:xfrm>
            <a:off x="14016327" y="753950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32" name="bg object 11032"/>
          <p:cNvSpPr/>
          <p:nvPr/>
        </p:nvSpPr>
        <p:spPr>
          <a:xfrm>
            <a:off x="14035336" y="753950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33" name="bg object 11033"/>
          <p:cNvSpPr/>
          <p:nvPr/>
        </p:nvSpPr>
        <p:spPr>
          <a:xfrm>
            <a:off x="14016324" y="755633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34" name="bg object 11034"/>
          <p:cNvSpPr/>
          <p:nvPr/>
        </p:nvSpPr>
        <p:spPr>
          <a:xfrm>
            <a:off x="14016327" y="753950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35" name="bg object 11035"/>
          <p:cNvSpPr/>
          <p:nvPr/>
        </p:nvSpPr>
        <p:spPr>
          <a:xfrm>
            <a:off x="14192548" y="753688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36" name="bg object 11036"/>
          <p:cNvSpPr/>
          <p:nvPr/>
        </p:nvSpPr>
        <p:spPr>
          <a:xfrm>
            <a:off x="14192550" y="753688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37" name="bg object 11037"/>
          <p:cNvSpPr/>
          <p:nvPr/>
        </p:nvSpPr>
        <p:spPr>
          <a:xfrm>
            <a:off x="14192550" y="755371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38" name="bg object 11038"/>
          <p:cNvSpPr/>
          <p:nvPr/>
        </p:nvSpPr>
        <p:spPr>
          <a:xfrm>
            <a:off x="14211559" y="753688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39" name="bg object 11039"/>
          <p:cNvSpPr/>
          <p:nvPr/>
        </p:nvSpPr>
        <p:spPr>
          <a:xfrm>
            <a:off x="14200938" y="753950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40" name="bg object 11040"/>
          <p:cNvSpPr/>
          <p:nvPr/>
        </p:nvSpPr>
        <p:spPr>
          <a:xfrm>
            <a:off x="14200940" y="753950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41" name="bg object 11041"/>
          <p:cNvSpPr/>
          <p:nvPr/>
        </p:nvSpPr>
        <p:spPr>
          <a:xfrm>
            <a:off x="14200940" y="755633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42" name="bg object 11042"/>
          <p:cNvSpPr/>
          <p:nvPr/>
        </p:nvSpPr>
        <p:spPr>
          <a:xfrm>
            <a:off x="14219950" y="753950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43" name="bg object 11043"/>
          <p:cNvSpPr/>
          <p:nvPr/>
        </p:nvSpPr>
        <p:spPr>
          <a:xfrm>
            <a:off x="14253589" y="753688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044" name="bg object 11044"/>
          <p:cNvPicPr/>
          <p:nvPr/>
        </p:nvPicPr>
        <p:blipFill>
          <a:blip r:embed="rId263" cstate="print"/>
          <a:stretch>
            <a:fillRect/>
          </a:stretch>
        </p:blipFill>
        <p:spPr>
          <a:xfrm>
            <a:off x="9971531" y="13159406"/>
            <a:ext cx="171953" cy="121893"/>
          </a:xfrm>
          <a:prstGeom prst="rect">
            <a:avLst/>
          </a:prstGeom>
        </p:spPr>
      </p:pic>
      <p:sp>
        <p:nvSpPr>
          <p:cNvPr id="11045" name="bg object 11045"/>
          <p:cNvSpPr/>
          <p:nvPr/>
        </p:nvSpPr>
        <p:spPr>
          <a:xfrm>
            <a:off x="14272599" y="753688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46" name="bg object 11046"/>
          <p:cNvSpPr/>
          <p:nvPr/>
        </p:nvSpPr>
        <p:spPr>
          <a:xfrm>
            <a:off x="14253587" y="755371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47" name="bg object 11047"/>
          <p:cNvSpPr/>
          <p:nvPr/>
        </p:nvSpPr>
        <p:spPr>
          <a:xfrm>
            <a:off x="14253590" y="753688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48" name="bg object 11048"/>
          <p:cNvSpPr/>
          <p:nvPr/>
        </p:nvSpPr>
        <p:spPr>
          <a:xfrm>
            <a:off x="14421424" y="753688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49" name="bg object 11049"/>
          <p:cNvSpPr/>
          <p:nvPr/>
        </p:nvSpPr>
        <p:spPr>
          <a:xfrm>
            <a:off x="14421426" y="753688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50" name="bg object 11050"/>
          <p:cNvSpPr/>
          <p:nvPr/>
        </p:nvSpPr>
        <p:spPr>
          <a:xfrm>
            <a:off x="14421426" y="755371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51" name="bg object 11051"/>
          <p:cNvSpPr/>
          <p:nvPr/>
        </p:nvSpPr>
        <p:spPr>
          <a:xfrm>
            <a:off x="14440435" y="753688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52" name="bg object 11052"/>
          <p:cNvSpPr/>
          <p:nvPr/>
        </p:nvSpPr>
        <p:spPr>
          <a:xfrm>
            <a:off x="14429799" y="753950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53" name="bg object 11053"/>
          <p:cNvSpPr/>
          <p:nvPr/>
        </p:nvSpPr>
        <p:spPr>
          <a:xfrm>
            <a:off x="14429798" y="753950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54" name="bg object 11054"/>
          <p:cNvSpPr/>
          <p:nvPr/>
        </p:nvSpPr>
        <p:spPr>
          <a:xfrm>
            <a:off x="14429798" y="755633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55" name="bg object 11055"/>
          <p:cNvSpPr/>
          <p:nvPr/>
        </p:nvSpPr>
        <p:spPr>
          <a:xfrm>
            <a:off x="14448823" y="753950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56" name="bg object 11056"/>
          <p:cNvSpPr/>
          <p:nvPr/>
        </p:nvSpPr>
        <p:spPr>
          <a:xfrm>
            <a:off x="14474057" y="753950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57" name="bg object 11057"/>
          <p:cNvSpPr/>
          <p:nvPr/>
        </p:nvSpPr>
        <p:spPr>
          <a:xfrm>
            <a:off x="14493084" y="753950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58" name="bg object 11058"/>
          <p:cNvSpPr/>
          <p:nvPr/>
        </p:nvSpPr>
        <p:spPr>
          <a:xfrm>
            <a:off x="14474060" y="755633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59" name="bg object 11059"/>
          <p:cNvSpPr/>
          <p:nvPr/>
        </p:nvSpPr>
        <p:spPr>
          <a:xfrm>
            <a:off x="14474057" y="753950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60" name="bg object 11060"/>
          <p:cNvSpPr/>
          <p:nvPr/>
        </p:nvSpPr>
        <p:spPr>
          <a:xfrm>
            <a:off x="14482446" y="753688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61" name="bg object 11061"/>
          <p:cNvSpPr/>
          <p:nvPr/>
        </p:nvSpPr>
        <p:spPr>
          <a:xfrm>
            <a:off x="14501472" y="753688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62" name="bg object 11062"/>
          <p:cNvSpPr/>
          <p:nvPr/>
        </p:nvSpPr>
        <p:spPr>
          <a:xfrm>
            <a:off x="14482448" y="755371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63" name="bg object 11063"/>
          <p:cNvSpPr/>
          <p:nvPr/>
        </p:nvSpPr>
        <p:spPr>
          <a:xfrm>
            <a:off x="14482446" y="753688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64" name="bg object 11064"/>
          <p:cNvSpPr/>
          <p:nvPr/>
        </p:nvSpPr>
        <p:spPr>
          <a:xfrm>
            <a:off x="14442092" y="755633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65" name="bg object 11065"/>
          <p:cNvSpPr/>
          <p:nvPr/>
        </p:nvSpPr>
        <p:spPr>
          <a:xfrm>
            <a:off x="14442092" y="7556334"/>
            <a:ext cx="38735" cy="0"/>
          </a:xfrm>
          <a:custGeom>
            <a:avLst/>
            <a:gdLst/>
            <a:ahLst/>
            <a:cxnLst/>
            <a:rect l="l" t="t" r="r" b="b"/>
            <a:pathLst>
              <a:path w="38734">
                <a:moveTo>
                  <a:pt x="0" y="0"/>
                </a:moveTo>
                <a:lnTo>
                  <a:pt x="386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66" name="bg object 11066"/>
          <p:cNvSpPr/>
          <p:nvPr/>
        </p:nvSpPr>
        <p:spPr>
          <a:xfrm>
            <a:off x="14480788" y="755633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67" name="bg object 11067"/>
          <p:cNvSpPr/>
          <p:nvPr/>
        </p:nvSpPr>
        <p:spPr>
          <a:xfrm>
            <a:off x="14442092" y="7573157"/>
            <a:ext cx="38735" cy="0"/>
          </a:xfrm>
          <a:custGeom>
            <a:avLst/>
            <a:gdLst/>
            <a:ahLst/>
            <a:cxnLst/>
            <a:rect l="l" t="t" r="r" b="b"/>
            <a:pathLst>
              <a:path w="38734">
                <a:moveTo>
                  <a:pt x="386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68" name="bg object 11068"/>
          <p:cNvSpPr/>
          <p:nvPr/>
        </p:nvSpPr>
        <p:spPr>
          <a:xfrm>
            <a:off x="14650285" y="753688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69" name="bg object 11069"/>
          <p:cNvSpPr/>
          <p:nvPr/>
        </p:nvSpPr>
        <p:spPr>
          <a:xfrm>
            <a:off x="14650282" y="753688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70" name="bg object 11070"/>
          <p:cNvSpPr/>
          <p:nvPr/>
        </p:nvSpPr>
        <p:spPr>
          <a:xfrm>
            <a:off x="14650282" y="755371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71" name="bg object 11071"/>
          <p:cNvSpPr/>
          <p:nvPr/>
        </p:nvSpPr>
        <p:spPr>
          <a:xfrm>
            <a:off x="14669309" y="753688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72" name="bg object 11072"/>
          <p:cNvSpPr/>
          <p:nvPr/>
        </p:nvSpPr>
        <p:spPr>
          <a:xfrm>
            <a:off x="14658670" y="753950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73" name="bg object 11073"/>
          <p:cNvSpPr/>
          <p:nvPr/>
        </p:nvSpPr>
        <p:spPr>
          <a:xfrm>
            <a:off x="14658673" y="753950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74" name="bg object 11074"/>
          <p:cNvSpPr/>
          <p:nvPr/>
        </p:nvSpPr>
        <p:spPr>
          <a:xfrm>
            <a:off x="14658673" y="755633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75" name="bg object 11075"/>
          <p:cNvSpPr/>
          <p:nvPr/>
        </p:nvSpPr>
        <p:spPr>
          <a:xfrm>
            <a:off x="14677682" y="753950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76" name="bg object 11076"/>
          <p:cNvSpPr/>
          <p:nvPr/>
        </p:nvSpPr>
        <p:spPr>
          <a:xfrm>
            <a:off x="14702931" y="753950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77" name="bg object 11077"/>
          <p:cNvSpPr/>
          <p:nvPr/>
        </p:nvSpPr>
        <p:spPr>
          <a:xfrm>
            <a:off x="14721940" y="753950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78" name="bg object 11078"/>
          <p:cNvSpPr/>
          <p:nvPr/>
        </p:nvSpPr>
        <p:spPr>
          <a:xfrm>
            <a:off x="14702928" y="755633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79" name="bg object 11079"/>
          <p:cNvSpPr/>
          <p:nvPr/>
        </p:nvSpPr>
        <p:spPr>
          <a:xfrm>
            <a:off x="14702931" y="753950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80" name="bg object 11080"/>
          <p:cNvSpPr/>
          <p:nvPr/>
        </p:nvSpPr>
        <p:spPr>
          <a:xfrm>
            <a:off x="14711319" y="753688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81" name="bg object 11081"/>
          <p:cNvSpPr/>
          <p:nvPr/>
        </p:nvSpPr>
        <p:spPr>
          <a:xfrm>
            <a:off x="14730328" y="753688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82" name="bg object 11082"/>
          <p:cNvSpPr/>
          <p:nvPr/>
        </p:nvSpPr>
        <p:spPr>
          <a:xfrm>
            <a:off x="14711317" y="755371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83" name="bg object 11083"/>
          <p:cNvSpPr/>
          <p:nvPr/>
        </p:nvSpPr>
        <p:spPr>
          <a:xfrm>
            <a:off x="14711319" y="753688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84" name="bg object 11084"/>
          <p:cNvSpPr/>
          <p:nvPr/>
        </p:nvSpPr>
        <p:spPr>
          <a:xfrm>
            <a:off x="14670948" y="755633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85" name="bg object 11085"/>
          <p:cNvSpPr/>
          <p:nvPr/>
        </p:nvSpPr>
        <p:spPr>
          <a:xfrm>
            <a:off x="14670948" y="7556334"/>
            <a:ext cx="38735" cy="0"/>
          </a:xfrm>
          <a:custGeom>
            <a:avLst/>
            <a:gdLst/>
            <a:ahLst/>
            <a:cxnLst/>
            <a:rect l="l" t="t" r="r" b="b"/>
            <a:pathLst>
              <a:path w="38734">
                <a:moveTo>
                  <a:pt x="0" y="0"/>
                </a:moveTo>
                <a:lnTo>
                  <a:pt x="387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86" name="bg object 11086"/>
          <p:cNvSpPr/>
          <p:nvPr/>
        </p:nvSpPr>
        <p:spPr>
          <a:xfrm>
            <a:off x="14709662" y="755633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87" name="bg object 11087"/>
          <p:cNvSpPr/>
          <p:nvPr/>
        </p:nvSpPr>
        <p:spPr>
          <a:xfrm>
            <a:off x="14670953" y="7573157"/>
            <a:ext cx="38735" cy="0"/>
          </a:xfrm>
          <a:custGeom>
            <a:avLst/>
            <a:gdLst/>
            <a:ahLst/>
            <a:cxnLst/>
            <a:rect l="l" t="t" r="r" b="b"/>
            <a:pathLst>
              <a:path w="38734">
                <a:moveTo>
                  <a:pt x="387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88" name="bg object 11088"/>
          <p:cNvSpPr/>
          <p:nvPr/>
        </p:nvSpPr>
        <p:spPr>
          <a:xfrm>
            <a:off x="15210236" y="7516177"/>
            <a:ext cx="240029" cy="0"/>
          </a:xfrm>
          <a:custGeom>
            <a:avLst/>
            <a:gdLst/>
            <a:ahLst/>
            <a:cxnLst/>
            <a:rect l="l" t="t" r="r" b="b"/>
            <a:pathLst>
              <a:path w="240030">
                <a:moveTo>
                  <a:pt x="239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89" name="bg object 11089"/>
          <p:cNvSpPr/>
          <p:nvPr/>
        </p:nvSpPr>
        <p:spPr>
          <a:xfrm>
            <a:off x="15210232" y="7516177"/>
            <a:ext cx="0" cy="39370"/>
          </a:xfrm>
          <a:custGeom>
            <a:avLst/>
            <a:gdLst/>
            <a:ahLst/>
            <a:cxnLst/>
            <a:rect l="l" t="t" r="r" b="b"/>
            <a:pathLst>
              <a:path h="39370">
                <a:moveTo>
                  <a:pt x="0" y="0"/>
                </a:moveTo>
                <a:lnTo>
                  <a:pt x="0" y="393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90" name="bg object 11090"/>
          <p:cNvSpPr/>
          <p:nvPr/>
        </p:nvSpPr>
        <p:spPr>
          <a:xfrm>
            <a:off x="15210232" y="7555521"/>
            <a:ext cx="240029" cy="0"/>
          </a:xfrm>
          <a:custGeom>
            <a:avLst/>
            <a:gdLst/>
            <a:ahLst/>
            <a:cxnLst/>
            <a:rect l="l" t="t" r="r" b="b"/>
            <a:pathLst>
              <a:path w="240030">
                <a:moveTo>
                  <a:pt x="0" y="0"/>
                </a:moveTo>
                <a:lnTo>
                  <a:pt x="239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91" name="bg object 11091"/>
          <p:cNvSpPr/>
          <p:nvPr/>
        </p:nvSpPr>
        <p:spPr>
          <a:xfrm>
            <a:off x="15450235" y="7516177"/>
            <a:ext cx="0" cy="39370"/>
          </a:xfrm>
          <a:custGeom>
            <a:avLst/>
            <a:gdLst/>
            <a:ahLst/>
            <a:cxnLst/>
            <a:rect l="l" t="t" r="r" b="b"/>
            <a:pathLst>
              <a:path h="39370">
                <a:moveTo>
                  <a:pt x="0" y="3934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92" name="bg object 11092"/>
          <p:cNvSpPr/>
          <p:nvPr/>
        </p:nvSpPr>
        <p:spPr>
          <a:xfrm>
            <a:off x="15096649" y="7556334"/>
            <a:ext cx="0" cy="41275"/>
          </a:xfrm>
          <a:custGeom>
            <a:avLst/>
            <a:gdLst/>
            <a:ahLst/>
            <a:cxnLst/>
            <a:rect l="l" t="t" r="r" b="b"/>
            <a:pathLst>
              <a:path h="41275">
                <a:moveTo>
                  <a:pt x="0" y="0"/>
                </a:moveTo>
                <a:lnTo>
                  <a:pt x="0" y="409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93" name="bg object 11093"/>
          <p:cNvSpPr/>
          <p:nvPr/>
        </p:nvSpPr>
        <p:spPr>
          <a:xfrm>
            <a:off x="15029341" y="7597267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3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94" name="bg object 11094"/>
          <p:cNvSpPr/>
          <p:nvPr/>
        </p:nvSpPr>
        <p:spPr>
          <a:xfrm>
            <a:off x="15096649" y="7556334"/>
            <a:ext cx="0" cy="41275"/>
          </a:xfrm>
          <a:custGeom>
            <a:avLst/>
            <a:gdLst/>
            <a:ahLst/>
            <a:cxnLst/>
            <a:rect l="l" t="t" r="r" b="b"/>
            <a:pathLst>
              <a:path h="41275">
                <a:moveTo>
                  <a:pt x="0" y="0"/>
                </a:moveTo>
                <a:lnTo>
                  <a:pt x="0" y="409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95" name="bg object 11095"/>
          <p:cNvSpPr/>
          <p:nvPr/>
        </p:nvSpPr>
        <p:spPr>
          <a:xfrm>
            <a:off x="15029341" y="7597267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3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96" name="bg object 11096"/>
          <p:cNvSpPr/>
          <p:nvPr/>
        </p:nvSpPr>
        <p:spPr>
          <a:xfrm>
            <a:off x="15029338" y="7556336"/>
            <a:ext cx="0" cy="41275"/>
          </a:xfrm>
          <a:custGeom>
            <a:avLst/>
            <a:gdLst/>
            <a:ahLst/>
            <a:cxnLst/>
            <a:rect l="l" t="t" r="r" b="b"/>
            <a:pathLst>
              <a:path h="41275">
                <a:moveTo>
                  <a:pt x="0" y="40931"/>
                </a:moveTo>
                <a:lnTo>
                  <a:pt x="0" y="0"/>
                </a:lnTo>
              </a:path>
              <a:path h="41275">
                <a:moveTo>
                  <a:pt x="0" y="4093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97" name="bg object 11097"/>
          <p:cNvSpPr/>
          <p:nvPr/>
        </p:nvSpPr>
        <p:spPr>
          <a:xfrm>
            <a:off x="15012511" y="755633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98" name="bg object 11098"/>
          <p:cNvSpPr/>
          <p:nvPr/>
        </p:nvSpPr>
        <p:spPr>
          <a:xfrm>
            <a:off x="15012511" y="7556334"/>
            <a:ext cx="0" cy="41275"/>
          </a:xfrm>
          <a:custGeom>
            <a:avLst/>
            <a:gdLst/>
            <a:ahLst/>
            <a:cxnLst/>
            <a:rect l="l" t="t" r="r" b="b"/>
            <a:pathLst>
              <a:path h="41275">
                <a:moveTo>
                  <a:pt x="0" y="0"/>
                </a:moveTo>
                <a:lnTo>
                  <a:pt x="0" y="409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99" name="bg object 11099"/>
          <p:cNvSpPr/>
          <p:nvPr/>
        </p:nvSpPr>
        <p:spPr>
          <a:xfrm>
            <a:off x="15012511" y="7556336"/>
            <a:ext cx="17145" cy="41275"/>
          </a:xfrm>
          <a:custGeom>
            <a:avLst/>
            <a:gdLst/>
            <a:ahLst/>
            <a:cxnLst/>
            <a:rect l="l" t="t" r="r" b="b"/>
            <a:pathLst>
              <a:path w="17144" h="41275">
                <a:moveTo>
                  <a:pt x="0" y="40931"/>
                </a:moveTo>
                <a:lnTo>
                  <a:pt x="16827" y="40931"/>
                </a:lnTo>
              </a:path>
              <a:path w="17144" h="41275">
                <a:moveTo>
                  <a:pt x="0" y="4093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00" name="bg object 11100"/>
          <p:cNvSpPr/>
          <p:nvPr/>
        </p:nvSpPr>
        <p:spPr>
          <a:xfrm>
            <a:off x="15029338" y="7556336"/>
            <a:ext cx="0" cy="41275"/>
          </a:xfrm>
          <a:custGeom>
            <a:avLst/>
            <a:gdLst/>
            <a:ahLst/>
            <a:cxnLst/>
            <a:rect l="l" t="t" r="r" b="b"/>
            <a:pathLst>
              <a:path h="41275">
                <a:moveTo>
                  <a:pt x="0" y="4093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01" name="bg object 11101"/>
          <p:cNvSpPr/>
          <p:nvPr/>
        </p:nvSpPr>
        <p:spPr>
          <a:xfrm>
            <a:off x="14879154" y="753688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02" name="bg object 11102"/>
          <p:cNvSpPr/>
          <p:nvPr/>
        </p:nvSpPr>
        <p:spPr>
          <a:xfrm>
            <a:off x="14879156" y="753688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03" name="bg object 11103"/>
          <p:cNvSpPr/>
          <p:nvPr/>
        </p:nvSpPr>
        <p:spPr>
          <a:xfrm>
            <a:off x="14879156" y="755371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04" name="bg object 11104"/>
          <p:cNvSpPr/>
          <p:nvPr/>
        </p:nvSpPr>
        <p:spPr>
          <a:xfrm>
            <a:off x="14898165" y="753688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05" name="bg object 11105"/>
          <p:cNvSpPr/>
          <p:nvPr/>
        </p:nvSpPr>
        <p:spPr>
          <a:xfrm>
            <a:off x="14887543" y="753950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06" name="bg object 11106"/>
          <p:cNvSpPr/>
          <p:nvPr/>
        </p:nvSpPr>
        <p:spPr>
          <a:xfrm>
            <a:off x="14887545" y="753950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07" name="bg object 11107"/>
          <p:cNvSpPr/>
          <p:nvPr/>
        </p:nvSpPr>
        <p:spPr>
          <a:xfrm>
            <a:off x="14887545" y="755633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08" name="bg object 11108"/>
          <p:cNvSpPr/>
          <p:nvPr/>
        </p:nvSpPr>
        <p:spPr>
          <a:xfrm>
            <a:off x="14906555" y="753950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109" name="bg object 11109"/>
          <p:cNvPicPr/>
          <p:nvPr/>
        </p:nvPicPr>
        <p:blipFill>
          <a:blip r:embed="rId264" cstate="print"/>
          <a:stretch>
            <a:fillRect/>
          </a:stretch>
        </p:blipFill>
        <p:spPr>
          <a:xfrm>
            <a:off x="5686044" y="11067008"/>
            <a:ext cx="164444" cy="182799"/>
          </a:xfrm>
          <a:prstGeom prst="rect">
            <a:avLst/>
          </a:prstGeom>
        </p:spPr>
      </p:pic>
      <p:sp>
        <p:nvSpPr>
          <p:cNvPr id="11110" name="bg object 11110"/>
          <p:cNvSpPr/>
          <p:nvPr/>
        </p:nvSpPr>
        <p:spPr>
          <a:xfrm>
            <a:off x="14899823" y="755633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11" name="bg object 11111"/>
          <p:cNvSpPr/>
          <p:nvPr/>
        </p:nvSpPr>
        <p:spPr>
          <a:xfrm>
            <a:off x="14899823" y="7556334"/>
            <a:ext cx="113030" cy="0"/>
          </a:xfrm>
          <a:custGeom>
            <a:avLst/>
            <a:gdLst/>
            <a:ahLst/>
            <a:cxnLst/>
            <a:rect l="l" t="t" r="r" b="b"/>
            <a:pathLst>
              <a:path w="113030">
                <a:moveTo>
                  <a:pt x="0" y="0"/>
                </a:moveTo>
                <a:lnTo>
                  <a:pt x="11268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12" name="bg object 11112"/>
          <p:cNvSpPr/>
          <p:nvPr/>
        </p:nvSpPr>
        <p:spPr>
          <a:xfrm>
            <a:off x="15012511" y="755633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13" name="bg object 11113"/>
          <p:cNvSpPr/>
          <p:nvPr/>
        </p:nvSpPr>
        <p:spPr>
          <a:xfrm>
            <a:off x="14899827" y="7573157"/>
            <a:ext cx="113030" cy="0"/>
          </a:xfrm>
          <a:custGeom>
            <a:avLst/>
            <a:gdLst/>
            <a:ahLst/>
            <a:cxnLst/>
            <a:rect l="l" t="t" r="r" b="b"/>
            <a:pathLst>
              <a:path w="113030">
                <a:moveTo>
                  <a:pt x="11268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114" name="bg object 11114"/>
          <p:cNvPicPr/>
          <p:nvPr/>
        </p:nvPicPr>
        <p:blipFill>
          <a:blip r:embed="rId265" cstate="print"/>
          <a:stretch>
            <a:fillRect/>
          </a:stretch>
        </p:blipFill>
        <p:spPr>
          <a:xfrm>
            <a:off x="16643604" y="7514653"/>
            <a:ext cx="119970" cy="164422"/>
          </a:xfrm>
          <a:prstGeom prst="rect">
            <a:avLst/>
          </a:prstGeom>
        </p:spPr>
      </p:pic>
      <p:pic>
        <p:nvPicPr>
          <p:cNvPr id="11115" name="bg object 11115"/>
          <p:cNvPicPr/>
          <p:nvPr/>
        </p:nvPicPr>
        <p:blipFill>
          <a:blip r:embed="rId266" cstate="print"/>
          <a:stretch>
            <a:fillRect/>
          </a:stretch>
        </p:blipFill>
        <p:spPr>
          <a:xfrm>
            <a:off x="16297656" y="7558848"/>
            <a:ext cx="112361" cy="115654"/>
          </a:xfrm>
          <a:prstGeom prst="rect">
            <a:avLst/>
          </a:prstGeom>
        </p:spPr>
      </p:pic>
      <p:sp>
        <p:nvSpPr>
          <p:cNvPr id="11116" name="bg object 11116"/>
          <p:cNvSpPr/>
          <p:nvPr/>
        </p:nvSpPr>
        <p:spPr>
          <a:xfrm>
            <a:off x="16389529" y="8242196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2959" y="0"/>
                </a:moveTo>
                <a:lnTo>
                  <a:pt x="0" y="33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17" name="bg object 11117"/>
          <p:cNvSpPr/>
          <p:nvPr/>
        </p:nvSpPr>
        <p:spPr>
          <a:xfrm>
            <a:off x="16385097" y="8245493"/>
            <a:ext cx="4445" cy="635"/>
          </a:xfrm>
          <a:custGeom>
            <a:avLst/>
            <a:gdLst/>
            <a:ahLst/>
            <a:cxnLst/>
            <a:rect l="l" t="t" r="r" b="b"/>
            <a:pathLst>
              <a:path w="4444" h="634">
                <a:moveTo>
                  <a:pt x="4432" y="0"/>
                </a:moveTo>
                <a:lnTo>
                  <a:pt x="0" y="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18" name="bg object 11118"/>
          <p:cNvSpPr/>
          <p:nvPr/>
        </p:nvSpPr>
        <p:spPr>
          <a:xfrm>
            <a:off x="16385097" y="8245561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0" y="0"/>
                </a:moveTo>
                <a:lnTo>
                  <a:pt x="50" y="48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19" name="bg object 11119"/>
          <p:cNvSpPr/>
          <p:nvPr/>
        </p:nvSpPr>
        <p:spPr>
          <a:xfrm>
            <a:off x="16300911" y="8250399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84236" y="0"/>
                </a:moveTo>
                <a:lnTo>
                  <a:pt x="0" y="2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20" name="bg object 11120"/>
          <p:cNvSpPr/>
          <p:nvPr/>
        </p:nvSpPr>
        <p:spPr>
          <a:xfrm>
            <a:off x="16300894" y="8205297"/>
            <a:ext cx="635" cy="45720"/>
          </a:xfrm>
          <a:custGeom>
            <a:avLst/>
            <a:gdLst/>
            <a:ahLst/>
            <a:cxnLst/>
            <a:rect l="l" t="t" r="r" b="b"/>
            <a:pathLst>
              <a:path w="634" h="45720">
                <a:moveTo>
                  <a:pt x="12" y="453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21" name="bg object 11121"/>
          <p:cNvSpPr/>
          <p:nvPr/>
        </p:nvSpPr>
        <p:spPr>
          <a:xfrm>
            <a:off x="16300891" y="8205003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0" y="292"/>
                </a:moveTo>
                <a:lnTo>
                  <a:pt x="842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22" name="bg object 11122"/>
          <p:cNvSpPr/>
          <p:nvPr/>
        </p:nvSpPr>
        <p:spPr>
          <a:xfrm>
            <a:off x="16385100" y="8205008"/>
            <a:ext cx="635" cy="5715"/>
          </a:xfrm>
          <a:custGeom>
            <a:avLst/>
            <a:gdLst/>
            <a:ahLst/>
            <a:cxnLst/>
            <a:rect l="l" t="t" r="r" b="b"/>
            <a:pathLst>
              <a:path w="634" h="5715">
                <a:moveTo>
                  <a:pt x="12" y="0"/>
                </a:moveTo>
                <a:lnTo>
                  <a:pt x="0" y="515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23" name="bg object 11123"/>
          <p:cNvSpPr/>
          <p:nvPr/>
        </p:nvSpPr>
        <p:spPr>
          <a:xfrm>
            <a:off x="16385097" y="8210166"/>
            <a:ext cx="5080" cy="635"/>
          </a:xfrm>
          <a:custGeom>
            <a:avLst/>
            <a:gdLst/>
            <a:ahLst/>
            <a:cxnLst/>
            <a:rect l="l" t="t" r="r" b="b"/>
            <a:pathLst>
              <a:path w="5080" h="634">
                <a:moveTo>
                  <a:pt x="0" y="0"/>
                </a:moveTo>
                <a:lnTo>
                  <a:pt x="5029" y="5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24" name="bg object 11124"/>
          <p:cNvSpPr/>
          <p:nvPr/>
        </p:nvSpPr>
        <p:spPr>
          <a:xfrm>
            <a:off x="16390121" y="8210689"/>
            <a:ext cx="2540" cy="4445"/>
          </a:xfrm>
          <a:custGeom>
            <a:avLst/>
            <a:gdLst/>
            <a:ahLst/>
            <a:cxnLst/>
            <a:rect l="l" t="t" r="r" b="b"/>
            <a:pathLst>
              <a:path w="2540" h="4445">
                <a:moveTo>
                  <a:pt x="0" y="0"/>
                </a:moveTo>
                <a:lnTo>
                  <a:pt x="2362" y="44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25" name="bg object 11125"/>
          <p:cNvSpPr/>
          <p:nvPr/>
        </p:nvSpPr>
        <p:spPr>
          <a:xfrm>
            <a:off x="16392488" y="8215138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70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26" name="bg object 11126"/>
          <p:cNvSpPr/>
          <p:nvPr/>
        </p:nvSpPr>
        <p:spPr>
          <a:xfrm>
            <a:off x="16284092" y="823164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27" name="bg object 11127"/>
          <p:cNvSpPr/>
          <p:nvPr/>
        </p:nvSpPr>
        <p:spPr>
          <a:xfrm>
            <a:off x="16284092" y="825065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28" name="bg object 11128"/>
          <p:cNvSpPr/>
          <p:nvPr/>
        </p:nvSpPr>
        <p:spPr>
          <a:xfrm>
            <a:off x="16300907" y="823164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29" name="bg object 11129"/>
          <p:cNvSpPr/>
          <p:nvPr/>
        </p:nvSpPr>
        <p:spPr>
          <a:xfrm>
            <a:off x="16284092" y="823164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1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30" name="bg object 11130"/>
          <p:cNvSpPr/>
          <p:nvPr/>
        </p:nvSpPr>
        <p:spPr>
          <a:xfrm>
            <a:off x="16389886" y="8459122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2959" y="0"/>
                </a:moveTo>
                <a:lnTo>
                  <a:pt x="0" y="33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31" name="bg object 11131"/>
          <p:cNvSpPr/>
          <p:nvPr/>
        </p:nvSpPr>
        <p:spPr>
          <a:xfrm>
            <a:off x="16385439" y="8462420"/>
            <a:ext cx="4445" cy="635"/>
          </a:xfrm>
          <a:custGeom>
            <a:avLst/>
            <a:gdLst/>
            <a:ahLst/>
            <a:cxnLst/>
            <a:rect l="l" t="t" r="r" b="b"/>
            <a:pathLst>
              <a:path w="4444" h="634">
                <a:moveTo>
                  <a:pt x="4444" y="0"/>
                </a:moveTo>
                <a:lnTo>
                  <a:pt x="0" y="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32" name="bg object 11132"/>
          <p:cNvSpPr/>
          <p:nvPr/>
        </p:nvSpPr>
        <p:spPr>
          <a:xfrm>
            <a:off x="16385435" y="8462505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0" y="0"/>
                </a:moveTo>
                <a:lnTo>
                  <a:pt x="50" y="48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33" name="bg object 11133"/>
          <p:cNvSpPr/>
          <p:nvPr/>
        </p:nvSpPr>
        <p:spPr>
          <a:xfrm>
            <a:off x="16301262" y="8467324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84224" y="0"/>
                </a:moveTo>
                <a:lnTo>
                  <a:pt x="0" y="2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34" name="bg object 11134"/>
          <p:cNvSpPr/>
          <p:nvPr/>
        </p:nvSpPr>
        <p:spPr>
          <a:xfrm>
            <a:off x="16301226" y="8422235"/>
            <a:ext cx="635" cy="45720"/>
          </a:xfrm>
          <a:custGeom>
            <a:avLst/>
            <a:gdLst/>
            <a:ahLst/>
            <a:cxnLst/>
            <a:rect l="l" t="t" r="r" b="b"/>
            <a:pathLst>
              <a:path w="634" h="45720">
                <a:moveTo>
                  <a:pt x="38" y="4537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35" name="bg object 11135"/>
          <p:cNvSpPr/>
          <p:nvPr/>
        </p:nvSpPr>
        <p:spPr>
          <a:xfrm>
            <a:off x="16301230" y="8421946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0" y="292"/>
                </a:moveTo>
                <a:lnTo>
                  <a:pt x="842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36" name="bg object 11136"/>
          <p:cNvSpPr/>
          <p:nvPr/>
        </p:nvSpPr>
        <p:spPr>
          <a:xfrm>
            <a:off x="16385457" y="8421950"/>
            <a:ext cx="635" cy="5715"/>
          </a:xfrm>
          <a:custGeom>
            <a:avLst/>
            <a:gdLst/>
            <a:ahLst/>
            <a:cxnLst/>
            <a:rect l="l" t="t" r="r" b="b"/>
            <a:pathLst>
              <a:path w="634" h="5715">
                <a:moveTo>
                  <a:pt x="12" y="0"/>
                </a:moveTo>
                <a:lnTo>
                  <a:pt x="0" y="51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37" name="bg object 11137"/>
          <p:cNvSpPr/>
          <p:nvPr/>
        </p:nvSpPr>
        <p:spPr>
          <a:xfrm>
            <a:off x="16385452" y="8427090"/>
            <a:ext cx="5080" cy="635"/>
          </a:xfrm>
          <a:custGeom>
            <a:avLst/>
            <a:gdLst/>
            <a:ahLst/>
            <a:cxnLst/>
            <a:rect l="l" t="t" r="r" b="b"/>
            <a:pathLst>
              <a:path w="5080" h="634">
                <a:moveTo>
                  <a:pt x="0" y="0"/>
                </a:moveTo>
                <a:lnTo>
                  <a:pt x="5003" y="5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38" name="bg object 11138"/>
          <p:cNvSpPr/>
          <p:nvPr/>
        </p:nvSpPr>
        <p:spPr>
          <a:xfrm>
            <a:off x="16390459" y="8427615"/>
            <a:ext cx="2540" cy="4445"/>
          </a:xfrm>
          <a:custGeom>
            <a:avLst/>
            <a:gdLst/>
            <a:ahLst/>
            <a:cxnLst/>
            <a:rect l="l" t="t" r="r" b="b"/>
            <a:pathLst>
              <a:path w="2540" h="4445">
                <a:moveTo>
                  <a:pt x="0" y="0"/>
                </a:moveTo>
                <a:lnTo>
                  <a:pt x="2387" y="44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39" name="bg object 11139"/>
          <p:cNvSpPr/>
          <p:nvPr/>
        </p:nvSpPr>
        <p:spPr>
          <a:xfrm>
            <a:off x="16392845" y="8432062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70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40" name="bg object 11140"/>
          <p:cNvSpPr/>
          <p:nvPr/>
        </p:nvSpPr>
        <p:spPr>
          <a:xfrm>
            <a:off x="16282420" y="876906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41" name="bg object 11141"/>
          <p:cNvSpPr/>
          <p:nvPr/>
        </p:nvSpPr>
        <p:spPr>
          <a:xfrm>
            <a:off x="16282420" y="878807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42" name="bg object 11142"/>
          <p:cNvSpPr/>
          <p:nvPr/>
        </p:nvSpPr>
        <p:spPr>
          <a:xfrm>
            <a:off x="16299250" y="876906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43" name="bg object 11143"/>
          <p:cNvSpPr/>
          <p:nvPr/>
        </p:nvSpPr>
        <p:spPr>
          <a:xfrm>
            <a:off x="16282423" y="876906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44" name="bg object 11144"/>
          <p:cNvSpPr/>
          <p:nvPr/>
        </p:nvSpPr>
        <p:spPr>
          <a:xfrm>
            <a:off x="16285041" y="876067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45" name="bg object 11145"/>
          <p:cNvSpPr/>
          <p:nvPr/>
        </p:nvSpPr>
        <p:spPr>
          <a:xfrm>
            <a:off x="16285041" y="877970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46" name="bg object 11146"/>
          <p:cNvSpPr/>
          <p:nvPr/>
        </p:nvSpPr>
        <p:spPr>
          <a:xfrm>
            <a:off x="16301872" y="876067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47" name="bg object 11147"/>
          <p:cNvSpPr/>
          <p:nvPr/>
        </p:nvSpPr>
        <p:spPr>
          <a:xfrm>
            <a:off x="16285045" y="876067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48" name="bg object 11148"/>
          <p:cNvSpPr/>
          <p:nvPr/>
        </p:nvSpPr>
        <p:spPr>
          <a:xfrm>
            <a:off x="16281775" y="841384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49" name="bg object 11149"/>
          <p:cNvSpPr/>
          <p:nvPr/>
        </p:nvSpPr>
        <p:spPr>
          <a:xfrm>
            <a:off x="16281775" y="841385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50" name="bg object 11150"/>
          <p:cNvSpPr/>
          <p:nvPr/>
        </p:nvSpPr>
        <p:spPr>
          <a:xfrm>
            <a:off x="16298606" y="841385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51" name="bg object 11151"/>
          <p:cNvSpPr/>
          <p:nvPr/>
        </p:nvSpPr>
        <p:spPr>
          <a:xfrm>
            <a:off x="16281778" y="843285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52" name="bg object 11152"/>
          <p:cNvSpPr/>
          <p:nvPr/>
        </p:nvSpPr>
        <p:spPr>
          <a:xfrm>
            <a:off x="16284398" y="842223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53" name="bg object 11153"/>
          <p:cNvSpPr/>
          <p:nvPr/>
        </p:nvSpPr>
        <p:spPr>
          <a:xfrm>
            <a:off x="16284398" y="842223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54" name="bg object 11154"/>
          <p:cNvSpPr/>
          <p:nvPr/>
        </p:nvSpPr>
        <p:spPr>
          <a:xfrm>
            <a:off x="16301229" y="842223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55" name="bg object 11155"/>
          <p:cNvSpPr/>
          <p:nvPr/>
        </p:nvSpPr>
        <p:spPr>
          <a:xfrm>
            <a:off x="16284402" y="844124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56" name="bg object 11156"/>
          <p:cNvSpPr/>
          <p:nvPr/>
        </p:nvSpPr>
        <p:spPr>
          <a:xfrm>
            <a:off x="16284634" y="861000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57" name="bg object 11157"/>
          <p:cNvSpPr/>
          <p:nvPr/>
        </p:nvSpPr>
        <p:spPr>
          <a:xfrm>
            <a:off x="16284634" y="861000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58" name="bg object 11158"/>
          <p:cNvSpPr/>
          <p:nvPr/>
        </p:nvSpPr>
        <p:spPr>
          <a:xfrm>
            <a:off x="16301464" y="861000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59" name="bg object 11159"/>
          <p:cNvSpPr/>
          <p:nvPr/>
        </p:nvSpPr>
        <p:spPr>
          <a:xfrm>
            <a:off x="16284637" y="862901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60" name="bg object 11160"/>
          <p:cNvSpPr/>
          <p:nvPr/>
        </p:nvSpPr>
        <p:spPr>
          <a:xfrm>
            <a:off x="16282012" y="860161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61" name="bg object 11161"/>
          <p:cNvSpPr/>
          <p:nvPr/>
        </p:nvSpPr>
        <p:spPr>
          <a:xfrm>
            <a:off x="16282012" y="860162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62" name="bg object 11162"/>
          <p:cNvSpPr/>
          <p:nvPr/>
        </p:nvSpPr>
        <p:spPr>
          <a:xfrm>
            <a:off x="16298843" y="860162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63" name="bg object 11163"/>
          <p:cNvSpPr/>
          <p:nvPr/>
        </p:nvSpPr>
        <p:spPr>
          <a:xfrm>
            <a:off x="16282016" y="862063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64" name="bg object 11164"/>
          <p:cNvSpPr/>
          <p:nvPr/>
        </p:nvSpPr>
        <p:spPr>
          <a:xfrm>
            <a:off x="16281809" y="845697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65" name="bg object 11165"/>
          <p:cNvSpPr/>
          <p:nvPr/>
        </p:nvSpPr>
        <p:spPr>
          <a:xfrm>
            <a:off x="16281809" y="847600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66" name="bg object 11166"/>
          <p:cNvSpPr/>
          <p:nvPr/>
        </p:nvSpPr>
        <p:spPr>
          <a:xfrm>
            <a:off x="16298640" y="845697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67" name="bg object 11167"/>
          <p:cNvSpPr/>
          <p:nvPr/>
        </p:nvSpPr>
        <p:spPr>
          <a:xfrm>
            <a:off x="16281813" y="845697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68" name="bg object 11168"/>
          <p:cNvSpPr/>
          <p:nvPr/>
        </p:nvSpPr>
        <p:spPr>
          <a:xfrm>
            <a:off x="16284431" y="844860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69" name="bg object 11169"/>
          <p:cNvSpPr/>
          <p:nvPr/>
        </p:nvSpPr>
        <p:spPr>
          <a:xfrm>
            <a:off x="16284431" y="846761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70" name="bg object 11170"/>
          <p:cNvSpPr/>
          <p:nvPr/>
        </p:nvSpPr>
        <p:spPr>
          <a:xfrm>
            <a:off x="16301263" y="844860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71" name="bg object 11171"/>
          <p:cNvSpPr/>
          <p:nvPr/>
        </p:nvSpPr>
        <p:spPr>
          <a:xfrm>
            <a:off x="16284436" y="844860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72" name="bg object 11172"/>
          <p:cNvSpPr/>
          <p:nvPr/>
        </p:nvSpPr>
        <p:spPr>
          <a:xfrm>
            <a:off x="16281472" y="824003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73" name="bg object 11173"/>
          <p:cNvSpPr/>
          <p:nvPr/>
        </p:nvSpPr>
        <p:spPr>
          <a:xfrm>
            <a:off x="16281472" y="825903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74" name="bg object 11174"/>
          <p:cNvSpPr/>
          <p:nvPr/>
        </p:nvSpPr>
        <p:spPr>
          <a:xfrm>
            <a:off x="16298287" y="824002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75" name="bg object 11175"/>
          <p:cNvSpPr/>
          <p:nvPr/>
        </p:nvSpPr>
        <p:spPr>
          <a:xfrm>
            <a:off x="16281472" y="824003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1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176" name="bg object 11176"/>
          <p:cNvPicPr/>
          <p:nvPr/>
        </p:nvPicPr>
        <p:blipFill>
          <a:blip r:embed="rId267" cstate="print"/>
          <a:stretch>
            <a:fillRect/>
          </a:stretch>
        </p:blipFill>
        <p:spPr>
          <a:xfrm>
            <a:off x="16635984" y="8636289"/>
            <a:ext cx="127591" cy="117206"/>
          </a:xfrm>
          <a:prstGeom prst="rect">
            <a:avLst/>
          </a:prstGeom>
        </p:spPr>
      </p:pic>
      <p:sp>
        <p:nvSpPr>
          <p:cNvPr id="11177" name="bg object 11177"/>
          <p:cNvSpPr/>
          <p:nvPr/>
        </p:nvSpPr>
        <p:spPr>
          <a:xfrm>
            <a:off x="16409758" y="7947021"/>
            <a:ext cx="635" cy="92075"/>
          </a:xfrm>
          <a:custGeom>
            <a:avLst/>
            <a:gdLst/>
            <a:ahLst/>
            <a:cxnLst/>
            <a:rect l="l" t="t" r="r" b="b"/>
            <a:pathLst>
              <a:path w="634" h="92075">
                <a:moveTo>
                  <a:pt x="50" y="0"/>
                </a:moveTo>
                <a:lnTo>
                  <a:pt x="0" y="916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78" name="bg object 11178"/>
          <p:cNvSpPr/>
          <p:nvPr/>
        </p:nvSpPr>
        <p:spPr>
          <a:xfrm>
            <a:off x="16408272" y="8038714"/>
            <a:ext cx="1905" cy="3810"/>
          </a:xfrm>
          <a:custGeom>
            <a:avLst/>
            <a:gdLst/>
            <a:ahLst/>
            <a:cxnLst/>
            <a:rect l="l" t="t" r="r" b="b"/>
            <a:pathLst>
              <a:path w="1905" h="3809">
                <a:moveTo>
                  <a:pt x="1485" y="0"/>
                </a:moveTo>
                <a:lnTo>
                  <a:pt x="0" y="35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79" name="bg object 11179"/>
          <p:cNvSpPr/>
          <p:nvPr/>
        </p:nvSpPr>
        <p:spPr>
          <a:xfrm>
            <a:off x="16404690" y="8042300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3581" y="0"/>
                </a:moveTo>
                <a:lnTo>
                  <a:pt x="0" y="14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80" name="bg object 11180"/>
          <p:cNvSpPr/>
          <p:nvPr/>
        </p:nvSpPr>
        <p:spPr>
          <a:xfrm>
            <a:off x="16400539" y="8043761"/>
            <a:ext cx="4445" cy="635"/>
          </a:xfrm>
          <a:custGeom>
            <a:avLst/>
            <a:gdLst/>
            <a:ahLst/>
            <a:cxnLst/>
            <a:rect l="l" t="t" r="r" b="b"/>
            <a:pathLst>
              <a:path w="4444" h="634">
                <a:moveTo>
                  <a:pt x="4152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81" name="bg object 11181"/>
          <p:cNvSpPr/>
          <p:nvPr/>
        </p:nvSpPr>
        <p:spPr>
          <a:xfrm>
            <a:off x="16400538" y="8043756"/>
            <a:ext cx="0" cy="3810"/>
          </a:xfrm>
          <a:custGeom>
            <a:avLst/>
            <a:gdLst/>
            <a:ahLst/>
            <a:cxnLst/>
            <a:rect l="l" t="t" r="r" b="b"/>
            <a:pathLst>
              <a:path h="3809">
                <a:moveTo>
                  <a:pt x="0" y="0"/>
                </a:moveTo>
                <a:lnTo>
                  <a:pt x="0" y="33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82" name="bg object 11182"/>
          <p:cNvSpPr/>
          <p:nvPr/>
        </p:nvSpPr>
        <p:spPr>
          <a:xfrm>
            <a:off x="16300642" y="8047140"/>
            <a:ext cx="100330" cy="635"/>
          </a:xfrm>
          <a:custGeom>
            <a:avLst/>
            <a:gdLst/>
            <a:ahLst/>
            <a:cxnLst/>
            <a:rect l="l" t="t" r="r" b="b"/>
            <a:pathLst>
              <a:path w="100330" h="634">
                <a:moveTo>
                  <a:pt x="99895" y="0"/>
                </a:moveTo>
                <a:lnTo>
                  <a:pt x="0" y="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83" name="bg object 11183"/>
          <p:cNvSpPr/>
          <p:nvPr/>
        </p:nvSpPr>
        <p:spPr>
          <a:xfrm>
            <a:off x="16300627" y="7938042"/>
            <a:ext cx="635" cy="109220"/>
          </a:xfrm>
          <a:custGeom>
            <a:avLst/>
            <a:gdLst/>
            <a:ahLst/>
            <a:cxnLst/>
            <a:rect l="l" t="t" r="r" b="b"/>
            <a:pathLst>
              <a:path w="634" h="109220">
                <a:moveTo>
                  <a:pt x="12" y="1091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84" name="bg object 11184"/>
          <p:cNvSpPr/>
          <p:nvPr/>
        </p:nvSpPr>
        <p:spPr>
          <a:xfrm>
            <a:off x="16300622" y="7938036"/>
            <a:ext cx="100330" cy="635"/>
          </a:xfrm>
          <a:custGeom>
            <a:avLst/>
            <a:gdLst/>
            <a:ahLst/>
            <a:cxnLst/>
            <a:rect l="l" t="t" r="r" b="b"/>
            <a:pathLst>
              <a:path w="100330" h="634">
                <a:moveTo>
                  <a:pt x="0" y="0"/>
                </a:moveTo>
                <a:lnTo>
                  <a:pt x="99870" y="5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85" name="bg object 11185"/>
          <p:cNvSpPr/>
          <p:nvPr/>
        </p:nvSpPr>
        <p:spPr>
          <a:xfrm>
            <a:off x="16400485" y="7938559"/>
            <a:ext cx="635" cy="3810"/>
          </a:xfrm>
          <a:custGeom>
            <a:avLst/>
            <a:gdLst/>
            <a:ahLst/>
            <a:cxnLst/>
            <a:rect l="l" t="t" r="r" b="b"/>
            <a:pathLst>
              <a:path w="634" h="3809">
                <a:moveTo>
                  <a:pt x="0" y="0"/>
                </a:moveTo>
                <a:lnTo>
                  <a:pt x="38" y="33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86" name="bg object 11186"/>
          <p:cNvSpPr/>
          <p:nvPr/>
        </p:nvSpPr>
        <p:spPr>
          <a:xfrm>
            <a:off x="16400520" y="7941945"/>
            <a:ext cx="4445" cy="635"/>
          </a:xfrm>
          <a:custGeom>
            <a:avLst/>
            <a:gdLst/>
            <a:ahLst/>
            <a:cxnLst/>
            <a:rect l="l" t="t" r="r" b="b"/>
            <a:pathLst>
              <a:path w="4444" h="634">
                <a:moveTo>
                  <a:pt x="0" y="0"/>
                </a:moveTo>
                <a:lnTo>
                  <a:pt x="4254" y="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87" name="bg object 11187"/>
          <p:cNvSpPr/>
          <p:nvPr/>
        </p:nvSpPr>
        <p:spPr>
          <a:xfrm>
            <a:off x="16404775" y="7941961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0" y="0"/>
                </a:moveTo>
                <a:lnTo>
                  <a:pt x="3543" y="14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88" name="bg object 11188"/>
          <p:cNvSpPr/>
          <p:nvPr/>
        </p:nvSpPr>
        <p:spPr>
          <a:xfrm>
            <a:off x="16408321" y="7943450"/>
            <a:ext cx="1905" cy="3810"/>
          </a:xfrm>
          <a:custGeom>
            <a:avLst/>
            <a:gdLst/>
            <a:ahLst/>
            <a:cxnLst/>
            <a:rect l="l" t="t" r="r" b="b"/>
            <a:pathLst>
              <a:path w="1905" h="3809">
                <a:moveTo>
                  <a:pt x="0" y="0"/>
                </a:moveTo>
                <a:lnTo>
                  <a:pt x="1485" y="35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89" name="bg object 11189"/>
          <p:cNvSpPr/>
          <p:nvPr/>
        </p:nvSpPr>
        <p:spPr>
          <a:xfrm>
            <a:off x="16284056" y="820556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90" name="bg object 11190"/>
          <p:cNvSpPr/>
          <p:nvPr/>
        </p:nvSpPr>
        <p:spPr>
          <a:xfrm>
            <a:off x="16284056" y="820556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91" name="bg object 11191"/>
          <p:cNvSpPr/>
          <p:nvPr/>
        </p:nvSpPr>
        <p:spPr>
          <a:xfrm>
            <a:off x="16300857" y="820556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92" name="bg object 11192"/>
          <p:cNvSpPr/>
          <p:nvPr/>
        </p:nvSpPr>
        <p:spPr>
          <a:xfrm>
            <a:off x="16284056" y="822460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93" name="bg object 11193"/>
          <p:cNvSpPr/>
          <p:nvPr/>
        </p:nvSpPr>
        <p:spPr>
          <a:xfrm>
            <a:off x="16281438" y="819718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94" name="bg object 11194"/>
          <p:cNvSpPr/>
          <p:nvPr/>
        </p:nvSpPr>
        <p:spPr>
          <a:xfrm>
            <a:off x="16281438" y="819719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95" name="bg object 11195"/>
          <p:cNvSpPr/>
          <p:nvPr/>
        </p:nvSpPr>
        <p:spPr>
          <a:xfrm>
            <a:off x="16298240" y="819719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96" name="bg object 11196"/>
          <p:cNvSpPr/>
          <p:nvPr/>
        </p:nvSpPr>
        <p:spPr>
          <a:xfrm>
            <a:off x="16281438" y="821621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97" name="bg object 11197"/>
          <p:cNvSpPr/>
          <p:nvPr/>
        </p:nvSpPr>
        <p:spPr>
          <a:xfrm>
            <a:off x="16281254" y="806225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98" name="bg object 11198"/>
          <p:cNvSpPr/>
          <p:nvPr/>
        </p:nvSpPr>
        <p:spPr>
          <a:xfrm>
            <a:off x="16281254" y="808128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99" name="bg object 11199"/>
          <p:cNvSpPr/>
          <p:nvPr/>
        </p:nvSpPr>
        <p:spPr>
          <a:xfrm>
            <a:off x="16298055" y="806224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00" name="bg object 11200"/>
          <p:cNvSpPr/>
          <p:nvPr/>
        </p:nvSpPr>
        <p:spPr>
          <a:xfrm>
            <a:off x="16281254" y="806225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01" name="bg object 11201"/>
          <p:cNvSpPr/>
          <p:nvPr/>
        </p:nvSpPr>
        <p:spPr>
          <a:xfrm>
            <a:off x="16283870" y="805385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02" name="bg object 11202"/>
          <p:cNvSpPr/>
          <p:nvPr/>
        </p:nvSpPr>
        <p:spPr>
          <a:xfrm>
            <a:off x="16283870" y="807289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03" name="bg object 11203"/>
          <p:cNvSpPr/>
          <p:nvPr/>
        </p:nvSpPr>
        <p:spPr>
          <a:xfrm>
            <a:off x="16300673" y="805385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04" name="bg object 11204"/>
          <p:cNvSpPr/>
          <p:nvPr/>
        </p:nvSpPr>
        <p:spPr>
          <a:xfrm>
            <a:off x="16283871" y="805385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05" name="bg object 11205"/>
          <p:cNvSpPr/>
          <p:nvPr/>
        </p:nvSpPr>
        <p:spPr>
          <a:xfrm>
            <a:off x="16283381" y="787458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06" name="bg object 11206"/>
          <p:cNvSpPr/>
          <p:nvPr/>
        </p:nvSpPr>
        <p:spPr>
          <a:xfrm>
            <a:off x="16283381" y="787458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07" name="bg object 11207"/>
          <p:cNvSpPr/>
          <p:nvPr/>
        </p:nvSpPr>
        <p:spPr>
          <a:xfrm>
            <a:off x="16300183" y="787458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08" name="bg object 11208"/>
          <p:cNvSpPr/>
          <p:nvPr/>
        </p:nvSpPr>
        <p:spPr>
          <a:xfrm>
            <a:off x="16283381" y="789361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09" name="bg object 11209"/>
          <p:cNvSpPr/>
          <p:nvPr/>
        </p:nvSpPr>
        <p:spPr>
          <a:xfrm>
            <a:off x="16280762" y="786618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10" name="bg object 11210"/>
          <p:cNvSpPr/>
          <p:nvPr/>
        </p:nvSpPr>
        <p:spPr>
          <a:xfrm>
            <a:off x="16280762" y="786619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11" name="bg object 11211"/>
          <p:cNvSpPr/>
          <p:nvPr/>
        </p:nvSpPr>
        <p:spPr>
          <a:xfrm>
            <a:off x="16297564" y="786619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12" name="bg object 11212"/>
          <p:cNvSpPr/>
          <p:nvPr/>
        </p:nvSpPr>
        <p:spPr>
          <a:xfrm>
            <a:off x="16280762" y="788522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13" name="bg object 11213"/>
          <p:cNvSpPr/>
          <p:nvPr/>
        </p:nvSpPr>
        <p:spPr>
          <a:xfrm>
            <a:off x="16279800" y="772420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14" name="bg object 11214"/>
          <p:cNvSpPr/>
          <p:nvPr/>
        </p:nvSpPr>
        <p:spPr>
          <a:xfrm>
            <a:off x="16279800" y="774322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15" name="bg object 11215"/>
          <p:cNvSpPr/>
          <p:nvPr/>
        </p:nvSpPr>
        <p:spPr>
          <a:xfrm>
            <a:off x="16296601" y="772420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16" name="bg object 11216"/>
          <p:cNvSpPr/>
          <p:nvPr/>
        </p:nvSpPr>
        <p:spPr>
          <a:xfrm>
            <a:off x="16279800" y="772420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17" name="bg object 11217"/>
          <p:cNvSpPr/>
          <p:nvPr/>
        </p:nvSpPr>
        <p:spPr>
          <a:xfrm>
            <a:off x="16282418" y="771581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18" name="bg object 11218"/>
          <p:cNvSpPr/>
          <p:nvPr/>
        </p:nvSpPr>
        <p:spPr>
          <a:xfrm>
            <a:off x="16282418" y="773483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8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19" name="bg object 11219"/>
          <p:cNvSpPr/>
          <p:nvPr/>
        </p:nvSpPr>
        <p:spPr>
          <a:xfrm>
            <a:off x="16299220" y="771581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20" name="bg object 11220"/>
          <p:cNvSpPr/>
          <p:nvPr/>
        </p:nvSpPr>
        <p:spPr>
          <a:xfrm>
            <a:off x="16282418" y="771581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8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221" name="bg object 11221"/>
          <p:cNvPicPr/>
          <p:nvPr/>
        </p:nvPicPr>
        <p:blipFill>
          <a:blip r:embed="rId268" cstate="print"/>
          <a:stretch>
            <a:fillRect/>
          </a:stretch>
        </p:blipFill>
        <p:spPr>
          <a:xfrm>
            <a:off x="16635984" y="7929171"/>
            <a:ext cx="127592" cy="115664"/>
          </a:xfrm>
          <a:prstGeom prst="rect">
            <a:avLst/>
          </a:prstGeom>
        </p:spPr>
      </p:pic>
      <p:pic>
        <p:nvPicPr>
          <p:cNvPr id="11222" name="bg object 11222"/>
          <p:cNvPicPr/>
          <p:nvPr/>
        </p:nvPicPr>
        <p:blipFill>
          <a:blip r:embed="rId269" cstate="print"/>
          <a:stretch>
            <a:fillRect/>
          </a:stretch>
        </p:blipFill>
        <p:spPr>
          <a:xfrm>
            <a:off x="16279367" y="7345492"/>
            <a:ext cx="130650" cy="176598"/>
          </a:xfrm>
          <a:prstGeom prst="rect">
            <a:avLst/>
          </a:prstGeom>
        </p:spPr>
      </p:pic>
      <p:sp>
        <p:nvSpPr>
          <p:cNvPr id="11223" name="bg object 11223"/>
          <p:cNvSpPr/>
          <p:nvPr/>
        </p:nvSpPr>
        <p:spPr>
          <a:xfrm>
            <a:off x="16280480" y="716109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8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24" name="bg object 11224"/>
          <p:cNvSpPr/>
          <p:nvPr/>
        </p:nvSpPr>
        <p:spPr>
          <a:xfrm>
            <a:off x="16280480" y="716109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9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25" name="bg object 11225"/>
          <p:cNvSpPr/>
          <p:nvPr/>
        </p:nvSpPr>
        <p:spPr>
          <a:xfrm>
            <a:off x="16297411" y="716109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26" name="bg object 11226"/>
          <p:cNvSpPr/>
          <p:nvPr/>
        </p:nvSpPr>
        <p:spPr>
          <a:xfrm>
            <a:off x="16280483" y="718007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92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27" name="bg object 11227"/>
          <p:cNvSpPr/>
          <p:nvPr/>
        </p:nvSpPr>
        <p:spPr>
          <a:xfrm>
            <a:off x="16283117" y="716946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8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28" name="bg object 11228"/>
          <p:cNvSpPr/>
          <p:nvPr/>
        </p:nvSpPr>
        <p:spPr>
          <a:xfrm>
            <a:off x="16283117" y="716946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9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29" name="bg object 11229"/>
          <p:cNvSpPr/>
          <p:nvPr/>
        </p:nvSpPr>
        <p:spPr>
          <a:xfrm>
            <a:off x="16300050" y="716946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30" name="bg object 11230"/>
          <p:cNvSpPr/>
          <p:nvPr/>
        </p:nvSpPr>
        <p:spPr>
          <a:xfrm>
            <a:off x="16283122" y="718844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92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31" name="bg object 11231"/>
          <p:cNvSpPr/>
          <p:nvPr/>
        </p:nvSpPr>
        <p:spPr>
          <a:xfrm>
            <a:off x="16283321" y="719757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32" name="bg object 11232"/>
          <p:cNvSpPr/>
          <p:nvPr/>
        </p:nvSpPr>
        <p:spPr>
          <a:xfrm>
            <a:off x="16283321" y="721654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9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33" name="bg object 11233"/>
          <p:cNvSpPr/>
          <p:nvPr/>
        </p:nvSpPr>
        <p:spPr>
          <a:xfrm>
            <a:off x="16300236" y="719757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34" name="bg object 11234"/>
          <p:cNvSpPr/>
          <p:nvPr/>
        </p:nvSpPr>
        <p:spPr>
          <a:xfrm>
            <a:off x="16283320" y="719757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91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35" name="bg object 11235"/>
          <p:cNvSpPr/>
          <p:nvPr/>
        </p:nvSpPr>
        <p:spPr>
          <a:xfrm>
            <a:off x="16280683" y="720594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89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36" name="bg object 11236"/>
          <p:cNvSpPr/>
          <p:nvPr/>
        </p:nvSpPr>
        <p:spPr>
          <a:xfrm>
            <a:off x="16280683" y="722491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9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37" name="bg object 11237"/>
          <p:cNvSpPr/>
          <p:nvPr/>
        </p:nvSpPr>
        <p:spPr>
          <a:xfrm>
            <a:off x="16297599" y="720594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89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38" name="bg object 11238"/>
          <p:cNvSpPr/>
          <p:nvPr/>
        </p:nvSpPr>
        <p:spPr>
          <a:xfrm>
            <a:off x="16280683" y="720594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91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239" name="bg object 11239"/>
          <p:cNvPicPr/>
          <p:nvPr/>
        </p:nvPicPr>
        <p:blipFill>
          <a:blip r:embed="rId270" cstate="print"/>
          <a:stretch>
            <a:fillRect/>
          </a:stretch>
        </p:blipFill>
        <p:spPr>
          <a:xfrm>
            <a:off x="16643604" y="7394261"/>
            <a:ext cx="133687" cy="114114"/>
          </a:xfrm>
          <a:prstGeom prst="rect">
            <a:avLst/>
          </a:prstGeom>
        </p:spPr>
      </p:pic>
      <p:sp>
        <p:nvSpPr>
          <p:cNvPr id="11240" name="bg object 11240"/>
          <p:cNvSpPr/>
          <p:nvPr/>
        </p:nvSpPr>
        <p:spPr>
          <a:xfrm>
            <a:off x="16381882" y="6701465"/>
            <a:ext cx="14604" cy="0"/>
          </a:xfrm>
          <a:custGeom>
            <a:avLst/>
            <a:gdLst/>
            <a:ahLst/>
            <a:cxnLst/>
            <a:rect l="l" t="t" r="r" b="b"/>
            <a:pathLst>
              <a:path w="14605">
                <a:moveTo>
                  <a:pt x="0" y="0"/>
                </a:moveTo>
                <a:lnTo>
                  <a:pt x="143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41" name="bg object 11241"/>
          <p:cNvSpPr/>
          <p:nvPr/>
        </p:nvSpPr>
        <p:spPr>
          <a:xfrm>
            <a:off x="16396197" y="6701465"/>
            <a:ext cx="0" cy="3810"/>
          </a:xfrm>
          <a:custGeom>
            <a:avLst/>
            <a:gdLst/>
            <a:ahLst/>
            <a:cxnLst/>
            <a:rect l="l" t="t" r="r" b="b"/>
            <a:pathLst>
              <a:path h="3809">
                <a:moveTo>
                  <a:pt x="0" y="0"/>
                </a:moveTo>
                <a:lnTo>
                  <a:pt x="0" y="33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42" name="bg object 11242"/>
          <p:cNvSpPr/>
          <p:nvPr/>
        </p:nvSpPr>
        <p:spPr>
          <a:xfrm>
            <a:off x="16396197" y="670483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2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43" name="bg object 11243"/>
          <p:cNvSpPr/>
          <p:nvPr/>
        </p:nvSpPr>
        <p:spPr>
          <a:xfrm>
            <a:off x="16405443" y="6704833"/>
            <a:ext cx="0" cy="97155"/>
          </a:xfrm>
          <a:custGeom>
            <a:avLst/>
            <a:gdLst/>
            <a:ahLst/>
            <a:cxnLst/>
            <a:rect l="l" t="t" r="r" b="b"/>
            <a:pathLst>
              <a:path h="97154">
                <a:moveTo>
                  <a:pt x="0" y="0"/>
                </a:moveTo>
                <a:lnTo>
                  <a:pt x="0" y="970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44" name="bg object 11244"/>
          <p:cNvSpPr/>
          <p:nvPr/>
        </p:nvSpPr>
        <p:spPr>
          <a:xfrm>
            <a:off x="16403957" y="6801899"/>
            <a:ext cx="1905" cy="3810"/>
          </a:xfrm>
          <a:custGeom>
            <a:avLst/>
            <a:gdLst/>
            <a:ahLst/>
            <a:cxnLst/>
            <a:rect l="l" t="t" r="r" b="b"/>
            <a:pathLst>
              <a:path w="1905" h="3809">
                <a:moveTo>
                  <a:pt x="1485" y="0"/>
                </a:moveTo>
                <a:lnTo>
                  <a:pt x="0" y="35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45" name="bg object 11245"/>
          <p:cNvSpPr/>
          <p:nvPr/>
        </p:nvSpPr>
        <p:spPr>
          <a:xfrm>
            <a:off x="16400405" y="6805469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3555" y="0"/>
                </a:moveTo>
                <a:lnTo>
                  <a:pt x="0" y="14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46" name="bg object 11246"/>
          <p:cNvSpPr/>
          <p:nvPr/>
        </p:nvSpPr>
        <p:spPr>
          <a:xfrm>
            <a:off x="16397193" y="6806941"/>
            <a:ext cx="3810" cy="0"/>
          </a:xfrm>
          <a:custGeom>
            <a:avLst/>
            <a:gdLst/>
            <a:ahLst/>
            <a:cxnLst/>
            <a:rect l="l" t="t" r="r" b="b"/>
            <a:pathLst>
              <a:path w="3809">
                <a:moveTo>
                  <a:pt x="321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47" name="bg object 11247"/>
          <p:cNvSpPr/>
          <p:nvPr/>
        </p:nvSpPr>
        <p:spPr>
          <a:xfrm>
            <a:off x="16397190" y="6806941"/>
            <a:ext cx="0" cy="3810"/>
          </a:xfrm>
          <a:custGeom>
            <a:avLst/>
            <a:gdLst/>
            <a:ahLst/>
            <a:cxnLst/>
            <a:rect l="l" t="t" r="r" b="b"/>
            <a:pathLst>
              <a:path h="3809">
                <a:moveTo>
                  <a:pt x="0" y="0"/>
                </a:moveTo>
                <a:lnTo>
                  <a:pt x="0" y="35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48" name="bg object 11248"/>
          <p:cNvSpPr/>
          <p:nvPr/>
        </p:nvSpPr>
        <p:spPr>
          <a:xfrm>
            <a:off x="16382941" y="6810476"/>
            <a:ext cx="14604" cy="0"/>
          </a:xfrm>
          <a:custGeom>
            <a:avLst/>
            <a:gdLst/>
            <a:ahLst/>
            <a:cxnLst/>
            <a:rect l="l" t="t" r="r" b="b"/>
            <a:pathLst>
              <a:path w="14605">
                <a:moveTo>
                  <a:pt x="1424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49" name="bg object 11249"/>
          <p:cNvSpPr/>
          <p:nvPr/>
        </p:nvSpPr>
        <p:spPr>
          <a:xfrm>
            <a:off x="16382944" y="6810476"/>
            <a:ext cx="0" cy="35560"/>
          </a:xfrm>
          <a:custGeom>
            <a:avLst/>
            <a:gdLst/>
            <a:ahLst/>
            <a:cxnLst/>
            <a:rect l="l" t="t" r="r" b="b"/>
            <a:pathLst>
              <a:path h="35559">
                <a:moveTo>
                  <a:pt x="0" y="0"/>
                </a:moveTo>
                <a:lnTo>
                  <a:pt x="0" y="355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50" name="bg object 11250"/>
          <p:cNvSpPr/>
          <p:nvPr/>
        </p:nvSpPr>
        <p:spPr>
          <a:xfrm>
            <a:off x="16298326" y="6846007"/>
            <a:ext cx="85090" cy="0"/>
          </a:xfrm>
          <a:custGeom>
            <a:avLst/>
            <a:gdLst/>
            <a:ahLst/>
            <a:cxnLst/>
            <a:rect l="l" t="t" r="r" b="b"/>
            <a:pathLst>
              <a:path w="85090">
                <a:moveTo>
                  <a:pt x="8461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51" name="bg object 11251"/>
          <p:cNvSpPr/>
          <p:nvPr/>
        </p:nvSpPr>
        <p:spPr>
          <a:xfrm>
            <a:off x="16298321" y="6666574"/>
            <a:ext cx="0" cy="179705"/>
          </a:xfrm>
          <a:custGeom>
            <a:avLst/>
            <a:gdLst/>
            <a:ahLst/>
            <a:cxnLst/>
            <a:rect l="l" t="t" r="r" b="b"/>
            <a:pathLst>
              <a:path h="179704">
                <a:moveTo>
                  <a:pt x="0" y="17943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52" name="bg object 11252"/>
          <p:cNvSpPr/>
          <p:nvPr/>
        </p:nvSpPr>
        <p:spPr>
          <a:xfrm>
            <a:off x="16298321" y="6666579"/>
            <a:ext cx="83820" cy="0"/>
          </a:xfrm>
          <a:custGeom>
            <a:avLst/>
            <a:gdLst/>
            <a:ahLst/>
            <a:cxnLst/>
            <a:rect l="l" t="t" r="r" b="b"/>
            <a:pathLst>
              <a:path w="83819">
                <a:moveTo>
                  <a:pt x="0" y="0"/>
                </a:moveTo>
                <a:lnTo>
                  <a:pt x="835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53" name="bg object 11253"/>
          <p:cNvSpPr/>
          <p:nvPr/>
        </p:nvSpPr>
        <p:spPr>
          <a:xfrm>
            <a:off x="16381882" y="6666579"/>
            <a:ext cx="0" cy="34925"/>
          </a:xfrm>
          <a:custGeom>
            <a:avLst/>
            <a:gdLst/>
            <a:ahLst/>
            <a:cxnLst/>
            <a:rect l="l" t="t" r="r" b="b"/>
            <a:pathLst>
              <a:path h="34925">
                <a:moveTo>
                  <a:pt x="0" y="0"/>
                </a:moveTo>
                <a:lnTo>
                  <a:pt x="0" y="348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54" name="bg object 11254"/>
          <p:cNvSpPr/>
          <p:nvPr/>
        </p:nvSpPr>
        <p:spPr>
          <a:xfrm>
            <a:off x="16387832" y="7023778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2959" y="0"/>
                </a:moveTo>
                <a:lnTo>
                  <a:pt x="0" y="33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55" name="bg object 11255"/>
          <p:cNvSpPr/>
          <p:nvPr/>
        </p:nvSpPr>
        <p:spPr>
          <a:xfrm>
            <a:off x="16383420" y="7027077"/>
            <a:ext cx="4445" cy="635"/>
          </a:xfrm>
          <a:custGeom>
            <a:avLst/>
            <a:gdLst/>
            <a:ahLst/>
            <a:cxnLst/>
            <a:rect l="l" t="t" r="r" b="b"/>
            <a:pathLst>
              <a:path w="4444" h="634">
                <a:moveTo>
                  <a:pt x="4406" y="0"/>
                </a:moveTo>
                <a:lnTo>
                  <a:pt x="0" y="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56" name="bg object 11256"/>
          <p:cNvSpPr/>
          <p:nvPr/>
        </p:nvSpPr>
        <p:spPr>
          <a:xfrm>
            <a:off x="16383415" y="7027161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0" y="0"/>
                </a:moveTo>
                <a:lnTo>
                  <a:pt x="50" y="48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57" name="bg object 11257"/>
          <p:cNvSpPr/>
          <p:nvPr/>
        </p:nvSpPr>
        <p:spPr>
          <a:xfrm>
            <a:off x="16299621" y="7031983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83843" y="0"/>
                </a:moveTo>
                <a:lnTo>
                  <a:pt x="0" y="2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58" name="bg object 11258"/>
          <p:cNvSpPr/>
          <p:nvPr/>
        </p:nvSpPr>
        <p:spPr>
          <a:xfrm>
            <a:off x="16299578" y="6986883"/>
            <a:ext cx="635" cy="45720"/>
          </a:xfrm>
          <a:custGeom>
            <a:avLst/>
            <a:gdLst/>
            <a:ahLst/>
            <a:cxnLst/>
            <a:rect l="l" t="t" r="r" b="b"/>
            <a:pathLst>
              <a:path w="634" h="45720">
                <a:moveTo>
                  <a:pt x="38" y="453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59" name="bg object 11259"/>
          <p:cNvSpPr/>
          <p:nvPr/>
        </p:nvSpPr>
        <p:spPr>
          <a:xfrm>
            <a:off x="16299585" y="6986585"/>
            <a:ext cx="84455" cy="635"/>
          </a:xfrm>
          <a:custGeom>
            <a:avLst/>
            <a:gdLst/>
            <a:ahLst/>
            <a:cxnLst/>
            <a:rect l="l" t="t" r="r" b="b"/>
            <a:pathLst>
              <a:path w="84455" h="634">
                <a:moveTo>
                  <a:pt x="0" y="292"/>
                </a:moveTo>
                <a:lnTo>
                  <a:pt x="838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60" name="bg object 11260"/>
          <p:cNvSpPr/>
          <p:nvPr/>
        </p:nvSpPr>
        <p:spPr>
          <a:xfrm>
            <a:off x="16383410" y="6986589"/>
            <a:ext cx="635" cy="5715"/>
          </a:xfrm>
          <a:custGeom>
            <a:avLst/>
            <a:gdLst/>
            <a:ahLst/>
            <a:cxnLst/>
            <a:rect l="l" t="t" r="r" b="b"/>
            <a:pathLst>
              <a:path w="634" h="5715">
                <a:moveTo>
                  <a:pt x="38" y="0"/>
                </a:moveTo>
                <a:lnTo>
                  <a:pt x="0" y="514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61" name="bg object 11261"/>
          <p:cNvSpPr/>
          <p:nvPr/>
        </p:nvSpPr>
        <p:spPr>
          <a:xfrm>
            <a:off x="16383415" y="6991734"/>
            <a:ext cx="5080" cy="635"/>
          </a:xfrm>
          <a:custGeom>
            <a:avLst/>
            <a:gdLst/>
            <a:ahLst/>
            <a:cxnLst/>
            <a:rect l="l" t="t" r="r" b="b"/>
            <a:pathLst>
              <a:path w="5080" h="634">
                <a:moveTo>
                  <a:pt x="0" y="0"/>
                </a:moveTo>
                <a:lnTo>
                  <a:pt x="5003" y="5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62" name="bg object 11262"/>
          <p:cNvSpPr/>
          <p:nvPr/>
        </p:nvSpPr>
        <p:spPr>
          <a:xfrm>
            <a:off x="16388416" y="6992257"/>
            <a:ext cx="2540" cy="4445"/>
          </a:xfrm>
          <a:custGeom>
            <a:avLst/>
            <a:gdLst/>
            <a:ahLst/>
            <a:cxnLst/>
            <a:rect l="l" t="t" r="r" b="b"/>
            <a:pathLst>
              <a:path w="2540" h="4445">
                <a:moveTo>
                  <a:pt x="0" y="0"/>
                </a:moveTo>
                <a:lnTo>
                  <a:pt x="2374" y="44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63" name="bg object 11263"/>
          <p:cNvSpPr/>
          <p:nvPr/>
        </p:nvSpPr>
        <p:spPr>
          <a:xfrm>
            <a:off x="16390791" y="6996707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70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64" name="bg object 11264"/>
          <p:cNvSpPr/>
          <p:nvPr/>
        </p:nvSpPr>
        <p:spPr>
          <a:xfrm>
            <a:off x="16281565" y="666658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65" name="bg object 11265"/>
          <p:cNvSpPr/>
          <p:nvPr/>
        </p:nvSpPr>
        <p:spPr>
          <a:xfrm>
            <a:off x="16281565" y="666657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66" name="bg object 11266"/>
          <p:cNvSpPr/>
          <p:nvPr/>
        </p:nvSpPr>
        <p:spPr>
          <a:xfrm>
            <a:off x="16298322" y="666657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67" name="bg object 11267"/>
          <p:cNvSpPr/>
          <p:nvPr/>
        </p:nvSpPr>
        <p:spPr>
          <a:xfrm>
            <a:off x="16281571" y="668559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68" name="bg object 11268"/>
          <p:cNvSpPr/>
          <p:nvPr/>
        </p:nvSpPr>
        <p:spPr>
          <a:xfrm>
            <a:off x="16278956" y="665818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69" name="bg object 11269"/>
          <p:cNvSpPr/>
          <p:nvPr/>
        </p:nvSpPr>
        <p:spPr>
          <a:xfrm>
            <a:off x="16278956" y="665818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70" name="bg object 11270"/>
          <p:cNvSpPr/>
          <p:nvPr/>
        </p:nvSpPr>
        <p:spPr>
          <a:xfrm>
            <a:off x="16295711" y="665818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71" name="bg object 11271"/>
          <p:cNvSpPr/>
          <p:nvPr/>
        </p:nvSpPr>
        <p:spPr>
          <a:xfrm>
            <a:off x="16278960" y="667722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72" name="bg object 11272"/>
          <p:cNvSpPr/>
          <p:nvPr/>
        </p:nvSpPr>
        <p:spPr>
          <a:xfrm>
            <a:off x="16282862" y="701325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73" name="bg object 11273"/>
          <p:cNvSpPr/>
          <p:nvPr/>
        </p:nvSpPr>
        <p:spPr>
          <a:xfrm>
            <a:off x="16282862" y="703227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74" name="bg object 11274"/>
          <p:cNvSpPr/>
          <p:nvPr/>
        </p:nvSpPr>
        <p:spPr>
          <a:xfrm>
            <a:off x="16299617" y="701325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75" name="bg object 11275"/>
          <p:cNvSpPr/>
          <p:nvPr/>
        </p:nvSpPr>
        <p:spPr>
          <a:xfrm>
            <a:off x="16282866" y="701325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76" name="bg object 11276"/>
          <p:cNvSpPr/>
          <p:nvPr/>
        </p:nvSpPr>
        <p:spPr>
          <a:xfrm>
            <a:off x="16280251" y="702164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77" name="bg object 11277"/>
          <p:cNvSpPr/>
          <p:nvPr/>
        </p:nvSpPr>
        <p:spPr>
          <a:xfrm>
            <a:off x="16280251" y="704066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78" name="bg object 11278"/>
          <p:cNvSpPr/>
          <p:nvPr/>
        </p:nvSpPr>
        <p:spPr>
          <a:xfrm>
            <a:off x="16297009" y="702165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79" name="bg object 11279"/>
          <p:cNvSpPr/>
          <p:nvPr/>
        </p:nvSpPr>
        <p:spPr>
          <a:xfrm>
            <a:off x="16280258" y="702164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80" name="bg object 11280"/>
          <p:cNvSpPr/>
          <p:nvPr/>
        </p:nvSpPr>
        <p:spPr>
          <a:xfrm>
            <a:off x="16282828" y="698688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81" name="bg object 11281"/>
          <p:cNvSpPr/>
          <p:nvPr/>
        </p:nvSpPr>
        <p:spPr>
          <a:xfrm>
            <a:off x="16282828" y="698687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82" name="bg object 11282"/>
          <p:cNvSpPr/>
          <p:nvPr/>
        </p:nvSpPr>
        <p:spPr>
          <a:xfrm>
            <a:off x="16299585" y="698687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83" name="bg object 11283"/>
          <p:cNvSpPr/>
          <p:nvPr/>
        </p:nvSpPr>
        <p:spPr>
          <a:xfrm>
            <a:off x="16282835" y="700589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84" name="bg object 11284"/>
          <p:cNvSpPr/>
          <p:nvPr/>
        </p:nvSpPr>
        <p:spPr>
          <a:xfrm>
            <a:off x="16280220" y="697849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85" name="bg object 11285"/>
          <p:cNvSpPr/>
          <p:nvPr/>
        </p:nvSpPr>
        <p:spPr>
          <a:xfrm>
            <a:off x="16280220" y="697848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86" name="bg object 11286"/>
          <p:cNvSpPr/>
          <p:nvPr/>
        </p:nvSpPr>
        <p:spPr>
          <a:xfrm>
            <a:off x="16296974" y="697848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87" name="bg object 11287"/>
          <p:cNvSpPr/>
          <p:nvPr/>
        </p:nvSpPr>
        <p:spPr>
          <a:xfrm>
            <a:off x="16280223" y="699750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88" name="bg object 11288"/>
          <p:cNvSpPr/>
          <p:nvPr/>
        </p:nvSpPr>
        <p:spPr>
          <a:xfrm>
            <a:off x="16278956" y="683538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89" name="bg object 11289"/>
          <p:cNvSpPr/>
          <p:nvPr/>
        </p:nvSpPr>
        <p:spPr>
          <a:xfrm>
            <a:off x="16278956" y="685439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90" name="bg object 11290"/>
          <p:cNvSpPr/>
          <p:nvPr/>
        </p:nvSpPr>
        <p:spPr>
          <a:xfrm>
            <a:off x="16295711" y="683538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91" name="bg object 11291"/>
          <p:cNvSpPr/>
          <p:nvPr/>
        </p:nvSpPr>
        <p:spPr>
          <a:xfrm>
            <a:off x="16278960" y="683538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92" name="bg object 11292"/>
          <p:cNvSpPr/>
          <p:nvPr/>
        </p:nvSpPr>
        <p:spPr>
          <a:xfrm>
            <a:off x="16281565" y="682699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93" name="bg object 11293"/>
          <p:cNvSpPr/>
          <p:nvPr/>
        </p:nvSpPr>
        <p:spPr>
          <a:xfrm>
            <a:off x="16281565" y="684600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94" name="bg object 11294"/>
          <p:cNvSpPr/>
          <p:nvPr/>
        </p:nvSpPr>
        <p:spPr>
          <a:xfrm>
            <a:off x="16298322" y="682699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95" name="bg object 11295"/>
          <p:cNvSpPr/>
          <p:nvPr/>
        </p:nvSpPr>
        <p:spPr>
          <a:xfrm>
            <a:off x="16281571" y="682699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296" name="bg object 11296"/>
          <p:cNvPicPr/>
          <p:nvPr/>
        </p:nvPicPr>
        <p:blipFill>
          <a:blip r:embed="rId271" cstate="print"/>
          <a:stretch>
            <a:fillRect/>
          </a:stretch>
        </p:blipFill>
        <p:spPr>
          <a:xfrm>
            <a:off x="16640556" y="6706954"/>
            <a:ext cx="133688" cy="114109"/>
          </a:xfrm>
          <a:prstGeom prst="rect">
            <a:avLst/>
          </a:prstGeom>
        </p:spPr>
      </p:pic>
      <p:sp>
        <p:nvSpPr>
          <p:cNvPr id="11297" name="bg object 11297"/>
          <p:cNvSpPr/>
          <p:nvPr/>
        </p:nvSpPr>
        <p:spPr>
          <a:xfrm>
            <a:off x="7447195" y="5625129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30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98" name="bg object 11298"/>
          <p:cNvSpPr/>
          <p:nvPr/>
        </p:nvSpPr>
        <p:spPr>
          <a:xfrm>
            <a:off x="7447195" y="5768160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99" name="bg object 11299"/>
          <p:cNvSpPr/>
          <p:nvPr/>
        </p:nvSpPr>
        <p:spPr>
          <a:xfrm>
            <a:off x="7464020" y="5625124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1430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00" name="bg object 11300"/>
          <p:cNvSpPr/>
          <p:nvPr/>
        </p:nvSpPr>
        <p:spPr>
          <a:xfrm>
            <a:off x="7447193" y="5625129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01" name="bg object 11301"/>
          <p:cNvSpPr/>
          <p:nvPr/>
        </p:nvSpPr>
        <p:spPr>
          <a:xfrm>
            <a:off x="6091085" y="4750131"/>
            <a:ext cx="0" cy="32384"/>
          </a:xfrm>
          <a:custGeom>
            <a:avLst/>
            <a:gdLst/>
            <a:ahLst/>
            <a:cxnLst/>
            <a:rect l="l" t="t" r="r" b="b"/>
            <a:pathLst>
              <a:path h="32385">
                <a:moveTo>
                  <a:pt x="0" y="0"/>
                </a:moveTo>
                <a:lnTo>
                  <a:pt x="0" y="319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02" name="bg object 11302"/>
          <p:cNvSpPr/>
          <p:nvPr/>
        </p:nvSpPr>
        <p:spPr>
          <a:xfrm>
            <a:off x="6091085" y="4782109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03" name="bg object 11303"/>
          <p:cNvSpPr/>
          <p:nvPr/>
        </p:nvSpPr>
        <p:spPr>
          <a:xfrm>
            <a:off x="6107910" y="4750131"/>
            <a:ext cx="0" cy="32384"/>
          </a:xfrm>
          <a:custGeom>
            <a:avLst/>
            <a:gdLst/>
            <a:ahLst/>
            <a:cxnLst/>
            <a:rect l="l" t="t" r="r" b="b"/>
            <a:pathLst>
              <a:path h="32385">
                <a:moveTo>
                  <a:pt x="0" y="319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04" name="bg object 11304"/>
          <p:cNvSpPr/>
          <p:nvPr/>
        </p:nvSpPr>
        <p:spPr>
          <a:xfrm>
            <a:off x="6091083" y="4750131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05" name="bg object 11305"/>
          <p:cNvSpPr/>
          <p:nvPr/>
        </p:nvSpPr>
        <p:spPr>
          <a:xfrm>
            <a:off x="7447195" y="4750131"/>
            <a:ext cx="0" cy="32384"/>
          </a:xfrm>
          <a:custGeom>
            <a:avLst/>
            <a:gdLst/>
            <a:ahLst/>
            <a:cxnLst/>
            <a:rect l="l" t="t" r="r" b="b"/>
            <a:pathLst>
              <a:path h="32385">
                <a:moveTo>
                  <a:pt x="0" y="0"/>
                </a:moveTo>
                <a:lnTo>
                  <a:pt x="0" y="319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06" name="bg object 11306"/>
          <p:cNvSpPr/>
          <p:nvPr/>
        </p:nvSpPr>
        <p:spPr>
          <a:xfrm>
            <a:off x="7447195" y="4782109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07" name="bg object 11307"/>
          <p:cNvSpPr/>
          <p:nvPr/>
        </p:nvSpPr>
        <p:spPr>
          <a:xfrm>
            <a:off x="7464020" y="4750131"/>
            <a:ext cx="0" cy="32384"/>
          </a:xfrm>
          <a:custGeom>
            <a:avLst/>
            <a:gdLst/>
            <a:ahLst/>
            <a:cxnLst/>
            <a:rect l="l" t="t" r="r" b="b"/>
            <a:pathLst>
              <a:path h="32385">
                <a:moveTo>
                  <a:pt x="0" y="319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08" name="bg object 11308"/>
          <p:cNvSpPr/>
          <p:nvPr/>
        </p:nvSpPr>
        <p:spPr>
          <a:xfrm>
            <a:off x="7447193" y="4750131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09" name="bg object 11309"/>
          <p:cNvSpPr/>
          <p:nvPr/>
        </p:nvSpPr>
        <p:spPr>
          <a:xfrm>
            <a:off x="9305571" y="5738600"/>
            <a:ext cx="84455" cy="0"/>
          </a:xfrm>
          <a:custGeom>
            <a:avLst/>
            <a:gdLst/>
            <a:ahLst/>
            <a:cxnLst/>
            <a:rect l="l" t="t" r="r" b="b"/>
            <a:pathLst>
              <a:path w="84454">
                <a:moveTo>
                  <a:pt x="8412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10" name="bg object 11310"/>
          <p:cNvSpPr/>
          <p:nvPr/>
        </p:nvSpPr>
        <p:spPr>
          <a:xfrm>
            <a:off x="9305571" y="5654452"/>
            <a:ext cx="0" cy="84455"/>
          </a:xfrm>
          <a:custGeom>
            <a:avLst/>
            <a:gdLst/>
            <a:ahLst/>
            <a:cxnLst/>
            <a:rect l="l" t="t" r="r" b="b"/>
            <a:pathLst>
              <a:path h="84454">
                <a:moveTo>
                  <a:pt x="0" y="841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11" name="bg object 11311"/>
          <p:cNvSpPr/>
          <p:nvPr/>
        </p:nvSpPr>
        <p:spPr>
          <a:xfrm>
            <a:off x="9305571" y="5654452"/>
            <a:ext cx="84455" cy="0"/>
          </a:xfrm>
          <a:custGeom>
            <a:avLst/>
            <a:gdLst/>
            <a:ahLst/>
            <a:cxnLst/>
            <a:rect l="l" t="t" r="r" b="b"/>
            <a:pathLst>
              <a:path w="84454">
                <a:moveTo>
                  <a:pt x="0" y="0"/>
                </a:moveTo>
                <a:lnTo>
                  <a:pt x="841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12" name="bg object 11312"/>
          <p:cNvSpPr/>
          <p:nvPr/>
        </p:nvSpPr>
        <p:spPr>
          <a:xfrm>
            <a:off x="8398366" y="4745108"/>
            <a:ext cx="84455" cy="0"/>
          </a:xfrm>
          <a:custGeom>
            <a:avLst/>
            <a:gdLst/>
            <a:ahLst/>
            <a:cxnLst/>
            <a:rect l="l" t="t" r="r" b="b"/>
            <a:pathLst>
              <a:path w="84454">
                <a:moveTo>
                  <a:pt x="8412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13" name="bg object 11313"/>
          <p:cNvSpPr/>
          <p:nvPr/>
        </p:nvSpPr>
        <p:spPr>
          <a:xfrm>
            <a:off x="8398366" y="4660960"/>
            <a:ext cx="0" cy="84455"/>
          </a:xfrm>
          <a:custGeom>
            <a:avLst/>
            <a:gdLst/>
            <a:ahLst/>
            <a:cxnLst/>
            <a:rect l="l" t="t" r="r" b="b"/>
            <a:pathLst>
              <a:path h="84454">
                <a:moveTo>
                  <a:pt x="0" y="841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14" name="bg object 11314"/>
          <p:cNvSpPr/>
          <p:nvPr/>
        </p:nvSpPr>
        <p:spPr>
          <a:xfrm>
            <a:off x="8398366" y="4660959"/>
            <a:ext cx="84455" cy="0"/>
          </a:xfrm>
          <a:custGeom>
            <a:avLst/>
            <a:gdLst/>
            <a:ahLst/>
            <a:cxnLst/>
            <a:rect l="l" t="t" r="r" b="b"/>
            <a:pathLst>
              <a:path w="84454">
                <a:moveTo>
                  <a:pt x="0" y="0"/>
                </a:moveTo>
                <a:lnTo>
                  <a:pt x="841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15" name="bg object 11315"/>
          <p:cNvSpPr/>
          <p:nvPr/>
        </p:nvSpPr>
        <p:spPr>
          <a:xfrm>
            <a:off x="9305571" y="4745108"/>
            <a:ext cx="84455" cy="0"/>
          </a:xfrm>
          <a:custGeom>
            <a:avLst/>
            <a:gdLst/>
            <a:ahLst/>
            <a:cxnLst/>
            <a:rect l="l" t="t" r="r" b="b"/>
            <a:pathLst>
              <a:path w="84454">
                <a:moveTo>
                  <a:pt x="8412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16" name="bg object 11316"/>
          <p:cNvSpPr/>
          <p:nvPr/>
        </p:nvSpPr>
        <p:spPr>
          <a:xfrm>
            <a:off x="9305571" y="4660960"/>
            <a:ext cx="0" cy="84455"/>
          </a:xfrm>
          <a:custGeom>
            <a:avLst/>
            <a:gdLst/>
            <a:ahLst/>
            <a:cxnLst/>
            <a:rect l="l" t="t" r="r" b="b"/>
            <a:pathLst>
              <a:path h="84454">
                <a:moveTo>
                  <a:pt x="0" y="841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17" name="bg object 11317"/>
          <p:cNvSpPr/>
          <p:nvPr/>
        </p:nvSpPr>
        <p:spPr>
          <a:xfrm>
            <a:off x="9305571" y="4660959"/>
            <a:ext cx="84455" cy="0"/>
          </a:xfrm>
          <a:custGeom>
            <a:avLst/>
            <a:gdLst/>
            <a:ahLst/>
            <a:cxnLst/>
            <a:rect l="l" t="t" r="r" b="b"/>
            <a:pathLst>
              <a:path w="84454">
                <a:moveTo>
                  <a:pt x="0" y="0"/>
                </a:moveTo>
                <a:lnTo>
                  <a:pt x="841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18" name="bg object 11318"/>
          <p:cNvSpPr/>
          <p:nvPr/>
        </p:nvSpPr>
        <p:spPr>
          <a:xfrm>
            <a:off x="6455138" y="348763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19" name="bg object 11319"/>
          <p:cNvSpPr/>
          <p:nvPr/>
        </p:nvSpPr>
        <p:spPr>
          <a:xfrm>
            <a:off x="6474145" y="347081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20" name="bg object 11320"/>
          <p:cNvSpPr/>
          <p:nvPr/>
        </p:nvSpPr>
        <p:spPr>
          <a:xfrm>
            <a:off x="6455133" y="347081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21" name="bg object 11321"/>
          <p:cNvSpPr/>
          <p:nvPr/>
        </p:nvSpPr>
        <p:spPr>
          <a:xfrm>
            <a:off x="6455138" y="347081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22" name="bg object 11322"/>
          <p:cNvSpPr/>
          <p:nvPr/>
        </p:nvSpPr>
        <p:spPr>
          <a:xfrm>
            <a:off x="5477112" y="349450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23" name="bg object 11323"/>
          <p:cNvSpPr/>
          <p:nvPr/>
        </p:nvSpPr>
        <p:spPr>
          <a:xfrm>
            <a:off x="5477117" y="347767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24" name="bg object 11324"/>
          <p:cNvSpPr/>
          <p:nvPr/>
        </p:nvSpPr>
        <p:spPr>
          <a:xfrm>
            <a:off x="5477117" y="347767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25" name="bg object 11325"/>
          <p:cNvSpPr/>
          <p:nvPr/>
        </p:nvSpPr>
        <p:spPr>
          <a:xfrm>
            <a:off x="5496123" y="347767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26" name="bg object 11326"/>
          <p:cNvSpPr/>
          <p:nvPr/>
        </p:nvSpPr>
        <p:spPr>
          <a:xfrm>
            <a:off x="5485498" y="349188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27" name="bg object 11327"/>
          <p:cNvSpPr/>
          <p:nvPr/>
        </p:nvSpPr>
        <p:spPr>
          <a:xfrm>
            <a:off x="5485504" y="347505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28" name="bg object 11328"/>
          <p:cNvSpPr/>
          <p:nvPr/>
        </p:nvSpPr>
        <p:spPr>
          <a:xfrm>
            <a:off x="5485504" y="347505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29" name="bg object 11329"/>
          <p:cNvSpPr/>
          <p:nvPr/>
        </p:nvSpPr>
        <p:spPr>
          <a:xfrm>
            <a:off x="5504509" y="347505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30" name="bg object 11330"/>
          <p:cNvSpPr/>
          <p:nvPr/>
        </p:nvSpPr>
        <p:spPr>
          <a:xfrm>
            <a:off x="5655948" y="349124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31" name="bg object 11331"/>
          <p:cNvSpPr/>
          <p:nvPr/>
        </p:nvSpPr>
        <p:spPr>
          <a:xfrm>
            <a:off x="5674953" y="347441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32" name="bg object 11332"/>
          <p:cNvSpPr/>
          <p:nvPr/>
        </p:nvSpPr>
        <p:spPr>
          <a:xfrm>
            <a:off x="5655941" y="347441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33" name="bg object 11333"/>
          <p:cNvSpPr/>
          <p:nvPr/>
        </p:nvSpPr>
        <p:spPr>
          <a:xfrm>
            <a:off x="5655948" y="347441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34" name="bg object 11334"/>
          <p:cNvSpPr/>
          <p:nvPr/>
        </p:nvSpPr>
        <p:spPr>
          <a:xfrm>
            <a:off x="5664317" y="349386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35" name="bg object 11335"/>
          <p:cNvSpPr/>
          <p:nvPr/>
        </p:nvSpPr>
        <p:spPr>
          <a:xfrm>
            <a:off x="5683340" y="347703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36" name="bg object 11336"/>
          <p:cNvSpPr/>
          <p:nvPr/>
        </p:nvSpPr>
        <p:spPr>
          <a:xfrm>
            <a:off x="5664315" y="347703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37" name="bg object 11337"/>
          <p:cNvSpPr/>
          <p:nvPr/>
        </p:nvSpPr>
        <p:spPr>
          <a:xfrm>
            <a:off x="5664317" y="347703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38" name="bg object 11338"/>
          <p:cNvSpPr/>
          <p:nvPr/>
        </p:nvSpPr>
        <p:spPr>
          <a:xfrm>
            <a:off x="5847272" y="349227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39" name="bg object 11339"/>
          <p:cNvSpPr/>
          <p:nvPr/>
        </p:nvSpPr>
        <p:spPr>
          <a:xfrm>
            <a:off x="5847273" y="347544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40" name="bg object 11340"/>
          <p:cNvSpPr/>
          <p:nvPr/>
        </p:nvSpPr>
        <p:spPr>
          <a:xfrm>
            <a:off x="5847273" y="347544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41" name="bg object 11341"/>
          <p:cNvSpPr/>
          <p:nvPr/>
        </p:nvSpPr>
        <p:spPr>
          <a:xfrm>
            <a:off x="5866296" y="347544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42" name="bg object 11342"/>
          <p:cNvSpPr/>
          <p:nvPr/>
        </p:nvSpPr>
        <p:spPr>
          <a:xfrm>
            <a:off x="5855655" y="348965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43" name="bg object 11343"/>
          <p:cNvSpPr/>
          <p:nvPr/>
        </p:nvSpPr>
        <p:spPr>
          <a:xfrm>
            <a:off x="5855660" y="347282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44" name="bg object 11344"/>
          <p:cNvSpPr/>
          <p:nvPr/>
        </p:nvSpPr>
        <p:spPr>
          <a:xfrm>
            <a:off x="5855660" y="347282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45" name="bg object 11345"/>
          <p:cNvSpPr/>
          <p:nvPr/>
        </p:nvSpPr>
        <p:spPr>
          <a:xfrm>
            <a:off x="5874666" y="347282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46" name="bg object 11346"/>
          <p:cNvSpPr/>
          <p:nvPr/>
        </p:nvSpPr>
        <p:spPr>
          <a:xfrm>
            <a:off x="6446751" y="348501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47" name="bg object 11347"/>
          <p:cNvSpPr/>
          <p:nvPr/>
        </p:nvSpPr>
        <p:spPr>
          <a:xfrm>
            <a:off x="6465758" y="346819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48" name="bg object 11348"/>
          <p:cNvSpPr/>
          <p:nvPr/>
        </p:nvSpPr>
        <p:spPr>
          <a:xfrm>
            <a:off x="6446746" y="346819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49" name="bg object 11349"/>
          <p:cNvSpPr/>
          <p:nvPr/>
        </p:nvSpPr>
        <p:spPr>
          <a:xfrm>
            <a:off x="6446751" y="346819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50" name="bg object 11350"/>
          <p:cNvSpPr/>
          <p:nvPr/>
        </p:nvSpPr>
        <p:spPr>
          <a:xfrm>
            <a:off x="6225828" y="348648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51" name="bg object 11351"/>
          <p:cNvSpPr/>
          <p:nvPr/>
        </p:nvSpPr>
        <p:spPr>
          <a:xfrm>
            <a:off x="6225834" y="346966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52" name="bg object 11352"/>
          <p:cNvSpPr/>
          <p:nvPr/>
        </p:nvSpPr>
        <p:spPr>
          <a:xfrm>
            <a:off x="6225834" y="346966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53" name="bg object 11353"/>
          <p:cNvSpPr/>
          <p:nvPr/>
        </p:nvSpPr>
        <p:spPr>
          <a:xfrm>
            <a:off x="6244839" y="346966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54" name="bg object 11354"/>
          <p:cNvSpPr/>
          <p:nvPr/>
        </p:nvSpPr>
        <p:spPr>
          <a:xfrm>
            <a:off x="6217441" y="348910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55" name="bg object 11355"/>
          <p:cNvSpPr/>
          <p:nvPr/>
        </p:nvSpPr>
        <p:spPr>
          <a:xfrm>
            <a:off x="6217447" y="347228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56" name="bg object 11356"/>
          <p:cNvSpPr/>
          <p:nvPr/>
        </p:nvSpPr>
        <p:spPr>
          <a:xfrm>
            <a:off x="6217447" y="347228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57" name="bg object 11357"/>
          <p:cNvSpPr/>
          <p:nvPr/>
        </p:nvSpPr>
        <p:spPr>
          <a:xfrm>
            <a:off x="6236453" y="347228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58" name="bg object 11358"/>
          <p:cNvSpPr/>
          <p:nvPr/>
        </p:nvSpPr>
        <p:spPr>
          <a:xfrm>
            <a:off x="6034491" y="349070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59" name="bg object 11359"/>
          <p:cNvSpPr/>
          <p:nvPr/>
        </p:nvSpPr>
        <p:spPr>
          <a:xfrm>
            <a:off x="6053497" y="347387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60" name="bg object 11360"/>
          <p:cNvSpPr/>
          <p:nvPr/>
        </p:nvSpPr>
        <p:spPr>
          <a:xfrm>
            <a:off x="6034486" y="347387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61" name="bg object 11361"/>
          <p:cNvSpPr/>
          <p:nvPr/>
        </p:nvSpPr>
        <p:spPr>
          <a:xfrm>
            <a:off x="6034491" y="347387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62" name="bg object 11362"/>
          <p:cNvSpPr/>
          <p:nvPr/>
        </p:nvSpPr>
        <p:spPr>
          <a:xfrm>
            <a:off x="6026104" y="348807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63" name="bg object 11363"/>
          <p:cNvSpPr/>
          <p:nvPr/>
        </p:nvSpPr>
        <p:spPr>
          <a:xfrm>
            <a:off x="6045127" y="347126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64" name="bg object 11364"/>
          <p:cNvSpPr/>
          <p:nvPr/>
        </p:nvSpPr>
        <p:spPr>
          <a:xfrm>
            <a:off x="6026102" y="347126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65" name="bg object 11365"/>
          <p:cNvSpPr/>
          <p:nvPr/>
        </p:nvSpPr>
        <p:spPr>
          <a:xfrm>
            <a:off x="6026104" y="347126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66" name="bg object 11366"/>
          <p:cNvSpPr/>
          <p:nvPr/>
        </p:nvSpPr>
        <p:spPr>
          <a:xfrm>
            <a:off x="6638090" y="348604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67" name="bg object 11367"/>
          <p:cNvSpPr/>
          <p:nvPr/>
        </p:nvSpPr>
        <p:spPr>
          <a:xfrm>
            <a:off x="6638095" y="346922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68" name="bg object 11368"/>
          <p:cNvSpPr/>
          <p:nvPr/>
        </p:nvSpPr>
        <p:spPr>
          <a:xfrm>
            <a:off x="6638095" y="346922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69" name="bg object 11369"/>
          <p:cNvSpPr/>
          <p:nvPr/>
        </p:nvSpPr>
        <p:spPr>
          <a:xfrm>
            <a:off x="6657101" y="346922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70" name="bg object 11370"/>
          <p:cNvSpPr/>
          <p:nvPr/>
        </p:nvSpPr>
        <p:spPr>
          <a:xfrm>
            <a:off x="6646464" y="348342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71" name="bg object 11371"/>
          <p:cNvSpPr/>
          <p:nvPr/>
        </p:nvSpPr>
        <p:spPr>
          <a:xfrm>
            <a:off x="6646465" y="346660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72" name="bg object 11372"/>
          <p:cNvSpPr/>
          <p:nvPr/>
        </p:nvSpPr>
        <p:spPr>
          <a:xfrm>
            <a:off x="6646465" y="346660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73" name="bg object 11373"/>
          <p:cNvSpPr/>
          <p:nvPr/>
        </p:nvSpPr>
        <p:spPr>
          <a:xfrm>
            <a:off x="6665488" y="346660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74" name="bg object 11374"/>
          <p:cNvSpPr/>
          <p:nvPr/>
        </p:nvSpPr>
        <p:spPr>
          <a:xfrm>
            <a:off x="7094505" y="348298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75" name="bg object 11375"/>
          <p:cNvSpPr/>
          <p:nvPr/>
        </p:nvSpPr>
        <p:spPr>
          <a:xfrm>
            <a:off x="7113528" y="346616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76" name="bg object 11376"/>
          <p:cNvSpPr/>
          <p:nvPr/>
        </p:nvSpPr>
        <p:spPr>
          <a:xfrm>
            <a:off x="7094503" y="346616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77" name="bg object 11377"/>
          <p:cNvSpPr/>
          <p:nvPr/>
        </p:nvSpPr>
        <p:spPr>
          <a:xfrm>
            <a:off x="7094505" y="346616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78" name="bg object 11378"/>
          <p:cNvSpPr/>
          <p:nvPr/>
        </p:nvSpPr>
        <p:spPr>
          <a:xfrm>
            <a:off x="7086134" y="348036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79" name="bg object 11379"/>
          <p:cNvSpPr/>
          <p:nvPr/>
        </p:nvSpPr>
        <p:spPr>
          <a:xfrm>
            <a:off x="7105141" y="346353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80" name="bg object 11380"/>
          <p:cNvSpPr/>
          <p:nvPr/>
        </p:nvSpPr>
        <p:spPr>
          <a:xfrm>
            <a:off x="7086129" y="346354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81" name="bg object 11381"/>
          <p:cNvSpPr/>
          <p:nvPr/>
        </p:nvSpPr>
        <p:spPr>
          <a:xfrm>
            <a:off x="7086134" y="346354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82" name="bg object 11382"/>
          <p:cNvSpPr/>
          <p:nvPr/>
        </p:nvSpPr>
        <p:spPr>
          <a:xfrm>
            <a:off x="7302668" y="347864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83" name="bg object 11383"/>
          <p:cNvSpPr/>
          <p:nvPr/>
        </p:nvSpPr>
        <p:spPr>
          <a:xfrm>
            <a:off x="7302673" y="346182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84" name="bg object 11384"/>
          <p:cNvSpPr/>
          <p:nvPr/>
        </p:nvSpPr>
        <p:spPr>
          <a:xfrm>
            <a:off x="7302673" y="346183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85" name="bg object 11385"/>
          <p:cNvSpPr/>
          <p:nvPr/>
        </p:nvSpPr>
        <p:spPr>
          <a:xfrm>
            <a:off x="7321679" y="346183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86" name="bg object 11386"/>
          <p:cNvSpPr/>
          <p:nvPr/>
        </p:nvSpPr>
        <p:spPr>
          <a:xfrm>
            <a:off x="7294284" y="348126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87" name="bg object 11387"/>
          <p:cNvSpPr/>
          <p:nvPr/>
        </p:nvSpPr>
        <p:spPr>
          <a:xfrm>
            <a:off x="7294284" y="346444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88" name="bg object 11388"/>
          <p:cNvSpPr/>
          <p:nvPr/>
        </p:nvSpPr>
        <p:spPr>
          <a:xfrm>
            <a:off x="7294284" y="346445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89" name="bg object 11389"/>
          <p:cNvSpPr/>
          <p:nvPr/>
        </p:nvSpPr>
        <p:spPr>
          <a:xfrm>
            <a:off x="7313309" y="346445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90" name="bg object 11390"/>
          <p:cNvSpPr/>
          <p:nvPr/>
        </p:nvSpPr>
        <p:spPr>
          <a:xfrm>
            <a:off x="7742327" y="347558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91" name="bg object 11391"/>
          <p:cNvSpPr/>
          <p:nvPr/>
        </p:nvSpPr>
        <p:spPr>
          <a:xfrm>
            <a:off x="7761350" y="345875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92" name="bg object 11392"/>
          <p:cNvSpPr/>
          <p:nvPr/>
        </p:nvSpPr>
        <p:spPr>
          <a:xfrm>
            <a:off x="7742326" y="345875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93" name="bg object 11393"/>
          <p:cNvSpPr/>
          <p:nvPr/>
        </p:nvSpPr>
        <p:spPr>
          <a:xfrm>
            <a:off x="7742327" y="345875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94" name="bg object 11394"/>
          <p:cNvSpPr/>
          <p:nvPr/>
        </p:nvSpPr>
        <p:spPr>
          <a:xfrm>
            <a:off x="7750712" y="347820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95" name="bg object 11395"/>
          <p:cNvSpPr/>
          <p:nvPr/>
        </p:nvSpPr>
        <p:spPr>
          <a:xfrm>
            <a:off x="7769719" y="346137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96" name="bg object 11396"/>
          <p:cNvSpPr/>
          <p:nvPr/>
        </p:nvSpPr>
        <p:spPr>
          <a:xfrm>
            <a:off x="7750707" y="346137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97" name="bg object 11397"/>
          <p:cNvSpPr/>
          <p:nvPr/>
        </p:nvSpPr>
        <p:spPr>
          <a:xfrm>
            <a:off x="7750712" y="346137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98" name="bg object 11398"/>
          <p:cNvSpPr/>
          <p:nvPr/>
        </p:nvSpPr>
        <p:spPr>
          <a:xfrm>
            <a:off x="7933664" y="347661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99" name="bg object 11399"/>
          <p:cNvSpPr/>
          <p:nvPr/>
        </p:nvSpPr>
        <p:spPr>
          <a:xfrm>
            <a:off x="7933669" y="345978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00" name="bg object 11400"/>
          <p:cNvSpPr/>
          <p:nvPr/>
        </p:nvSpPr>
        <p:spPr>
          <a:xfrm>
            <a:off x="7933669" y="345978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01" name="bg object 11401"/>
          <p:cNvSpPr/>
          <p:nvPr/>
        </p:nvSpPr>
        <p:spPr>
          <a:xfrm>
            <a:off x="7952676" y="345978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02" name="bg object 11402"/>
          <p:cNvSpPr/>
          <p:nvPr/>
        </p:nvSpPr>
        <p:spPr>
          <a:xfrm>
            <a:off x="7942051" y="347399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03" name="bg object 11403"/>
          <p:cNvSpPr/>
          <p:nvPr/>
        </p:nvSpPr>
        <p:spPr>
          <a:xfrm>
            <a:off x="7942056" y="345716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04" name="bg object 11404"/>
          <p:cNvSpPr/>
          <p:nvPr/>
        </p:nvSpPr>
        <p:spPr>
          <a:xfrm>
            <a:off x="7942056" y="345716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05" name="bg object 11405"/>
          <p:cNvSpPr/>
          <p:nvPr/>
        </p:nvSpPr>
        <p:spPr>
          <a:xfrm>
            <a:off x="7961063" y="345716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06" name="bg object 11406"/>
          <p:cNvSpPr/>
          <p:nvPr/>
        </p:nvSpPr>
        <p:spPr>
          <a:xfrm>
            <a:off x="8317145" y="347187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07" name="bg object 11407"/>
          <p:cNvSpPr/>
          <p:nvPr/>
        </p:nvSpPr>
        <p:spPr>
          <a:xfrm>
            <a:off x="8317151" y="345504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08" name="bg object 11408"/>
          <p:cNvSpPr/>
          <p:nvPr/>
        </p:nvSpPr>
        <p:spPr>
          <a:xfrm>
            <a:off x="8317151" y="345505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09" name="bg object 11409"/>
          <p:cNvSpPr/>
          <p:nvPr/>
        </p:nvSpPr>
        <p:spPr>
          <a:xfrm>
            <a:off x="8336157" y="345505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10" name="bg object 11410"/>
          <p:cNvSpPr/>
          <p:nvPr/>
        </p:nvSpPr>
        <p:spPr>
          <a:xfrm>
            <a:off x="8100596" y="347360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11" name="bg object 11411"/>
          <p:cNvSpPr/>
          <p:nvPr/>
        </p:nvSpPr>
        <p:spPr>
          <a:xfrm>
            <a:off x="8119602" y="345677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12" name="bg object 11412"/>
          <p:cNvSpPr/>
          <p:nvPr/>
        </p:nvSpPr>
        <p:spPr>
          <a:xfrm>
            <a:off x="8100590" y="345677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13" name="bg object 11413"/>
          <p:cNvSpPr/>
          <p:nvPr/>
        </p:nvSpPr>
        <p:spPr>
          <a:xfrm>
            <a:off x="8100596" y="345677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14" name="bg object 11414"/>
          <p:cNvSpPr/>
          <p:nvPr/>
        </p:nvSpPr>
        <p:spPr>
          <a:xfrm>
            <a:off x="8108983" y="347622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15" name="bg object 11415"/>
          <p:cNvSpPr/>
          <p:nvPr/>
        </p:nvSpPr>
        <p:spPr>
          <a:xfrm>
            <a:off x="8127990" y="345939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16" name="bg object 11416"/>
          <p:cNvSpPr/>
          <p:nvPr/>
        </p:nvSpPr>
        <p:spPr>
          <a:xfrm>
            <a:off x="8108978" y="345939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17" name="bg object 11417"/>
          <p:cNvSpPr/>
          <p:nvPr/>
        </p:nvSpPr>
        <p:spPr>
          <a:xfrm>
            <a:off x="8108983" y="345939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18" name="bg object 11418"/>
          <p:cNvSpPr/>
          <p:nvPr/>
        </p:nvSpPr>
        <p:spPr>
          <a:xfrm>
            <a:off x="8308758" y="347449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19" name="bg object 11419"/>
          <p:cNvSpPr/>
          <p:nvPr/>
        </p:nvSpPr>
        <p:spPr>
          <a:xfrm>
            <a:off x="8308763" y="345767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20" name="bg object 11420"/>
          <p:cNvSpPr/>
          <p:nvPr/>
        </p:nvSpPr>
        <p:spPr>
          <a:xfrm>
            <a:off x="8308763" y="345767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21" name="bg object 11421"/>
          <p:cNvSpPr/>
          <p:nvPr/>
        </p:nvSpPr>
        <p:spPr>
          <a:xfrm>
            <a:off x="8327769" y="345767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22" name="bg object 11422"/>
          <p:cNvSpPr/>
          <p:nvPr/>
        </p:nvSpPr>
        <p:spPr>
          <a:xfrm>
            <a:off x="8608833" y="347196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23" name="bg object 11423"/>
          <p:cNvSpPr/>
          <p:nvPr/>
        </p:nvSpPr>
        <p:spPr>
          <a:xfrm>
            <a:off x="8627839" y="345513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24" name="bg object 11424"/>
          <p:cNvSpPr/>
          <p:nvPr/>
        </p:nvSpPr>
        <p:spPr>
          <a:xfrm>
            <a:off x="8608827" y="345513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25" name="bg object 11425"/>
          <p:cNvSpPr/>
          <p:nvPr/>
        </p:nvSpPr>
        <p:spPr>
          <a:xfrm>
            <a:off x="8608833" y="345513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26" name="bg object 11426"/>
          <p:cNvSpPr/>
          <p:nvPr/>
        </p:nvSpPr>
        <p:spPr>
          <a:xfrm>
            <a:off x="8600447" y="346934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27" name="bg object 11427"/>
          <p:cNvSpPr/>
          <p:nvPr/>
        </p:nvSpPr>
        <p:spPr>
          <a:xfrm>
            <a:off x="8619452" y="345251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28" name="bg object 11428"/>
          <p:cNvSpPr/>
          <p:nvPr/>
        </p:nvSpPr>
        <p:spPr>
          <a:xfrm>
            <a:off x="8600440" y="345251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29" name="bg object 11429"/>
          <p:cNvSpPr/>
          <p:nvPr/>
        </p:nvSpPr>
        <p:spPr>
          <a:xfrm>
            <a:off x="8600447" y="345251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30" name="bg object 11430"/>
          <p:cNvSpPr/>
          <p:nvPr/>
        </p:nvSpPr>
        <p:spPr>
          <a:xfrm>
            <a:off x="8936954" y="346688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31" name="bg object 11431"/>
          <p:cNvSpPr/>
          <p:nvPr/>
        </p:nvSpPr>
        <p:spPr>
          <a:xfrm>
            <a:off x="8955959" y="345006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32" name="bg object 11432"/>
          <p:cNvSpPr/>
          <p:nvPr/>
        </p:nvSpPr>
        <p:spPr>
          <a:xfrm>
            <a:off x="8936948" y="345006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33" name="bg object 11433"/>
          <p:cNvSpPr/>
          <p:nvPr/>
        </p:nvSpPr>
        <p:spPr>
          <a:xfrm>
            <a:off x="8936954" y="345006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34" name="bg object 11434"/>
          <p:cNvSpPr/>
          <p:nvPr/>
        </p:nvSpPr>
        <p:spPr>
          <a:xfrm>
            <a:off x="8945341" y="346950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35" name="bg object 11435"/>
          <p:cNvSpPr/>
          <p:nvPr/>
        </p:nvSpPr>
        <p:spPr>
          <a:xfrm>
            <a:off x="8964346" y="345268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36" name="bg object 11436"/>
          <p:cNvSpPr/>
          <p:nvPr/>
        </p:nvSpPr>
        <p:spPr>
          <a:xfrm>
            <a:off x="8945334" y="345268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37" name="bg object 11437"/>
          <p:cNvSpPr/>
          <p:nvPr/>
        </p:nvSpPr>
        <p:spPr>
          <a:xfrm>
            <a:off x="8945341" y="345268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38" name="bg object 11438"/>
          <p:cNvSpPr/>
          <p:nvPr/>
        </p:nvSpPr>
        <p:spPr>
          <a:xfrm>
            <a:off x="8816983" y="346761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39" name="bg object 11439"/>
          <p:cNvSpPr/>
          <p:nvPr/>
        </p:nvSpPr>
        <p:spPr>
          <a:xfrm>
            <a:off x="8816984" y="345078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40" name="bg object 11440"/>
          <p:cNvSpPr/>
          <p:nvPr/>
        </p:nvSpPr>
        <p:spPr>
          <a:xfrm>
            <a:off x="8816984" y="345079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41" name="bg object 11441"/>
          <p:cNvSpPr/>
          <p:nvPr/>
        </p:nvSpPr>
        <p:spPr>
          <a:xfrm>
            <a:off x="8836007" y="345079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42" name="bg object 11442"/>
          <p:cNvSpPr/>
          <p:nvPr/>
        </p:nvSpPr>
        <p:spPr>
          <a:xfrm>
            <a:off x="8808595" y="347023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43" name="bg object 11443"/>
          <p:cNvSpPr/>
          <p:nvPr/>
        </p:nvSpPr>
        <p:spPr>
          <a:xfrm>
            <a:off x="8808596" y="345340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44" name="bg object 11444"/>
          <p:cNvSpPr/>
          <p:nvPr/>
        </p:nvSpPr>
        <p:spPr>
          <a:xfrm>
            <a:off x="8808596" y="345341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45" name="bg object 11445"/>
          <p:cNvSpPr/>
          <p:nvPr/>
        </p:nvSpPr>
        <p:spPr>
          <a:xfrm>
            <a:off x="8827619" y="345341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46" name="bg object 11446"/>
          <p:cNvSpPr/>
          <p:nvPr/>
        </p:nvSpPr>
        <p:spPr>
          <a:xfrm>
            <a:off x="9111467" y="346803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47" name="bg object 11447"/>
          <p:cNvSpPr/>
          <p:nvPr/>
        </p:nvSpPr>
        <p:spPr>
          <a:xfrm>
            <a:off x="9111472" y="345121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48" name="bg object 11448"/>
          <p:cNvSpPr/>
          <p:nvPr/>
        </p:nvSpPr>
        <p:spPr>
          <a:xfrm>
            <a:off x="9111472" y="345121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49" name="bg object 11449"/>
          <p:cNvSpPr/>
          <p:nvPr/>
        </p:nvSpPr>
        <p:spPr>
          <a:xfrm>
            <a:off x="9130478" y="345121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50" name="bg object 11450"/>
          <p:cNvSpPr/>
          <p:nvPr/>
        </p:nvSpPr>
        <p:spPr>
          <a:xfrm>
            <a:off x="9119854" y="346541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51" name="bg object 11451"/>
          <p:cNvSpPr/>
          <p:nvPr/>
        </p:nvSpPr>
        <p:spPr>
          <a:xfrm>
            <a:off x="9119860" y="344858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452" name="bg object 11452"/>
          <p:cNvPicPr/>
          <p:nvPr/>
        </p:nvPicPr>
        <p:blipFill>
          <a:blip r:embed="rId272" cstate="print"/>
          <a:stretch>
            <a:fillRect/>
          </a:stretch>
        </p:blipFill>
        <p:spPr>
          <a:xfrm>
            <a:off x="10821923" y="13156358"/>
            <a:ext cx="171934" cy="121880"/>
          </a:xfrm>
          <a:prstGeom prst="rect">
            <a:avLst/>
          </a:prstGeom>
        </p:spPr>
      </p:pic>
      <p:sp>
        <p:nvSpPr>
          <p:cNvPr id="11453" name="bg object 11453"/>
          <p:cNvSpPr/>
          <p:nvPr/>
        </p:nvSpPr>
        <p:spPr>
          <a:xfrm>
            <a:off x="9119860" y="344859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54" name="bg object 11454"/>
          <p:cNvSpPr/>
          <p:nvPr/>
        </p:nvSpPr>
        <p:spPr>
          <a:xfrm>
            <a:off x="9138865" y="344859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55" name="bg object 11455"/>
          <p:cNvSpPr/>
          <p:nvPr/>
        </p:nvSpPr>
        <p:spPr>
          <a:xfrm>
            <a:off x="9416462" y="346607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56" name="bg object 11456"/>
          <p:cNvSpPr/>
          <p:nvPr/>
        </p:nvSpPr>
        <p:spPr>
          <a:xfrm>
            <a:off x="9435467" y="344925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57" name="bg object 11457"/>
          <p:cNvSpPr/>
          <p:nvPr/>
        </p:nvSpPr>
        <p:spPr>
          <a:xfrm>
            <a:off x="9416456" y="344925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58" name="bg object 11458"/>
          <p:cNvSpPr/>
          <p:nvPr/>
        </p:nvSpPr>
        <p:spPr>
          <a:xfrm>
            <a:off x="9416462" y="344925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59" name="bg object 11459"/>
          <p:cNvSpPr/>
          <p:nvPr/>
        </p:nvSpPr>
        <p:spPr>
          <a:xfrm>
            <a:off x="9408074" y="346345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60" name="bg object 11460"/>
          <p:cNvSpPr/>
          <p:nvPr/>
        </p:nvSpPr>
        <p:spPr>
          <a:xfrm>
            <a:off x="9427082" y="344662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61" name="bg object 11461"/>
          <p:cNvSpPr/>
          <p:nvPr/>
        </p:nvSpPr>
        <p:spPr>
          <a:xfrm>
            <a:off x="9408070" y="344663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62" name="bg object 11462"/>
          <p:cNvSpPr/>
          <p:nvPr/>
        </p:nvSpPr>
        <p:spPr>
          <a:xfrm>
            <a:off x="9408074" y="344663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63" name="bg object 11463"/>
          <p:cNvSpPr/>
          <p:nvPr/>
        </p:nvSpPr>
        <p:spPr>
          <a:xfrm>
            <a:off x="10342843" y="5625129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30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64" name="bg object 11464"/>
          <p:cNvSpPr/>
          <p:nvPr/>
        </p:nvSpPr>
        <p:spPr>
          <a:xfrm>
            <a:off x="10342843" y="5768160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65" name="bg object 11465"/>
          <p:cNvSpPr/>
          <p:nvPr/>
        </p:nvSpPr>
        <p:spPr>
          <a:xfrm>
            <a:off x="10359668" y="5625124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1430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66" name="bg object 11466"/>
          <p:cNvSpPr/>
          <p:nvPr/>
        </p:nvSpPr>
        <p:spPr>
          <a:xfrm>
            <a:off x="10342841" y="5625129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67" name="bg object 11467"/>
          <p:cNvSpPr/>
          <p:nvPr/>
        </p:nvSpPr>
        <p:spPr>
          <a:xfrm>
            <a:off x="10342843" y="4750131"/>
            <a:ext cx="0" cy="32384"/>
          </a:xfrm>
          <a:custGeom>
            <a:avLst/>
            <a:gdLst/>
            <a:ahLst/>
            <a:cxnLst/>
            <a:rect l="l" t="t" r="r" b="b"/>
            <a:pathLst>
              <a:path h="32385">
                <a:moveTo>
                  <a:pt x="0" y="0"/>
                </a:moveTo>
                <a:lnTo>
                  <a:pt x="0" y="319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68" name="bg object 11468"/>
          <p:cNvSpPr/>
          <p:nvPr/>
        </p:nvSpPr>
        <p:spPr>
          <a:xfrm>
            <a:off x="10342843" y="4782109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69" name="bg object 11469"/>
          <p:cNvSpPr/>
          <p:nvPr/>
        </p:nvSpPr>
        <p:spPr>
          <a:xfrm>
            <a:off x="10359668" y="4750131"/>
            <a:ext cx="0" cy="32384"/>
          </a:xfrm>
          <a:custGeom>
            <a:avLst/>
            <a:gdLst/>
            <a:ahLst/>
            <a:cxnLst/>
            <a:rect l="l" t="t" r="r" b="b"/>
            <a:pathLst>
              <a:path h="32385">
                <a:moveTo>
                  <a:pt x="0" y="319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70" name="bg object 11470"/>
          <p:cNvSpPr/>
          <p:nvPr/>
        </p:nvSpPr>
        <p:spPr>
          <a:xfrm>
            <a:off x="10342841" y="4750131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71" name="bg object 11471"/>
          <p:cNvSpPr/>
          <p:nvPr/>
        </p:nvSpPr>
        <p:spPr>
          <a:xfrm>
            <a:off x="11705699" y="5625129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0"/>
                </a:moveTo>
                <a:lnTo>
                  <a:pt x="0" y="1430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72" name="bg object 11472"/>
          <p:cNvSpPr/>
          <p:nvPr/>
        </p:nvSpPr>
        <p:spPr>
          <a:xfrm>
            <a:off x="11705699" y="5768160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73" name="bg object 11473"/>
          <p:cNvSpPr/>
          <p:nvPr/>
        </p:nvSpPr>
        <p:spPr>
          <a:xfrm>
            <a:off x="11722525" y="5625124"/>
            <a:ext cx="0" cy="143510"/>
          </a:xfrm>
          <a:custGeom>
            <a:avLst/>
            <a:gdLst/>
            <a:ahLst/>
            <a:cxnLst/>
            <a:rect l="l" t="t" r="r" b="b"/>
            <a:pathLst>
              <a:path h="143510">
                <a:moveTo>
                  <a:pt x="0" y="1430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74" name="bg object 11474"/>
          <p:cNvSpPr/>
          <p:nvPr/>
        </p:nvSpPr>
        <p:spPr>
          <a:xfrm>
            <a:off x="11705698" y="5625129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75" name="bg object 11475"/>
          <p:cNvSpPr/>
          <p:nvPr/>
        </p:nvSpPr>
        <p:spPr>
          <a:xfrm>
            <a:off x="11705699" y="4750131"/>
            <a:ext cx="0" cy="32384"/>
          </a:xfrm>
          <a:custGeom>
            <a:avLst/>
            <a:gdLst/>
            <a:ahLst/>
            <a:cxnLst/>
            <a:rect l="l" t="t" r="r" b="b"/>
            <a:pathLst>
              <a:path h="32385">
                <a:moveTo>
                  <a:pt x="0" y="0"/>
                </a:moveTo>
                <a:lnTo>
                  <a:pt x="0" y="319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76" name="bg object 11476"/>
          <p:cNvSpPr/>
          <p:nvPr/>
        </p:nvSpPr>
        <p:spPr>
          <a:xfrm>
            <a:off x="11705699" y="4782109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77" name="bg object 11477"/>
          <p:cNvSpPr/>
          <p:nvPr/>
        </p:nvSpPr>
        <p:spPr>
          <a:xfrm>
            <a:off x="11722525" y="4750131"/>
            <a:ext cx="0" cy="32384"/>
          </a:xfrm>
          <a:custGeom>
            <a:avLst/>
            <a:gdLst/>
            <a:ahLst/>
            <a:cxnLst/>
            <a:rect l="l" t="t" r="r" b="b"/>
            <a:pathLst>
              <a:path h="32385">
                <a:moveTo>
                  <a:pt x="0" y="319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78" name="bg object 11478"/>
          <p:cNvSpPr/>
          <p:nvPr/>
        </p:nvSpPr>
        <p:spPr>
          <a:xfrm>
            <a:off x="11705698" y="4750131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79" name="bg object 11479"/>
          <p:cNvSpPr/>
          <p:nvPr/>
        </p:nvSpPr>
        <p:spPr>
          <a:xfrm>
            <a:off x="13525810" y="4719623"/>
            <a:ext cx="15875" cy="0"/>
          </a:xfrm>
          <a:custGeom>
            <a:avLst/>
            <a:gdLst/>
            <a:ahLst/>
            <a:cxnLst/>
            <a:rect l="l" t="t" r="r" b="b"/>
            <a:pathLst>
              <a:path w="15875">
                <a:moveTo>
                  <a:pt x="0" y="0"/>
                </a:moveTo>
                <a:lnTo>
                  <a:pt x="158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80" name="bg object 11480"/>
          <p:cNvSpPr/>
          <p:nvPr/>
        </p:nvSpPr>
        <p:spPr>
          <a:xfrm>
            <a:off x="13541670" y="4719623"/>
            <a:ext cx="0" cy="17780"/>
          </a:xfrm>
          <a:custGeom>
            <a:avLst/>
            <a:gdLst/>
            <a:ahLst/>
            <a:cxnLst/>
            <a:rect l="l" t="t" r="r" b="b"/>
            <a:pathLst>
              <a:path h="17779">
                <a:moveTo>
                  <a:pt x="0" y="0"/>
                </a:moveTo>
                <a:lnTo>
                  <a:pt x="0" y="173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81" name="bg object 11481"/>
          <p:cNvSpPr/>
          <p:nvPr/>
        </p:nvSpPr>
        <p:spPr>
          <a:xfrm>
            <a:off x="13525808" y="4736940"/>
            <a:ext cx="15875" cy="0"/>
          </a:xfrm>
          <a:custGeom>
            <a:avLst/>
            <a:gdLst/>
            <a:ahLst/>
            <a:cxnLst/>
            <a:rect l="l" t="t" r="r" b="b"/>
            <a:pathLst>
              <a:path w="15875">
                <a:moveTo>
                  <a:pt x="1586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82" name="bg object 11482"/>
          <p:cNvSpPr/>
          <p:nvPr/>
        </p:nvSpPr>
        <p:spPr>
          <a:xfrm>
            <a:off x="13525810" y="4719618"/>
            <a:ext cx="0" cy="17780"/>
          </a:xfrm>
          <a:custGeom>
            <a:avLst/>
            <a:gdLst/>
            <a:ahLst/>
            <a:cxnLst/>
            <a:rect l="l" t="t" r="r" b="b"/>
            <a:pathLst>
              <a:path h="17779">
                <a:moveTo>
                  <a:pt x="0" y="1732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83" name="bg object 11483"/>
          <p:cNvSpPr/>
          <p:nvPr/>
        </p:nvSpPr>
        <p:spPr>
          <a:xfrm>
            <a:off x="9624624" y="346172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84" name="bg object 11484"/>
          <p:cNvSpPr/>
          <p:nvPr/>
        </p:nvSpPr>
        <p:spPr>
          <a:xfrm>
            <a:off x="9624629" y="344491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85" name="bg object 11485"/>
          <p:cNvSpPr/>
          <p:nvPr/>
        </p:nvSpPr>
        <p:spPr>
          <a:xfrm>
            <a:off x="9624629" y="344492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86" name="bg object 11486"/>
          <p:cNvSpPr/>
          <p:nvPr/>
        </p:nvSpPr>
        <p:spPr>
          <a:xfrm>
            <a:off x="9643635" y="344492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87" name="bg object 11487"/>
          <p:cNvSpPr/>
          <p:nvPr/>
        </p:nvSpPr>
        <p:spPr>
          <a:xfrm>
            <a:off x="9616237" y="346435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88" name="bg object 11488"/>
          <p:cNvSpPr/>
          <p:nvPr/>
        </p:nvSpPr>
        <p:spPr>
          <a:xfrm>
            <a:off x="9616242" y="344753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89" name="bg object 11489"/>
          <p:cNvSpPr/>
          <p:nvPr/>
        </p:nvSpPr>
        <p:spPr>
          <a:xfrm>
            <a:off x="9616242" y="344754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90" name="bg object 11490"/>
          <p:cNvSpPr/>
          <p:nvPr/>
        </p:nvSpPr>
        <p:spPr>
          <a:xfrm>
            <a:off x="9635248" y="344754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91" name="bg object 11491"/>
          <p:cNvSpPr/>
          <p:nvPr/>
        </p:nvSpPr>
        <p:spPr>
          <a:xfrm>
            <a:off x="9952749" y="346191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92" name="bg object 11492"/>
          <p:cNvSpPr/>
          <p:nvPr/>
        </p:nvSpPr>
        <p:spPr>
          <a:xfrm>
            <a:off x="9952750" y="344508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93" name="bg object 11493"/>
          <p:cNvSpPr/>
          <p:nvPr/>
        </p:nvSpPr>
        <p:spPr>
          <a:xfrm>
            <a:off x="9952750" y="344509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94" name="bg object 11494"/>
          <p:cNvSpPr/>
          <p:nvPr/>
        </p:nvSpPr>
        <p:spPr>
          <a:xfrm>
            <a:off x="9971773" y="344509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95" name="bg object 11495"/>
          <p:cNvSpPr/>
          <p:nvPr/>
        </p:nvSpPr>
        <p:spPr>
          <a:xfrm>
            <a:off x="9744582" y="346100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96" name="bg object 11496"/>
          <p:cNvSpPr/>
          <p:nvPr/>
        </p:nvSpPr>
        <p:spPr>
          <a:xfrm>
            <a:off x="9763605" y="344417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97" name="bg object 11497"/>
          <p:cNvSpPr/>
          <p:nvPr/>
        </p:nvSpPr>
        <p:spPr>
          <a:xfrm>
            <a:off x="9744581" y="344417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98" name="bg object 11498"/>
          <p:cNvSpPr/>
          <p:nvPr/>
        </p:nvSpPr>
        <p:spPr>
          <a:xfrm>
            <a:off x="9744582" y="344417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99" name="bg object 11499"/>
          <p:cNvSpPr/>
          <p:nvPr/>
        </p:nvSpPr>
        <p:spPr>
          <a:xfrm>
            <a:off x="9752969" y="346362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00" name="bg object 11500"/>
          <p:cNvSpPr/>
          <p:nvPr/>
        </p:nvSpPr>
        <p:spPr>
          <a:xfrm>
            <a:off x="9771992" y="344679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01" name="bg object 11501"/>
          <p:cNvSpPr/>
          <p:nvPr/>
        </p:nvSpPr>
        <p:spPr>
          <a:xfrm>
            <a:off x="9752968" y="344679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02" name="bg object 11502"/>
          <p:cNvSpPr/>
          <p:nvPr/>
        </p:nvSpPr>
        <p:spPr>
          <a:xfrm>
            <a:off x="9752969" y="344679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03" name="bg object 11503"/>
          <p:cNvSpPr/>
          <p:nvPr/>
        </p:nvSpPr>
        <p:spPr>
          <a:xfrm>
            <a:off x="9961131" y="345929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04" name="bg object 11504"/>
          <p:cNvSpPr/>
          <p:nvPr/>
        </p:nvSpPr>
        <p:spPr>
          <a:xfrm>
            <a:off x="9961137" y="344246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05" name="bg object 11505"/>
          <p:cNvSpPr/>
          <p:nvPr/>
        </p:nvSpPr>
        <p:spPr>
          <a:xfrm>
            <a:off x="9961137" y="344246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06" name="bg object 11506"/>
          <p:cNvSpPr/>
          <p:nvPr/>
        </p:nvSpPr>
        <p:spPr>
          <a:xfrm>
            <a:off x="9980142" y="344246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07" name="bg object 11507"/>
          <p:cNvSpPr/>
          <p:nvPr/>
        </p:nvSpPr>
        <p:spPr>
          <a:xfrm>
            <a:off x="10594264" y="345750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08" name="bg object 11508"/>
          <p:cNvSpPr/>
          <p:nvPr/>
        </p:nvSpPr>
        <p:spPr>
          <a:xfrm>
            <a:off x="10613271" y="344067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09" name="bg object 11509"/>
          <p:cNvSpPr/>
          <p:nvPr/>
        </p:nvSpPr>
        <p:spPr>
          <a:xfrm>
            <a:off x="10594259" y="344067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10" name="bg object 11510"/>
          <p:cNvSpPr/>
          <p:nvPr/>
        </p:nvSpPr>
        <p:spPr>
          <a:xfrm>
            <a:off x="10594264" y="344067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11" name="bg object 11511"/>
          <p:cNvSpPr/>
          <p:nvPr/>
        </p:nvSpPr>
        <p:spPr>
          <a:xfrm>
            <a:off x="10257738" y="345995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12" name="bg object 11512"/>
          <p:cNvSpPr/>
          <p:nvPr/>
        </p:nvSpPr>
        <p:spPr>
          <a:xfrm>
            <a:off x="10276762" y="344312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13" name="bg object 11513"/>
          <p:cNvSpPr/>
          <p:nvPr/>
        </p:nvSpPr>
        <p:spPr>
          <a:xfrm>
            <a:off x="10257738" y="344312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14" name="bg object 11514"/>
          <p:cNvSpPr/>
          <p:nvPr/>
        </p:nvSpPr>
        <p:spPr>
          <a:xfrm>
            <a:off x="10257738" y="344312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15" name="bg object 11515"/>
          <p:cNvSpPr/>
          <p:nvPr/>
        </p:nvSpPr>
        <p:spPr>
          <a:xfrm>
            <a:off x="10249354" y="345733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16" name="bg object 11516"/>
          <p:cNvSpPr/>
          <p:nvPr/>
        </p:nvSpPr>
        <p:spPr>
          <a:xfrm>
            <a:off x="10268375" y="344050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17" name="bg object 11517"/>
          <p:cNvSpPr/>
          <p:nvPr/>
        </p:nvSpPr>
        <p:spPr>
          <a:xfrm>
            <a:off x="10249351" y="344050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18" name="bg object 11518"/>
          <p:cNvSpPr/>
          <p:nvPr/>
        </p:nvSpPr>
        <p:spPr>
          <a:xfrm>
            <a:off x="10249354" y="344050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519" name="bg object 11519"/>
          <p:cNvPicPr/>
          <p:nvPr/>
        </p:nvPicPr>
        <p:blipFill>
          <a:blip r:embed="rId273" cstate="print"/>
          <a:stretch>
            <a:fillRect/>
          </a:stretch>
        </p:blipFill>
        <p:spPr>
          <a:xfrm>
            <a:off x="12653771" y="13159406"/>
            <a:ext cx="173411" cy="121893"/>
          </a:xfrm>
          <a:prstGeom prst="rect">
            <a:avLst/>
          </a:prstGeom>
        </p:spPr>
      </p:pic>
      <p:sp>
        <p:nvSpPr>
          <p:cNvPr id="11520" name="bg object 11520"/>
          <p:cNvSpPr/>
          <p:nvPr/>
        </p:nvSpPr>
        <p:spPr>
          <a:xfrm>
            <a:off x="10465903" y="345561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21" name="bg object 11521"/>
          <p:cNvSpPr/>
          <p:nvPr/>
        </p:nvSpPr>
        <p:spPr>
          <a:xfrm>
            <a:off x="10465906" y="343878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22" name="bg object 11522"/>
          <p:cNvSpPr/>
          <p:nvPr/>
        </p:nvSpPr>
        <p:spPr>
          <a:xfrm>
            <a:off x="10465906" y="343878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23" name="bg object 11523"/>
          <p:cNvSpPr/>
          <p:nvPr/>
        </p:nvSpPr>
        <p:spPr>
          <a:xfrm>
            <a:off x="10484914" y="343878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24" name="bg object 11524"/>
          <p:cNvSpPr/>
          <p:nvPr/>
        </p:nvSpPr>
        <p:spPr>
          <a:xfrm>
            <a:off x="10457520" y="345822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25" name="bg object 11525"/>
          <p:cNvSpPr/>
          <p:nvPr/>
        </p:nvSpPr>
        <p:spPr>
          <a:xfrm>
            <a:off x="10457521" y="344140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26" name="bg object 11526"/>
          <p:cNvSpPr/>
          <p:nvPr/>
        </p:nvSpPr>
        <p:spPr>
          <a:xfrm>
            <a:off x="10457521" y="344140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27" name="bg object 11527"/>
          <p:cNvSpPr/>
          <p:nvPr/>
        </p:nvSpPr>
        <p:spPr>
          <a:xfrm>
            <a:off x="10476544" y="344140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28" name="bg object 11528"/>
          <p:cNvSpPr/>
          <p:nvPr/>
        </p:nvSpPr>
        <p:spPr>
          <a:xfrm>
            <a:off x="10585877" y="345488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529" name="bg object 11529"/>
          <p:cNvPicPr/>
          <p:nvPr/>
        </p:nvPicPr>
        <p:blipFill>
          <a:blip r:embed="rId274" cstate="print"/>
          <a:stretch>
            <a:fillRect/>
          </a:stretch>
        </p:blipFill>
        <p:spPr>
          <a:xfrm>
            <a:off x="11672316" y="13157882"/>
            <a:ext cx="173437" cy="121893"/>
          </a:xfrm>
          <a:prstGeom prst="rect">
            <a:avLst/>
          </a:prstGeom>
        </p:spPr>
      </p:pic>
      <p:sp>
        <p:nvSpPr>
          <p:cNvPr id="11530" name="bg object 11530"/>
          <p:cNvSpPr/>
          <p:nvPr/>
        </p:nvSpPr>
        <p:spPr>
          <a:xfrm>
            <a:off x="10604882" y="343805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31" name="bg object 11531"/>
          <p:cNvSpPr/>
          <p:nvPr/>
        </p:nvSpPr>
        <p:spPr>
          <a:xfrm>
            <a:off x="10585871" y="343805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32" name="bg object 11532"/>
          <p:cNvSpPr/>
          <p:nvPr/>
        </p:nvSpPr>
        <p:spPr>
          <a:xfrm>
            <a:off x="10585877" y="343805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533" name="bg object 11533"/>
          <p:cNvPicPr/>
          <p:nvPr/>
        </p:nvPicPr>
        <p:blipFill>
          <a:blip r:embed="rId275" cstate="print"/>
          <a:stretch>
            <a:fillRect/>
          </a:stretch>
        </p:blipFill>
        <p:spPr>
          <a:xfrm>
            <a:off x="11097768" y="4117742"/>
            <a:ext cx="86585" cy="103364"/>
          </a:xfrm>
          <a:prstGeom prst="rect">
            <a:avLst/>
          </a:prstGeom>
        </p:spPr>
      </p:pic>
      <p:pic>
        <p:nvPicPr>
          <p:cNvPr id="11534" name="bg object 11534"/>
          <p:cNvPicPr/>
          <p:nvPr/>
        </p:nvPicPr>
        <p:blipFill>
          <a:blip r:embed="rId276" cstate="print"/>
          <a:stretch>
            <a:fillRect/>
          </a:stretch>
        </p:blipFill>
        <p:spPr>
          <a:xfrm>
            <a:off x="11097768" y="3925723"/>
            <a:ext cx="104872" cy="65271"/>
          </a:xfrm>
          <a:prstGeom prst="rect">
            <a:avLst/>
          </a:prstGeom>
        </p:spPr>
      </p:pic>
      <p:pic>
        <p:nvPicPr>
          <p:cNvPr id="11535" name="bg object 11535"/>
          <p:cNvPicPr/>
          <p:nvPr/>
        </p:nvPicPr>
        <p:blipFill>
          <a:blip r:embed="rId277" cstate="print"/>
          <a:stretch>
            <a:fillRect/>
          </a:stretch>
        </p:blipFill>
        <p:spPr>
          <a:xfrm>
            <a:off x="11097768" y="3774851"/>
            <a:ext cx="104872" cy="63731"/>
          </a:xfrm>
          <a:prstGeom prst="rect">
            <a:avLst/>
          </a:prstGeom>
        </p:spPr>
      </p:pic>
      <p:pic>
        <p:nvPicPr>
          <p:cNvPr id="11536" name="bg object 11536"/>
          <p:cNvPicPr/>
          <p:nvPr/>
        </p:nvPicPr>
        <p:blipFill>
          <a:blip r:embed="rId278" cstate="print"/>
          <a:stretch>
            <a:fillRect/>
          </a:stretch>
        </p:blipFill>
        <p:spPr>
          <a:xfrm>
            <a:off x="10945368" y="3925723"/>
            <a:ext cx="104875" cy="65271"/>
          </a:xfrm>
          <a:prstGeom prst="rect">
            <a:avLst/>
          </a:prstGeom>
        </p:spPr>
      </p:pic>
      <p:pic>
        <p:nvPicPr>
          <p:cNvPr id="11537" name="bg object 11537"/>
          <p:cNvPicPr/>
          <p:nvPr/>
        </p:nvPicPr>
        <p:blipFill>
          <a:blip r:embed="rId279" cstate="print"/>
          <a:stretch>
            <a:fillRect/>
          </a:stretch>
        </p:blipFill>
        <p:spPr>
          <a:xfrm>
            <a:off x="10962131" y="4117742"/>
            <a:ext cx="88112" cy="103364"/>
          </a:xfrm>
          <a:prstGeom prst="rect">
            <a:avLst/>
          </a:prstGeom>
        </p:spPr>
      </p:pic>
      <p:pic>
        <p:nvPicPr>
          <p:cNvPr id="11538" name="bg object 11538"/>
          <p:cNvPicPr/>
          <p:nvPr/>
        </p:nvPicPr>
        <p:blipFill>
          <a:blip r:embed="rId280" cstate="print"/>
          <a:stretch>
            <a:fillRect/>
          </a:stretch>
        </p:blipFill>
        <p:spPr>
          <a:xfrm>
            <a:off x="10945368" y="3774851"/>
            <a:ext cx="104876" cy="63731"/>
          </a:xfrm>
          <a:prstGeom prst="rect">
            <a:avLst/>
          </a:prstGeom>
        </p:spPr>
      </p:pic>
      <p:sp>
        <p:nvSpPr>
          <p:cNvPr id="11539" name="bg object 11539"/>
          <p:cNvSpPr/>
          <p:nvPr/>
        </p:nvSpPr>
        <p:spPr>
          <a:xfrm>
            <a:off x="10919087" y="3521494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4">
                <a:moveTo>
                  <a:pt x="7657" y="0"/>
                </a:moveTo>
                <a:lnTo>
                  <a:pt x="0" y="14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40" name="bg object 11540"/>
          <p:cNvSpPr/>
          <p:nvPr/>
        </p:nvSpPr>
        <p:spPr>
          <a:xfrm>
            <a:off x="10907836" y="3522914"/>
            <a:ext cx="11430" cy="5080"/>
          </a:xfrm>
          <a:custGeom>
            <a:avLst/>
            <a:gdLst/>
            <a:ahLst/>
            <a:cxnLst/>
            <a:rect l="l" t="t" r="r" b="b"/>
            <a:pathLst>
              <a:path w="11429" h="5079">
                <a:moveTo>
                  <a:pt x="11251" y="0"/>
                </a:moveTo>
                <a:lnTo>
                  <a:pt x="0" y="4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541" name="bg object 11541"/>
          <p:cNvPicPr/>
          <p:nvPr/>
        </p:nvPicPr>
        <p:blipFill>
          <a:blip r:embed="rId281" cstate="print"/>
          <a:stretch>
            <a:fillRect/>
          </a:stretch>
        </p:blipFill>
        <p:spPr>
          <a:xfrm>
            <a:off x="5820155" y="10516858"/>
            <a:ext cx="101958" cy="88297"/>
          </a:xfrm>
          <a:prstGeom prst="rect">
            <a:avLst/>
          </a:prstGeom>
        </p:spPr>
      </p:pic>
      <p:sp>
        <p:nvSpPr>
          <p:cNvPr id="11542" name="bg object 11542"/>
          <p:cNvSpPr/>
          <p:nvPr/>
        </p:nvSpPr>
        <p:spPr>
          <a:xfrm>
            <a:off x="10900047" y="3527581"/>
            <a:ext cx="8255" cy="7620"/>
          </a:xfrm>
          <a:custGeom>
            <a:avLst/>
            <a:gdLst/>
            <a:ahLst/>
            <a:cxnLst/>
            <a:rect l="l" t="t" r="r" b="b"/>
            <a:pathLst>
              <a:path w="8254" h="7620">
                <a:moveTo>
                  <a:pt x="7784" y="0"/>
                </a:moveTo>
                <a:lnTo>
                  <a:pt x="0" y="73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43" name="bg object 11543"/>
          <p:cNvSpPr/>
          <p:nvPr/>
        </p:nvSpPr>
        <p:spPr>
          <a:xfrm>
            <a:off x="10898212" y="3534919"/>
            <a:ext cx="1905" cy="6350"/>
          </a:xfrm>
          <a:custGeom>
            <a:avLst/>
            <a:gdLst/>
            <a:ahLst/>
            <a:cxnLst/>
            <a:rect l="l" t="t" r="r" b="b"/>
            <a:pathLst>
              <a:path w="1904" h="6350">
                <a:moveTo>
                  <a:pt x="1828" y="0"/>
                </a:moveTo>
                <a:lnTo>
                  <a:pt x="0" y="58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44" name="bg object 11544"/>
          <p:cNvSpPr/>
          <p:nvPr/>
        </p:nvSpPr>
        <p:spPr>
          <a:xfrm>
            <a:off x="10898215" y="3540804"/>
            <a:ext cx="1905" cy="6350"/>
          </a:xfrm>
          <a:custGeom>
            <a:avLst/>
            <a:gdLst/>
            <a:ahLst/>
            <a:cxnLst/>
            <a:rect l="l" t="t" r="r" b="b"/>
            <a:pathLst>
              <a:path w="1904" h="6350">
                <a:moveTo>
                  <a:pt x="0" y="0"/>
                </a:moveTo>
                <a:lnTo>
                  <a:pt x="1828" y="58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45" name="bg object 11545"/>
          <p:cNvSpPr/>
          <p:nvPr/>
        </p:nvSpPr>
        <p:spPr>
          <a:xfrm>
            <a:off x="10900041" y="3546689"/>
            <a:ext cx="8255" cy="7620"/>
          </a:xfrm>
          <a:custGeom>
            <a:avLst/>
            <a:gdLst/>
            <a:ahLst/>
            <a:cxnLst/>
            <a:rect l="l" t="t" r="r" b="b"/>
            <a:pathLst>
              <a:path w="8254" h="7620">
                <a:moveTo>
                  <a:pt x="0" y="0"/>
                </a:moveTo>
                <a:lnTo>
                  <a:pt x="7784" y="73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46" name="bg object 11546"/>
          <p:cNvSpPr/>
          <p:nvPr/>
        </p:nvSpPr>
        <p:spPr>
          <a:xfrm>
            <a:off x="10907832" y="3554027"/>
            <a:ext cx="11430" cy="5080"/>
          </a:xfrm>
          <a:custGeom>
            <a:avLst/>
            <a:gdLst/>
            <a:ahLst/>
            <a:cxnLst/>
            <a:rect l="l" t="t" r="r" b="b"/>
            <a:pathLst>
              <a:path w="11429" h="5079">
                <a:moveTo>
                  <a:pt x="0" y="0"/>
                </a:moveTo>
                <a:lnTo>
                  <a:pt x="11251" y="4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47" name="bg object 11547"/>
          <p:cNvSpPr/>
          <p:nvPr/>
        </p:nvSpPr>
        <p:spPr>
          <a:xfrm>
            <a:off x="10919088" y="3558694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4">
                <a:moveTo>
                  <a:pt x="0" y="0"/>
                </a:moveTo>
                <a:lnTo>
                  <a:pt x="7657" y="14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48" name="bg object 11548"/>
          <p:cNvSpPr/>
          <p:nvPr/>
        </p:nvSpPr>
        <p:spPr>
          <a:xfrm>
            <a:off x="10917859" y="3515981"/>
            <a:ext cx="16510" cy="2540"/>
          </a:xfrm>
          <a:custGeom>
            <a:avLst/>
            <a:gdLst/>
            <a:ahLst/>
            <a:cxnLst/>
            <a:rect l="l" t="t" r="r" b="b"/>
            <a:pathLst>
              <a:path w="16509" h="2539">
                <a:moveTo>
                  <a:pt x="16509" y="0"/>
                </a:moveTo>
                <a:lnTo>
                  <a:pt x="0" y="20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49" name="bg object 11549"/>
          <p:cNvSpPr/>
          <p:nvPr/>
        </p:nvSpPr>
        <p:spPr>
          <a:xfrm>
            <a:off x="10905231" y="3518011"/>
            <a:ext cx="12700" cy="5715"/>
          </a:xfrm>
          <a:custGeom>
            <a:avLst/>
            <a:gdLst/>
            <a:ahLst/>
            <a:cxnLst/>
            <a:rect l="l" t="t" r="r" b="b"/>
            <a:pathLst>
              <a:path w="12700" h="5714">
                <a:moveTo>
                  <a:pt x="12623" y="0"/>
                </a:moveTo>
                <a:lnTo>
                  <a:pt x="0" y="52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50" name="bg object 11550"/>
          <p:cNvSpPr/>
          <p:nvPr/>
        </p:nvSpPr>
        <p:spPr>
          <a:xfrm>
            <a:off x="10895882" y="3523253"/>
            <a:ext cx="9525" cy="8890"/>
          </a:xfrm>
          <a:custGeom>
            <a:avLst/>
            <a:gdLst/>
            <a:ahLst/>
            <a:cxnLst/>
            <a:rect l="l" t="t" r="r" b="b"/>
            <a:pathLst>
              <a:path w="9525" h="8889">
                <a:moveTo>
                  <a:pt x="9346" y="0"/>
                </a:moveTo>
                <a:lnTo>
                  <a:pt x="0" y="88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51" name="bg object 11551"/>
          <p:cNvSpPr/>
          <p:nvPr/>
        </p:nvSpPr>
        <p:spPr>
          <a:xfrm>
            <a:off x="10893165" y="3532062"/>
            <a:ext cx="3175" cy="8890"/>
          </a:xfrm>
          <a:custGeom>
            <a:avLst/>
            <a:gdLst/>
            <a:ahLst/>
            <a:cxnLst/>
            <a:rect l="l" t="t" r="r" b="b"/>
            <a:pathLst>
              <a:path w="3175" h="8889">
                <a:moveTo>
                  <a:pt x="2717" y="0"/>
                </a:moveTo>
                <a:lnTo>
                  <a:pt x="0" y="87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52" name="bg object 11552"/>
          <p:cNvSpPr/>
          <p:nvPr/>
        </p:nvSpPr>
        <p:spPr>
          <a:xfrm>
            <a:off x="10893162" y="3540804"/>
            <a:ext cx="3175" cy="8890"/>
          </a:xfrm>
          <a:custGeom>
            <a:avLst/>
            <a:gdLst/>
            <a:ahLst/>
            <a:cxnLst/>
            <a:rect l="l" t="t" r="r" b="b"/>
            <a:pathLst>
              <a:path w="3175" h="8889">
                <a:moveTo>
                  <a:pt x="0" y="0"/>
                </a:moveTo>
                <a:lnTo>
                  <a:pt x="2717" y="87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53" name="bg object 11553"/>
          <p:cNvSpPr/>
          <p:nvPr/>
        </p:nvSpPr>
        <p:spPr>
          <a:xfrm>
            <a:off x="10895883" y="3549547"/>
            <a:ext cx="9525" cy="8890"/>
          </a:xfrm>
          <a:custGeom>
            <a:avLst/>
            <a:gdLst/>
            <a:ahLst/>
            <a:cxnLst/>
            <a:rect l="l" t="t" r="r" b="b"/>
            <a:pathLst>
              <a:path w="9525" h="8889">
                <a:moveTo>
                  <a:pt x="0" y="0"/>
                </a:moveTo>
                <a:lnTo>
                  <a:pt x="9346" y="88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54" name="bg object 11554"/>
          <p:cNvSpPr/>
          <p:nvPr/>
        </p:nvSpPr>
        <p:spPr>
          <a:xfrm>
            <a:off x="10905229" y="3558356"/>
            <a:ext cx="12700" cy="5715"/>
          </a:xfrm>
          <a:custGeom>
            <a:avLst/>
            <a:gdLst/>
            <a:ahLst/>
            <a:cxnLst/>
            <a:rect l="l" t="t" r="r" b="b"/>
            <a:pathLst>
              <a:path w="12700" h="5714">
                <a:moveTo>
                  <a:pt x="0" y="0"/>
                </a:moveTo>
                <a:lnTo>
                  <a:pt x="12623" y="52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55" name="bg object 11555"/>
          <p:cNvSpPr/>
          <p:nvPr/>
        </p:nvSpPr>
        <p:spPr>
          <a:xfrm>
            <a:off x="10917855" y="3563598"/>
            <a:ext cx="16510" cy="2540"/>
          </a:xfrm>
          <a:custGeom>
            <a:avLst/>
            <a:gdLst/>
            <a:ahLst/>
            <a:cxnLst/>
            <a:rect l="l" t="t" r="r" b="b"/>
            <a:pathLst>
              <a:path w="16509" h="2539">
                <a:moveTo>
                  <a:pt x="0" y="0"/>
                </a:moveTo>
                <a:lnTo>
                  <a:pt x="16509" y="20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56" name="bg object 11556"/>
          <p:cNvSpPr/>
          <p:nvPr/>
        </p:nvSpPr>
        <p:spPr>
          <a:xfrm>
            <a:off x="10919087" y="3622444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4">
                <a:moveTo>
                  <a:pt x="7657" y="0"/>
                </a:moveTo>
                <a:lnTo>
                  <a:pt x="0" y="14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57" name="bg object 11557"/>
          <p:cNvSpPr/>
          <p:nvPr/>
        </p:nvSpPr>
        <p:spPr>
          <a:xfrm>
            <a:off x="10907836" y="3623864"/>
            <a:ext cx="11430" cy="5080"/>
          </a:xfrm>
          <a:custGeom>
            <a:avLst/>
            <a:gdLst/>
            <a:ahLst/>
            <a:cxnLst/>
            <a:rect l="l" t="t" r="r" b="b"/>
            <a:pathLst>
              <a:path w="11429" h="5079">
                <a:moveTo>
                  <a:pt x="11251" y="0"/>
                </a:moveTo>
                <a:lnTo>
                  <a:pt x="0" y="4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58" name="bg object 11558"/>
          <p:cNvSpPr/>
          <p:nvPr/>
        </p:nvSpPr>
        <p:spPr>
          <a:xfrm>
            <a:off x="10900047" y="3628531"/>
            <a:ext cx="8255" cy="7620"/>
          </a:xfrm>
          <a:custGeom>
            <a:avLst/>
            <a:gdLst/>
            <a:ahLst/>
            <a:cxnLst/>
            <a:rect l="l" t="t" r="r" b="b"/>
            <a:pathLst>
              <a:path w="8254" h="7620">
                <a:moveTo>
                  <a:pt x="7784" y="0"/>
                </a:moveTo>
                <a:lnTo>
                  <a:pt x="0" y="73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59" name="bg object 11559"/>
          <p:cNvSpPr/>
          <p:nvPr/>
        </p:nvSpPr>
        <p:spPr>
          <a:xfrm>
            <a:off x="10898212" y="3635870"/>
            <a:ext cx="1905" cy="6350"/>
          </a:xfrm>
          <a:custGeom>
            <a:avLst/>
            <a:gdLst/>
            <a:ahLst/>
            <a:cxnLst/>
            <a:rect l="l" t="t" r="r" b="b"/>
            <a:pathLst>
              <a:path w="1904" h="6350">
                <a:moveTo>
                  <a:pt x="1828" y="0"/>
                </a:moveTo>
                <a:lnTo>
                  <a:pt x="0" y="58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60" name="bg object 11560"/>
          <p:cNvSpPr/>
          <p:nvPr/>
        </p:nvSpPr>
        <p:spPr>
          <a:xfrm>
            <a:off x="10898215" y="3641754"/>
            <a:ext cx="1905" cy="6350"/>
          </a:xfrm>
          <a:custGeom>
            <a:avLst/>
            <a:gdLst/>
            <a:ahLst/>
            <a:cxnLst/>
            <a:rect l="l" t="t" r="r" b="b"/>
            <a:pathLst>
              <a:path w="1904" h="6350">
                <a:moveTo>
                  <a:pt x="0" y="0"/>
                </a:moveTo>
                <a:lnTo>
                  <a:pt x="1828" y="58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61" name="bg object 11561"/>
          <p:cNvSpPr/>
          <p:nvPr/>
        </p:nvSpPr>
        <p:spPr>
          <a:xfrm>
            <a:off x="10900041" y="3647638"/>
            <a:ext cx="8255" cy="7620"/>
          </a:xfrm>
          <a:custGeom>
            <a:avLst/>
            <a:gdLst/>
            <a:ahLst/>
            <a:cxnLst/>
            <a:rect l="l" t="t" r="r" b="b"/>
            <a:pathLst>
              <a:path w="8254" h="7620">
                <a:moveTo>
                  <a:pt x="0" y="0"/>
                </a:moveTo>
                <a:lnTo>
                  <a:pt x="7784" y="73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62" name="bg object 11562"/>
          <p:cNvSpPr/>
          <p:nvPr/>
        </p:nvSpPr>
        <p:spPr>
          <a:xfrm>
            <a:off x="10907832" y="3654978"/>
            <a:ext cx="11430" cy="5080"/>
          </a:xfrm>
          <a:custGeom>
            <a:avLst/>
            <a:gdLst/>
            <a:ahLst/>
            <a:cxnLst/>
            <a:rect l="l" t="t" r="r" b="b"/>
            <a:pathLst>
              <a:path w="11429" h="5079">
                <a:moveTo>
                  <a:pt x="0" y="0"/>
                </a:moveTo>
                <a:lnTo>
                  <a:pt x="11251" y="46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63" name="bg object 11563"/>
          <p:cNvSpPr/>
          <p:nvPr/>
        </p:nvSpPr>
        <p:spPr>
          <a:xfrm>
            <a:off x="10919088" y="3659644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4">
                <a:moveTo>
                  <a:pt x="0" y="0"/>
                </a:moveTo>
                <a:lnTo>
                  <a:pt x="7657" y="14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64" name="bg object 11564"/>
          <p:cNvSpPr/>
          <p:nvPr/>
        </p:nvSpPr>
        <p:spPr>
          <a:xfrm>
            <a:off x="10917859" y="3616948"/>
            <a:ext cx="16510" cy="2540"/>
          </a:xfrm>
          <a:custGeom>
            <a:avLst/>
            <a:gdLst/>
            <a:ahLst/>
            <a:cxnLst/>
            <a:rect l="l" t="t" r="r" b="b"/>
            <a:pathLst>
              <a:path w="16509" h="2539">
                <a:moveTo>
                  <a:pt x="16509" y="0"/>
                </a:moveTo>
                <a:lnTo>
                  <a:pt x="0" y="20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65" name="bg object 11565"/>
          <p:cNvSpPr/>
          <p:nvPr/>
        </p:nvSpPr>
        <p:spPr>
          <a:xfrm>
            <a:off x="10905231" y="3618977"/>
            <a:ext cx="12700" cy="5715"/>
          </a:xfrm>
          <a:custGeom>
            <a:avLst/>
            <a:gdLst/>
            <a:ahLst/>
            <a:cxnLst/>
            <a:rect l="l" t="t" r="r" b="b"/>
            <a:pathLst>
              <a:path w="12700" h="5714">
                <a:moveTo>
                  <a:pt x="12623" y="0"/>
                </a:moveTo>
                <a:lnTo>
                  <a:pt x="0" y="52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66" name="bg object 11566"/>
          <p:cNvSpPr/>
          <p:nvPr/>
        </p:nvSpPr>
        <p:spPr>
          <a:xfrm>
            <a:off x="10895882" y="3624202"/>
            <a:ext cx="9525" cy="8890"/>
          </a:xfrm>
          <a:custGeom>
            <a:avLst/>
            <a:gdLst/>
            <a:ahLst/>
            <a:cxnLst/>
            <a:rect l="l" t="t" r="r" b="b"/>
            <a:pathLst>
              <a:path w="9525" h="8889">
                <a:moveTo>
                  <a:pt x="9346" y="0"/>
                </a:moveTo>
                <a:lnTo>
                  <a:pt x="0" y="88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67" name="bg object 11567"/>
          <p:cNvSpPr/>
          <p:nvPr/>
        </p:nvSpPr>
        <p:spPr>
          <a:xfrm>
            <a:off x="10893165" y="3633012"/>
            <a:ext cx="3175" cy="8890"/>
          </a:xfrm>
          <a:custGeom>
            <a:avLst/>
            <a:gdLst/>
            <a:ahLst/>
            <a:cxnLst/>
            <a:rect l="l" t="t" r="r" b="b"/>
            <a:pathLst>
              <a:path w="3175" h="8889">
                <a:moveTo>
                  <a:pt x="2717" y="0"/>
                </a:moveTo>
                <a:lnTo>
                  <a:pt x="0" y="87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68" name="bg object 11568"/>
          <p:cNvSpPr/>
          <p:nvPr/>
        </p:nvSpPr>
        <p:spPr>
          <a:xfrm>
            <a:off x="10893162" y="3641754"/>
            <a:ext cx="3175" cy="8890"/>
          </a:xfrm>
          <a:custGeom>
            <a:avLst/>
            <a:gdLst/>
            <a:ahLst/>
            <a:cxnLst/>
            <a:rect l="l" t="t" r="r" b="b"/>
            <a:pathLst>
              <a:path w="3175" h="8889">
                <a:moveTo>
                  <a:pt x="0" y="0"/>
                </a:moveTo>
                <a:lnTo>
                  <a:pt x="2717" y="87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69" name="bg object 11569"/>
          <p:cNvSpPr/>
          <p:nvPr/>
        </p:nvSpPr>
        <p:spPr>
          <a:xfrm>
            <a:off x="10895883" y="3650496"/>
            <a:ext cx="9525" cy="8890"/>
          </a:xfrm>
          <a:custGeom>
            <a:avLst/>
            <a:gdLst/>
            <a:ahLst/>
            <a:cxnLst/>
            <a:rect l="l" t="t" r="r" b="b"/>
            <a:pathLst>
              <a:path w="9525" h="8889">
                <a:moveTo>
                  <a:pt x="0" y="0"/>
                </a:moveTo>
                <a:lnTo>
                  <a:pt x="9346" y="88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70" name="bg object 11570"/>
          <p:cNvSpPr/>
          <p:nvPr/>
        </p:nvSpPr>
        <p:spPr>
          <a:xfrm>
            <a:off x="10905229" y="3659306"/>
            <a:ext cx="12700" cy="5715"/>
          </a:xfrm>
          <a:custGeom>
            <a:avLst/>
            <a:gdLst/>
            <a:ahLst/>
            <a:cxnLst/>
            <a:rect l="l" t="t" r="r" b="b"/>
            <a:pathLst>
              <a:path w="12700" h="5714">
                <a:moveTo>
                  <a:pt x="0" y="0"/>
                </a:moveTo>
                <a:lnTo>
                  <a:pt x="12623" y="52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71" name="bg object 11571"/>
          <p:cNvSpPr/>
          <p:nvPr/>
        </p:nvSpPr>
        <p:spPr>
          <a:xfrm>
            <a:off x="10917855" y="3664549"/>
            <a:ext cx="16510" cy="2540"/>
          </a:xfrm>
          <a:custGeom>
            <a:avLst/>
            <a:gdLst/>
            <a:ahLst/>
            <a:cxnLst/>
            <a:rect l="l" t="t" r="r" b="b"/>
            <a:pathLst>
              <a:path w="16509" h="2539">
                <a:moveTo>
                  <a:pt x="0" y="0"/>
                </a:moveTo>
                <a:lnTo>
                  <a:pt x="16509" y="20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72" name="bg object 11572"/>
          <p:cNvSpPr/>
          <p:nvPr/>
        </p:nvSpPr>
        <p:spPr>
          <a:xfrm>
            <a:off x="10777454" y="345644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73" name="bg object 11573"/>
          <p:cNvSpPr/>
          <p:nvPr/>
        </p:nvSpPr>
        <p:spPr>
          <a:xfrm>
            <a:off x="10777455" y="343964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74" name="bg object 11574"/>
          <p:cNvSpPr/>
          <p:nvPr/>
        </p:nvSpPr>
        <p:spPr>
          <a:xfrm>
            <a:off x="10777455" y="343963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75" name="bg object 11575"/>
          <p:cNvSpPr/>
          <p:nvPr/>
        </p:nvSpPr>
        <p:spPr>
          <a:xfrm>
            <a:off x="10796452" y="343963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76" name="bg object 11576"/>
          <p:cNvSpPr/>
          <p:nvPr/>
        </p:nvSpPr>
        <p:spPr>
          <a:xfrm>
            <a:off x="10785823" y="345382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77" name="bg object 11577"/>
          <p:cNvSpPr/>
          <p:nvPr/>
        </p:nvSpPr>
        <p:spPr>
          <a:xfrm>
            <a:off x="10785820" y="343702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78" name="bg object 11578"/>
          <p:cNvSpPr/>
          <p:nvPr/>
        </p:nvSpPr>
        <p:spPr>
          <a:xfrm>
            <a:off x="10785820" y="343701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79" name="bg object 11579"/>
          <p:cNvSpPr/>
          <p:nvPr/>
        </p:nvSpPr>
        <p:spPr>
          <a:xfrm>
            <a:off x="10804834" y="343701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80" name="bg object 11580"/>
          <p:cNvSpPr/>
          <p:nvPr/>
        </p:nvSpPr>
        <p:spPr>
          <a:xfrm>
            <a:off x="11996799" y="3172553"/>
            <a:ext cx="17145" cy="34290"/>
          </a:xfrm>
          <a:custGeom>
            <a:avLst/>
            <a:gdLst/>
            <a:ahLst/>
            <a:cxnLst/>
            <a:rect l="l" t="t" r="r" b="b"/>
            <a:pathLst>
              <a:path w="17145" h="34289">
                <a:moveTo>
                  <a:pt x="17017" y="336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581" name="bg object 11581"/>
          <p:cNvPicPr/>
          <p:nvPr/>
        </p:nvPicPr>
        <p:blipFill>
          <a:blip r:embed="rId282" cstate="print"/>
          <a:stretch>
            <a:fillRect/>
          </a:stretch>
        </p:blipFill>
        <p:spPr>
          <a:xfrm>
            <a:off x="7442369" y="12993085"/>
            <a:ext cx="66188" cy="119050"/>
          </a:xfrm>
          <a:prstGeom prst="rect">
            <a:avLst/>
          </a:prstGeom>
        </p:spPr>
      </p:pic>
      <p:sp>
        <p:nvSpPr>
          <p:cNvPr id="11582" name="bg object 11582"/>
          <p:cNvSpPr/>
          <p:nvPr/>
        </p:nvSpPr>
        <p:spPr>
          <a:xfrm>
            <a:off x="11996797" y="3172446"/>
            <a:ext cx="34290" cy="635"/>
          </a:xfrm>
          <a:custGeom>
            <a:avLst/>
            <a:gdLst/>
            <a:ahLst/>
            <a:cxnLst/>
            <a:rect l="l" t="t" r="r" b="b"/>
            <a:pathLst>
              <a:path w="34290" h="635">
                <a:moveTo>
                  <a:pt x="0" y="101"/>
                </a:moveTo>
                <a:lnTo>
                  <a:pt x="338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83" name="bg object 11583"/>
          <p:cNvSpPr/>
          <p:nvPr/>
        </p:nvSpPr>
        <p:spPr>
          <a:xfrm>
            <a:off x="12013821" y="3172447"/>
            <a:ext cx="17145" cy="34290"/>
          </a:xfrm>
          <a:custGeom>
            <a:avLst/>
            <a:gdLst/>
            <a:ahLst/>
            <a:cxnLst/>
            <a:rect l="l" t="t" r="r" b="b"/>
            <a:pathLst>
              <a:path w="17145" h="34289">
                <a:moveTo>
                  <a:pt x="16814" y="0"/>
                </a:moveTo>
                <a:lnTo>
                  <a:pt x="0" y="337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84" name="bg object 11584"/>
          <p:cNvSpPr/>
          <p:nvPr/>
        </p:nvSpPr>
        <p:spPr>
          <a:xfrm>
            <a:off x="12002137" y="3175832"/>
            <a:ext cx="12065" cy="23495"/>
          </a:xfrm>
          <a:custGeom>
            <a:avLst/>
            <a:gdLst/>
            <a:ahLst/>
            <a:cxnLst/>
            <a:rect l="l" t="t" r="r" b="b"/>
            <a:pathLst>
              <a:path w="12065" h="23494">
                <a:moveTo>
                  <a:pt x="11645" y="230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85" name="bg object 11585"/>
          <p:cNvSpPr/>
          <p:nvPr/>
        </p:nvSpPr>
        <p:spPr>
          <a:xfrm>
            <a:off x="12002138" y="3175740"/>
            <a:ext cx="23495" cy="635"/>
          </a:xfrm>
          <a:custGeom>
            <a:avLst/>
            <a:gdLst/>
            <a:ahLst/>
            <a:cxnLst/>
            <a:rect l="l" t="t" r="r" b="b"/>
            <a:pathLst>
              <a:path w="23495" h="635">
                <a:moveTo>
                  <a:pt x="0" y="88"/>
                </a:moveTo>
                <a:lnTo>
                  <a:pt x="231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86" name="bg object 11586"/>
          <p:cNvSpPr/>
          <p:nvPr/>
        </p:nvSpPr>
        <p:spPr>
          <a:xfrm>
            <a:off x="12013784" y="3175744"/>
            <a:ext cx="12065" cy="23495"/>
          </a:xfrm>
          <a:custGeom>
            <a:avLst/>
            <a:gdLst/>
            <a:ahLst/>
            <a:cxnLst/>
            <a:rect l="l" t="t" r="r" b="b"/>
            <a:pathLst>
              <a:path w="12065" h="23494">
                <a:moveTo>
                  <a:pt x="11544" y="0"/>
                </a:moveTo>
                <a:lnTo>
                  <a:pt x="0" y="2315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87" name="bg object 11587"/>
          <p:cNvSpPr/>
          <p:nvPr/>
        </p:nvSpPr>
        <p:spPr>
          <a:xfrm>
            <a:off x="12007467" y="3179088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299" y="124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88" name="bg object 11588"/>
          <p:cNvSpPr/>
          <p:nvPr/>
        </p:nvSpPr>
        <p:spPr>
          <a:xfrm>
            <a:off x="12007462" y="3179042"/>
            <a:ext cx="12700" cy="635"/>
          </a:xfrm>
          <a:custGeom>
            <a:avLst/>
            <a:gdLst/>
            <a:ahLst/>
            <a:cxnLst/>
            <a:rect l="l" t="t" r="r" b="b"/>
            <a:pathLst>
              <a:path w="12700" h="635">
                <a:moveTo>
                  <a:pt x="0" y="50"/>
                </a:moveTo>
                <a:lnTo>
                  <a:pt x="125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89" name="bg object 11589"/>
          <p:cNvSpPr/>
          <p:nvPr/>
        </p:nvSpPr>
        <p:spPr>
          <a:xfrm>
            <a:off x="12013767" y="3179041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235" y="0"/>
                </a:moveTo>
                <a:lnTo>
                  <a:pt x="0" y="12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90" name="bg object 11590"/>
          <p:cNvSpPr/>
          <p:nvPr/>
        </p:nvSpPr>
        <p:spPr>
          <a:xfrm>
            <a:off x="12012784" y="3182358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965" y="18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91" name="bg object 11591"/>
          <p:cNvSpPr/>
          <p:nvPr/>
        </p:nvSpPr>
        <p:spPr>
          <a:xfrm>
            <a:off x="12012786" y="3182356"/>
            <a:ext cx="1905" cy="0"/>
          </a:xfrm>
          <a:custGeom>
            <a:avLst/>
            <a:gdLst/>
            <a:ahLst/>
            <a:cxnLst/>
            <a:rect l="l" t="t" r="r" b="b"/>
            <a:pathLst>
              <a:path w="1904">
                <a:moveTo>
                  <a:pt x="0" y="0"/>
                </a:moveTo>
                <a:lnTo>
                  <a:pt x="190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92" name="bg object 11592"/>
          <p:cNvSpPr/>
          <p:nvPr/>
        </p:nvSpPr>
        <p:spPr>
          <a:xfrm>
            <a:off x="12013743" y="3182356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952" y="0"/>
                </a:moveTo>
                <a:lnTo>
                  <a:pt x="0" y="18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93" name="bg object 11593"/>
          <p:cNvSpPr/>
          <p:nvPr/>
        </p:nvSpPr>
        <p:spPr>
          <a:xfrm>
            <a:off x="11878198" y="2230654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0" y="0"/>
                </a:moveTo>
                <a:lnTo>
                  <a:pt x="50" y="104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94" name="bg object 11594"/>
          <p:cNvSpPr/>
          <p:nvPr/>
        </p:nvSpPr>
        <p:spPr>
          <a:xfrm>
            <a:off x="11878251" y="2239965"/>
            <a:ext cx="313055" cy="1270"/>
          </a:xfrm>
          <a:custGeom>
            <a:avLst/>
            <a:gdLst/>
            <a:ahLst/>
            <a:cxnLst/>
            <a:rect l="l" t="t" r="r" b="b"/>
            <a:pathLst>
              <a:path w="313054" h="1269">
                <a:moveTo>
                  <a:pt x="0" y="1104"/>
                </a:moveTo>
                <a:lnTo>
                  <a:pt x="3125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95" name="bg object 11595"/>
          <p:cNvSpPr/>
          <p:nvPr/>
        </p:nvSpPr>
        <p:spPr>
          <a:xfrm>
            <a:off x="12190772" y="2229557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38" y="1041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96" name="bg object 11596"/>
          <p:cNvSpPr/>
          <p:nvPr/>
        </p:nvSpPr>
        <p:spPr>
          <a:xfrm>
            <a:off x="11878198" y="2229555"/>
            <a:ext cx="313055" cy="1270"/>
          </a:xfrm>
          <a:custGeom>
            <a:avLst/>
            <a:gdLst/>
            <a:ahLst/>
            <a:cxnLst/>
            <a:rect l="l" t="t" r="r" b="b"/>
            <a:pathLst>
              <a:path w="313054" h="1269">
                <a:moveTo>
                  <a:pt x="312577" y="0"/>
                </a:moveTo>
                <a:lnTo>
                  <a:pt x="0" y="1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97" name="bg object 11597"/>
          <p:cNvSpPr/>
          <p:nvPr/>
        </p:nvSpPr>
        <p:spPr>
          <a:xfrm>
            <a:off x="12076487" y="2229961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0" y="0"/>
                </a:moveTo>
                <a:lnTo>
                  <a:pt x="50" y="104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98" name="bg object 11598"/>
          <p:cNvSpPr/>
          <p:nvPr/>
        </p:nvSpPr>
        <p:spPr>
          <a:xfrm>
            <a:off x="12076538" y="2240347"/>
            <a:ext cx="7620" cy="635"/>
          </a:xfrm>
          <a:custGeom>
            <a:avLst/>
            <a:gdLst/>
            <a:ahLst/>
            <a:cxnLst/>
            <a:rect l="l" t="t" r="r" b="b"/>
            <a:pathLst>
              <a:path w="7620" h="635">
                <a:moveTo>
                  <a:pt x="0" y="12"/>
                </a:moveTo>
                <a:lnTo>
                  <a:pt x="71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99" name="bg object 11599"/>
          <p:cNvSpPr/>
          <p:nvPr/>
        </p:nvSpPr>
        <p:spPr>
          <a:xfrm>
            <a:off x="12083617" y="2229942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38" y="104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00" name="bg object 11600"/>
          <p:cNvSpPr/>
          <p:nvPr/>
        </p:nvSpPr>
        <p:spPr>
          <a:xfrm>
            <a:off x="12076484" y="2229943"/>
            <a:ext cx="7620" cy="635"/>
          </a:xfrm>
          <a:custGeom>
            <a:avLst/>
            <a:gdLst/>
            <a:ahLst/>
            <a:cxnLst/>
            <a:rect l="l" t="t" r="r" b="b"/>
            <a:pathLst>
              <a:path w="7620" h="635">
                <a:moveTo>
                  <a:pt x="7137" y="0"/>
                </a:moveTo>
                <a:lnTo>
                  <a:pt x="0" y="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01" name="bg object 11601"/>
          <p:cNvSpPr/>
          <p:nvPr/>
        </p:nvSpPr>
        <p:spPr>
          <a:xfrm>
            <a:off x="11985356" y="2230282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0" y="0"/>
                </a:moveTo>
                <a:lnTo>
                  <a:pt x="38" y="104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02" name="bg object 11602"/>
          <p:cNvSpPr/>
          <p:nvPr/>
        </p:nvSpPr>
        <p:spPr>
          <a:xfrm>
            <a:off x="11985389" y="2240668"/>
            <a:ext cx="7620" cy="635"/>
          </a:xfrm>
          <a:custGeom>
            <a:avLst/>
            <a:gdLst/>
            <a:ahLst/>
            <a:cxnLst/>
            <a:rect l="l" t="t" r="r" b="b"/>
            <a:pathLst>
              <a:path w="7620" h="635">
                <a:moveTo>
                  <a:pt x="0" y="12"/>
                </a:moveTo>
                <a:lnTo>
                  <a:pt x="71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03" name="bg object 11603"/>
          <p:cNvSpPr/>
          <p:nvPr/>
        </p:nvSpPr>
        <p:spPr>
          <a:xfrm>
            <a:off x="11992483" y="2230262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38" y="104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04" name="bg object 11604"/>
          <p:cNvSpPr/>
          <p:nvPr/>
        </p:nvSpPr>
        <p:spPr>
          <a:xfrm>
            <a:off x="11985351" y="2230265"/>
            <a:ext cx="7620" cy="635"/>
          </a:xfrm>
          <a:custGeom>
            <a:avLst/>
            <a:gdLst/>
            <a:ahLst/>
            <a:cxnLst/>
            <a:rect l="l" t="t" r="r" b="b"/>
            <a:pathLst>
              <a:path w="7620" h="635">
                <a:moveTo>
                  <a:pt x="7137" y="0"/>
                </a:moveTo>
                <a:lnTo>
                  <a:pt x="0" y="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05" name="bg object 11605"/>
          <p:cNvSpPr/>
          <p:nvPr/>
        </p:nvSpPr>
        <p:spPr>
          <a:xfrm>
            <a:off x="12299132" y="2233274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0" y="0"/>
                </a:moveTo>
                <a:lnTo>
                  <a:pt x="38" y="104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06" name="bg object 11606"/>
          <p:cNvSpPr/>
          <p:nvPr/>
        </p:nvSpPr>
        <p:spPr>
          <a:xfrm>
            <a:off x="12299166" y="2242569"/>
            <a:ext cx="313055" cy="1270"/>
          </a:xfrm>
          <a:custGeom>
            <a:avLst/>
            <a:gdLst/>
            <a:ahLst/>
            <a:cxnLst/>
            <a:rect l="l" t="t" r="r" b="b"/>
            <a:pathLst>
              <a:path w="313054" h="1269">
                <a:moveTo>
                  <a:pt x="0" y="1104"/>
                </a:moveTo>
                <a:lnTo>
                  <a:pt x="3125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07" name="bg object 11607"/>
          <p:cNvSpPr/>
          <p:nvPr/>
        </p:nvSpPr>
        <p:spPr>
          <a:xfrm>
            <a:off x="12611691" y="2232173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50" y="104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08" name="bg object 11608"/>
          <p:cNvSpPr/>
          <p:nvPr/>
        </p:nvSpPr>
        <p:spPr>
          <a:xfrm>
            <a:off x="12299128" y="2232175"/>
            <a:ext cx="313055" cy="1270"/>
          </a:xfrm>
          <a:custGeom>
            <a:avLst/>
            <a:gdLst/>
            <a:ahLst/>
            <a:cxnLst/>
            <a:rect l="l" t="t" r="r" b="b"/>
            <a:pathLst>
              <a:path w="313054" h="1269">
                <a:moveTo>
                  <a:pt x="312564" y="0"/>
                </a:moveTo>
                <a:lnTo>
                  <a:pt x="0" y="1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09" name="bg object 11609"/>
          <p:cNvSpPr/>
          <p:nvPr/>
        </p:nvSpPr>
        <p:spPr>
          <a:xfrm>
            <a:off x="12497422" y="2232581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0" y="0"/>
                </a:moveTo>
                <a:lnTo>
                  <a:pt x="38" y="104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10" name="bg object 11610"/>
          <p:cNvSpPr/>
          <p:nvPr/>
        </p:nvSpPr>
        <p:spPr>
          <a:xfrm>
            <a:off x="12497454" y="2242943"/>
            <a:ext cx="7620" cy="635"/>
          </a:xfrm>
          <a:custGeom>
            <a:avLst/>
            <a:gdLst/>
            <a:ahLst/>
            <a:cxnLst/>
            <a:rect l="l" t="t" r="r" b="b"/>
            <a:pathLst>
              <a:path w="7620" h="635">
                <a:moveTo>
                  <a:pt x="0" y="38"/>
                </a:moveTo>
                <a:lnTo>
                  <a:pt x="71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11" name="bg object 11611"/>
          <p:cNvSpPr/>
          <p:nvPr/>
        </p:nvSpPr>
        <p:spPr>
          <a:xfrm>
            <a:off x="12504549" y="2232545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38" y="104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12" name="bg object 11612"/>
          <p:cNvSpPr/>
          <p:nvPr/>
        </p:nvSpPr>
        <p:spPr>
          <a:xfrm>
            <a:off x="12497416" y="2232547"/>
            <a:ext cx="7620" cy="635"/>
          </a:xfrm>
          <a:custGeom>
            <a:avLst/>
            <a:gdLst/>
            <a:ahLst/>
            <a:cxnLst/>
            <a:rect l="l" t="t" r="r" b="b"/>
            <a:pathLst>
              <a:path w="7620" h="635">
                <a:moveTo>
                  <a:pt x="7137" y="0"/>
                </a:moveTo>
                <a:lnTo>
                  <a:pt x="0" y="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13" name="bg object 11613"/>
          <p:cNvSpPr/>
          <p:nvPr/>
        </p:nvSpPr>
        <p:spPr>
          <a:xfrm>
            <a:off x="12406288" y="2232902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0" y="0"/>
                </a:moveTo>
                <a:lnTo>
                  <a:pt x="38" y="104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14" name="bg object 11614"/>
          <p:cNvSpPr/>
          <p:nvPr/>
        </p:nvSpPr>
        <p:spPr>
          <a:xfrm>
            <a:off x="12406322" y="2243264"/>
            <a:ext cx="7620" cy="635"/>
          </a:xfrm>
          <a:custGeom>
            <a:avLst/>
            <a:gdLst/>
            <a:ahLst/>
            <a:cxnLst/>
            <a:rect l="l" t="t" r="r" b="b"/>
            <a:pathLst>
              <a:path w="7620" h="635">
                <a:moveTo>
                  <a:pt x="0" y="38"/>
                </a:moveTo>
                <a:lnTo>
                  <a:pt x="71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15" name="bg object 11615"/>
          <p:cNvSpPr/>
          <p:nvPr/>
        </p:nvSpPr>
        <p:spPr>
          <a:xfrm>
            <a:off x="12413402" y="2232867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50" y="104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16" name="bg object 11616"/>
          <p:cNvSpPr/>
          <p:nvPr/>
        </p:nvSpPr>
        <p:spPr>
          <a:xfrm>
            <a:off x="12406292" y="2232869"/>
            <a:ext cx="7620" cy="635"/>
          </a:xfrm>
          <a:custGeom>
            <a:avLst/>
            <a:gdLst/>
            <a:ahLst/>
            <a:cxnLst/>
            <a:rect l="l" t="t" r="r" b="b"/>
            <a:pathLst>
              <a:path w="7620" h="635">
                <a:moveTo>
                  <a:pt x="7111" y="0"/>
                </a:moveTo>
                <a:lnTo>
                  <a:pt x="0" y="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17" name="bg object 11617"/>
          <p:cNvSpPr/>
          <p:nvPr/>
        </p:nvSpPr>
        <p:spPr>
          <a:xfrm>
            <a:off x="12299132" y="2233274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0" y="0"/>
                </a:moveTo>
                <a:lnTo>
                  <a:pt x="38" y="104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18" name="bg object 11618"/>
          <p:cNvSpPr/>
          <p:nvPr/>
        </p:nvSpPr>
        <p:spPr>
          <a:xfrm>
            <a:off x="12299166" y="2242569"/>
            <a:ext cx="313055" cy="1270"/>
          </a:xfrm>
          <a:custGeom>
            <a:avLst/>
            <a:gdLst/>
            <a:ahLst/>
            <a:cxnLst/>
            <a:rect l="l" t="t" r="r" b="b"/>
            <a:pathLst>
              <a:path w="313054" h="1269">
                <a:moveTo>
                  <a:pt x="0" y="1104"/>
                </a:moveTo>
                <a:lnTo>
                  <a:pt x="3125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619" name="bg object 11619"/>
          <p:cNvPicPr/>
          <p:nvPr/>
        </p:nvPicPr>
        <p:blipFill>
          <a:blip r:embed="rId283" cstate="print"/>
          <a:stretch>
            <a:fillRect/>
          </a:stretch>
        </p:blipFill>
        <p:spPr>
          <a:xfrm>
            <a:off x="6039611" y="9168152"/>
            <a:ext cx="162911" cy="172083"/>
          </a:xfrm>
          <a:prstGeom prst="rect">
            <a:avLst/>
          </a:prstGeom>
        </p:spPr>
      </p:pic>
      <p:sp>
        <p:nvSpPr>
          <p:cNvPr id="11620" name="bg object 11620"/>
          <p:cNvSpPr/>
          <p:nvPr/>
        </p:nvSpPr>
        <p:spPr>
          <a:xfrm>
            <a:off x="12611691" y="2232173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50" y="104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21" name="bg object 11621"/>
          <p:cNvSpPr/>
          <p:nvPr/>
        </p:nvSpPr>
        <p:spPr>
          <a:xfrm>
            <a:off x="12299128" y="2232175"/>
            <a:ext cx="313055" cy="1270"/>
          </a:xfrm>
          <a:custGeom>
            <a:avLst/>
            <a:gdLst/>
            <a:ahLst/>
            <a:cxnLst/>
            <a:rect l="l" t="t" r="r" b="b"/>
            <a:pathLst>
              <a:path w="313054" h="1269">
                <a:moveTo>
                  <a:pt x="312564" y="0"/>
                </a:moveTo>
                <a:lnTo>
                  <a:pt x="0" y="1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22" name="bg object 11622"/>
          <p:cNvSpPr/>
          <p:nvPr/>
        </p:nvSpPr>
        <p:spPr>
          <a:xfrm>
            <a:off x="12497422" y="2232581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0" y="0"/>
                </a:moveTo>
                <a:lnTo>
                  <a:pt x="38" y="104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23" name="bg object 11623"/>
          <p:cNvSpPr/>
          <p:nvPr/>
        </p:nvSpPr>
        <p:spPr>
          <a:xfrm>
            <a:off x="12497454" y="2242943"/>
            <a:ext cx="7620" cy="635"/>
          </a:xfrm>
          <a:custGeom>
            <a:avLst/>
            <a:gdLst/>
            <a:ahLst/>
            <a:cxnLst/>
            <a:rect l="l" t="t" r="r" b="b"/>
            <a:pathLst>
              <a:path w="7620" h="635">
                <a:moveTo>
                  <a:pt x="0" y="38"/>
                </a:moveTo>
                <a:lnTo>
                  <a:pt x="71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24" name="bg object 11624"/>
          <p:cNvSpPr/>
          <p:nvPr/>
        </p:nvSpPr>
        <p:spPr>
          <a:xfrm>
            <a:off x="12504549" y="2232545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38" y="104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25" name="bg object 11625"/>
          <p:cNvSpPr/>
          <p:nvPr/>
        </p:nvSpPr>
        <p:spPr>
          <a:xfrm>
            <a:off x="12497416" y="2232547"/>
            <a:ext cx="7620" cy="635"/>
          </a:xfrm>
          <a:custGeom>
            <a:avLst/>
            <a:gdLst/>
            <a:ahLst/>
            <a:cxnLst/>
            <a:rect l="l" t="t" r="r" b="b"/>
            <a:pathLst>
              <a:path w="7620" h="635">
                <a:moveTo>
                  <a:pt x="7137" y="0"/>
                </a:moveTo>
                <a:lnTo>
                  <a:pt x="0" y="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26" name="bg object 11626"/>
          <p:cNvSpPr/>
          <p:nvPr/>
        </p:nvSpPr>
        <p:spPr>
          <a:xfrm>
            <a:off x="12406288" y="2232902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0" y="0"/>
                </a:moveTo>
                <a:lnTo>
                  <a:pt x="38" y="104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27" name="bg object 11627"/>
          <p:cNvSpPr/>
          <p:nvPr/>
        </p:nvSpPr>
        <p:spPr>
          <a:xfrm>
            <a:off x="12406322" y="2243264"/>
            <a:ext cx="7620" cy="635"/>
          </a:xfrm>
          <a:custGeom>
            <a:avLst/>
            <a:gdLst/>
            <a:ahLst/>
            <a:cxnLst/>
            <a:rect l="l" t="t" r="r" b="b"/>
            <a:pathLst>
              <a:path w="7620" h="635">
                <a:moveTo>
                  <a:pt x="0" y="38"/>
                </a:moveTo>
                <a:lnTo>
                  <a:pt x="71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28" name="bg object 11628"/>
          <p:cNvSpPr/>
          <p:nvPr/>
        </p:nvSpPr>
        <p:spPr>
          <a:xfrm>
            <a:off x="12413402" y="2232867"/>
            <a:ext cx="635" cy="10795"/>
          </a:xfrm>
          <a:custGeom>
            <a:avLst/>
            <a:gdLst/>
            <a:ahLst/>
            <a:cxnLst/>
            <a:rect l="l" t="t" r="r" b="b"/>
            <a:pathLst>
              <a:path w="634" h="10794">
                <a:moveTo>
                  <a:pt x="50" y="104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29" name="bg object 11629"/>
          <p:cNvSpPr/>
          <p:nvPr/>
        </p:nvSpPr>
        <p:spPr>
          <a:xfrm>
            <a:off x="12406292" y="2232869"/>
            <a:ext cx="7620" cy="635"/>
          </a:xfrm>
          <a:custGeom>
            <a:avLst/>
            <a:gdLst/>
            <a:ahLst/>
            <a:cxnLst/>
            <a:rect l="l" t="t" r="r" b="b"/>
            <a:pathLst>
              <a:path w="7620" h="635">
                <a:moveTo>
                  <a:pt x="7111" y="0"/>
                </a:moveTo>
                <a:lnTo>
                  <a:pt x="0" y="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30" name="bg object 11630"/>
          <p:cNvSpPr/>
          <p:nvPr/>
        </p:nvSpPr>
        <p:spPr>
          <a:xfrm>
            <a:off x="12950516" y="224763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31" name="bg object 11631"/>
          <p:cNvSpPr/>
          <p:nvPr/>
        </p:nvSpPr>
        <p:spPr>
          <a:xfrm>
            <a:off x="12969513" y="2230804"/>
            <a:ext cx="0" cy="17145"/>
          </a:xfrm>
          <a:custGeom>
            <a:avLst/>
            <a:gdLst/>
            <a:ahLst/>
            <a:cxnLst/>
            <a:rect l="l" t="t" r="r" b="b"/>
            <a:pathLst>
              <a:path h="17144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32" name="bg object 11632"/>
          <p:cNvSpPr/>
          <p:nvPr/>
        </p:nvSpPr>
        <p:spPr>
          <a:xfrm>
            <a:off x="12950515" y="223080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33" name="bg object 11633"/>
          <p:cNvSpPr/>
          <p:nvPr/>
        </p:nvSpPr>
        <p:spPr>
          <a:xfrm>
            <a:off x="12950516" y="2230806"/>
            <a:ext cx="0" cy="17145"/>
          </a:xfrm>
          <a:custGeom>
            <a:avLst/>
            <a:gdLst/>
            <a:ahLst/>
            <a:cxnLst/>
            <a:rect l="l" t="t" r="r" b="b"/>
            <a:pathLst>
              <a:path h="17144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34" name="bg object 11634"/>
          <p:cNvSpPr/>
          <p:nvPr/>
        </p:nvSpPr>
        <p:spPr>
          <a:xfrm>
            <a:off x="12958900" y="225025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35" name="bg object 11635"/>
          <p:cNvSpPr/>
          <p:nvPr/>
        </p:nvSpPr>
        <p:spPr>
          <a:xfrm>
            <a:off x="12977896" y="2233424"/>
            <a:ext cx="0" cy="17145"/>
          </a:xfrm>
          <a:custGeom>
            <a:avLst/>
            <a:gdLst/>
            <a:ahLst/>
            <a:cxnLst/>
            <a:rect l="l" t="t" r="r" b="b"/>
            <a:pathLst>
              <a:path h="17144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36" name="bg object 11636"/>
          <p:cNvSpPr/>
          <p:nvPr/>
        </p:nvSpPr>
        <p:spPr>
          <a:xfrm>
            <a:off x="12958898" y="223342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37" name="bg object 11637"/>
          <p:cNvSpPr/>
          <p:nvPr/>
        </p:nvSpPr>
        <p:spPr>
          <a:xfrm>
            <a:off x="12958900" y="2233428"/>
            <a:ext cx="0" cy="17145"/>
          </a:xfrm>
          <a:custGeom>
            <a:avLst/>
            <a:gdLst/>
            <a:ahLst/>
            <a:cxnLst/>
            <a:rect l="l" t="t" r="r" b="b"/>
            <a:pathLst>
              <a:path h="17144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38" name="bg object 11638"/>
          <p:cNvSpPr/>
          <p:nvPr/>
        </p:nvSpPr>
        <p:spPr>
          <a:xfrm>
            <a:off x="13132900" y="224763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39" name="bg object 11639"/>
          <p:cNvSpPr/>
          <p:nvPr/>
        </p:nvSpPr>
        <p:spPr>
          <a:xfrm>
            <a:off x="13132901" y="2230804"/>
            <a:ext cx="0" cy="17145"/>
          </a:xfrm>
          <a:custGeom>
            <a:avLst/>
            <a:gdLst/>
            <a:ahLst/>
            <a:cxnLst/>
            <a:rect l="l" t="t" r="r" b="b"/>
            <a:pathLst>
              <a:path h="17144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40" name="bg object 11640"/>
          <p:cNvSpPr/>
          <p:nvPr/>
        </p:nvSpPr>
        <p:spPr>
          <a:xfrm>
            <a:off x="13132901" y="223080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41" name="bg object 11641"/>
          <p:cNvSpPr/>
          <p:nvPr/>
        </p:nvSpPr>
        <p:spPr>
          <a:xfrm>
            <a:off x="13151898" y="2230806"/>
            <a:ext cx="0" cy="17145"/>
          </a:xfrm>
          <a:custGeom>
            <a:avLst/>
            <a:gdLst/>
            <a:ahLst/>
            <a:cxnLst/>
            <a:rect l="l" t="t" r="r" b="b"/>
            <a:pathLst>
              <a:path h="17144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42" name="bg object 11642"/>
          <p:cNvSpPr/>
          <p:nvPr/>
        </p:nvSpPr>
        <p:spPr>
          <a:xfrm>
            <a:off x="13124520" y="225025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43" name="bg object 11643"/>
          <p:cNvSpPr/>
          <p:nvPr/>
        </p:nvSpPr>
        <p:spPr>
          <a:xfrm>
            <a:off x="13124518" y="2233424"/>
            <a:ext cx="0" cy="17145"/>
          </a:xfrm>
          <a:custGeom>
            <a:avLst/>
            <a:gdLst/>
            <a:ahLst/>
            <a:cxnLst/>
            <a:rect l="l" t="t" r="r" b="b"/>
            <a:pathLst>
              <a:path h="17144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44" name="bg object 11644"/>
          <p:cNvSpPr/>
          <p:nvPr/>
        </p:nvSpPr>
        <p:spPr>
          <a:xfrm>
            <a:off x="13124518" y="223342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45" name="bg object 11645"/>
          <p:cNvSpPr/>
          <p:nvPr/>
        </p:nvSpPr>
        <p:spPr>
          <a:xfrm>
            <a:off x="13143532" y="2233428"/>
            <a:ext cx="0" cy="17145"/>
          </a:xfrm>
          <a:custGeom>
            <a:avLst/>
            <a:gdLst/>
            <a:ahLst/>
            <a:cxnLst/>
            <a:rect l="l" t="t" r="r" b="b"/>
            <a:pathLst>
              <a:path h="17144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46" name="bg object 11646"/>
          <p:cNvSpPr/>
          <p:nvPr/>
        </p:nvSpPr>
        <p:spPr>
          <a:xfrm>
            <a:off x="13213706" y="224763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47" name="bg object 11647"/>
          <p:cNvSpPr/>
          <p:nvPr/>
        </p:nvSpPr>
        <p:spPr>
          <a:xfrm>
            <a:off x="13232720" y="2230804"/>
            <a:ext cx="0" cy="17145"/>
          </a:xfrm>
          <a:custGeom>
            <a:avLst/>
            <a:gdLst/>
            <a:ahLst/>
            <a:cxnLst/>
            <a:rect l="l" t="t" r="r" b="b"/>
            <a:pathLst>
              <a:path h="17144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48" name="bg object 11648"/>
          <p:cNvSpPr/>
          <p:nvPr/>
        </p:nvSpPr>
        <p:spPr>
          <a:xfrm>
            <a:off x="13213709" y="223080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49" name="bg object 11649"/>
          <p:cNvSpPr/>
          <p:nvPr/>
        </p:nvSpPr>
        <p:spPr>
          <a:xfrm>
            <a:off x="13213706" y="2230806"/>
            <a:ext cx="0" cy="17145"/>
          </a:xfrm>
          <a:custGeom>
            <a:avLst/>
            <a:gdLst/>
            <a:ahLst/>
            <a:cxnLst/>
            <a:rect l="l" t="t" r="r" b="b"/>
            <a:pathLst>
              <a:path h="17144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50" name="bg object 11650"/>
          <p:cNvSpPr/>
          <p:nvPr/>
        </p:nvSpPr>
        <p:spPr>
          <a:xfrm>
            <a:off x="13222090" y="225025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51" name="bg object 11651"/>
          <p:cNvSpPr/>
          <p:nvPr/>
        </p:nvSpPr>
        <p:spPr>
          <a:xfrm>
            <a:off x="13241088" y="2233424"/>
            <a:ext cx="0" cy="17145"/>
          </a:xfrm>
          <a:custGeom>
            <a:avLst/>
            <a:gdLst/>
            <a:ahLst/>
            <a:cxnLst/>
            <a:rect l="l" t="t" r="r" b="b"/>
            <a:pathLst>
              <a:path h="17144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52" name="bg object 11652"/>
          <p:cNvSpPr/>
          <p:nvPr/>
        </p:nvSpPr>
        <p:spPr>
          <a:xfrm>
            <a:off x="13222089" y="223342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53" name="bg object 11653"/>
          <p:cNvSpPr/>
          <p:nvPr/>
        </p:nvSpPr>
        <p:spPr>
          <a:xfrm>
            <a:off x="13222090" y="2233428"/>
            <a:ext cx="0" cy="17145"/>
          </a:xfrm>
          <a:custGeom>
            <a:avLst/>
            <a:gdLst/>
            <a:ahLst/>
            <a:cxnLst/>
            <a:rect l="l" t="t" r="r" b="b"/>
            <a:pathLst>
              <a:path h="17144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54" name="bg object 11654"/>
          <p:cNvSpPr/>
          <p:nvPr/>
        </p:nvSpPr>
        <p:spPr>
          <a:xfrm>
            <a:off x="13387723" y="225025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55" name="bg object 11655"/>
          <p:cNvSpPr/>
          <p:nvPr/>
        </p:nvSpPr>
        <p:spPr>
          <a:xfrm>
            <a:off x="13387723" y="2233424"/>
            <a:ext cx="0" cy="17145"/>
          </a:xfrm>
          <a:custGeom>
            <a:avLst/>
            <a:gdLst/>
            <a:ahLst/>
            <a:cxnLst/>
            <a:rect l="l" t="t" r="r" b="b"/>
            <a:pathLst>
              <a:path h="17144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56" name="bg object 11656"/>
          <p:cNvSpPr/>
          <p:nvPr/>
        </p:nvSpPr>
        <p:spPr>
          <a:xfrm>
            <a:off x="13387723" y="223342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57" name="bg object 11657"/>
          <p:cNvSpPr/>
          <p:nvPr/>
        </p:nvSpPr>
        <p:spPr>
          <a:xfrm>
            <a:off x="13406722" y="2233428"/>
            <a:ext cx="0" cy="17145"/>
          </a:xfrm>
          <a:custGeom>
            <a:avLst/>
            <a:gdLst/>
            <a:ahLst/>
            <a:cxnLst/>
            <a:rect l="l" t="t" r="r" b="b"/>
            <a:pathLst>
              <a:path h="17144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58" name="bg object 11658"/>
          <p:cNvSpPr/>
          <p:nvPr/>
        </p:nvSpPr>
        <p:spPr>
          <a:xfrm>
            <a:off x="13396095" y="224763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59" name="bg object 11659"/>
          <p:cNvSpPr/>
          <p:nvPr/>
        </p:nvSpPr>
        <p:spPr>
          <a:xfrm>
            <a:off x="13396090" y="2230804"/>
            <a:ext cx="0" cy="17145"/>
          </a:xfrm>
          <a:custGeom>
            <a:avLst/>
            <a:gdLst/>
            <a:ahLst/>
            <a:cxnLst/>
            <a:rect l="l" t="t" r="r" b="b"/>
            <a:pathLst>
              <a:path h="17144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60" name="bg object 11660"/>
          <p:cNvSpPr/>
          <p:nvPr/>
        </p:nvSpPr>
        <p:spPr>
          <a:xfrm>
            <a:off x="13396090" y="223080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61" name="bg object 11661"/>
          <p:cNvSpPr/>
          <p:nvPr/>
        </p:nvSpPr>
        <p:spPr>
          <a:xfrm>
            <a:off x="13415106" y="2230806"/>
            <a:ext cx="0" cy="17145"/>
          </a:xfrm>
          <a:custGeom>
            <a:avLst/>
            <a:gdLst/>
            <a:ahLst/>
            <a:cxnLst/>
            <a:rect l="l" t="t" r="r" b="b"/>
            <a:pathLst>
              <a:path h="17144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662" name="bg object 11662"/>
          <p:cNvPicPr/>
          <p:nvPr/>
        </p:nvPicPr>
        <p:blipFill>
          <a:blip r:embed="rId284" cstate="print"/>
          <a:stretch>
            <a:fillRect/>
          </a:stretch>
        </p:blipFill>
        <p:spPr>
          <a:xfrm>
            <a:off x="16640556" y="5329294"/>
            <a:ext cx="135212" cy="112536"/>
          </a:xfrm>
          <a:prstGeom prst="rect">
            <a:avLst/>
          </a:prstGeom>
        </p:spPr>
      </p:pic>
      <p:sp>
        <p:nvSpPr>
          <p:cNvPr id="11663" name="bg object 11663"/>
          <p:cNvSpPr/>
          <p:nvPr/>
        </p:nvSpPr>
        <p:spPr>
          <a:xfrm>
            <a:off x="16392979" y="5324539"/>
            <a:ext cx="0" cy="3810"/>
          </a:xfrm>
          <a:custGeom>
            <a:avLst/>
            <a:gdLst/>
            <a:ahLst/>
            <a:cxnLst/>
            <a:rect l="l" t="t" r="r" b="b"/>
            <a:pathLst>
              <a:path h="3810">
                <a:moveTo>
                  <a:pt x="0" y="0"/>
                </a:moveTo>
                <a:lnTo>
                  <a:pt x="0" y="33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64" name="bg object 11664"/>
          <p:cNvSpPr/>
          <p:nvPr/>
        </p:nvSpPr>
        <p:spPr>
          <a:xfrm>
            <a:off x="16392979" y="5327906"/>
            <a:ext cx="4445" cy="0"/>
          </a:xfrm>
          <a:custGeom>
            <a:avLst/>
            <a:gdLst/>
            <a:ahLst/>
            <a:cxnLst/>
            <a:rect l="l" t="t" r="r" b="b"/>
            <a:pathLst>
              <a:path w="4444">
                <a:moveTo>
                  <a:pt x="0" y="0"/>
                </a:moveTo>
                <a:lnTo>
                  <a:pt x="42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65" name="bg object 11665"/>
          <p:cNvSpPr/>
          <p:nvPr/>
        </p:nvSpPr>
        <p:spPr>
          <a:xfrm>
            <a:off x="16397256" y="5327906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0" y="0"/>
                </a:moveTo>
                <a:lnTo>
                  <a:pt x="3594" y="14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66" name="bg object 11666"/>
          <p:cNvSpPr/>
          <p:nvPr/>
        </p:nvSpPr>
        <p:spPr>
          <a:xfrm>
            <a:off x="16400850" y="5329394"/>
            <a:ext cx="1905" cy="3810"/>
          </a:xfrm>
          <a:custGeom>
            <a:avLst/>
            <a:gdLst/>
            <a:ahLst/>
            <a:cxnLst/>
            <a:rect l="l" t="t" r="r" b="b"/>
            <a:pathLst>
              <a:path w="1905" h="3810">
                <a:moveTo>
                  <a:pt x="0" y="0"/>
                </a:moveTo>
                <a:lnTo>
                  <a:pt x="1498" y="35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67" name="bg object 11667"/>
          <p:cNvSpPr/>
          <p:nvPr/>
        </p:nvSpPr>
        <p:spPr>
          <a:xfrm>
            <a:off x="16400852" y="5424965"/>
            <a:ext cx="1905" cy="3810"/>
          </a:xfrm>
          <a:custGeom>
            <a:avLst/>
            <a:gdLst/>
            <a:ahLst/>
            <a:cxnLst/>
            <a:rect l="l" t="t" r="r" b="b"/>
            <a:pathLst>
              <a:path w="1905" h="3810">
                <a:moveTo>
                  <a:pt x="1498" y="0"/>
                </a:moveTo>
                <a:lnTo>
                  <a:pt x="0" y="35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68" name="bg object 11668"/>
          <p:cNvSpPr/>
          <p:nvPr/>
        </p:nvSpPr>
        <p:spPr>
          <a:xfrm>
            <a:off x="16397255" y="5428553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3594" y="0"/>
                </a:moveTo>
                <a:lnTo>
                  <a:pt x="0" y="14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69" name="bg object 11669"/>
          <p:cNvSpPr/>
          <p:nvPr/>
        </p:nvSpPr>
        <p:spPr>
          <a:xfrm>
            <a:off x="16393979" y="5430012"/>
            <a:ext cx="3810" cy="635"/>
          </a:xfrm>
          <a:custGeom>
            <a:avLst/>
            <a:gdLst/>
            <a:ahLst/>
            <a:cxnLst/>
            <a:rect l="l" t="t" r="r" b="b"/>
            <a:pathLst>
              <a:path w="3809" h="635">
                <a:moveTo>
                  <a:pt x="3276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70" name="bg object 11670"/>
          <p:cNvSpPr/>
          <p:nvPr/>
        </p:nvSpPr>
        <p:spPr>
          <a:xfrm>
            <a:off x="16393982" y="5430007"/>
            <a:ext cx="0" cy="3810"/>
          </a:xfrm>
          <a:custGeom>
            <a:avLst/>
            <a:gdLst/>
            <a:ahLst/>
            <a:cxnLst/>
            <a:rect l="l" t="t" r="r" b="b"/>
            <a:pathLst>
              <a:path h="3810">
                <a:moveTo>
                  <a:pt x="0" y="0"/>
                </a:moveTo>
                <a:lnTo>
                  <a:pt x="0" y="35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71" name="bg object 11671"/>
          <p:cNvSpPr/>
          <p:nvPr/>
        </p:nvSpPr>
        <p:spPr>
          <a:xfrm>
            <a:off x="16379581" y="5433560"/>
            <a:ext cx="14604" cy="0"/>
          </a:xfrm>
          <a:custGeom>
            <a:avLst/>
            <a:gdLst/>
            <a:ahLst/>
            <a:cxnLst/>
            <a:rect l="l" t="t" r="r" b="b"/>
            <a:pathLst>
              <a:path w="14605">
                <a:moveTo>
                  <a:pt x="144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72" name="bg object 11672"/>
          <p:cNvSpPr/>
          <p:nvPr/>
        </p:nvSpPr>
        <p:spPr>
          <a:xfrm>
            <a:off x="16379581" y="5433560"/>
            <a:ext cx="0" cy="35560"/>
          </a:xfrm>
          <a:custGeom>
            <a:avLst/>
            <a:gdLst/>
            <a:ahLst/>
            <a:cxnLst/>
            <a:rect l="l" t="t" r="r" b="b"/>
            <a:pathLst>
              <a:path h="35560">
                <a:moveTo>
                  <a:pt x="0" y="0"/>
                </a:moveTo>
                <a:lnTo>
                  <a:pt x="0" y="355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73" name="bg object 11673"/>
          <p:cNvSpPr/>
          <p:nvPr/>
        </p:nvSpPr>
        <p:spPr>
          <a:xfrm>
            <a:off x="16293934" y="5469089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856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74" name="bg object 11674"/>
          <p:cNvSpPr/>
          <p:nvPr/>
        </p:nvSpPr>
        <p:spPr>
          <a:xfrm>
            <a:off x="16293938" y="5289668"/>
            <a:ext cx="0" cy="179705"/>
          </a:xfrm>
          <a:custGeom>
            <a:avLst/>
            <a:gdLst/>
            <a:ahLst/>
            <a:cxnLst/>
            <a:rect l="l" t="t" r="r" b="b"/>
            <a:pathLst>
              <a:path h="179704">
                <a:moveTo>
                  <a:pt x="0" y="1794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75" name="bg object 11675"/>
          <p:cNvSpPr/>
          <p:nvPr/>
        </p:nvSpPr>
        <p:spPr>
          <a:xfrm>
            <a:off x="16293938" y="5289670"/>
            <a:ext cx="85090" cy="0"/>
          </a:xfrm>
          <a:custGeom>
            <a:avLst/>
            <a:gdLst/>
            <a:ahLst/>
            <a:cxnLst/>
            <a:rect l="l" t="t" r="r" b="b"/>
            <a:pathLst>
              <a:path w="85090">
                <a:moveTo>
                  <a:pt x="0" y="0"/>
                </a:moveTo>
                <a:lnTo>
                  <a:pt x="845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76" name="bg object 11676"/>
          <p:cNvSpPr/>
          <p:nvPr/>
        </p:nvSpPr>
        <p:spPr>
          <a:xfrm>
            <a:off x="16378508" y="5289670"/>
            <a:ext cx="0" cy="34925"/>
          </a:xfrm>
          <a:custGeom>
            <a:avLst/>
            <a:gdLst/>
            <a:ahLst/>
            <a:cxnLst/>
            <a:rect l="l" t="t" r="r" b="b"/>
            <a:pathLst>
              <a:path h="34925">
                <a:moveTo>
                  <a:pt x="0" y="0"/>
                </a:moveTo>
                <a:lnTo>
                  <a:pt x="0" y="348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77" name="bg object 11677"/>
          <p:cNvSpPr/>
          <p:nvPr/>
        </p:nvSpPr>
        <p:spPr>
          <a:xfrm>
            <a:off x="16378508" y="5324539"/>
            <a:ext cx="14604" cy="0"/>
          </a:xfrm>
          <a:custGeom>
            <a:avLst/>
            <a:gdLst/>
            <a:ahLst/>
            <a:cxnLst/>
            <a:rect l="l" t="t" r="r" b="b"/>
            <a:pathLst>
              <a:path w="14605">
                <a:moveTo>
                  <a:pt x="0" y="0"/>
                </a:moveTo>
                <a:lnTo>
                  <a:pt x="144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78" name="bg object 11678"/>
          <p:cNvSpPr/>
          <p:nvPr/>
        </p:nvSpPr>
        <p:spPr>
          <a:xfrm>
            <a:off x="16275908" y="597076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79" name="bg object 11679"/>
          <p:cNvSpPr/>
          <p:nvPr/>
        </p:nvSpPr>
        <p:spPr>
          <a:xfrm>
            <a:off x="16275908" y="597077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9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80" name="bg object 11680"/>
          <p:cNvSpPr/>
          <p:nvPr/>
        </p:nvSpPr>
        <p:spPr>
          <a:xfrm>
            <a:off x="16292850" y="597077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81" name="bg object 11681"/>
          <p:cNvSpPr/>
          <p:nvPr/>
        </p:nvSpPr>
        <p:spPr>
          <a:xfrm>
            <a:off x="16275908" y="598980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94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82" name="bg object 11682"/>
          <p:cNvSpPr/>
          <p:nvPr/>
        </p:nvSpPr>
        <p:spPr>
          <a:xfrm>
            <a:off x="16381896" y="6339878"/>
            <a:ext cx="635" cy="5715"/>
          </a:xfrm>
          <a:custGeom>
            <a:avLst/>
            <a:gdLst/>
            <a:ahLst/>
            <a:cxnLst/>
            <a:rect l="l" t="t" r="r" b="b"/>
            <a:pathLst>
              <a:path w="634" h="5714">
                <a:moveTo>
                  <a:pt x="38" y="0"/>
                </a:moveTo>
                <a:lnTo>
                  <a:pt x="0" y="51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83" name="bg object 11683"/>
          <p:cNvSpPr/>
          <p:nvPr/>
        </p:nvSpPr>
        <p:spPr>
          <a:xfrm>
            <a:off x="16297191" y="6345004"/>
            <a:ext cx="85090" cy="635"/>
          </a:xfrm>
          <a:custGeom>
            <a:avLst/>
            <a:gdLst/>
            <a:ahLst/>
            <a:cxnLst/>
            <a:rect l="l" t="t" r="r" b="b"/>
            <a:pathLst>
              <a:path w="85090" h="635">
                <a:moveTo>
                  <a:pt x="84706" y="0"/>
                </a:moveTo>
                <a:lnTo>
                  <a:pt x="0" y="5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84" name="bg object 11684"/>
          <p:cNvSpPr/>
          <p:nvPr/>
        </p:nvSpPr>
        <p:spPr>
          <a:xfrm>
            <a:off x="16296838" y="6298463"/>
            <a:ext cx="635" cy="47625"/>
          </a:xfrm>
          <a:custGeom>
            <a:avLst/>
            <a:gdLst/>
            <a:ahLst/>
            <a:cxnLst/>
            <a:rect l="l" t="t" r="r" b="b"/>
            <a:pathLst>
              <a:path w="634" h="47625">
                <a:moveTo>
                  <a:pt x="355" y="471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85" name="bg object 11685"/>
          <p:cNvSpPr/>
          <p:nvPr/>
        </p:nvSpPr>
        <p:spPr>
          <a:xfrm>
            <a:off x="16296836" y="6298016"/>
            <a:ext cx="85090" cy="635"/>
          </a:xfrm>
          <a:custGeom>
            <a:avLst/>
            <a:gdLst/>
            <a:ahLst/>
            <a:cxnLst/>
            <a:rect l="l" t="t" r="r" b="b"/>
            <a:pathLst>
              <a:path w="85090" h="635">
                <a:moveTo>
                  <a:pt x="0" y="444"/>
                </a:moveTo>
                <a:lnTo>
                  <a:pt x="847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86" name="bg object 11686"/>
          <p:cNvSpPr/>
          <p:nvPr/>
        </p:nvSpPr>
        <p:spPr>
          <a:xfrm>
            <a:off x="16381628" y="6298021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0" y="0"/>
                </a:moveTo>
                <a:lnTo>
                  <a:pt x="139" y="50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87" name="bg object 11687"/>
          <p:cNvSpPr/>
          <p:nvPr/>
        </p:nvSpPr>
        <p:spPr>
          <a:xfrm>
            <a:off x="16382332" y="6522072"/>
            <a:ext cx="635" cy="5715"/>
          </a:xfrm>
          <a:custGeom>
            <a:avLst/>
            <a:gdLst/>
            <a:ahLst/>
            <a:cxnLst/>
            <a:rect l="l" t="t" r="r" b="b"/>
            <a:pathLst>
              <a:path w="634" h="5715">
                <a:moveTo>
                  <a:pt x="12" y="0"/>
                </a:moveTo>
                <a:lnTo>
                  <a:pt x="0" y="51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88" name="bg object 11688"/>
          <p:cNvSpPr/>
          <p:nvPr/>
        </p:nvSpPr>
        <p:spPr>
          <a:xfrm>
            <a:off x="16297606" y="6527197"/>
            <a:ext cx="85090" cy="635"/>
          </a:xfrm>
          <a:custGeom>
            <a:avLst/>
            <a:gdLst/>
            <a:ahLst/>
            <a:cxnLst/>
            <a:rect l="l" t="t" r="r" b="b"/>
            <a:pathLst>
              <a:path w="85090" h="634">
                <a:moveTo>
                  <a:pt x="84719" y="0"/>
                </a:moveTo>
                <a:lnTo>
                  <a:pt x="0" y="5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89" name="bg object 11689"/>
          <p:cNvSpPr/>
          <p:nvPr/>
        </p:nvSpPr>
        <p:spPr>
          <a:xfrm>
            <a:off x="16297261" y="6480660"/>
            <a:ext cx="635" cy="47625"/>
          </a:xfrm>
          <a:custGeom>
            <a:avLst/>
            <a:gdLst/>
            <a:ahLst/>
            <a:cxnLst/>
            <a:rect l="l" t="t" r="r" b="b"/>
            <a:pathLst>
              <a:path w="634" h="47625">
                <a:moveTo>
                  <a:pt x="342" y="471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90" name="bg object 11690"/>
          <p:cNvSpPr/>
          <p:nvPr/>
        </p:nvSpPr>
        <p:spPr>
          <a:xfrm>
            <a:off x="16297263" y="6480211"/>
            <a:ext cx="85090" cy="635"/>
          </a:xfrm>
          <a:custGeom>
            <a:avLst/>
            <a:gdLst/>
            <a:ahLst/>
            <a:cxnLst/>
            <a:rect l="l" t="t" r="r" b="b"/>
            <a:pathLst>
              <a:path w="85090" h="635">
                <a:moveTo>
                  <a:pt x="0" y="444"/>
                </a:moveTo>
                <a:lnTo>
                  <a:pt x="847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91" name="bg object 11691"/>
          <p:cNvSpPr/>
          <p:nvPr/>
        </p:nvSpPr>
        <p:spPr>
          <a:xfrm>
            <a:off x="16382052" y="6480215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0" y="0"/>
                </a:moveTo>
                <a:lnTo>
                  <a:pt x="139" y="50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92" name="bg object 11692"/>
          <p:cNvSpPr/>
          <p:nvPr/>
        </p:nvSpPr>
        <p:spPr>
          <a:xfrm>
            <a:off x="16394546" y="6017413"/>
            <a:ext cx="4445" cy="0"/>
          </a:xfrm>
          <a:custGeom>
            <a:avLst/>
            <a:gdLst/>
            <a:ahLst/>
            <a:cxnLst/>
            <a:rect l="l" t="t" r="r" b="b"/>
            <a:pathLst>
              <a:path w="4444">
                <a:moveTo>
                  <a:pt x="0" y="0"/>
                </a:moveTo>
                <a:lnTo>
                  <a:pt x="42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93" name="bg object 11693"/>
          <p:cNvSpPr/>
          <p:nvPr/>
        </p:nvSpPr>
        <p:spPr>
          <a:xfrm>
            <a:off x="16398823" y="6017413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0" y="0"/>
                </a:moveTo>
                <a:lnTo>
                  <a:pt x="3594" y="14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94" name="bg object 11694"/>
          <p:cNvSpPr/>
          <p:nvPr/>
        </p:nvSpPr>
        <p:spPr>
          <a:xfrm>
            <a:off x="16402420" y="6018885"/>
            <a:ext cx="1905" cy="3810"/>
          </a:xfrm>
          <a:custGeom>
            <a:avLst/>
            <a:gdLst/>
            <a:ahLst/>
            <a:cxnLst/>
            <a:rect l="l" t="t" r="r" b="b"/>
            <a:pathLst>
              <a:path w="1905" h="3810">
                <a:moveTo>
                  <a:pt x="0" y="0"/>
                </a:moveTo>
                <a:lnTo>
                  <a:pt x="1485" y="35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95" name="bg object 11695"/>
          <p:cNvSpPr/>
          <p:nvPr/>
        </p:nvSpPr>
        <p:spPr>
          <a:xfrm>
            <a:off x="16402417" y="6114473"/>
            <a:ext cx="1905" cy="3810"/>
          </a:xfrm>
          <a:custGeom>
            <a:avLst/>
            <a:gdLst/>
            <a:ahLst/>
            <a:cxnLst/>
            <a:rect l="l" t="t" r="r" b="b"/>
            <a:pathLst>
              <a:path w="1905" h="3810">
                <a:moveTo>
                  <a:pt x="1485" y="0"/>
                </a:moveTo>
                <a:lnTo>
                  <a:pt x="0" y="35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96" name="bg object 11696"/>
          <p:cNvSpPr/>
          <p:nvPr/>
        </p:nvSpPr>
        <p:spPr>
          <a:xfrm>
            <a:off x="16398801" y="6118044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3619" y="0"/>
                </a:moveTo>
                <a:lnTo>
                  <a:pt x="0" y="14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97" name="bg object 11697"/>
          <p:cNvSpPr/>
          <p:nvPr/>
        </p:nvSpPr>
        <p:spPr>
          <a:xfrm>
            <a:off x="16395555" y="6119516"/>
            <a:ext cx="3810" cy="0"/>
          </a:xfrm>
          <a:custGeom>
            <a:avLst/>
            <a:gdLst/>
            <a:ahLst/>
            <a:cxnLst/>
            <a:rect l="l" t="t" r="r" b="b"/>
            <a:pathLst>
              <a:path w="3809">
                <a:moveTo>
                  <a:pt x="325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98" name="bg object 11698"/>
          <p:cNvSpPr/>
          <p:nvPr/>
        </p:nvSpPr>
        <p:spPr>
          <a:xfrm>
            <a:off x="16395552" y="6119516"/>
            <a:ext cx="0" cy="3810"/>
          </a:xfrm>
          <a:custGeom>
            <a:avLst/>
            <a:gdLst/>
            <a:ahLst/>
            <a:cxnLst/>
            <a:rect l="l" t="t" r="r" b="b"/>
            <a:pathLst>
              <a:path h="3810">
                <a:moveTo>
                  <a:pt x="0" y="0"/>
                </a:moveTo>
                <a:lnTo>
                  <a:pt x="0" y="35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99" name="bg object 11699"/>
          <p:cNvSpPr/>
          <p:nvPr/>
        </p:nvSpPr>
        <p:spPr>
          <a:xfrm>
            <a:off x="16381138" y="6123052"/>
            <a:ext cx="14604" cy="0"/>
          </a:xfrm>
          <a:custGeom>
            <a:avLst/>
            <a:gdLst/>
            <a:ahLst/>
            <a:cxnLst/>
            <a:rect l="l" t="t" r="r" b="b"/>
            <a:pathLst>
              <a:path w="14605">
                <a:moveTo>
                  <a:pt x="1441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00" name="bg object 11700"/>
          <p:cNvSpPr/>
          <p:nvPr/>
        </p:nvSpPr>
        <p:spPr>
          <a:xfrm>
            <a:off x="16381133" y="6123052"/>
            <a:ext cx="0" cy="35560"/>
          </a:xfrm>
          <a:custGeom>
            <a:avLst/>
            <a:gdLst/>
            <a:ahLst/>
            <a:cxnLst/>
            <a:rect l="l" t="t" r="r" b="b"/>
            <a:pathLst>
              <a:path h="35560">
                <a:moveTo>
                  <a:pt x="0" y="0"/>
                </a:moveTo>
                <a:lnTo>
                  <a:pt x="0" y="355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01" name="bg object 11701"/>
          <p:cNvSpPr/>
          <p:nvPr/>
        </p:nvSpPr>
        <p:spPr>
          <a:xfrm>
            <a:off x="16295486" y="6158580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>
                <a:moveTo>
                  <a:pt x="856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02" name="bg object 11702"/>
          <p:cNvSpPr/>
          <p:nvPr/>
        </p:nvSpPr>
        <p:spPr>
          <a:xfrm>
            <a:off x="16295489" y="5979159"/>
            <a:ext cx="0" cy="179705"/>
          </a:xfrm>
          <a:custGeom>
            <a:avLst/>
            <a:gdLst/>
            <a:ahLst/>
            <a:cxnLst/>
            <a:rect l="l" t="t" r="r" b="b"/>
            <a:pathLst>
              <a:path h="179704">
                <a:moveTo>
                  <a:pt x="0" y="1794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03" name="bg object 11703"/>
          <p:cNvSpPr/>
          <p:nvPr/>
        </p:nvSpPr>
        <p:spPr>
          <a:xfrm>
            <a:off x="16295489" y="5979162"/>
            <a:ext cx="85090" cy="0"/>
          </a:xfrm>
          <a:custGeom>
            <a:avLst/>
            <a:gdLst/>
            <a:ahLst/>
            <a:cxnLst/>
            <a:rect l="l" t="t" r="r" b="b"/>
            <a:pathLst>
              <a:path w="85090">
                <a:moveTo>
                  <a:pt x="0" y="0"/>
                </a:moveTo>
                <a:lnTo>
                  <a:pt x="845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04" name="bg object 11704"/>
          <p:cNvSpPr/>
          <p:nvPr/>
        </p:nvSpPr>
        <p:spPr>
          <a:xfrm>
            <a:off x="16380058" y="5979162"/>
            <a:ext cx="0" cy="34925"/>
          </a:xfrm>
          <a:custGeom>
            <a:avLst/>
            <a:gdLst/>
            <a:ahLst/>
            <a:cxnLst/>
            <a:rect l="l" t="t" r="r" b="b"/>
            <a:pathLst>
              <a:path h="34925">
                <a:moveTo>
                  <a:pt x="0" y="0"/>
                </a:moveTo>
                <a:lnTo>
                  <a:pt x="0" y="348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05" name="bg object 11705"/>
          <p:cNvSpPr/>
          <p:nvPr/>
        </p:nvSpPr>
        <p:spPr>
          <a:xfrm>
            <a:off x="16380058" y="6014046"/>
            <a:ext cx="14604" cy="0"/>
          </a:xfrm>
          <a:custGeom>
            <a:avLst/>
            <a:gdLst/>
            <a:ahLst/>
            <a:cxnLst/>
            <a:rect l="l" t="t" r="r" b="b"/>
            <a:pathLst>
              <a:path w="14605">
                <a:moveTo>
                  <a:pt x="0" y="0"/>
                </a:moveTo>
                <a:lnTo>
                  <a:pt x="144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06" name="bg object 11706"/>
          <p:cNvSpPr/>
          <p:nvPr/>
        </p:nvSpPr>
        <p:spPr>
          <a:xfrm>
            <a:off x="16394546" y="6014046"/>
            <a:ext cx="0" cy="3810"/>
          </a:xfrm>
          <a:custGeom>
            <a:avLst/>
            <a:gdLst/>
            <a:ahLst/>
            <a:cxnLst/>
            <a:rect l="l" t="t" r="r" b="b"/>
            <a:pathLst>
              <a:path h="3810">
                <a:moveTo>
                  <a:pt x="0" y="0"/>
                </a:moveTo>
                <a:lnTo>
                  <a:pt x="0" y="33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07" name="bg object 11707"/>
          <p:cNvSpPr/>
          <p:nvPr/>
        </p:nvSpPr>
        <p:spPr>
          <a:xfrm>
            <a:off x="16275908" y="614795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08" name="bg object 11708"/>
          <p:cNvSpPr/>
          <p:nvPr/>
        </p:nvSpPr>
        <p:spPr>
          <a:xfrm>
            <a:off x="16275908" y="616697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9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09" name="bg object 11709"/>
          <p:cNvSpPr/>
          <p:nvPr/>
        </p:nvSpPr>
        <p:spPr>
          <a:xfrm>
            <a:off x="16292850" y="614795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10" name="bg object 11710"/>
          <p:cNvSpPr/>
          <p:nvPr/>
        </p:nvSpPr>
        <p:spPr>
          <a:xfrm>
            <a:off x="16275908" y="614795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94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11" name="bg object 11711"/>
          <p:cNvSpPr/>
          <p:nvPr/>
        </p:nvSpPr>
        <p:spPr>
          <a:xfrm>
            <a:off x="16277237" y="629007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12" name="bg object 11712"/>
          <p:cNvSpPr/>
          <p:nvPr/>
        </p:nvSpPr>
        <p:spPr>
          <a:xfrm>
            <a:off x="16277237" y="629006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9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13" name="bg object 11713"/>
          <p:cNvSpPr/>
          <p:nvPr/>
        </p:nvSpPr>
        <p:spPr>
          <a:xfrm>
            <a:off x="16294195" y="629006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14" name="bg object 11714"/>
          <p:cNvSpPr/>
          <p:nvPr/>
        </p:nvSpPr>
        <p:spPr>
          <a:xfrm>
            <a:off x="16277241" y="630908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95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15" name="bg object 11715"/>
          <p:cNvSpPr/>
          <p:nvPr/>
        </p:nvSpPr>
        <p:spPr>
          <a:xfrm>
            <a:off x="16280305" y="648065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16" name="bg object 11716"/>
          <p:cNvSpPr/>
          <p:nvPr/>
        </p:nvSpPr>
        <p:spPr>
          <a:xfrm>
            <a:off x="16280305" y="648065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9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17" name="bg object 11717"/>
          <p:cNvSpPr/>
          <p:nvPr/>
        </p:nvSpPr>
        <p:spPr>
          <a:xfrm>
            <a:off x="16297263" y="648065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18" name="bg object 11718"/>
          <p:cNvSpPr/>
          <p:nvPr/>
        </p:nvSpPr>
        <p:spPr>
          <a:xfrm>
            <a:off x="16280309" y="649967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95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19" name="bg object 11719"/>
          <p:cNvSpPr/>
          <p:nvPr/>
        </p:nvSpPr>
        <p:spPr>
          <a:xfrm>
            <a:off x="16277663" y="647226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20" name="bg object 11720"/>
          <p:cNvSpPr/>
          <p:nvPr/>
        </p:nvSpPr>
        <p:spPr>
          <a:xfrm>
            <a:off x="16277663" y="647226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9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21" name="bg object 11721"/>
          <p:cNvSpPr/>
          <p:nvPr/>
        </p:nvSpPr>
        <p:spPr>
          <a:xfrm>
            <a:off x="16294621" y="647226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22" name="bg object 11722"/>
          <p:cNvSpPr/>
          <p:nvPr/>
        </p:nvSpPr>
        <p:spPr>
          <a:xfrm>
            <a:off x="16277667" y="649129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95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23" name="bg object 11723"/>
          <p:cNvSpPr/>
          <p:nvPr/>
        </p:nvSpPr>
        <p:spPr>
          <a:xfrm>
            <a:off x="16277595" y="633495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24" name="bg object 11724"/>
          <p:cNvSpPr/>
          <p:nvPr/>
        </p:nvSpPr>
        <p:spPr>
          <a:xfrm>
            <a:off x="16277595" y="635397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9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25" name="bg object 11725"/>
          <p:cNvSpPr/>
          <p:nvPr/>
        </p:nvSpPr>
        <p:spPr>
          <a:xfrm>
            <a:off x="16294553" y="633496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26" name="bg object 11726"/>
          <p:cNvSpPr/>
          <p:nvPr/>
        </p:nvSpPr>
        <p:spPr>
          <a:xfrm>
            <a:off x="16277599" y="633495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95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27" name="bg object 11727"/>
          <p:cNvSpPr/>
          <p:nvPr/>
        </p:nvSpPr>
        <p:spPr>
          <a:xfrm>
            <a:off x="16280237" y="632656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28" name="bg object 11728"/>
          <p:cNvSpPr/>
          <p:nvPr/>
        </p:nvSpPr>
        <p:spPr>
          <a:xfrm>
            <a:off x="16280237" y="634557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9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29" name="bg object 11729"/>
          <p:cNvSpPr/>
          <p:nvPr/>
        </p:nvSpPr>
        <p:spPr>
          <a:xfrm>
            <a:off x="16297194" y="632656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30" name="bg object 11730"/>
          <p:cNvSpPr/>
          <p:nvPr/>
        </p:nvSpPr>
        <p:spPr>
          <a:xfrm>
            <a:off x="16280240" y="632656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95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31" name="bg object 11731"/>
          <p:cNvSpPr/>
          <p:nvPr/>
        </p:nvSpPr>
        <p:spPr>
          <a:xfrm>
            <a:off x="16278003" y="651714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32" name="bg object 11732"/>
          <p:cNvSpPr/>
          <p:nvPr/>
        </p:nvSpPr>
        <p:spPr>
          <a:xfrm>
            <a:off x="16278003" y="653618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9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33" name="bg object 11733"/>
          <p:cNvSpPr/>
          <p:nvPr/>
        </p:nvSpPr>
        <p:spPr>
          <a:xfrm>
            <a:off x="16294961" y="651714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34" name="bg object 11734"/>
          <p:cNvSpPr/>
          <p:nvPr/>
        </p:nvSpPr>
        <p:spPr>
          <a:xfrm>
            <a:off x="16278007" y="651714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95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35" name="bg object 11735"/>
          <p:cNvSpPr/>
          <p:nvPr/>
        </p:nvSpPr>
        <p:spPr>
          <a:xfrm>
            <a:off x="16280644" y="650875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36" name="bg object 11736"/>
          <p:cNvSpPr/>
          <p:nvPr/>
        </p:nvSpPr>
        <p:spPr>
          <a:xfrm>
            <a:off x="16280644" y="652778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9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37" name="bg object 11737"/>
          <p:cNvSpPr/>
          <p:nvPr/>
        </p:nvSpPr>
        <p:spPr>
          <a:xfrm>
            <a:off x="16297602" y="650875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38" name="bg object 11738"/>
          <p:cNvSpPr/>
          <p:nvPr/>
        </p:nvSpPr>
        <p:spPr>
          <a:xfrm>
            <a:off x="16280648" y="650875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95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39" name="bg object 11739"/>
          <p:cNvSpPr/>
          <p:nvPr/>
        </p:nvSpPr>
        <p:spPr>
          <a:xfrm>
            <a:off x="16278550" y="613956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40" name="bg object 11740"/>
          <p:cNvSpPr/>
          <p:nvPr/>
        </p:nvSpPr>
        <p:spPr>
          <a:xfrm>
            <a:off x="16278550" y="615858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9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41" name="bg object 11741"/>
          <p:cNvSpPr/>
          <p:nvPr/>
        </p:nvSpPr>
        <p:spPr>
          <a:xfrm>
            <a:off x="16295489" y="613956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42" name="bg object 11742"/>
          <p:cNvSpPr/>
          <p:nvPr/>
        </p:nvSpPr>
        <p:spPr>
          <a:xfrm>
            <a:off x="16278547" y="613956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94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43" name="bg object 11743"/>
          <p:cNvSpPr/>
          <p:nvPr/>
        </p:nvSpPr>
        <p:spPr>
          <a:xfrm>
            <a:off x="16279877" y="629846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44" name="bg object 11744"/>
          <p:cNvSpPr/>
          <p:nvPr/>
        </p:nvSpPr>
        <p:spPr>
          <a:xfrm>
            <a:off x="16279877" y="629846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9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45" name="bg object 11745"/>
          <p:cNvSpPr/>
          <p:nvPr/>
        </p:nvSpPr>
        <p:spPr>
          <a:xfrm>
            <a:off x="16296835" y="629846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46" name="bg object 11746"/>
          <p:cNvSpPr/>
          <p:nvPr/>
        </p:nvSpPr>
        <p:spPr>
          <a:xfrm>
            <a:off x="16279881" y="631747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95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47" name="bg object 11747"/>
          <p:cNvSpPr/>
          <p:nvPr/>
        </p:nvSpPr>
        <p:spPr>
          <a:xfrm>
            <a:off x="16278550" y="597916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48" name="bg object 11748"/>
          <p:cNvSpPr/>
          <p:nvPr/>
        </p:nvSpPr>
        <p:spPr>
          <a:xfrm>
            <a:off x="16278550" y="597916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9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49" name="bg object 11749"/>
          <p:cNvSpPr/>
          <p:nvPr/>
        </p:nvSpPr>
        <p:spPr>
          <a:xfrm>
            <a:off x="16295489" y="597916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50" name="bg object 11750"/>
          <p:cNvSpPr/>
          <p:nvPr/>
        </p:nvSpPr>
        <p:spPr>
          <a:xfrm>
            <a:off x="16278547" y="599817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94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751" name="bg object 11751"/>
          <p:cNvPicPr/>
          <p:nvPr/>
        </p:nvPicPr>
        <p:blipFill>
          <a:blip r:embed="rId285" cstate="print"/>
          <a:stretch>
            <a:fillRect/>
          </a:stretch>
        </p:blipFill>
        <p:spPr>
          <a:xfrm>
            <a:off x="16640556" y="6019647"/>
            <a:ext cx="133688" cy="112555"/>
          </a:xfrm>
          <a:prstGeom prst="rect">
            <a:avLst/>
          </a:prstGeom>
        </p:spPr>
      </p:pic>
      <p:sp>
        <p:nvSpPr>
          <p:cNvPr id="11752" name="bg object 11752"/>
          <p:cNvSpPr/>
          <p:nvPr/>
        </p:nvSpPr>
        <p:spPr>
          <a:xfrm>
            <a:off x="16378939" y="5651556"/>
            <a:ext cx="635" cy="5715"/>
          </a:xfrm>
          <a:custGeom>
            <a:avLst/>
            <a:gdLst/>
            <a:ahLst/>
            <a:cxnLst/>
            <a:rect l="l" t="t" r="r" b="b"/>
            <a:pathLst>
              <a:path w="634" h="5714">
                <a:moveTo>
                  <a:pt x="12" y="0"/>
                </a:moveTo>
                <a:lnTo>
                  <a:pt x="0" y="51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53" name="bg object 11753"/>
          <p:cNvSpPr/>
          <p:nvPr/>
        </p:nvSpPr>
        <p:spPr>
          <a:xfrm>
            <a:off x="16295395" y="5656684"/>
            <a:ext cx="83820" cy="635"/>
          </a:xfrm>
          <a:custGeom>
            <a:avLst/>
            <a:gdLst/>
            <a:ahLst/>
            <a:cxnLst/>
            <a:rect l="l" t="t" r="r" b="b"/>
            <a:pathLst>
              <a:path w="83819" h="635">
                <a:moveTo>
                  <a:pt x="83538" y="0"/>
                </a:moveTo>
                <a:lnTo>
                  <a:pt x="0" y="5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54" name="bg object 11754"/>
          <p:cNvSpPr/>
          <p:nvPr/>
        </p:nvSpPr>
        <p:spPr>
          <a:xfrm>
            <a:off x="16295044" y="5610123"/>
            <a:ext cx="635" cy="47625"/>
          </a:xfrm>
          <a:custGeom>
            <a:avLst/>
            <a:gdLst/>
            <a:ahLst/>
            <a:cxnLst/>
            <a:rect l="l" t="t" r="r" b="b"/>
            <a:pathLst>
              <a:path w="634" h="47625">
                <a:moveTo>
                  <a:pt x="355" y="4715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55" name="bg object 11755"/>
          <p:cNvSpPr/>
          <p:nvPr/>
        </p:nvSpPr>
        <p:spPr>
          <a:xfrm>
            <a:off x="16295045" y="5609682"/>
            <a:ext cx="83820" cy="635"/>
          </a:xfrm>
          <a:custGeom>
            <a:avLst/>
            <a:gdLst/>
            <a:ahLst/>
            <a:cxnLst/>
            <a:rect l="l" t="t" r="r" b="b"/>
            <a:pathLst>
              <a:path w="83819" h="635">
                <a:moveTo>
                  <a:pt x="0" y="444"/>
                </a:moveTo>
                <a:lnTo>
                  <a:pt x="836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56" name="bg object 11756"/>
          <p:cNvSpPr/>
          <p:nvPr/>
        </p:nvSpPr>
        <p:spPr>
          <a:xfrm>
            <a:off x="16378665" y="5609687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0" y="0"/>
                </a:moveTo>
                <a:lnTo>
                  <a:pt x="139" y="50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57" name="bg object 11757"/>
          <p:cNvSpPr/>
          <p:nvPr/>
        </p:nvSpPr>
        <p:spPr>
          <a:xfrm>
            <a:off x="16379416" y="5834350"/>
            <a:ext cx="635" cy="5715"/>
          </a:xfrm>
          <a:custGeom>
            <a:avLst/>
            <a:gdLst/>
            <a:ahLst/>
            <a:cxnLst/>
            <a:rect l="l" t="t" r="r" b="b"/>
            <a:pathLst>
              <a:path w="634" h="5714">
                <a:moveTo>
                  <a:pt x="38" y="0"/>
                </a:moveTo>
                <a:lnTo>
                  <a:pt x="0" y="51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58" name="bg object 11758"/>
          <p:cNvSpPr/>
          <p:nvPr/>
        </p:nvSpPr>
        <p:spPr>
          <a:xfrm>
            <a:off x="16295883" y="5839461"/>
            <a:ext cx="83820" cy="635"/>
          </a:xfrm>
          <a:custGeom>
            <a:avLst/>
            <a:gdLst/>
            <a:ahLst/>
            <a:cxnLst/>
            <a:rect l="l" t="t" r="r" b="b"/>
            <a:pathLst>
              <a:path w="83819" h="635">
                <a:moveTo>
                  <a:pt x="83538" y="0"/>
                </a:moveTo>
                <a:lnTo>
                  <a:pt x="0" y="5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59" name="bg object 11759"/>
          <p:cNvSpPr/>
          <p:nvPr/>
        </p:nvSpPr>
        <p:spPr>
          <a:xfrm>
            <a:off x="16295530" y="5792899"/>
            <a:ext cx="635" cy="47625"/>
          </a:xfrm>
          <a:custGeom>
            <a:avLst/>
            <a:gdLst/>
            <a:ahLst/>
            <a:cxnLst/>
            <a:rect l="l" t="t" r="r" b="b"/>
            <a:pathLst>
              <a:path w="634" h="47625">
                <a:moveTo>
                  <a:pt x="355" y="4715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60" name="bg object 11760"/>
          <p:cNvSpPr/>
          <p:nvPr/>
        </p:nvSpPr>
        <p:spPr>
          <a:xfrm>
            <a:off x="16295533" y="5792485"/>
            <a:ext cx="83820" cy="635"/>
          </a:xfrm>
          <a:custGeom>
            <a:avLst/>
            <a:gdLst/>
            <a:ahLst/>
            <a:cxnLst/>
            <a:rect l="l" t="t" r="r" b="b"/>
            <a:pathLst>
              <a:path w="83819" h="635">
                <a:moveTo>
                  <a:pt x="0" y="419"/>
                </a:moveTo>
                <a:lnTo>
                  <a:pt x="836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61" name="bg object 11761"/>
          <p:cNvSpPr/>
          <p:nvPr/>
        </p:nvSpPr>
        <p:spPr>
          <a:xfrm>
            <a:off x="16379152" y="5792480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0" y="0"/>
                </a:moveTo>
                <a:lnTo>
                  <a:pt x="139" y="50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62" name="bg object 11762"/>
          <p:cNvSpPr/>
          <p:nvPr/>
        </p:nvSpPr>
        <p:spPr>
          <a:xfrm>
            <a:off x="16276556" y="582942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63" name="bg object 11763"/>
          <p:cNvSpPr/>
          <p:nvPr/>
        </p:nvSpPr>
        <p:spPr>
          <a:xfrm>
            <a:off x="16276556" y="584844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64" name="bg object 11764"/>
          <p:cNvSpPr/>
          <p:nvPr/>
        </p:nvSpPr>
        <p:spPr>
          <a:xfrm>
            <a:off x="16293281" y="582942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65" name="bg object 11765"/>
          <p:cNvSpPr/>
          <p:nvPr/>
        </p:nvSpPr>
        <p:spPr>
          <a:xfrm>
            <a:off x="16276555" y="582942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66" name="bg object 11766"/>
          <p:cNvSpPr/>
          <p:nvPr/>
        </p:nvSpPr>
        <p:spPr>
          <a:xfrm>
            <a:off x="16276071" y="564663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67" name="bg object 11767"/>
          <p:cNvSpPr/>
          <p:nvPr/>
        </p:nvSpPr>
        <p:spPr>
          <a:xfrm>
            <a:off x="16276071" y="566567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68" name="bg object 11768"/>
          <p:cNvSpPr/>
          <p:nvPr/>
        </p:nvSpPr>
        <p:spPr>
          <a:xfrm>
            <a:off x="16292794" y="564663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69" name="bg object 11769"/>
          <p:cNvSpPr/>
          <p:nvPr/>
        </p:nvSpPr>
        <p:spPr>
          <a:xfrm>
            <a:off x="16276069" y="564663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70" name="bg object 11770"/>
          <p:cNvSpPr/>
          <p:nvPr/>
        </p:nvSpPr>
        <p:spPr>
          <a:xfrm>
            <a:off x="16276204" y="578452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71" name="bg object 11771"/>
          <p:cNvSpPr/>
          <p:nvPr/>
        </p:nvSpPr>
        <p:spPr>
          <a:xfrm>
            <a:off x="16276204" y="578452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72" name="bg object 11772"/>
          <p:cNvSpPr/>
          <p:nvPr/>
        </p:nvSpPr>
        <p:spPr>
          <a:xfrm>
            <a:off x="16292929" y="578452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73" name="bg object 11773"/>
          <p:cNvSpPr/>
          <p:nvPr/>
        </p:nvSpPr>
        <p:spPr>
          <a:xfrm>
            <a:off x="16276203" y="580354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74" name="bg object 11774"/>
          <p:cNvSpPr/>
          <p:nvPr/>
        </p:nvSpPr>
        <p:spPr>
          <a:xfrm>
            <a:off x="16275718" y="560173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75" name="bg object 11775"/>
          <p:cNvSpPr/>
          <p:nvPr/>
        </p:nvSpPr>
        <p:spPr>
          <a:xfrm>
            <a:off x="16275718" y="560173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76" name="bg object 11776"/>
          <p:cNvSpPr/>
          <p:nvPr/>
        </p:nvSpPr>
        <p:spPr>
          <a:xfrm>
            <a:off x="16292442" y="560173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77" name="bg object 11777"/>
          <p:cNvSpPr/>
          <p:nvPr/>
        </p:nvSpPr>
        <p:spPr>
          <a:xfrm>
            <a:off x="16275716" y="562077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78" name="bg object 11778"/>
          <p:cNvSpPr/>
          <p:nvPr/>
        </p:nvSpPr>
        <p:spPr>
          <a:xfrm>
            <a:off x="16275060" y="545904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79" name="bg object 11779"/>
          <p:cNvSpPr/>
          <p:nvPr/>
        </p:nvSpPr>
        <p:spPr>
          <a:xfrm>
            <a:off x="16275060" y="547807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80" name="bg object 11780"/>
          <p:cNvSpPr/>
          <p:nvPr/>
        </p:nvSpPr>
        <p:spPr>
          <a:xfrm>
            <a:off x="16291785" y="545904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81" name="bg object 11781"/>
          <p:cNvSpPr/>
          <p:nvPr/>
        </p:nvSpPr>
        <p:spPr>
          <a:xfrm>
            <a:off x="16275059" y="545904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82" name="bg object 11782"/>
          <p:cNvSpPr/>
          <p:nvPr/>
        </p:nvSpPr>
        <p:spPr>
          <a:xfrm>
            <a:off x="16277665" y="545065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83" name="bg object 11783"/>
          <p:cNvSpPr/>
          <p:nvPr/>
        </p:nvSpPr>
        <p:spPr>
          <a:xfrm>
            <a:off x="16277665" y="546967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84" name="bg object 11784"/>
          <p:cNvSpPr/>
          <p:nvPr/>
        </p:nvSpPr>
        <p:spPr>
          <a:xfrm>
            <a:off x="16294389" y="545065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85" name="bg object 11785"/>
          <p:cNvSpPr/>
          <p:nvPr/>
        </p:nvSpPr>
        <p:spPr>
          <a:xfrm>
            <a:off x="16277664" y="545065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86" name="bg object 11786"/>
          <p:cNvSpPr/>
          <p:nvPr/>
        </p:nvSpPr>
        <p:spPr>
          <a:xfrm>
            <a:off x="16279161" y="582103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87" name="bg object 11787"/>
          <p:cNvSpPr/>
          <p:nvPr/>
        </p:nvSpPr>
        <p:spPr>
          <a:xfrm>
            <a:off x="16279161" y="584005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88" name="bg object 11788"/>
          <p:cNvSpPr/>
          <p:nvPr/>
        </p:nvSpPr>
        <p:spPr>
          <a:xfrm>
            <a:off x="16295885" y="582102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89" name="bg object 11789"/>
          <p:cNvSpPr/>
          <p:nvPr/>
        </p:nvSpPr>
        <p:spPr>
          <a:xfrm>
            <a:off x="16279160" y="582103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90" name="bg object 11790"/>
          <p:cNvSpPr/>
          <p:nvPr/>
        </p:nvSpPr>
        <p:spPr>
          <a:xfrm>
            <a:off x="16278676" y="563823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91" name="bg object 11791"/>
          <p:cNvSpPr/>
          <p:nvPr/>
        </p:nvSpPr>
        <p:spPr>
          <a:xfrm>
            <a:off x="16278676" y="565727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92" name="bg object 11792"/>
          <p:cNvSpPr/>
          <p:nvPr/>
        </p:nvSpPr>
        <p:spPr>
          <a:xfrm>
            <a:off x="16295400" y="563824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93" name="bg object 11793"/>
          <p:cNvSpPr/>
          <p:nvPr/>
        </p:nvSpPr>
        <p:spPr>
          <a:xfrm>
            <a:off x="16278674" y="563823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94" name="bg object 11794"/>
          <p:cNvSpPr/>
          <p:nvPr/>
        </p:nvSpPr>
        <p:spPr>
          <a:xfrm>
            <a:off x="16278810" y="579290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95" name="bg object 11795"/>
          <p:cNvSpPr/>
          <p:nvPr/>
        </p:nvSpPr>
        <p:spPr>
          <a:xfrm>
            <a:off x="16278810" y="579290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96" name="bg object 11796"/>
          <p:cNvSpPr/>
          <p:nvPr/>
        </p:nvSpPr>
        <p:spPr>
          <a:xfrm>
            <a:off x="16295535" y="579290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97" name="bg object 11797"/>
          <p:cNvSpPr/>
          <p:nvPr/>
        </p:nvSpPr>
        <p:spPr>
          <a:xfrm>
            <a:off x="16278809" y="581194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98" name="bg object 11798"/>
          <p:cNvSpPr/>
          <p:nvPr/>
        </p:nvSpPr>
        <p:spPr>
          <a:xfrm>
            <a:off x="16278324" y="561012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99" name="bg object 11799"/>
          <p:cNvSpPr/>
          <p:nvPr/>
        </p:nvSpPr>
        <p:spPr>
          <a:xfrm>
            <a:off x="16278324" y="561012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00" name="bg object 11800"/>
          <p:cNvSpPr/>
          <p:nvPr/>
        </p:nvSpPr>
        <p:spPr>
          <a:xfrm>
            <a:off x="16295045" y="561012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01" name="bg object 11801"/>
          <p:cNvSpPr/>
          <p:nvPr/>
        </p:nvSpPr>
        <p:spPr>
          <a:xfrm>
            <a:off x="16278320" y="562914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02" name="bg object 11802"/>
          <p:cNvSpPr/>
          <p:nvPr/>
        </p:nvSpPr>
        <p:spPr>
          <a:xfrm>
            <a:off x="16376652" y="4961097"/>
            <a:ext cx="635" cy="5715"/>
          </a:xfrm>
          <a:custGeom>
            <a:avLst/>
            <a:gdLst/>
            <a:ahLst/>
            <a:cxnLst/>
            <a:rect l="l" t="t" r="r" b="b"/>
            <a:pathLst>
              <a:path w="634" h="5714">
                <a:moveTo>
                  <a:pt x="12" y="0"/>
                </a:moveTo>
                <a:lnTo>
                  <a:pt x="0" y="51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03" name="bg object 11803"/>
          <p:cNvSpPr/>
          <p:nvPr/>
        </p:nvSpPr>
        <p:spPr>
          <a:xfrm>
            <a:off x="16293097" y="4966226"/>
            <a:ext cx="83820" cy="635"/>
          </a:xfrm>
          <a:custGeom>
            <a:avLst/>
            <a:gdLst/>
            <a:ahLst/>
            <a:cxnLst/>
            <a:rect l="l" t="t" r="r" b="b"/>
            <a:pathLst>
              <a:path w="83819" h="635">
                <a:moveTo>
                  <a:pt x="83551" y="0"/>
                </a:moveTo>
                <a:lnTo>
                  <a:pt x="0" y="5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04" name="bg object 11804"/>
          <p:cNvSpPr/>
          <p:nvPr/>
        </p:nvSpPr>
        <p:spPr>
          <a:xfrm>
            <a:off x="16292740" y="4919672"/>
            <a:ext cx="635" cy="47625"/>
          </a:xfrm>
          <a:custGeom>
            <a:avLst/>
            <a:gdLst/>
            <a:ahLst/>
            <a:cxnLst/>
            <a:rect l="l" t="t" r="r" b="b"/>
            <a:pathLst>
              <a:path w="634" h="47625">
                <a:moveTo>
                  <a:pt x="355" y="471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05" name="bg object 11805"/>
          <p:cNvSpPr/>
          <p:nvPr/>
        </p:nvSpPr>
        <p:spPr>
          <a:xfrm>
            <a:off x="16292744" y="4919223"/>
            <a:ext cx="83820" cy="635"/>
          </a:xfrm>
          <a:custGeom>
            <a:avLst/>
            <a:gdLst/>
            <a:ahLst/>
            <a:cxnLst/>
            <a:rect l="l" t="t" r="r" b="b"/>
            <a:pathLst>
              <a:path w="83819" h="635">
                <a:moveTo>
                  <a:pt x="0" y="444"/>
                </a:moveTo>
                <a:lnTo>
                  <a:pt x="836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06" name="bg object 11806"/>
          <p:cNvSpPr/>
          <p:nvPr/>
        </p:nvSpPr>
        <p:spPr>
          <a:xfrm>
            <a:off x="16376380" y="4919228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0" y="0"/>
                </a:moveTo>
                <a:lnTo>
                  <a:pt x="114" y="50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07" name="bg object 11807"/>
          <p:cNvSpPr/>
          <p:nvPr/>
        </p:nvSpPr>
        <p:spPr>
          <a:xfrm>
            <a:off x="16377527" y="5145382"/>
            <a:ext cx="635" cy="5715"/>
          </a:xfrm>
          <a:custGeom>
            <a:avLst/>
            <a:gdLst/>
            <a:ahLst/>
            <a:cxnLst/>
            <a:rect l="l" t="t" r="r" b="b"/>
            <a:pathLst>
              <a:path w="634" h="5714">
                <a:moveTo>
                  <a:pt x="12" y="0"/>
                </a:moveTo>
                <a:lnTo>
                  <a:pt x="0" y="51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08" name="bg object 11808"/>
          <p:cNvSpPr/>
          <p:nvPr/>
        </p:nvSpPr>
        <p:spPr>
          <a:xfrm>
            <a:off x="16293983" y="5150509"/>
            <a:ext cx="83820" cy="635"/>
          </a:xfrm>
          <a:custGeom>
            <a:avLst/>
            <a:gdLst/>
            <a:ahLst/>
            <a:cxnLst/>
            <a:rect l="l" t="t" r="r" b="b"/>
            <a:pathLst>
              <a:path w="83819" h="635">
                <a:moveTo>
                  <a:pt x="83538" y="0"/>
                </a:moveTo>
                <a:lnTo>
                  <a:pt x="0" y="5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09" name="bg object 11809"/>
          <p:cNvSpPr/>
          <p:nvPr/>
        </p:nvSpPr>
        <p:spPr>
          <a:xfrm>
            <a:off x="16293631" y="5103948"/>
            <a:ext cx="635" cy="47625"/>
          </a:xfrm>
          <a:custGeom>
            <a:avLst/>
            <a:gdLst/>
            <a:ahLst/>
            <a:cxnLst/>
            <a:rect l="l" t="t" r="r" b="b"/>
            <a:pathLst>
              <a:path w="634" h="47625">
                <a:moveTo>
                  <a:pt x="355" y="4715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10" name="bg object 11810"/>
          <p:cNvSpPr/>
          <p:nvPr/>
        </p:nvSpPr>
        <p:spPr>
          <a:xfrm>
            <a:off x="16293633" y="5103507"/>
            <a:ext cx="83820" cy="635"/>
          </a:xfrm>
          <a:custGeom>
            <a:avLst/>
            <a:gdLst/>
            <a:ahLst/>
            <a:cxnLst/>
            <a:rect l="l" t="t" r="r" b="b"/>
            <a:pathLst>
              <a:path w="83819" h="635">
                <a:moveTo>
                  <a:pt x="0" y="444"/>
                </a:moveTo>
                <a:lnTo>
                  <a:pt x="836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11" name="bg object 11811"/>
          <p:cNvSpPr/>
          <p:nvPr/>
        </p:nvSpPr>
        <p:spPr>
          <a:xfrm>
            <a:off x="16377254" y="5103512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0" y="0"/>
                </a:moveTo>
                <a:lnTo>
                  <a:pt x="126" y="50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12" name="bg object 11812"/>
          <p:cNvSpPr/>
          <p:nvPr/>
        </p:nvSpPr>
        <p:spPr>
          <a:xfrm>
            <a:off x="16275060" y="528180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13" name="bg object 11813"/>
          <p:cNvSpPr/>
          <p:nvPr/>
        </p:nvSpPr>
        <p:spPr>
          <a:xfrm>
            <a:off x="16275060" y="528180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14" name="bg object 11814"/>
          <p:cNvSpPr/>
          <p:nvPr/>
        </p:nvSpPr>
        <p:spPr>
          <a:xfrm>
            <a:off x="16291785" y="528180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15" name="bg object 11815"/>
          <p:cNvSpPr/>
          <p:nvPr/>
        </p:nvSpPr>
        <p:spPr>
          <a:xfrm>
            <a:off x="16275059" y="530082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16" name="bg object 11816"/>
          <p:cNvSpPr/>
          <p:nvPr/>
        </p:nvSpPr>
        <p:spPr>
          <a:xfrm>
            <a:off x="16277665" y="529019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17" name="bg object 11817"/>
          <p:cNvSpPr/>
          <p:nvPr/>
        </p:nvSpPr>
        <p:spPr>
          <a:xfrm>
            <a:off x="16277665" y="529019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18" name="bg object 11818"/>
          <p:cNvSpPr/>
          <p:nvPr/>
        </p:nvSpPr>
        <p:spPr>
          <a:xfrm>
            <a:off x="16294389" y="529019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19" name="bg object 11819"/>
          <p:cNvSpPr/>
          <p:nvPr/>
        </p:nvSpPr>
        <p:spPr>
          <a:xfrm>
            <a:off x="16277664" y="530922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20" name="bg object 11820"/>
          <p:cNvSpPr/>
          <p:nvPr/>
        </p:nvSpPr>
        <p:spPr>
          <a:xfrm>
            <a:off x="16274658" y="514045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21" name="bg object 11821"/>
          <p:cNvSpPr/>
          <p:nvPr/>
        </p:nvSpPr>
        <p:spPr>
          <a:xfrm>
            <a:off x="16274658" y="515947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22" name="bg object 11822"/>
          <p:cNvSpPr/>
          <p:nvPr/>
        </p:nvSpPr>
        <p:spPr>
          <a:xfrm>
            <a:off x="16291383" y="5140454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23" name="bg object 11823"/>
          <p:cNvSpPr/>
          <p:nvPr/>
        </p:nvSpPr>
        <p:spPr>
          <a:xfrm>
            <a:off x="16274657" y="514045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24" name="bg object 11824"/>
          <p:cNvSpPr/>
          <p:nvPr/>
        </p:nvSpPr>
        <p:spPr>
          <a:xfrm>
            <a:off x="16277264" y="513206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25" name="bg object 11825"/>
          <p:cNvSpPr/>
          <p:nvPr/>
        </p:nvSpPr>
        <p:spPr>
          <a:xfrm>
            <a:off x="16277264" y="515110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26" name="bg object 11826"/>
          <p:cNvSpPr/>
          <p:nvPr/>
        </p:nvSpPr>
        <p:spPr>
          <a:xfrm>
            <a:off x="16293987" y="513206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27" name="bg object 11827"/>
          <p:cNvSpPr/>
          <p:nvPr/>
        </p:nvSpPr>
        <p:spPr>
          <a:xfrm>
            <a:off x="16277262" y="513206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28" name="bg object 11828"/>
          <p:cNvSpPr/>
          <p:nvPr/>
        </p:nvSpPr>
        <p:spPr>
          <a:xfrm>
            <a:off x="16274305" y="509555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29" name="bg object 11829"/>
          <p:cNvSpPr/>
          <p:nvPr/>
        </p:nvSpPr>
        <p:spPr>
          <a:xfrm>
            <a:off x="16274305" y="509555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30" name="bg object 11830"/>
          <p:cNvSpPr/>
          <p:nvPr/>
        </p:nvSpPr>
        <p:spPr>
          <a:xfrm>
            <a:off x="16291028" y="509555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31" name="bg object 11831"/>
          <p:cNvSpPr/>
          <p:nvPr/>
        </p:nvSpPr>
        <p:spPr>
          <a:xfrm>
            <a:off x="16274303" y="511458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32" name="bg object 11832"/>
          <p:cNvSpPr/>
          <p:nvPr/>
        </p:nvSpPr>
        <p:spPr>
          <a:xfrm>
            <a:off x="16276909" y="5103950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33" name="bg object 11833"/>
          <p:cNvSpPr/>
          <p:nvPr/>
        </p:nvSpPr>
        <p:spPr>
          <a:xfrm>
            <a:off x="16276909" y="510395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34" name="bg object 11834"/>
          <p:cNvSpPr/>
          <p:nvPr/>
        </p:nvSpPr>
        <p:spPr>
          <a:xfrm>
            <a:off x="16293633" y="510395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35" name="bg object 11835"/>
          <p:cNvSpPr/>
          <p:nvPr/>
        </p:nvSpPr>
        <p:spPr>
          <a:xfrm>
            <a:off x="16276907" y="5122974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36" name="bg object 11836"/>
          <p:cNvSpPr/>
          <p:nvPr/>
        </p:nvSpPr>
        <p:spPr>
          <a:xfrm>
            <a:off x="16273766" y="495617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37" name="bg object 11837"/>
          <p:cNvSpPr/>
          <p:nvPr/>
        </p:nvSpPr>
        <p:spPr>
          <a:xfrm>
            <a:off x="16273766" y="497519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38" name="bg object 11838"/>
          <p:cNvSpPr/>
          <p:nvPr/>
        </p:nvSpPr>
        <p:spPr>
          <a:xfrm>
            <a:off x="16290490" y="4956171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39" name="bg object 11839"/>
          <p:cNvSpPr/>
          <p:nvPr/>
        </p:nvSpPr>
        <p:spPr>
          <a:xfrm>
            <a:off x="16273765" y="495617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40" name="bg object 11840"/>
          <p:cNvSpPr/>
          <p:nvPr/>
        </p:nvSpPr>
        <p:spPr>
          <a:xfrm>
            <a:off x="16276371" y="494777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41" name="bg object 11841"/>
          <p:cNvSpPr/>
          <p:nvPr/>
        </p:nvSpPr>
        <p:spPr>
          <a:xfrm>
            <a:off x="16276371" y="4966800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42" name="bg object 11842"/>
          <p:cNvSpPr/>
          <p:nvPr/>
        </p:nvSpPr>
        <p:spPr>
          <a:xfrm>
            <a:off x="16293095" y="4947776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43" name="bg object 11843"/>
          <p:cNvSpPr/>
          <p:nvPr/>
        </p:nvSpPr>
        <p:spPr>
          <a:xfrm>
            <a:off x="16276369" y="494777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44" name="bg object 11844"/>
          <p:cNvSpPr/>
          <p:nvPr/>
        </p:nvSpPr>
        <p:spPr>
          <a:xfrm>
            <a:off x="16276035" y="4919667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45" name="bg object 11845"/>
          <p:cNvSpPr/>
          <p:nvPr/>
        </p:nvSpPr>
        <p:spPr>
          <a:xfrm>
            <a:off x="16276035" y="4919668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46" name="bg object 11846"/>
          <p:cNvSpPr/>
          <p:nvPr/>
        </p:nvSpPr>
        <p:spPr>
          <a:xfrm>
            <a:off x="16292743" y="491966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47" name="bg object 11847"/>
          <p:cNvSpPr/>
          <p:nvPr/>
        </p:nvSpPr>
        <p:spPr>
          <a:xfrm>
            <a:off x="16276030" y="4938691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1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48" name="bg object 11848"/>
          <p:cNvSpPr/>
          <p:nvPr/>
        </p:nvSpPr>
        <p:spPr>
          <a:xfrm>
            <a:off x="16273429" y="4911272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49" name="bg object 11849"/>
          <p:cNvSpPr/>
          <p:nvPr/>
        </p:nvSpPr>
        <p:spPr>
          <a:xfrm>
            <a:off x="16273429" y="491127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50" name="bg object 11850"/>
          <p:cNvSpPr/>
          <p:nvPr/>
        </p:nvSpPr>
        <p:spPr>
          <a:xfrm>
            <a:off x="16290154" y="491127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51" name="bg object 11851"/>
          <p:cNvSpPr/>
          <p:nvPr/>
        </p:nvSpPr>
        <p:spPr>
          <a:xfrm>
            <a:off x="16273428" y="4930296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52" name="bg object 11852"/>
          <p:cNvSpPr/>
          <p:nvPr/>
        </p:nvSpPr>
        <p:spPr>
          <a:xfrm>
            <a:off x="16275465" y="4760855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53" name="bg object 11853"/>
          <p:cNvSpPr/>
          <p:nvPr/>
        </p:nvSpPr>
        <p:spPr>
          <a:xfrm>
            <a:off x="16275465" y="4779877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54" name="bg object 11854"/>
          <p:cNvSpPr/>
          <p:nvPr/>
        </p:nvSpPr>
        <p:spPr>
          <a:xfrm>
            <a:off x="16292189" y="4760853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55" name="bg object 11855"/>
          <p:cNvSpPr/>
          <p:nvPr/>
        </p:nvSpPr>
        <p:spPr>
          <a:xfrm>
            <a:off x="16275464" y="4760855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56" name="bg object 11856"/>
          <p:cNvSpPr/>
          <p:nvPr/>
        </p:nvSpPr>
        <p:spPr>
          <a:xfrm>
            <a:off x="16272860" y="4769249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0"/>
                </a:moveTo>
                <a:lnTo>
                  <a:pt x="0" y="190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57" name="bg object 11857"/>
          <p:cNvSpPr/>
          <p:nvPr/>
        </p:nvSpPr>
        <p:spPr>
          <a:xfrm>
            <a:off x="16272860" y="4788272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58" name="bg object 11858"/>
          <p:cNvSpPr/>
          <p:nvPr/>
        </p:nvSpPr>
        <p:spPr>
          <a:xfrm>
            <a:off x="16289583" y="4769248"/>
            <a:ext cx="0" cy="19050"/>
          </a:xfrm>
          <a:custGeom>
            <a:avLst/>
            <a:gdLst/>
            <a:ahLst/>
            <a:cxnLst/>
            <a:rect l="l" t="t" r="r" b="b"/>
            <a:pathLst>
              <a:path h="19050">
                <a:moveTo>
                  <a:pt x="0" y="190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59" name="bg object 11859"/>
          <p:cNvSpPr/>
          <p:nvPr/>
        </p:nvSpPr>
        <p:spPr>
          <a:xfrm>
            <a:off x="16272858" y="4769249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7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860" name="bg object 11860"/>
          <p:cNvPicPr/>
          <p:nvPr/>
        </p:nvPicPr>
        <p:blipFill>
          <a:blip r:embed="rId286" cstate="print"/>
          <a:stretch>
            <a:fillRect/>
          </a:stretch>
        </p:blipFill>
        <p:spPr>
          <a:xfrm>
            <a:off x="16646652" y="4620649"/>
            <a:ext cx="127591" cy="164349"/>
          </a:xfrm>
          <a:prstGeom prst="rect">
            <a:avLst/>
          </a:prstGeom>
        </p:spPr>
      </p:pic>
      <p:sp>
        <p:nvSpPr>
          <p:cNvPr id="11861" name="bg object 11861"/>
          <p:cNvSpPr/>
          <p:nvPr/>
        </p:nvSpPr>
        <p:spPr>
          <a:xfrm>
            <a:off x="14770976" y="3085227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3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62" name="bg object 11862"/>
          <p:cNvSpPr/>
          <p:nvPr/>
        </p:nvSpPr>
        <p:spPr>
          <a:xfrm>
            <a:off x="14778344" y="3085227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1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63" name="bg object 11863"/>
          <p:cNvSpPr/>
          <p:nvPr/>
        </p:nvSpPr>
        <p:spPr>
          <a:xfrm>
            <a:off x="14763308" y="3087375"/>
            <a:ext cx="15240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1503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64" name="bg object 11864"/>
          <p:cNvSpPr/>
          <p:nvPr/>
        </p:nvSpPr>
        <p:spPr>
          <a:xfrm>
            <a:off x="13753751" y="2852191"/>
            <a:ext cx="0" cy="17780"/>
          </a:xfrm>
          <a:custGeom>
            <a:avLst/>
            <a:gdLst/>
            <a:ahLst/>
            <a:cxnLst/>
            <a:rect l="l" t="t" r="r" b="b"/>
            <a:pathLst>
              <a:path h="17780">
                <a:moveTo>
                  <a:pt x="0" y="0"/>
                </a:moveTo>
                <a:lnTo>
                  <a:pt x="0" y="174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65" name="bg object 11865"/>
          <p:cNvSpPr/>
          <p:nvPr/>
        </p:nvSpPr>
        <p:spPr>
          <a:xfrm>
            <a:off x="13737254" y="2869658"/>
            <a:ext cx="16510" cy="0"/>
          </a:xfrm>
          <a:custGeom>
            <a:avLst/>
            <a:gdLst/>
            <a:ahLst/>
            <a:cxnLst/>
            <a:rect l="l" t="t" r="r" b="b"/>
            <a:pathLst>
              <a:path w="16509">
                <a:moveTo>
                  <a:pt x="164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66" name="bg object 11866"/>
          <p:cNvSpPr/>
          <p:nvPr/>
        </p:nvSpPr>
        <p:spPr>
          <a:xfrm>
            <a:off x="13737254" y="2861479"/>
            <a:ext cx="0" cy="8255"/>
          </a:xfrm>
          <a:custGeom>
            <a:avLst/>
            <a:gdLst/>
            <a:ahLst/>
            <a:cxnLst/>
            <a:rect l="l" t="t" r="r" b="b"/>
            <a:pathLst>
              <a:path h="8255">
                <a:moveTo>
                  <a:pt x="0" y="817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67" name="bg object 11867"/>
          <p:cNvSpPr/>
          <p:nvPr/>
        </p:nvSpPr>
        <p:spPr>
          <a:xfrm>
            <a:off x="13737254" y="2861473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0" y="0"/>
                </a:moveTo>
                <a:lnTo>
                  <a:pt x="15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68" name="bg object 11868"/>
          <p:cNvSpPr/>
          <p:nvPr/>
        </p:nvSpPr>
        <p:spPr>
          <a:xfrm>
            <a:off x="13738777" y="2852951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85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69" name="bg object 11869"/>
          <p:cNvSpPr/>
          <p:nvPr/>
        </p:nvSpPr>
        <p:spPr>
          <a:xfrm>
            <a:off x="13738777" y="2852951"/>
            <a:ext cx="13335" cy="0"/>
          </a:xfrm>
          <a:custGeom>
            <a:avLst/>
            <a:gdLst/>
            <a:ahLst/>
            <a:cxnLst/>
            <a:rect l="l" t="t" r="r" b="b"/>
            <a:pathLst>
              <a:path w="13334">
                <a:moveTo>
                  <a:pt x="0" y="0"/>
                </a:moveTo>
                <a:lnTo>
                  <a:pt x="129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70" name="bg object 11870"/>
          <p:cNvSpPr/>
          <p:nvPr/>
        </p:nvSpPr>
        <p:spPr>
          <a:xfrm>
            <a:off x="13751723" y="2851427"/>
            <a:ext cx="0" cy="1905"/>
          </a:xfrm>
          <a:custGeom>
            <a:avLst/>
            <a:gdLst/>
            <a:ahLst/>
            <a:cxnLst/>
            <a:rect l="l" t="t" r="r" b="b"/>
            <a:pathLst>
              <a:path h="1905">
                <a:moveTo>
                  <a:pt x="0" y="1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71" name="bg object 11871"/>
          <p:cNvSpPr/>
          <p:nvPr/>
        </p:nvSpPr>
        <p:spPr>
          <a:xfrm>
            <a:off x="13751723" y="2851429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72" name="bg object 11872"/>
          <p:cNvSpPr/>
          <p:nvPr/>
        </p:nvSpPr>
        <p:spPr>
          <a:xfrm>
            <a:off x="13753751" y="2659318"/>
            <a:ext cx="0" cy="16510"/>
          </a:xfrm>
          <a:custGeom>
            <a:avLst/>
            <a:gdLst/>
            <a:ahLst/>
            <a:cxnLst/>
            <a:rect l="l" t="t" r="r" b="b"/>
            <a:pathLst>
              <a:path h="16510">
                <a:moveTo>
                  <a:pt x="0" y="160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73" name="bg object 11873"/>
          <p:cNvSpPr/>
          <p:nvPr/>
        </p:nvSpPr>
        <p:spPr>
          <a:xfrm>
            <a:off x="13737254" y="2659313"/>
            <a:ext cx="16510" cy="0"/>
          </a:xfrm>
          <a:custGeom>
            <a:avLst/>
            <a:gdLst/>
            <a:ahLst/>
            <a:cxnLst/>
            <a:rect l="l" t="t" r="r" b="b"/>
            <a:pathLst>
              <a:path w="16509">
                <a:moveTo>
                  <a:pt x="1649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74" name="bg object 11874"/>
          <p:cNvSpPr/>
          <p:nvPr/>
        </p:nvSpPr>
        <p:spPr>
          <a:xfrm>
            <a:off x="13737254" y="2659313"/>
            <a:ext cx="0" cy="6985"/>
          </a:xfrm>
          <a:custGeom>
            <a:avLst/>
            <a:gdLst/>
            <a:ahLst/>
            <a:cxnLst/>
            <a:rect l="l" t="t" r="r" b="b"/>
            <a:pathLst>
              <a:path h="6985">
                <a:moveTo>
                  <a:pt x="0" y="0"/>
                </a:moveTo>
                <a:lnTo>
                  <a:pt x="0" y="68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75" name="bg object 11875"/>
          <p:cNvSpPr/>
          <p:nvPr/>
        </p:nvSpPr>
        <p:spPr>
          <a:xfrm>
            <a:off x="13737254" y="2666126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0" y="0"/>
                </a:moveTo>
                <a:lnTo>
                  <a:pt x="15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76" name="bg object 11876"/>
          <p:cNvSpPr/>
          <p:nvPr/>
        </p:nvSpPr>
        <p:spPr>
          <a:xfrm>
            <a:off x="13738777" y="2666126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0"/>
                </a:moveTo>
                <a:lnTo>
                  <a:pt x="0" y="85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77" name="bg object 11877"/>
          <p:cNvSpPr/>
          <p:nvPr/>
        </p:nvSpPr>
        <p:spPr>
          <a:xfrm>
            <a:off x="13738777" y="2674648"/>
            <a:ext cx="13335" cy="0"/>
          </a:xfrm>
          <a:custGeom>
            <a:avLst/>
            <a:gdLst/>
            <a:ahLst/>
            <a:cxnLst/>
            <a:rect l="l" t="t" r="r" b="b"/>
            <a:pathLst>
              <a:path w="13334">
                <a:moveTo>
                  <a:pt x="0" y="0"/>
                </a:moveTo>
                <a:lnTo>
                  <a:pt x="129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78" name="bg object 11878"/>
          <p:cNvSpPr/>
          <p:nvPr/>
        </p:nvSpPr>
        <p:spPr>
          <a:xfrm>
            <a:off x="13751723" y="2674648"/>
            <a:ext cx="0" cy="1905"/>
          </a:xfrm>
          <a:custGeom>
            <a:avLst/>
            <a:gdLst/>
            <a:ahLst/>
            <a:cxnLst/>
            <a:rect l="l" t="t" r="r" b="b"/>
            <a:pathLst>
              <a:path h="1905">
                <a:moveTo>
                  <a:pt x="0" y="0"/>
                </a:moveTo>
                <a:lnTo>
                  <a:pt x="0" y="15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79" name="bg object 11879"/>
          <p:cNvSpPr/>
          <p:nvPr/>
        </p:nvSpPr>
        <p:spPr>
          <a:xfrm>
            <a:off x="13751723" y="2676171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0" y="0"/>
                </a:moveTo>
                <a:lnTo>
                  <a:pt x="20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80" name="bg object 11880"/>
          <p:cNvSpPr/>
          <p:nvPr/>
        </p:nvSpPr>
        <p:spPr>
          <a:xfrm>
            <a:off x="13738016" y="2852191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0"/>
                </a:moveTo>
                <a:lnTo>
                  <a:pt x="0" y="87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81" name="bg object 11881"/>
          <p:cNvSpPr/>
          <p:nvPr/>
        </p:nvSpPr>
        <p:spPr>
          <a:xfrm>
            <a:off x="13735463" y="2860966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25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82" name="bg object 11882"/>
          <p:cNvSpPr/>
          <p:nvPr/>
        </p:nvSpPr>
        <p:spPr>
          <a:xfrm>
            <a:off x="13735463" y="2843047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179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83" name="bg object 11883"/>
          <p:cNvSpPr/>
          <p:nvPr/>
        </p:nvSpPr>
        <p:spPr>
          <a:xfrm>
            <a:off x="13738016" y="2666633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877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84" name="bg object 11884"/>
          <p:cNvSpPr/>
          <p:nvPr/>
        </p:nvSpPr>
        <p:spPr>
          <a:xfrm>
            <a:off x="13735463" y="2666633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25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85" name="bg object 11885"/>
          <p:cNvSpPr/>
          <p:nvPr/>
        </p:nvSpPr>
        <p:spPr>
          <a:xfrm>
            <a:off x="13735463" y="2666633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79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86" name="bg object 11886"/>
          <p:cNvSpPr/>
          <p:nvPr/>
        </p:nvSpPr>
        <p:spPr>
          <a:xfrm>
            <a:off x="14011906" y="307200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>
                <a:moveTo>
                  <a:pt x="135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87" name="bg object 11887"/>
          <p:cNvSpPr/>
          <p:nvPr/>
        </p:nvSpPr>
        <p:spPr>
          <a:xfrm>
            <a:off x="14011910" y="3072004"/>
            <a:ext cx="0" cy="13970"/>
          </a:xfrm>
          <a:custGeom>
            <a:avLst/>
            <a:gdLst/>
            <a:ahLst/>
            <a:cxnLst/>
            <a:rect l="l" t="t" r="r" b="b"/>
            <a:pathLst>
              <a:path h="13969">
                <a:moveTo>
                  <a:pt x="0" y="0"/>
                </a:moveTo>
                <a:lnTo>
                  <a:pt x="0" y="138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88" name="bg object 11888"/>
          <p:cNvSpPr/>
          <p:nvPr/>
        </p:nvSpPr>
        <p:spPr>
          <a:xfrm>
            <a:off x="14011910" y="3085852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57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89" name="bg object 11889"/>
          <p:cNvSpPr/>
          <p:nvPr/>
        </p:nvSpPr>
        <p:spPr>
          <a:xfrm>
            <a:off x="14017640" y="3084582"/>
            <a:ext cx="0" cy="1270"/>
          </a:xfrm>
          <a:custGeom>
            <a:avLst/>
            <a:gdLst/>
            <a:ahLst/>
            <a:cxnLst/>
            <a:rect l="l" t="t" r="r" b="b"/>
            <a:pathLst>
              <a:path h="1269">
                <a:moveTo>
                  <a:pt x="0" y="12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90" name="bg object 11890"/>
          <p:cNvSpPr/>
          <p:nvPr/>
        </p:nvSpPr>
        <p:spPr>
          <a:xfrm>
            <a:off x="14017640" y="3084585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14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91" name="bg object 11891"/>
          <p:cNvSpPr/>
          <p:nvPr/>
        </p:nvSpPr>
        <p:spPr>
          <a:xfrm>
            <a:off x="14024788" y="3073714"/>
            <a:ext cx="0" cy="11430"/>
          </a:xfrm>
          <a:custGeom>
            <a:avLst/>
            <a:gdLst/>
            <a:ahLst/>
            <a:cxnLst/>
            <a:rect l="l" t="t" r="r" b="b"/>
            <a:pathLst>
              <a:path h="11430">
                <a:moveTo>
                  <a:pt x="0" y="108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92" name="bg object 11892"/>
          <p:cNvSpPr/>
          <p:nvPr/>
        </p:nvSpPr>
        <p:spPr>
          <a:xfrm>
            <a:off x="14024788" y="3073712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0" y="0"/>
                </a:moveTo>
                <a:lnTo>
                  <a:pt x="128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93" name="bg object 11893"/>
          <p:cNvSpPr/>
          <p:nvPr/>
        </p:nvSpPr>
        <p:spPr>
          <a:xfrm>
            <a:off x="14026073" y="3072011"/>
            <a:ext cx="0" cy="1905"/>
          </a:xfrm>
          <a:custGeom>
            <a:avLst/>
            <a:gdLst/>
            <a:ahLst/>
            <a:cxnLst/>
            <a:rect l="l" t="t" r="r" b="b"/>
            <a:pathLst>
              <a:path h="1905">
                <a:moveTo>
                  <a:pt x="0" y="17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94" name="bg object 11894"/>
          <p:cNvSpPr/>
          <p:nvPr/>
        </p:nvSpPr>
        <p:spPr>
          <a:xfrm>
            <a:off x="14018066" y="3085227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7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95" name="bg object 11895"/>
          <p:cNvSpPr/>
          <p:nvPr/>
        </p:nvSpPr>
        <p:spPr>
          <a:xfrm>
            <a:off x="14018062" y="3085227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1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96" name="bg object 11896"/>
          <p:cNvSpPr/>
          <p:nvPr/>
        </p:nvSpPr>
        <p:spPr>
          <a:xfrm>
            <a:off x="14018062" y="3087375"/>
            <a:ext cx="15240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97" name="bg object 11897"/>
          <p:cNvSpPr/>
          <p:nvPr/>
        </p:nvSpPr>
        <p:spPr>
          <a:xfrm>
            <a:off x="14173931" y="3085227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3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98" name="bg object 11898"/>
          <p:cNvSpPr/>
          <p:nvPr/>
        </p:nvSpPr>
        <p:spPr>
          <a:xfrm>
            <a:off x="14181302" y="3085227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1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99" name="bg object 11899"/>
          <p:cNvSpPr/>
          <p:nvPr/>
        </p:nvSpPr>
        <p:spPr>
          <a:xfrm>
            <a:off x="14166240" y="3087375"/>
            <a:ext cx="15240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1506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00" name="bg object 11900"/>
          <p:cNvSpPr/>
          <p:nvPr/>
        </p:nvSpPr>
        <p:spPr>
          <a:xfrm>
            <a:off x="14173931" y="3072004"/>
            <a:ext cx="15240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46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01" name="bg object 11901"/>
          <p:cNvSpPr/>
          <p:nvPr/>
        </p:nvSpPr>
        <p:spPr>
          <a:xfrm>
            <a:off x="14188602" y="3072004"/>
            <a:ext cx="0" cy="13970"/>
          </a:xfrm>
          <a:custGeom>
            <a:avLst/>
            <a:gdLst/>
            <a:ahLst/>
            <a:cxnLst/>
            <a:rect l="l" t="t" r="r" b="b"/>
            <a:pathLst>
              <a:path h="13969">
                <a:moveTo>
                  <a:pt x="0" y="0"/>
                </a:moveTo>
                <a:lnTo>
                  <a:pt x="0" y="138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02" name="bg object 11902"/>
          <p:cNvSpPr/>
          <p:nvPr/>
        </p:nvSpPr>
        <p:spPr>
          <a:xfrm>
            <a:off x="14181719" y="3085852"/>
            <a:ext cx="6985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688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03" name="bg object 11903"/>
          <p:cNvSpPr/>
          <p:nvPr/>
        </p:nvSpPr>
        <p:spPr>
          <a:xfrm>
            <a:off x="14181724" y="3084582"/>
            <a:ext cx="0" cy="1270"/>
          </a:xfrm>
          <a:custGeom>
            <a:avLst/>
            <a:gdLst/>
            <a:ahLst/>
            <a:cxnLst/>
            <a:rect l="l" t="t" r="r" b="b"/>
            <a:pathLst>
              <a:path h="1269">
                <a:moveTo>
                  <a:pt x="0" y="12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04" name="bg object 11904"/>
          <p:cNvSpPr/>
          <p:nvPr/>
        </p:nvSpPr>
        <p:spPr>
          <a:xfrm>
            <a:off x="14174561" y="3084585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716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05" name="bg object 11905"/>
          <p:cNvSpPr/>
          <p:nvPr/>
        </p:nvSpPr>
        <p:spPr>
          <a:xfrm>
            <a:off x="14174556" y="3073714"/>
            <a:ext cx="0" cy="11430"/>
          </a:xfrm>
          <a:custGeom>
            <a:avLst/>
            <a:gdLst/>
            <a:ahLst/>
            <a:cxnLst/>
            <a:rect l="l" t="t" r="r" b="b"/>
            <a:pathLst>
              <a:path h="11430">
                <a:moveTo>
                  <a:pt x="0" y="108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06" name="bg object 11906"/>
          <p:cNvSpPr/>
          <p:nvPr/>
        </p:nvSpPr>
        <p:spPr>
          <a:xfrm>
            <a:off x="14173286" y="3073712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126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07" name="bg object 11907"/>
          <p:cNvSpPr/>
          <p:nvPr/>
        </p:nvSpPr>
        <p:spPr>
          <a:xfrm>
            <a:off x="14173289" y="3072011"/>
            <a:ext cx="0" cy="1905"/>
          </a:xfrm>
          <a:custGeom>
            <a:avLst/>
            <a:gdLst/>
            <a:ahLst/>
            <a:cxnLst/>
            <a:rect l="l" t="t" r="r" b="b"/>
            <a:pathLst>
              <a:path h="1905">
                <a:moveTo>
                  <a:pt x="0" y="17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08" name="bg object 11908"/>
          <p:cNvSpPr/>
          <p:nvPr/>
        </p:nvSpPr>
        <p:spPr>
          <a:xfrm>
            <a:off x="14608950" y="307200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>
                <a:moveTo>
                  <a:pt x="135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09" name="bg object 11909"/>
          <p:cNvSpPr/>
          <p:nvPr/>
        </p:nvSpPr>
        <p:spPr>
          <a:xfrm>
            <a:off x="14608951" y="3072004"/>
            <a:ext cx="0" cy="13970"/>
          </a:xfrm>
          <a:custGeom>
            <a:avLst/>
            <a:gdLst/>
            <a:ahLst/>
            <a:cxnLst/>
            <a:rect l="l" t="t" r="r" b="b"/>
            <a:pathLst>
              <a:path h="13969">
                <a:moveTo>
                  <a:pt x="0" y="0"/>
                </a:moveTo>
                <a:lnTo>
                  <a:pt x="0" y="138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10" name="bg object 11910"/>
          <p:cNvSpPr/>
          <p:nvPr/>
        </p:nvSpPr>
        <p:spPr>
          <a:xfrm>
            <a:off x="14608951" y="3085852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57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11" name="bg object 11911"/>
          <p:cNvSpPr/>
          <p:nvPr/>
        </p:nvSpPr>
        <p:spPr>
          <a:xfrm>
            <a:off x="14614681" y="3084582"/>
            <a:ext cx="0" cy="1270"/>
          </a:xfrm>
          <a:custGeom>
            <a:avLst/>
            <a:gdLst/>
            <a:ahLst/>
            <a:cxnLst/>
            <a:rect l="l" t="t" r="r" b="b"/>
            <a:pathLst>
              <a:path h="1269">
                <a:moveTo>
                  <a:pt x="0" y="12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12" name="bg object 11912"/>
          <p:cNvSpPr/>
          <p:nvPr/>
        </p:nvSpPr>
        <p:spPr>
          <a:xfrm>
            <a:off x="14614681" y="3084585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14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13" name="bg object 11913"/>
          <p:cNvSpPr/>
          <p:nvPr/>
        </p:nvSpPr>
        <p:spPr>
          <a:xfrm>
            <a:off x="14621832" y="3073714"/>
            <a:ext cx="0" cy="11430"/>
          </a:xfrm>
          <a:custGeom>
            <a:avLst/>
            <a:gdLst/>
            <a:ahLst/>
            <a:cxnLst/>
            <a:rect l="l" t="t" r="r" b="b"/>
            <a:pathLst>
              <a:path h="11430">
                <a:moveTo>
                  <a:pt x="0" y="108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14" name="bg object 11914"/>
          <p:cNvSpPr/>
          <p:nvPr/>
        </p:nvSpPr>
        <p:spPr>
          <a:xfrm>
            <a:off x="14621832" y="3073712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0" y="0"/>
                </a:moveTo>
                <a:lnTo>
                  <a:pt x="128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15" name="bg object 11915"/>
          <p:cNvSpPr/>
          <p:nvPr/>
        </p:nvSpPr>
        <p:spPr>
          <a:xfrm>
            <a:off x="14623116" y="3072011"/>
            <a:ext cx="0" cy="1905"/>
          </a:xfrm>
          <a:custGeom>
            <a:avLst/>
            <a:gdLst/>
            <a:ahLst/>
            <a:cxnLst/>
            <a:rect l="l" t="t" r="r" b="b"/>
            <a:pathLst>
              <a:path h="1905">
                <a:moveTo>
                  <a:pt x="0" y="17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16" name="bg object 11916"/>
          <p:cNvSpPr/>
          <p:nvPr/>
        </p:nvSpPr>
        <p:spPr>
          <a:xfrm>
            <a:off x="14543932" y="3072004"/>
            <a:ext cx="15240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46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17" name="bg object 11917"/>
          <p:cNvSpPr/>
          <p:nvPr/>
        </p:nvSpPr>
        <p:spPr>
          <a:xfrm>
            <a:off x="14558602" y="3072004"/>
            <a:ext cx="0" cy="13970"/>
          </a:xfrm>
          <a:custGeom>
            <a:avLst/>
            <a:gdLst/>
            <a:ahLst/>
            <a:cxnLst/>
            <a:rect l="l" t="t" r="r" b="b"/>
            <a:pathLst>
              <a:path h="13969">
                <a:moveTo>
                  <a:pt x="0" y="0"/>
                </a:moveTo>
                <a:lnTo>
                  <a:pt x="0" y="138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18" name="bg object 11918"/>
          <p:cNvSpPr/>
          <p:nvPr/>
        </p:nvSpPr>
        <p:spPr>
          <a:xfrm>
            <a:off x="14551719" y="3085852"/>
            <a:ext cx="6985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688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19" name="bg object 11919"/>
          <p:cNvSpPr/>
          <p:nvPr/>
        </p:nvSpPr>
        <p:spPr>
          <a:xfrm>
            <a:off x="14551723" y="3084582"/>
            <a:ext cx="0" cy="1270"/>
          </a:xfrm>
          <a:custGeom>
            <a:avLst/>
            <a:gdLst/>
            <a:ahLst/>
            <a:cxnLst/>
            <a:rect l="l" t="t" r="r" b="b"/>
            <a:pathLst>
              <a:path h="1269">
                <a:moveTo>
                  <a:pt x="0" y="12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20" name="bg object 11920"/>
          <p:cNvSpPr/>
          <p:nvPr/>
        </p:nvSpPr>
        <p:spPr>
          <a:xfrm>
            <a:off x="14544573" y="3084585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714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21" name="bg object 11921"/>
          <p:cNvSpPr/>
          <p:nvPr/>
        </p:nvSpPr>
        <p:spPr>
          <a:xfrm>
            <a:off x="14544573" y="3073714"/>
            <a:ext cx="0" cy="11430"/>
          </a:xfrm>
          <a:custGeom>
            <a:avLst/>
            <a:gdLst/>
            <a:ahLst/>
            <a:cxnLst/>
            <a:rect l="l" t="t" r="r" b="b"/>
            <a:pathLst>
              <a:path h="11430">
                <a:moveTo>
                  <a:pt x="0" y="108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22" name="bg object 11922"/>
          <p:cNvSpPr/>
          <p:nvPr/>
        </p:nvSpPr>
        <p:spPr>
          <a:xfrm>
            <a:off x="14543290" y="3073712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128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23" name="bg object 11923"/>
          <p:cNvSpPr/>
          <p:nvPr/>
        </p:nvSpPr>
        <p:spPr>
          <a:xfrm>
            <a:off x="14543289" y="3072011"/>
            <a:ext cx="0" cy="1905"/>
          </a:xfrm>
          <a:custGeom>
            <a:avLst/>
            <a:gdLst/>
            <a:ahLst/>
            <a:cxnLst/>
            <a:rect l="l" t="t" r="r" b="b"/>
            <a:pathLst>
              <a:path h="1905">
                <a:moveTo>
                  <a:pt x="0" y="17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24" name="bg object 11924"/>
          <p:cNvSpPr/>
          <p:nvPr/>
        </p:nvSpPr>
        <p:spPr>
          <a:xfrm>
            <a:off x="14543932" y="3085227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3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25" name="bg object 11925"/>
          <p:cNvSpPr/>
          <p:nvPr/>
        </p:nvSpPr>
        <p:spPr>
          <a:xfrm>
            <a:off x="14551301" y="3085227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1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26" name="bg object 11926"/>
          <p:cNvSpPr/>
          <p:nvPr/>
        </p:nvSpPr>
        <p:spPr>
          <a:xfrm>
            <a:off x="14536239" y="3087375"/>
            <a:ext cx="15240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1506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27" name="bg object 11927"/>
          <p:cNvSpPr/>
          <p:nvPr/>
        </p:nvSpPr>
        <p:spPr>
          <a:xfrm>
            <a:off x="14388065" y="3085227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7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28" name="bg object 11928"/>
          <p:cNvSpPr/>
          <p:nvPr/>
        </p:nvSpPr>
        <p:spPr>
          <a:xfrm>
            <a:off x="14388062" y="3085227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1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29" name="bg object 11929"/>
          <p:cNvSpPr/>
          <p:nvPr/>
        </p:nvSpPr>
        <p:spPr>
          <a:xfrm>
            <a:off x="14388062" y="3087375"/>
            <a:ext cx="15240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30" name="bg object 11930"/>
          <p:cNvSpPr/>
          <p:nvPr/>
        </p:nvSpPr>
        <p:spPr>
          <a:xfrm>
            <a:off x="14381905" y="307200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>
                <a:moveTo>
                  <a:pt x="135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31" name="bg object 11931"/>
          <p:cNvSpPr/>
          <p:nvPr/>
        </p:nvSpPr>
        <p:spPr>
          <a:xfrm>
            <a:off x="14381909" y="3072004"/>
            <a:ext cx="0" cy="13970"/>
          </a:xfrm>
          <a:custGeom>
            <a:avLst/>
            <a:gdLst/>
            <a:ahLst/>
            <a:cxnLst/>
            <a:rect l="l" t="t" r="r" b="b"/>
            <a:pathLst>
              <a:path h="13969">
                <a:moveTo>
                  <a:pt x="0" y="0"/>
                </a:moveTo>
                <a:lnTo>
                  <a:pt x="0" y="138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32" name="bg object 11932"/>
          <p:cNvSpPr/>
          <p:nvPr/>
        </p:nvSpPr>
        <p:spPr>
          <a:xfrm>
            <a:off x="14381909" y="3085852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57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33" name="bg object 11933"/>
          <p:cNvSpPr/>
          <p:nvPr/>
        </p:nvSpPr>
        <p:spPr>
          <a:xfrm>
            <a:off x="14387639" y="3084582"/>
            <a:ext cx="0" cy="1270"/>
          </a:xfrm>
          <a:custGeom>
            <a:avLst/>
            <a:gdLst/>
            <a:ahLst/>
            <a:cxnLst/>
            <a:rect l="l" t="t" r="r" b="b"/>
            <a:pathLst>
              <a:path h="1269">
                <a:moveTo>
                  <a:pt x="0" y="12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34" name="bg object 11934"/>
          <p:cNvSpPr/>
          <p:nvPr/>
        </p:nvSpPr>
        <p:spPr>
          <a:xfrm>
            <a:off x="14387639" y="3084585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14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35" name="bg object 11935"/>
          <p:cNvSpPr/>
          <p:nvPr/>
        </p:nvSpPr>
        <p:spPr>
          <a:xfrm>
            <a:off x="14394789" y="3073714"/>
            <a:ext cx="0" cy="11430"/>
          </a:xfrm>
          <a:custGeom>
            <a:avLst/>
            <a:gdLst/>
            <a:ahLst/>
            <a:cxnLst/>
            <a:rect l="l" t="t" r="r" b="b"/>
            <a:pathLst>
              <a:path h="11430">
                <a:moveTo>
                  <a:pt x="0" y="108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36" name="bg object 11936"/>
          <p:cNvSpPr/>
          <p:nvPr/>
        </p:nvSpPr>
        <p:spPr>
          <a:xfrm>
            <a:off x="14394789" y="3073712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0" y="0"/>
                </a:moveTo>
                <a:lnTo>
                  <a:pt x="128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37" name="bg object 11937"/>
          <p:cNvSpPr/>
          <p:nvPr/>
        </p:nvSpPr>
        <p:spPr>
          <a:xfrm>
            <a:off x="14396073" y="3072011"/>
            <a:ext cx="0" cy="1905"/>
          </a:xfrm>
          <a:custGeom>
            <a:avLst/>
            <a:gdLst/>
            <a:ahLst/>
            <a:cxnLst/>
            <a:rect l="l" t="t" r="r" b="b"/>
            <a:pathLst>
              <a:path h="1905">
                <a:moveTo>
                  <a:pt x="0" y="17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38" name="bg object 11938"/>
          <p:cNvSpPr/>
          <p:nvPr/>
        </p:nvSpPr>
        <p:spPr>
          <a:xfrm>
            <a:off x="14615109" y="3085227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7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39" name="bg object 11939"/>
          <p:cNvSpPr/>
          <p:nvPr/>
        </p:nvSpPr>
        <p:spPr>
          <a:xfrm>
            <a:off x="14615104" y="3085227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1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40" name="bg object 11940"/>
          <p:cNvSpPr/>
          <p:nvPr/>
        </p:nvSpPr>
        <p:spPr>
          <a:xfrm>
            <a:off x="14615104" y="3087375"/>
            <a:ext cx="15240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41" name="bg object 11941"/>
          <p:cNvSpPr/>
          <p:nvPr/>
        </p:nvSpPr>
        <p:spPr>
          <a:xfrm>
            <a:off x="14770976" y="3072004"/>
            <a:ext cx="15240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46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42" name="bg object 11942"/>
          <p:cNvSpPr/>
          <p:nvPr/>
        </p:nvSpPr>
        <p:spPr>
          <a:xfrm>
            <a:off x="14785645" y="3072004"/>
            <a:ext cx="0" cy="13970"/>
          </a:xfrm>
          <a:custGeom>
            <a:avLst/>
            <a:gdLst/>
            <a:ahLst/>
            <a:cxnLst/>
            <a:rect l="l" t="t" r="r" b="b"/>
            <a:pathLst>
              <a:path h="13969">
                <a:moveTo>
                  <a:pt x="0" y="0"/>
                </a:moveTo>
                <a:lnTo>
                  <a:pt x="0" y="138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43" name="bg object 11943"/>
          <p:cNvSpPr/>
          <p:nvPr/>
        </p:nvSpPr>
        <p:spPr>
          <a:xfrm>
            <a:off x="14778762" y="3085852"/>
            <a:ext cx="6985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688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44" name="bg object 11944"/>
          <p:cNvSpPr/>
          <p:nvPr/>
        </p:nvSpPr>
        <p:spPr>
          <a:xfrm>
            <a:off x="14778767" y="3084582"/>
            <a:ext cx="0" cy="1270"/>
          </a:xfrm>
          <a:custGeom>
            <a:avLst/>
            <a:gdLst/>
            <a:ahLst/>
            <a:cxnLst/>
            <a:rect l="l" t="t" r="r" b="b"/>
            <a:pathLst>
              <a:path h="1269">
                <a:moveTo>
                  <a:pt x="0" y="12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45" name="bg object 11945"/>
          <p:cNvSpPr/>
          <p:nvPr/>
        </p:nvSpPr>
        <p:spPr>
          <a:xfrm>
            <a:off x="14771617" y="3084585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714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46" name="bg object 11946"/>
          <p:cNvSpPr/>
          <p:nvPr/>
        </p:nvSpPr>
        <p:spPr>
          <a:xfrm>
            <a:off x="14771617" y="3073714"/>
            <a:ext cx="0" cy="11430"/>
          </a:xfrm>
          <a:custGeom>
            <a:avLst/>
            <a:gdLst/>
            <a:ahLst/>
            <a:cxnLst/>
            <a:rect l="l" t="t" r="r" b="b"/>
            <a:pathLst>
              <a:path h="11430">
                <a:moveTo>
                  <a:pt x="0" y="108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47" name="bg object 11947"/>
          <p:cNvSpPr/>
          <p:nvPr/>
        </p:nvSpPr>
        <p:spPr>
          <a:xfrm>
            <a:off x="14770335" y="3073712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128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48" name="bg object 11948"/>
          <p:cNvSpPr/>
          <p:nvPr/>
        </p:nvSpPr>
        <p:spPr>
          <a:xfrm>
            <a:off x="14770332" y="3072011"/>
            <a:ext cx="0" cy="1905"/>
          </a:xfrm>
          <a:custGeom>
            <a:avLst/>
            <a:gdLst/>
            <a:ahLst/>
            <a:cxnLst/>
            <a:rect l="l" t="t" r="r" b="b"/>
            <a:pathLst>
              <a:path h="1905">
                <a:moveTo>
                  <a:pt x="0" y="17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49" name="bg object 11949"/>
          <p:cNvSpPr/>
          <p:nvPr/>
        </p:nvSpPr>
        <p:spPr>
          <a:xfrm>
            <a:off x="14985109" y="3085227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73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50" name="bg object 11950"/>
          <p:cNvSpPr/>
          <p:nvPr/>
        </p:nvSpPr>
        <p:spPr>
          <a:xfrm>
            <a:off x="14985106" y="3085227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1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51" name="bg object 11951"/>
          <p:cNvSpPr/>
          <p:nvPr/>
        </p:nvSpPr>
        <p:spPr>
          <a:xfrm>
            <a:off x="14985106" y="3087375"/>
            <a:ext cx="15240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50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52" name="bg object 11952"/>
          <p:cNvSpPr/>
          <p:nvPr/>
        </p:nvSpPr>
        <p:spPr>
          <a:xfrm>
            <a:off x="14978950" y="3072004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>
                <a:moveTo>
                  <a:pt x="135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53" name="bg object 11953"/>
          <p:cNvSpPr/>
          <p:nvPr/>
        </p:nvSpPr>
        <p:spPr>
          <a:xfrm>
            <a:off x="14978953" y="3072004"/>
            <a:ext cx="0" cy="13970"/>
          </a:xfrm>
          <a:custGeom>
            <a:avLst/>
            <a:gdLst/>
            <a:ahLst/>
            <a:cxnLst/>
            <a:rect l="l" t="t" r="r" b="b"/>
            <a:pathLst>
              <a:path h="13969">
                <a:moveTo>
                  <a:pt x="0" y="0"/>
                </a:moveTo>
                <a:lnTo>
                  <a:pt x="0" y="138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54" name="bg object 11954"/>
          <p:cNvSpPr/>
          <p:nvPr/>
        </p:nvSpPr>
        <p:spPr>
          <a:xfrm>
            <a:off x="14978953" y="3085852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57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55" name="bg object 11955"/>
          <p:cNvSpPr/>
          <p:nvPr/>
        </p:nvSpPr>
        <p:spPr>
          <a:xfrm>
            <a:off x="14984682" y="3084582"/>
            <a:ext cx="0" cy="1270"/>
          </a:xfrm>
          <a:custGeom>
            <a:avLst/>
            <a:gdLst/>
            <a:ahLst/>
            <a:cxnLst/>
            <a:rect l="l" t="t" r="r" b="b"/>
            <a:pathLst>
              <a:path h="1269">
                <a:moveTo>
                  <a:pt x="0" y="12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56" name="bg object 11956"/>
          <p:cNvSpPr/>
          <p:nvPr/>
        </p:nvSpPr>
        <p:spPr>
          <a:xfrm>
            <a:off x="14984682" y="3084585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1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57" name="bg object 11957"/>
          <p:cNvSpPr/>
          <p:nvPr/>
        </p:nvSpPr>
        <p:spPr>
          <a:xfrm>
            <a:off x="14991850" y="3073714"/>
            <a:ext cx="0" cy="11430"/>
          </a:xfrm>
          <a:custGeom>
            <a:avLst/>
            <a:gdLst/>
            <a:ahLst/>
            <a:cxnLst/>
            <a:rect l="l" t="t" r="r" b="b"/>
            <a:pathLst>
              <a:path h="11430">
                <a:moveTo>
                  <a:pt x="0" y="108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58" name="bg object 11958"/>
          <p:cNvSpPr/>
          <p:nvPr/>
        </p:nvSpPr>
        <p:spPr>
          <a:xfrm>
            <a:off x="14991850" y="3073712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26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59" name="bg object 11959"/>
          <p:cNvSpPr/>
          <p:nvPr/>
        </p:nvSpPr>
        <p:spPr>
          <a:xfrm>
            <a:off x="14993117" y="3072011"/>
            <a:ext cx="0" cy="1905"/>
          </a:xfrm>
          <a:custGeom>
            <a:avLst/>
            <a:gdLst/>
            <a:ahLst/>
            <a:cxnLst/>
            <a:rect l="l" t="t" r="r" b="b"/>
            <a:pathLst>
              <a:path h="1905">
                <a:moveTo>
                  <a:pt x="0" y="17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60" name="bg object 11960"/>
          <p:cNvSpPr/>
          <p:nvPr/>
        </p:nvSpPr>
        <p:spPr>
          <a:xfrm>
            <a:off x="15140974" y="3072004"/>
            <a:ext cx="15240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0" y="0"/>
                </a:moveTo>
                <a:lnTo>
                  <a:pt x="146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61" name="bg object 11961"/>
          <p:cNvSpPr/>
          <p:nvPr/>
        </p:nvSpPr>
        <p:spPr>
          <a:xfrm>
            <a:off x="15155645" y="3072004"/>
            <a:ext cx="0" cy="13970"/>
          </a:xfrm>
          <a:custGeom>
            <a:avLst/>
            <a:gdLst/>
            <a:ahLst/>
            <a:cxnLst/>
            <a:rect l="l" t="t" r="r" b="b"/>
            <a:pathLst>
              <a:path h="13969">
                <a:moveTo>
                  <a:pt x="0" y="0"/>
                </a:moveTo>
                <a:lnTo>
                  <a:pt x="0" y="138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62" name="bg object 11962"/>
          <p:cNvSpPr/>
          <p:nvPr/>
        </p:nvSpPr>
        <p:spPr>
          <a:xfrm>
            <a:off x="15148761" y="3085852"/>
            <a:ext cx="6985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688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63" name="bg object 11963"/>
          <p:cNvSpPr/>
          <p:nvPr/>
        </p:nvSpPr>
        <p:spPr>
          <a:xfrm>
            <a:off x="15148765" y="3084582"/>
            <a:ext cx="0" cy="1270"/>
          </a:xfrm>
          <a:custGeom>
            <a:avLst/>
            <a:gdLst/>
            <a:ahLst/>
            <a:cxnLst/>
            <a:rect l="l" t="t" r="r" b="b"/>
            <a:pathLst>
              <a:path h="1269">
                <a:moveTo>
                  <a:pt x="0" y="12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64" name="bg object 11964"/>
          <p:cNvSpPr/>
          <p:nvPr/>
        </p:nvSpPr>
        <p:spPr>
          <a:xfrm>
            <a:off x="15141615" y="3084585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714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65" name="bg object 11965"/>
          <p:cNvSpPr/>
          <p:nvPr/>
        </p:nvSpPr>
        <p:spPr>
          <a:xfrm>
            <a:off x="15141615" y="3073714"/>
            <a:ext cx="0" cy="11430"/>
          </a:xfrm>
          <a:custGeom>
            <a:avLst/>
            <a:gdLst/>
            <a:ahLst/>
            <a:cxnLst/>
            <a:rect l="l" t="t" r="r" b="b"/>
            <a:pathLst>
              <a:path h="11430">
                <a:moveTo>
                  <a:pt x="0" y="108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66" name="bg object 11966"/>
          <p:cNvSpPr/>
          <p:nvPr/>
        </p:nvSpPr>
        <p:spPr>
          <a:xfrm>
            <a:off x="15140333" y="3073712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128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67" name="bg object 11967"/>
          <p:cNvSpPr/>
          <p:nvPr/>
        </p:nvSpPr>
        <p:spPr>
          <a:xfrm>
            <a:off x="15140333" y="3072011"/>
            <a:ext cx="0" cy="1905"/>
          </a:xfrm>
          <a:custGeom>
            <a:avLst/>
            <a:gdLst/>
            <a:ahLst/>
            <a:cxnLst/>
            <a:rect l="l" t="t" r="r" b="b"/>
            <a:pathLst>
              <a:path h="1905">
                <a:moveTo>
                  <a:pt x="0" y="17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68" name="bg object 11968"/>
          <p:cNvSpPr/>
          <p:nvPr/>
        </p:nvSpPr>
        <p:spPr>
          <a:xfrm>
            <a:off x="15140974" y="3085227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3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69" name="bg object 11969"/>
          <p:cNvSpPr/>
          <p:nvPr/>
        </p:nvSpPr>
        <p:spPr>
          <a:xfrm>
            <a:off x="15148344" y="3085227"/>
            <a:ext cx="0" cy="2540"/>
          </a:xfrm>
          <a:custGeom>
            <a:avLst/>
            <a:gdLst/>
            <a:ahLst/>
            <a:cxnLst/>
            <a:rect l="l" t="t" r="r" b="b"/>
            <a:pathLst>
              <a:path h="2539">
                <a:moveTo>
                  <a:pt x="0" y="0"/>
                </a:moveTo>
                <a:lnTo>
                  <a:pt x="0" y="21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70" name="bg object 11970"/>
          <p:cNvSpPr/>
          <p:nvPr/>
        </p:nvSpPr>
        <p:spPr>
          <a:xfrm>
            <a:off x="15133294" y="3087375"/>
            <a:ext cx="15240" cy="0"/>
          </a:xfrm>
          <a:custGeom>
            <a:avLst/>
            <a:gdLst/>
            <a:ahLst/>
            <a:cxnLst/>
            <a:rect l="l" t="t" r="r" b="b"/>
            <a:pathLst>
              <a:path w="15240">
                <a:moveTo>
                  <a:pt x="1504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71" name="bg object 11971"/>
          <p:cNvSpPr/>
          <p:nvPr/>
        </p:nvSpPr>
        <p:spPr>
          <a:xfrm>
            <a:off x="15481886" y="2900702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0"/>
                </a:moveTo>
                <a:lnTo>
                  <a:pt x="0" y="97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72" name="bg object 11972"/>
          <p:cNvSpPr/>
          <p:nvPr/>
        </p:nvSpPr>
        <p:spPr>
          <a:xfrm>
            <a:off x="15481886" y="2910458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0" y="0"/>
                </a:moveTo>
                <a:lnTo>
                  <a:pt x="284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73" name="bg object 11973"/>
          <p:cNvSpPr/>
          <p:nvPr/>
        </p:nvSpPr>
        <p:spPr>
          <a:xfrm>
            <a:off x="15484727" y="2890558"/>
            <a:ext cx="0" cy="20320"/>
          </a:xfrm>
          <a:custGeom>
            <a:avLst/>
            <a:gdLst/>
            <a:ahLst/>
            <a:cxnLst/>
            <a:rect l="l" t="t" r="r" b="b"/>
            <a:pathLst>
              <a:path h="20319">
                <a:moveTo>
                  <a:pt x="0" y="199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74" name="bg object 11974"/>
          <p:cNvSpPr/>
          <p:nvPr/>
        </p:nvSpPr>
        <p:spPr>
          <a:xfrm>
            <a:off x="15464445" y="2900702"/>
            <a:ext cx="0" cy="18415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0"/>
                </a:moveTo>
                <a:lnTo>
                  <a:pt x="0" y="178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75" name="bg object 11975"/>
          <p:cNvSpPr/>
          <p:nvPr/>
        </p:nvSpPr>
        <p:spPr>
          <a:xfrm>
            <a:off x="15464445" y="2918592"/>
            <a:ext cx="18415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0" y="0"/>
                </a:moveTo>
                <a:lnTo>
                  <a:pt x="182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76" name="bg object 11976"/>
          <p:cNvSpPr/>
          <p:nvPr/>
        </p:nvSpPr>
        <p:spPr>
          <a:xfrm>
            <a:off x="15482732" y="2910998"/>
            <a:ext cx="0" cy="7620"/>
          </a:xfrm>
          <a:custGeom>
            <a:avLst/>
            <a:gdLst/>
            <a:ahLst/>
            <a:cxnLst/>
            <a:rect l="l" t="t" r="r" b="b"/>
            <a:pathLst>
              <a:path h="7619">
                <a:moveTo>
                  <a:pt x="0" y="759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77" name="bg object 11977"/>
          <p:cNvSpPr/>
          <p:nvPr/>
        </p:nvSpPr>
        <p:spPr>
          <a:xfrm>
            <a:off x="15481056" y="2910999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167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78" name="bg object 11978"/>
          <p:cNvSpPr/>
          <p:nvPr/>
        </p:nvSpPr>
        <p:spPr>
          <a:xfrm>
            <a:off x="15481058" y="2901550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4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79" name="bg object 11979"/>
          <p:cNvSpPr/>
          <p:nvPr/>
        </p:nvSpPr>
        <p:spPr>
          <a:xfrm>
            <a:off x="15466695" y="2901548"/>
            <a:ext cx="14604" cy="0"/>
          </a:xfrm>
          <a:custGeom>
            <a:avLst/>
            <a:gdLst/>
            <a:ahLst/>
            <a:cxnLst/>
            <a:rect l="l" t="t" r="r" b="b"/>
            <a:pathLst>
              <a:path w="14605">
                <a:moveTo>
                  <a:pt x="1436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80" name="bg object 11980"/>
          <p:cNvSpPr/>
          <p:nvPr/>
        </p:nvSpPr>
        <p:spPr>
          <a:xfrm>
            <a:off x="15466693" y="2899872"/>
            <a:ext cx="0" cy="1905"/>
          </a:xfrm>
          <a:custGeom>
            <a:avLst/>
            <a:gdLst/>
            <a:ahLst/>
            <a:cxnLst/>
            <a:rect l="l" t="t" r="r" b="b"/>
            <a:pathLst>
              <a:path h="1905">
                <a:moveTo>
                  <a:pt x="0" y="16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81" name="bg object 11981"/>
          <p:cNvSpPr/>
          <p:nvPr/>
        </p:nvSpPr>
        <p:spPr>
          <a:xfrm>
            <a:off x="15464445" y="2899873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24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82" name="bg object 11982"/>
          <p:cNvSpPr/>
          <p:nvPr/>
        </p:nvSpPr>
        <p:spPr>
          <a:xfrm>
            <a:off x="15464445" y="2685147"/>
            <a:ext cx="0" cy="19685"/>
          </a:xfrm>
          <a:custGeom>
            <a:avLst/>
            <a:gdLst/>
            <a:ahLst/>
            <a:cxnLst/>
            <a:rect l="l" t="t" r="r" b="b"/>
            <a:pathLst>
              <a:path h="19685">
                <a:moveTo>
                  <a:pt x="0" y="193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83" name="bg object 11983"/>
          <p:cNvSpPr/>
          <p:nvPr/>
        </p:nvSpPr>
        <p:spPr>
          <a:xfrm>
            <a:off x="15464445" y="2685149"/>
            <a:ext cx="18415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0" y="0"/>
                </a:moveTo>
                <a:lnTo>
                  <a:pt x="182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84" name="bg object 11984"/>
          <p:cNvSpPr/>
          <p:nvPr/>
        </p:nvSpPr>
        <p:spPr>
          <a:xfrm>
            <a:off x="15482732" y="2685149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90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85" name="bg object 11985"/>
          <p:cNvSpPr/>
          <p:nvPr/>
        </p:nvSpPr>
        <p:spPr>
          <a:xfrm>
            <a:off x="15481056" y="2694228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167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86" name="bg object 11986"/>
          <p:cNvSpPr/>
          <p:nvPr/>
        </p:nvSpPr>
        <p:spPr>
          <a:xfrm>
            <a:off x="15481058" y="2694228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0"/>
                </a:moveTo>
                <a:lnTo>
                  <a:pt x="0" y="94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87" name="bg object 11987"/>
          <p:cNvSpPr/>
          <p:nvPr/>
        </p:nvSpPr>
        <p:spPr>
          <a:xfrm>
            <a:off x="15466695" y="2703681"/>
            <a:ext cx="14604" cy="0"/>
          </a:xfrm>
          <a:custGeom>
            <a:avLst/>
            <a:gdLst/>
            <a:ahLst/>
            <a:cxnLst/>
            <a:rect l="l" t="t" r="r" b="b"/>
            <a:pathLst>
              <a:path w="14605">
                <a:moveTo>
                  <a:pt x="1436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88" name="bg object 11988"/>
          <p:cNvSpPr/>
          <p:nvPr/>
        </p:nvSpPr>
        <p:spPr>
          <a:xfrm>
            <a:off x="15466693" y="2703681"/>
            <a:ext cx="0" cy="1905"/>
          </a:xfrm>
          <a:custGeom>
            <a:avLst/>
            <a:gdLst/>
            <a:ahLst/>
            <a:cxnLst/>
            <a:rect l="l" t="t" r="r" b="b"/>
            <a:pathLst>
              <a:path h="1905">
                <a:moveTo>
                  <a:pt x="0" y="0"/>
                </a:moveTo>
                <a:lnTo>
                  <a:pt x="0" y="16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89" name="bg object 11989"/>
          <p:cNvSpPr/>
          <p:nvPr/>
        </p:nvSpPr>
        <p:spPr>
          <a:xfrm>
            <a:off x="15464445" y="2705371"/>
            <a:ext cx="2540" cy="0"/>
          </a:xfrm>
          <a:custGeom>
            <a:avLst/>
            <a:gdLst/>
            <a:ahLst/>
            <a:cxnLst/>
            <a:rect l="l" t="t" r="r" b="b"/>
            <a:pathLst>
              <a:path w="2540">
                <a:moveTo>
                  <a:pt x="224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90" name="bg object 11990"/>
          <p:cNvSpPr/>
          <p:nvPr/>
        </p:nvSpPr>
        <p:spPr>
          <a:xfrm>
            <a:off x="15481886" y="2694786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97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91" name="bg object 11991"/>
          <p:cNvSpPr/>
          <p:nvPr/>
        </p:nvSpPr>
        <p:spPr>
          <a:xfrm>
            <a:off x="15481886" y="2694786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0" y="0"/>
                </a:moveTo>
                <a:lnTo>
                  <a:pt x="284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92" name="bg object 11992"/>
          <p:cNvSpPr/>
          <p:nvPr/>
        </p:nvSpPr>
        <p:spPr>
          <a:xfrm>
            <a:off x="15484727" y="2694786"/>
            <a:ext cx="0" cy="20320"/>
          </a:xfrm>
          <a:custGeom>
            <a:avLst/>
            <a:gdLst/>
            <a:ahLst/>
            <a:cxnLst/>
            <a:rect l="l" t="t" r="r" b="b"/>
            <a:pathLst>
              <a:path h="20319">
                <a:moveTo>
                  <a:pt x="0" y="0"/>
                </a:moveTo>
                <a:lnTo>
                  <a:pt x="0" y="198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93" name="bg object 11993"/>
          <p:cNvSpPr/>
          <p:nvPr/>
        </p:nvSpPr>
        <p:spPr>
          <a:xfrm>
            <a:off x="16540993" y="3957045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0"/>
                </a:moveTo>
                <a:lnTo>
                  <a:pt x="0" y="97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94" name="bg object 11994"/>
          <p:cNvSpPr/>
          <p:nvPr/>
        </p:nvSpPr>
        <p:spPr>
          <a:xfrm>
            <a:off x="16531786" y="396681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20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95" name="bg object 11995"/>
          <p:cNvSpPr/>
          <p:nvPr/>
        </p:nvSpPr>
        <p:spPr>
          <a:xfrm>
            <a:off x="16531781" y="3962234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45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96" name="bg object 11996"/>
          <p:cNvSpPr/>
          <p:nvPr/>
        </p:nvSpPr>
        <p:spPr>
          <a:xfrm>
            <a:off x="16531781" y="3962235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8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97" name="bg object 11997"/>
          <p:cNvSpPr/>
          <p:nvPr/>
        </p:nvSpPr>
        <p:spPr>
          <a:xfrm>
            <a:off x="16532626" y="3957473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47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98" name="bg object 11998"/>
          <p:cNvSpPr/>
          <p:nvPr/>
        </p:nvSpPr>
        <p:spPr>
          <a:xfrm>
            <a:off x="16532626" y="3957467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2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99" name="bg object 11999"/>
          <p:cNvSpPr/>
          <p:nvPr/>
        </p:nvSpPr>
        <p:spPr>
          <a:xfrm>
            <a:off x="16539861" y="3956616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00" name="bg object 12000"/>
          <p:cNvSpPr/>
          <p:nvPr/>
        </p:nvSpPr>
        <p:spPr>
          <a:xfrm>
            <a:off x="16539861" y="3956622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1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01" name="bg object 12001"/>
          <p:cNvSpPr/>
          <p:nvPr/>
        </p:nvSpPr>
        <p:spPr>
          <a:xfrm>
            <a:off x="16532205" y="3957045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0"/>
                </a:moveTo>
                <a:lnTo>
                  <a:pt x="0" y="49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02" name="bg object 12002"/>
          <p:cNvSpPr/>
          <p:nvPr/>
        </p:nvSpPr>
        <p:spPr>
          <a:xfrm>
            <a:off x="16530770" y="3961948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14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03" name="bg object 12003"/>
          <p:cNvSpPr/>
          <p:nvPr/>
        </p:nvSpPr>
        <p:spPr>
          <a:xfrm>
            <a:off x="16530767" y="3951916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100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04" name="bg object 12004"/>
          <p:cNvSpPr/>
          <p:nvPr/>
        </p:nvSpPr>
        <p:spPr>
          <a:xfrm>
            <a:off x="16532205" y="4132016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0"/>
                </a:moveTo>
                <a:lnTo>
                  <a:pt x="0" y="49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05" name="bg object 12005"/>
          <p:cNvSpPr/>
          <p:nvPr/>
        </p:nvSpPr>
        <p:spPr>
          <a:xfrm>
            <a:off x="16530770" y="4136937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14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06" name="bg object 12006"/>
          <p:cNvSpPr/>
          <p:nvPr/>
        </p:nvSpPr>
        <p:spPr>
          <a:xfrm>
            <a:off x="16530767" y="4126905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100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07" name="bg object 12007"/>
          <p:cNvSpPr/>
          <p:nvPr/>
        </p:nvSpPr>
        <p:spPr>
          <a:xfrm>
            <a:off x="16540993" y="4132016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0"/>
                </a:moveTo>
                <a:lnTo>
                  <a:pt x="0" y="97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08" name="bg object 12008"/>
          <p:cNvSpPr/>
          <p:nvPr/>
        </p:nvSpPr>
        <p:spPr>
          <a:xfrm>
            <a:off x="16531786" y="414179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20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09" name="bg object 12009"/>
          <p:cNvSpPr/>
          <p:nvPr/>
        </p:nvSpPr>
        <p:spPr>
          <a:xfrm>
            <a:off x="16531781" y="4137205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45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10" name="bg object 12010"/>
          <p:cNvSpPr/>
          <p:nvPr/>
        </p:nvSpPr>
        <p:spPr>
          <a:xfrm>
            <a:off x="16531781" y="4137208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8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11" name="bg object 12011"/>
          <p:cNvSpPr/>
          <p:nvPr/>
        </p:nvSpPr>
        <p:spPr>
          <a:xfrm>
            <a:off x="16532626" y="4132445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47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12" name="bg object 12012"/>
          <p:cNvSpPr/>
          <p:nvPr/>
        </p:nvSpPr>
        <p:spPr>
          <a:xfrm>
            <a:off x="16532626" y="4132439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2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13" name="bg object 12013"/>
          <p:cNvSpPr/>
          <p:nvPr/>
        </p:nvSpPr>
        <p:spPr>
          <a:xfrm>
            <a:off x="16539861" y="4131588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14" name="bg object 12014"/>
          <p:cNvSpPr/>
          <p:nvPr/>
        </p:nvSpPr>
        <p:spPr>
          <a:xfrm>
            <a:off x="16539861" y="4131593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1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15" name="bg object 12015"/>
          <p:cNvSpPr/>
          <p:nvPr/>
        </p:nvSpPr>
        <p:spPr>
          <a:xfrm>
            <a:off x="16540993" y="4024066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01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16" name="bg object 12016"/>
          <p:cNvSpPr/>
          <p:nvPr/>
        </p:nvSpPr>
        <p:spPr>
          <a:xfrm>
            <a:off x="16531786" y="4024071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20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17" name="bg object 12017"/>
          <p:cNvSpPr/>
          <p:nvPr/>
        </p:nvSpPr>
        <p:spPr>
          <a:xfrm>
            <a:off x="16531781" y="4024071"/>
            <a:ext cx="0" cy="4445"/>
          </a:xfrm>
          <a:custGeom>
            <a:avLst/>
            <a:gdLst/>
            <a:ahLst/>
            <a:cxnLst/>
            <a:rect l="l" t="t" r="r" b="b"/>
            <a:pathLst>
              <a:path h="4445">
                <a:moveTo>
                  <a:pt x="0" y="0"/>
                </a:moveTo>
                <a:lnTo>
                  <a:pt x="0" y="38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18" name="bg object 12018"/>
          <p:cNvSpPr/>
          <p:nvPr/>
        </p:nvSpPr>
        <p:spPr>
          <a:xfrm>
            <a:off x="16531781" y="4027893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8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19" name="bg object 12019"/>
          <p:cNvSpPr/>
          <p:nvPr/>
        </p:nvSpPr>
        <p:spPr>
          <a:xfrm>
            <a:off x="16532626" y="4027893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0"/>
                </a:moveTo>
                <a:lnTo>
                  <a:pt x="0" y="47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20" name="bg object 12020"/>
          <p:cNvSpPr/>
          <p:nvPr/>
        </p:nvSpPr>
        <p:spPr>
          <a:xfrm>
            <a:off x="16532626" y="4032660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2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21" name="bg object 12021"/>
          <p:cNvSpPr/>
          <p:nvPr/>
        </p:nvSpPr>
        <p:spPr>
          <a:xfrm>
            <a:off x="16539861" y="4032660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0"/>
                </a:moveTo>
                <a:lnTo>
                  <a:pt x="0" y="8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22" name="bg object 12022"/>
          <p:cNvSpPr/>
          <p:nvPr/>
        </p:nvSpPr>
        <p:spPr>
          <a:xfrm>
            <a:off x="16539861" y="4033506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1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23" name="bg object 12023"/>
          <p:cNvSpPr/>
          <p:nvPr/>
        </p:nvSpPr>
        <p:spPr>
          <a:xfrm>
            <a:off x="16532205" y="4028181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490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24" name="bg object 12024"/>
          <p:cNvSpPr/>
          <p:nvPr/>
        </p:nvSpPr>
        <p:spPr>
          <a:xfrm>
            <a:off x="16530770" y="4028178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14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25" name="bg object 12025"/>
          <p:cNvSpPr/>
          <p:nvPr/>
        </p:nvSpPr>
        <p:spPr>
          <a:xfrm>
            <a:off x="16530767" y="4028178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0"/>
                </a:moveTo>
                <a:lnTo>
                  <a:pt x="0" y="100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26" name="bg object 12026"/>
          <p:cNvSpPr/>
          <p:nvPr/>
        </p:nvSpPr>
        <p:spPr>
          <a:xfrm>
            <a:off x="16532205" y="3782292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0"/>
                </a:moveTo>
                <a:lnTo>
                  <a:pt x="0" y="49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27" name="bg object 12027"/>
          <p:cNvSpPr/>
          <p:nvPr/>
        </p:nvSpPr>
        <p:spPr>
          <a:xfrm>
            <a:off x="16530770" y="3787195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14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28" name="bg object 12028"/>
          <p:cNvSpPr/>
          <p:nvPr/>
        </p:nvSpPr>
        <p:spPr>
          <a:xfrm>
            <a:off x="16530767" y="3777163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100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29" name="bg object 12029"/>
          <p:cNvSpPr/>
          <p:nvPr/>
        </p:nvSpPr>
        <p:spPr>
          <a:xfrm>
            <a:off x="16540993" y="3782292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0"/>
                </a:moveTo>
                <a:lnTo>
                  <a:pt x="0" y="97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30" name="bg object 12030"/>
          <p:cNvSpPr/>
          <p:nvPr/>
        </p:nvSpPr>
        <p:spPr>
          <a:xfrm>
            <a:off x="16531786" y="379206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20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31" name="bg object 12031"/>
          <p:cNvSpPr/>
          <p:nvPr/>
        </p:nvSpPr>
        <p:spPr>
          <a:xfrm>
            <a:off x="16531781" y="3787481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45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32" name="bg object 12032"/>
          <p:cNvSpPr/>
          <p:nvPr/>
        </p:nvSpPr>
        <p:spPr>
          <a:xfrm>
            <a:off x="16531781" y="3787484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8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33" name="bg object 12033"/>
          <p:cNvSpPr/>
          <p:nvPr/>
        </p:nvSpPr>
        <p:spPr>
          <a:xfrm>
            <a:off x="16532626" y="3782721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47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34" name="bg object 12034"/>
          <p:cNvSpPr/>
          <p:nvPr/>
        </p:nvSpPr>
        <p:spPr>
          <a:xfrm>
            <a:off x="16532626" y="3782715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2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35" name="bg object 12035"/>
          <p:cNvSpPr/>
          <p:nvPr/>
        </p:nvSpPr>
        <p:spPr>
          <a:xfrm>
            <a:off x="16539861" y="3781864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36" name="bg object 12036"/>
          <p:cNvSpPr/>
          <p:nvPr/>
        </p:nvSpPr>
        <p:spPr>
          <a:xfrm>
            <a:off x="16539861" y="3781869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1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37" name="bg object 12037"/>
          <p:cNvSpPr/>
          <p:nvPr/>
        </p:nvSpPr>
        <p:spPr>
          <a:xfrm>
            <a:off x="16532205" y="3853196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49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38" name="bg object 12038"/>
          <p:cNvSpPr/>
          <p:nvPr/>
        </p:nvSpPr>
        <p:spPr>
          <a:xfrm>
            <a:off x="16530770" y="3853191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14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39" name="bg object 12039"/>
          <p:cNvSpPr/>
          <p:nvPr/>
        </p:nvSpPr>
        <p:spPr>
          <a:xfrm>
            <a:off x="16530767" y="3853191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0"/>
                </a:moveTo>
                <a:lnTo>
                  <a:pt x="0" y="100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40" name="bg object 12040"/>
          <p:cNvSpPr/>
          <p:nvPr/>
        </p:nvSpPr>
        <p:spPr>
          <a:xfrm>
            <a:off x="16540993" y="3849094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01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41" name="bg object 12041"/>
          <p:cNvSpPr/>
          <p:nvPr/>
        </p:nvSpPr>
        <p:spPr>
          <a:xfrm>
            <a:off x="16531786" y="384909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20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42" name="bg object 12042"/>
          <p:cNvSpPr/>
          <p:nvPr/>
        </p:nvSpPr>
        <p:spPr>
          <a:xfrm>
            <a:off x="16531781" y="3849099"/>
            <a:ext cx="0" cy="4445"/>
          </a:xfrm>
          <a:custGeom>
            <a:avLst/>
            <a:gdLst/>
            <a:ahLst/>
            <a:cxnLst/>
            <a:rect l="l" t="t" r="r" b="b"/>
            <a:pathLst>
              <a:path h="4445">
                <a:moveTo>
                  <a:pt x="0" y="0"/>
                </a:moveTo>
                <a:lnTo>
                  <a:pt x="0" y="38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43" name="bg object 12043"/>
          <p:cNvSpPr/>
          <p:nvPr/>
        </p:nvSpPr>
        <p:spPr>
          <a:xfrm>
            <a:off x="16531781" y="3852919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8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44" name="bg object 12044"/>
          <p:cNvSpPr/>
          <p:nvPr/>
        </p:nvSpPr>
        <p:spPr>
          <a:xfrm>
            <a:off x="16532626" y="3852919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0"/>
                </a:moveTo>
                <a:lnTo>
                  <a:pt x="0" y="47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45" name="bg object 12045"/>
          <p:cNvSpPr/>
          <p:nvPr/>
        </p:nvSpPr>
        <p:spPr>
          <a:xfrm>
            <a:off x="16532626" y="3857688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2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46" name="bg object 12046"/>
          <p:cNvSpPr/>
          <p:nvPr/>
        </p:nvSpPr>
        <p:spPr>
          <a:xfrm>
            <a:off x="16539861" y="3857688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0"/>
                </a:moveTo>
                <a:lnTo>
                  <a:pt x="0" y="8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47" name="bg object 12047"/>
          <p:cNvSpPr/>
          <p:nvPr/>
        </p:nvSpPr>
        <p:spPr>
          <a:xfrm>
            <a:off x="16539861" y="3858534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1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48" name="bg object 12048"/>
          <p:cNvSpPr/>
          <p:nvPr/>
        </p:nvSpPr>
        <p:spPr>
          <a:xfrm>
            <a:off x="16540993" y="3674329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02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49" name="bg object 12049"/>
          <p:cNvSpPr/>
          <p:nvPr/>
        </p:nvSpPr>
        <p:spPr>
          <a:xfrm>
            <a:off x="16531786" y="3674330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20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50" name="bg object 12050"/>
          <p:cNvSpPr/>
          <p:nvPr/>
        </p:nvSpPr>
        <p:spPr>
          <a:xfrm>
            <a:off x="16531781" y="3674330"/>
            <a:ext cx="0" cy="4445"/>
          </a:xfrm>
          <a:custGeom>
            <a:avLst/>
            <a:gdLst/>
            <a:ahLst/>
            <a:cxnLst/>
            <a:rect l="l" t="t" r="r" b="b"/>
            <a:pathLst>
              <a:path h="4445">
                <a:moveTo>
                  <a:pt x="0" y="0"/>
                </a:moveTo>
                <a:lnTo>
                  <a:pt x="0" y="38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51" name="bg object 12051"/>
          <p:cNvSpPr/>
          <p:nvPr/>
        </p:nvSpPr>
        <p:spPr>
          <a:xfrm>
            <a:off x="16531781" y="3678150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8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52" name="bg object 12052"/>
          <p:cNvSpPr/>
          <p:nvPr/>
        </p:nvSpPr>
        <p:spPr>
          <a:xfrm>
            <a:off x="16532626" y="3678150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0"/>
                </a:moveTo>
                <a:lnTo>
                  <a:pt x="0" y="47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53" name="bg object 12053"/>
          <p:cNvSpPr/>
          <p:nvPr/>
        </p:nvSpPr>
        <p:spPr>
          <a:xfrm>
            <a:off x="16532626" y="3682920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2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54" name="bg object 12054"/>
          <p:cNvSpPr/>
          <p:nvPr/>
        </p:nvSpPr>
        <p:spPr>
          <a:xfrm>
            <a:off x="16539861" y="3682920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0"/>
                </a:moveTo>
                <a:lnTo>
                  <a:pt x="0" y="8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55" name="bg object 12055"/>
          <p:cNvSpPr/>
          <p:nvPr/>
        </p:nvSpPr>
        <p:spPr>
          <a:xfrm>
            <a:off x="16539861" y="3683781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1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56" name="bg object 12056"/>
          <p:cNvSpPr/>
          <p:nvPr/>
        </p:nvSpPr>
        <p:spPr>
          <a:xfrm>
            <a:off x="16532205" y="3678443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49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57" name="bg object 12057"/>
          <p:cNvSpPr/>
          <p:nvPr/>
        </p:nvSpPr>
        <p:spPr>
          <a:xfrm>
            <a:off x="16530770" y="3678438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14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58" name="bg object 12058"/>
          <p:cNvSpPr/>
          <p:nvPr/>
        </p:nvSpPr>
        <p:spPr>
          <a:xfrm>
            <a:off x="16530767" y="3678438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0"/>
                </a:moveTo>
                <a:lnTo>
                  <a:pt x="0" y="100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59" name="bg object 12059"/>
          <p:cNvSpPr/>
          <p:nvPr/>
        </p:nvSpPr>
        <p:spPr>
          <a:xfrm>
            <a:off x="16540993" y="3607303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0"/>
                </a:moveTo>
                <a:lnTo>
                  <a:pt x="0" y="97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60" name="bg object 12060"/>
          <p:cNvSpPr/>
          <p:nvPr/>
        </p:nvSpPr>
        <p:spPr>
          <a:xfrm>
            <a:off x="16531786" y="3617076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20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61" name="bg object 12061"/>
          <p:cNvSpPr/>
          <p:nvPr/>
        </p:nvSpPr>
        <p:spPr>
          <a:xfrm>
            <a:off x="16531781" y="3612491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45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62" name="bg object 12062"/>
          <p:cNvSpPr/>
          <p:nvPr/>
        </p:nvSpPr>
        <p:spPr>
          <a:xfrm>
            <a:off x="16531781" y="3612494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8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63" name="bg object 12063"/>
          <p:cNvSpPr/>
          <p:nvPr/>
        </p:nvSpPr>
        <p:spPr>
          <a:xfrm>
            <a:off x="16532626" y="3607731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47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64" name="bg object 12064"/>
          <p:cNvSpPr/>
          <p:nvPr/>
        </p:nvSpPr>
        <p:spPr>
          <a:xfrm>
            <a:off x="16532626" y="3607726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2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65" name="bg object 12065"/>
          <p:cNvSpPr/>
          <p:nvPr/>
        </p:nvSpPr>
        <p:spPr>
          <a:xfrm>
            <a:off x="16539861" y="3606875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66" name="bg object 12066"/>
          <p:cNvSpPr/>
          <p:nvPr/>
        </p:nvSpPr>
        <p:spPr>
          <a:xfrm>
            <a:off x="16539861" y="3606881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1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67" name="bg object 12067"/>
          <p:cNvSpPr/>
          <p:nvPr/>
        </p:nvSpPr>
        <p:spPr>
          <a:xfrm>
            <a:off x="16532205" y="3607303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0"/>
                </a:moveTo>
                <a:lnTo>
                  <a:pt x="0" y="49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68" name="bg object 12068"/>
          <p:cNvSpPr/>
          <p:nvPr/>
        </p:nvSpPr>
        <p:spPr>
          <a:xfrm>
            <a:off x="16530770" y="3612223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14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69" name="bg object 12069"/>
          <p:cNvSpPr/>
          <p:nvPr/>
        </p:nvSpPr>
        <p:spPr>
          <a:xfrm>
            <a:off x="16530767" y="3602203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100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70" name="bg object 12070"/>
          <p:cNvSpPr/>
          <p:nvPr/>
        </p:nvSpPr>
        <p:spPr>
          <a:xfrm>
            <a:off x="16532205" y="3503468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490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71" name="bg object 12071"/>
          <p:cNvSpPr/>
          <p:nvPr/>
        </p:nvSpPr>
        <p:spPr>
          <a:xfrm>
            <a:off x="16530770" y="3503466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14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72" name="bg object 12072"/>
          <p:cNvSpPr/>
          <p:nvPr/>
        </p:nvSpPr>
        <p:spPr>
          <a:xfrm>
            <a:off x="16530767" y="3503466"/>
            <a:ext cx="0" cy="10160"/>
          </a:xfrm>
          <a:custGeom>
            <a:avLst/>
            <a:gdLst/>
            <a:ahLst/>
            <a:cxnLst/>
            <a:rect l="l" t="t" r="r" b="b"/>
            <a:pathLst>
              <a:path h="10160">
                <a:moveTo>
                  <a:pt x="0" y="0"/>
                </a:moveTo>
                <a:lnTo>
                  <a:pt x="0" y="100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73" name="bg object 12073"/>
          <p:cNvSpPr/>
          <p:nvPr/>
        </p:nvSpPr>
        <p:spPr>
          <a:xfrm>
            <a:off x="16540993" y="3499354"/>
            <a:ext cx="0" cy="952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0" y="901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74" name="bg object 12074"/>
          <p:cNvSpPr/>
          <p:nvPr/>
        </p:nvSpPr>
        <p:spPr>
          <a:xfrm>
            <a:off x="16531786" y="349935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20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75" name="bg object 12075"/>
          <p:cNvSpPr/>
          <p:nvPr/>
        </p:nvSpPr>
        <p:spPr>
          <a:xfrm>
            <a:off x="16531781" y="3499358"/>
            <a:ext cx="0" cy="4445"/>
          </a:xfrm>
          <a:custGeom>
            <a:avLst/>
            <a:gdLst/>
            <a:ahLst/>
            <a:cxnLst/>
            <a:rect l="l" t="t" r="r" b="b"/>
            <a:pathLst>
              <a:path h="4445">
                <a:moveTo>
                  <a:pt x="0" y="0"/>
                </a:moveTo>
                <a:lnTo>
                  <a:pt x="0" y="382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76" name="bg object 12076"/>
          <p:cNvSpPr/>
          <p:nvPr/>
        </p:nvSpPr>
        <p:spPr>
          <a:xfrm>
            <a:off x="16531781" y="3503179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8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77" name="bg object 12077"/>
          <p:cNvSpPr/>
          <p:nvPr/>
        </p:nvSpPr>
        <p:spPr>
          <a:xfrm>
            <a:off x="16532626" y="3503179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0"/>
                </a:moveTo>
                <a:lnTo>
                  <a:pt x="0" y="47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78" name="bg object 12078"/>
          <p:cNvSpPr/>
          <p:nvPr/>
        </p:nvSpPr>
        <p:spPr>
          <a:xfrm>
            <a:off x="16532626" y="3507948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23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79" name="bg object 12079"/>
          <p:cNvSpPr/>
          <p:nvPr/>
        </p:nvSpPr>
        <p:spPr>
          <a:xfrm>
            <a:off x="16539861" y="3507948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0"/>
                </a:moveTo>
                <a:lnTo>
                  <a:pt x="0" y="8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80" name="bg object 12080"/>
          <p:cNvSpPr/>
          <p:nvPr/>
        </p:nvSpPr>
        <p:spPr>
          <a:xfrm>
            <a:off x="16539861" y="3508792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1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81" name="bg object 12081"/>
          <p:cNvSpPr/>
          <p:nvPr/>
        </p:nvSpPr>
        <p:spPr>
          <a:xfrm>
            <a:off x="15945659" y="2690430"/>
            <a:ext cx="34290" cy="17145"/>
          </a:xfrm>
          <a:custGeom>
            <a:avLst/>
            <a:gdLst/>
            <a:ahLst/>
            <a:cxnLst/>
            <a:rect l="l" t="t" r="r" b="b"/>
            <a:pathLst>
              <a:path w="34290" h="17144">
                <a:moveTo>
                  <a:pt x="0" y="16903"/>
                </a:moveTo>
                <a:lnTo>
                  <a:pt x="337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82" name="bg object 12082"/>
          <p:cNvSpPr/>
          <p:nvPr/>
        </p:nvSpPr>
        <p:spPr>
          <a:xfrm>
            <a:off x="15979376" y="2690423"/>
            <a:ext cx="0" cy="34290"/>
          </a:xfrm>
          <a:custGeom>
            <a:avLst/>
            <a:gdLst/>
            <a:ahLst/>
            <a:cxnLst/>
            <a:rect l="l" t="t" r="r" b="b"/>
            <a:pathLst>
              <a:path h="34289">
                <a:moveTo>
                  <a:pt x="0" y="0"/>
                </a:moveTo>
                <a:lnTo>
                  <a:pt x="0" y="338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83" name="bg object 12083"/>
          <p:cNvSpPr/>
          <p:nvPr/>
        </p:nvSpPr>
        <p:spPr>
          <a:xfrm>
            <a:off x="15945659" y="2707334"/>
            <a:ext cx="34290" cy="17145"/>
          </a:xfrm>
          <a:custGeom>
            <a:avLst/>
            <a:gdLst/>
            <a:ahLst/>
            <a:cxnLst/>
            <a:rect l="l" t="t" r="r" b="b"/>
            <a:pathLst>
              <a:path w="34290" h="17144">
                <a:moveTo>
                  <a:pt x="33717" y="169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84" name="bg object 12084"/>
          <p:cNvSpPr/>
          <p:nvPr/>
        </p:nvSpPr>
        <p:spPr>
          <a:xfrm>
            <a:off x="15952975" y="2695751"/>
            <a:ext cx="23495" cy="12065"/>
          </a:xfrm>
          <a:custGeom>
            <a:avLst/>
            <a:gdLst/>
            <a:ahLst/>
            <a:cxnLst/>
            <a:rect l="l" t="t" r="r" b="b"/>
            <a:pathLst>
              <a:path w="23494" h="12064">
                <a:moveTo>
                  <a:pt x="0" y="11582"/>
                </a:moveTo>
                <a:lnTo>
                  <a:pt x="2310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85" name="bg object 12085"/>
          <p:cNvSpPr/>
          <p:nvPr/>
        </p:nvSpPr>
        <p:spPr>
          <a:xfrm>
            <a:off x="15976081" y="2695751"/>
            <a:ext cx="0" cy="23495"/>
          </a:xfrm>
          <a:custGeom>
            <a:avLst/>
            <a:gdLst/>
            <a:ahLst/>
            <a:cxnLst/>
            <a:rect l="l" t="t" r="r" b="b"/>
            <a:pathLst>
              <a:path h="23494">
                <a:moveTo>
                  <a:pt x="0" y="0"/>
                </a:moveTo>
                <a:lnTo>
                  <a:pt x="0" y="232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86" name="bg object 12086"/>
          <p:cNvSpPr/>
          <p:nvPr/>
        </p:nvSpPr>
        <p:spPr>
          <a:xfrm>
            <a:off x="15952980" y="2707329"/>
            <a:ext cx="23495" cy="12065"/>
          </a:xfrm>
          <a:custGeom>
            <a:avLst/>
            <a:gdLst/>
            <a:ahLst/>
            <a:cxnLst/>
            <a:rect l="l" t="t" r="r" b="b"/>
            <a:pathLst>
              <a:path w="23494" h="12064">
                <a:moveTo>
                  <a:pt x="23100" y="116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87" name="bg object 12087"/>
          <p:cNvSpPr/>
          <p:nvPr/>
        </p:nvSpPr>
        <p:spPr>
          <a:xfrm>
            <a:off x="15960312" y="2701076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0" y="6273"/>
                </a:moveTo>
                <a:lnTo>
                  <a:pt x="1249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88" name="bg object 12088"/>
          <p:cNvSpPr/>
          <p:nvPr/>
        </p:nvSpPr>
        <p:spPr>
          <a:xfrm>
            <a:off x="15972802" y="270107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89" name="bg object 12089"/>
          <p:cNvSpPr/>
          <p:nvPr/>
        </p:nvSpPr>
        <p:spPr>
          <a:xfrm>
            <a:off x="15960305" y="270735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496" y="62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90" name="bg object 12090"/>
          <p:cNvSpPr/>
          <p:nvPr/>
        </p:nvSpPr>
        <p:spPr>
          <a:xfrm>
            <a:off x="15967630" y="2706384"/>
            <a:ext cx="1905" cy="1270"/>
          </a:xfrm>
          <a:custGeom>
            <a:avLst/>
            <a:gdLst/>
            <a:ahLst/>
            <a:cxnLst/>
            <a:rect l="l" t="t" r="r" b="b"/>
            <a:pathLst>
              <a:path w="1905" h="1269">
                <a:moveTo>
                  <a:pt x="0" y="965"/>
                </a:moveTo>
                <a:lnTo>
                  <a:pt x="18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91" name="bg object 12091"/>
          <p:cNvSpPr/>
          <p:nvPr/>
        </p:nvSpPr>
        <p:spPr>
          <a:xfrm>
            <a:off x="15969523" y="2706387"/>
            <a:ext cx="0" cy="1905"/>
          </a:xfrm>
          <a:custGeom>
            <a:avLst/>
            <a:gdLst/>
            <a:ahLst/>
            <a:cxnLst/>
            <a:rect l="l" t="t" r="r" b="b"/>
            <a:pathLst>
              <a:path h="1905">
                <a:moveTo>
                  <a:pt x="0" y="0"/>
                </a:moveTo>
                <a:lnTo>
                  <a:pt x="0" y="19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92" name="bg object 12092"/>
          <p:cNvSpPr/>
          <p:nvPr/>
        </p:nvSpPr>
        <p:spPr>
          <a:xfrm>
            <a:off x="15967630" y="2707345"/>
            <a:ext cx="1905" cy="1270"/>
          </a:xfrm>
          <a:custGeom>
            <a:avLst/>
            <a:gdLst/>
            <a:ahLst/>
            <a:cxnLst/>
            <a:rect l="l" t="t" r="r" b="b"/>
            <a:pathLst>
              <a:path w="1905" h="1269">
                <a:moveTo>
                  <a:pt x="1892" y="9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93" name="bg object 12093"/>
          <p:cNvSpPr/>
          <p:nvPr/>
        </p:nvSpPr>
        <p:spPr>
          <a:xfrm>
            <a:off x="16270986" y="8647947"/>
            <a:ext cx="31115" cy="0"/>
          </a:xfrm>
          <a:custGeom>
            <a:avLst/>
            <a:gdLst/>
            <a:ahLst/>
            <a:cxnLst/>
            <a:rect l="l" t="t" r="r" b="b"/>
            <a:pathLst>
              <a:path w="31115">
                <a:moveTo>
                  <a:pt x="0" y="0"/>
                </a:moveTo>
                <a:lnTo>
                  <a:pt x="307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94" name="bg object 12094"/>
          <p:cNvSpPr/>
          <p:nvPr/>
        </p:nvSpPr>
        <p:spPr>
          <a:xfrm>
            <a:off x="16301747" y="8636581"/>
            <a:ext cx="0" cy="11430"/>
          </a:xfrm>
          <a:custGeom>
            <a:avLst/>
            <a:gdLst/>
            <a:ahLst/>
            <a:cxnLst/>
            <a:rect l="l" t="t" r="r" b="b"/>
            <a:pathLst>
              <a:path h="11429">
                <a:moveTo>
                  <a:pt x="0" y="1136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95" name="bg object 12095"/>
          <p:cNvSpPr/>
          <p:nvPr/>
        </p:nvSpPr>
        <p:spPr>
          <a:xfrm>
            <a:off x="16270986" y="8636585"/>
            <a:ext cx="31115" cy="0"/>
          </a:xfrm>
          <a:custGeom>
            <a:avLst/>
            <a:gdLst/>
            <a:ahLst/>
            <a:cxnLst/>
            <a:rect l="l" t="t" r="r" b="b"/>
            <a:pathLst>
              <a:path w="31115">
                <a:moveTo>
                  <a:pt x="0" y="0"/>
                </a:moveTo>
                <a:lnTo>
                  <a:pt x="307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96" name="bg object 12096"/>
          <p:cNvSpPr/>
          <p:nvPr/>
        </p:nvSpPr>
        <p:spPr>
          <a:xfrm>
            <a:off x="14793689" y="11176723"/>
            <a:ext cx="17145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1695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97" name="bg object 12097"/>
          <p:cNvSpPr/>
          <p:nvPr/>
        </p:nvSpPr>
        <p:spPr>
          <a:xfrm>
            <a:off x="14793692" y="11124077"/>
            <a:ext cx="17145" cy="52705"/>
          </a:xfrm>
          <a:custGeom>
            <a:avLst/>
            <a:gdLst/>
            <a:ahLst/>
            <a:cxnLst/>
            <a:rect l="l" t="t" r="r" b="b"/>
            <a:pathLst>
              <a:path w="17144" h="52704">
                <a:moveTo>
                  <a:pt x="0" y="0"/>
                </a:moveTo>
                <a:lnTo>
                  <a:pt x="0" y="52646"/>
                </a:lnTo>
              </a:path>
              <a:path w="17144" h="52704">
                <a:moveTo>
                  <a:pt x="16951" y="0"/>
                </a:moveTo>
                <a:lnTo>
                  <a:pt x="16951" y="526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98" name="bg object 12098"/>
          <p:cNvSpPr/>
          <p:nvPr/>
        </p:nvSpPr>
        <p:spPr>
          <a:xfrm>
            <a:off x="15577484" y="11124077"/>
            <a:ext cx="0" cy="29845"/>
          </a:xfrm>
          <a:custGeom>
            <a:avLst/>
            <a:gdLst/>
            <a:ahLst/>
            <a:cxnLst/>
            <a:rect l="l" t="t" r="r" b="b"/>
            <a:pathLst>
              <a:path h="29845">
                <a:moveTo>
                  <a:pt x="0" y="0"/>
                </a:moveTo>
                <a:lnTo>
                  <a:pt x="0" y="296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99" name="bg object 12099"/>
          <p:cNvSpPr/>
          <p:nvPr/>
        </p:nvSpPr>
        <p:spPr>
          <a:xfrm>
            <a:off x="15577484" y="11153777"/>
            <a:ext cx="20320" cy="635"/>
          </a:xfrm>
          <a:custGeom>
            <a:avLst/>
            <a:gdLst/>
            <a:ahLst/>
            <a:cxnLst/>
            <a:rect l="l" t="t" r="r" b="b"/>
            <a:pathLst>
              <a:path w="20319" h="634">
                <a:moveTo>
                  <a:pt x="0" y="0"/>
                </a:moveTo>
                <a:lnTo>
                  <a:pt x="19963" y="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00" name="bg object 12100"/>
          <p:cNvSpPr/>
          <p:nvPr/>
        </p:nvSpPr>
        <p:spPr>
          <a:xfrm>
            <a:off x="15597446" y="11124077"/>
            <a:ext cx="0" cy="29845"/>
          </a:xfrm>
          <a:custGeom>
            <a:avLst/>
            <a:gdLst/>
            <a:ahLst/>
            <a:cxnLst/>
            <a:rect l="l" t="t" r="r" b="b"/>
            <a:pathLst>
              <a:path h="29845">
                <a:moveTo>
                  <a:pt x="0" y="0"/>
                </a:moveTo>
                <a:lnTo>
                  <a:pt x="0" y="297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101" name="bg object 12101"/>
          <p:cNvPicPr/>
          <p:nvPr/>
        </p:nvPicPr>
        <p:blipFill>
          <a:blip r:embed="rId287" cstate="print"/>
          <a:stretch>
            <a:fillRect/>
          </a:stretch>
        </p:blipFill>
        <p:spPr>
          <a:xfrm>
            <a:off x="15360395" y="10756120"/>
            <a:ext cx="65140" cy="103543"/>
          </a:xfrm>
          <a:prstGeom prst="rect">
            <a:avLst/>
          </a:prstGeom>
        </p:spPr>
      </p:pic>
      <p:pic>
        <p:nvPicPr>
          <p:cNvPr id="12102" name="bg object 12102"/>
          <p:cNvPicPr/>
          <p:nvPr/>
        </p:nvPicPr>
        <p:blipFill>
          <a:blip r:embed="rId288" cstate="print"/>
          <a:stretch>
            <a:fillRect/>
          </a:stretch>
        </p:blipFill>
        <p:spPr>
          <a:xfrm>
            <a:off x="15147036" y="10622010"/>
            <a:ext cx="63622" cy="105064"/>
          </a:xfrm>
          <a:prstGeom prst="rect">
            <a:avLst/>
          </a:prstGeom>
        </p:spPr>
      </p:pic>
      <p:sp>
        <p:nvSpPr>
          <p:cNvPr id="12103" name="bg object 12103"/>
          <p:cNvSpPr/>
          <p:nvPr/>
        </p:nvSpPr>
        <p:spPr>
          <a:xfrm>
            <a:off x="16270986" y="10136589"/>
            <a:ext cx="35560" cy="0"/>
          </a:xfrm>
          <a:custGeom>
            <a:avLst/>
            <a:gdLst/>
            <a:ahLst/>
            <a:cxnLst/>
            <a:rect l="l" t="t" r="r" b="b"/>
            <a:pathLst>
              <a:path w="35559">
                <a:moveTo>
                  <a:pt x="0" y="0"/>
                </a:moveTo>
                <a:lnTo>
                  <a:pt x="3507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04" name="bg object 12104"/>
          <p:cNvSpPr/>
          <p:nvPr/>
        </p:nvSpPr>
        <p:spPr>
          <a:xfrm>
            <a:off x="16306058" y="10136589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0"/>
                </a:moveTo>
                <a:lnTo>
                  <a:pt x="0" y="140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05" name="bg object 12105"/>
          <p:cNvSpPr/>
          <p:nvPr/>
        </p:nvSpPr>
        <p:spPr>
          <a:xfrm>
            <a:off x="16270986" y="10150673"/>
            <a:ext cx="35560" cy="0"/>
          </a:xfrm>
          <a:custGeom>
            <a:avLst/>
            <a:gdLst/>
            <a:ahLst/>
            <a:cxnLst/>
            <a:rect l="l" t="t" r="r" b="b"/>
            <a:pathLst>
              <a:path w="35559">
                <a:moveTo>
                  <a:pt x="0" y="0"/>
                </a:moveTo>
                <a:lnTo>
                  <a:pt x="3507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06" name="bg object 12106"/>
          <p:cNvSpPr/>
          <p:nvPr/>
        </p:nvSpPr>
        <p:spPr>
          <a:xfrm>
            <a:off x="16270986" y="9441652"/>
            <a:ext cx="34290" cy="0"/>
          </a:xfrm>
          <a:custGeom>
            <a:avLst/>
            <a:gdLst/>
            <a:ahLst/>
            <a:cxnLst/>
            <a:rect l="l" t="t" r="r" b="b"/>
            <a:pathLst>
              <a:path w="34290">
                <a:moveTo>
                  <a:pt x="0" y="0"/>
                </a:moveTo>
                <a:lnTo>
                  <a:pt x="3405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07" name="bg object 12107"/>
          <p:cNvSpPr/>
          <p:nvPr/>
        </p:nvSpPr>
        <p:spPr>
          <a:xfrm>
            <a:off x="16305044" y="9429422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22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08" name="bg object 12108"/>
          <p:cNvSpPr/>
          <p:nvPr/>
        </p:nvSpPr>
        <p:spPr>
          <a:xfrm>
            <a:off x="16270986" y="9429427"/>
            <a:ext cx="34290" cy="0"/>
          </a:xfrm>
          <a:custGeom>
            <a:avLst/>
            <a:gdLst/>
            <a:ahLst/>
            <a:cxnLst/>
            <a:rect l="l" t="t" r="r" b="b"/>
            <a:pathLst>
              <a:path w="34290">
                <a:moveTo>
                  <a:pt x="0" y="0"/>
                </a:moveTo>
                <a:lnTo>
                  <a:pt x="340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09" name="bg object 12109"/>
          <p:cNvSpPr/>
          <p:nvPr/>
        </p:nvSpPr>
        <p:spPr>
          <a:xfrm>
            <a:off x="15098319" y="8819622"/>
            <a:ext cx="28575" cy="0"/>
          </a:xfrm>
          <a:custGeom>
            <a:avLst/>
            <a:gdLst/>
            <a:ahLst/>
            <a:cxnLst/>
            <a:rect l="l" t="t" r="r" b="b"/>
            <a:pathLst>
              <a:path w="28575">
                <a:moveTo>
                  <a:pt x="0" y="0"/>
                </a:moveTo>
                <a:lnTo>
                  <a:pt x="281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10" name="bg object 12110"/>
          <p:cNvSpPr/>
          <p:nvPr/>
        </p:nvSpPr>
        <p:spPr>
          <a:xfrm>
            <a:off x="15098315" y="8819622"/>
            <a:ext cx="0" cy="25400"/>
          </a:xfrm>
          <a:custGeom>
            <a:avLst/>
            <a:gdLst/>
            <a:ahLst/>
            <a:cxnLst/>
            <a:rect l="l" t="t" r="r" b="b"/>
            <a:pathLst>
              <a:path h="25400">
                <a:moveTo>
                  <a:pt x="0" y="0"/>
                </a:moveTo>
                <a:lnTo>
                  <a:pt x="0" y="249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11" name="bg object 12111"/>
          <p:cNvSpPr/>
          <p:nvPr/>
        </p:nvSpPr>
        <p:spPr>
          <a:xfrm>
            <a:off x="15098315" y="8844613"/>
            <a:ext cx="28575" cy="0"/>
          </a:xfrm>
          <a:custGeom>
            <a:avLst/>
            <a:gdLst/>
            <a:ahLst/>
            <a:cxnLst/>
            <a:rect l="l" t="t" r="r" b="b"/>
            <a:pathLst>
              <a:path w="28575">
                <a:moveTo>
                  <a:pt x="0" y="0"/>
                </a:moveTo>
                <a:lnTo>
                  <a:pt x="281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12" name="bg object 12112"/>
          <p:cNvSpPr/>
          <p:nvPr/>
        </p:nvSpPr>
        <p:spPr>
          <a:xfrm>
            <a:off x="15097537" y="10159820"/>
            <a:ext cx="29209" cy="25400"/>
          </a:xfrm>
          <a:custGeom>
            <a:avLst/>
            <a:gdLst/>
            <a:ahLst/>
            <a:cxnLst/>
            <a:rect l="l" t="t" r="r" b="b"/>
            <a:pathLst>
              <a:path w="29209" h="25400">
                <a:moveTo>
                  <a:pt x="0" y="24956"/>
                </a:moveTo>
                <a:lnTo>
                  <a:pt x="28925" y="24956"/>
                </a:lnTo>
              </a:path>
              <a:path w="29209" h="25400">
                <a:moveTo>
                  <a:pt x="1" y="0"/>
                </a:moveTo>
                <a:lnTo>
                  <a:pt x="289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13" name="bg object 12113"/>
          <p:cNvSpPr/>
          <p:nvPr/>
        </p:nvSpPr>
        <p:spPr>
          <a:xfrm>
            <a:off x="15097537" y="10159820"/>
            <a:ext cx="0" cy="25400"/>
          </a:xfrm>
          <a:custGeom>
            <a:avLst/>
            <a:gdLst/>
            <a:ahLst/>
            <a:cxnLst/>
            <a:rect l="l" t="t" r="r" b="b"/>
            <a:pathLst>
              <a:path h="25400">
                <a:moveTo>
                  <a:pt x="0" y="0"/>
                </a:moveTo>
                <a:lnTo>
                  <a:pt x="0" y="249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14" name="bg object 12114"/>
          <p:cNvSpPr/>
          <p:nvPr/>
        </p:nvSpPr>
        <p:spPr>
          <a:xfrm>
            <a:off x="15097738" y="9729698"/>
            <a:ext cx="29209" cy="19685"/>
          </a:xfrm>
          <a:custGeom>
            <a:avLst/>
            <a:gdLst/>
            <a:ahLst/>
            <a:cxnLst/>
            <a:rect l="l" t="t" r="r" b="b"/>
            <a:pathLst>
              <a:path w="29209" h="19684">
                <a:moveTo>
                  <a:pt x="0" y="0"/>
                </a:moveTo>
                <a:lnTo>
                  <a:pt x="28723" y="0"/>
                </a:lnTo>
              </a:path>
              <a:path w="29209" h="19684">
                <a:moveTo>
                  <a:pt x="0" y="19172"/>
                </a:moveTo>
                <a:lnTo>
                  <a:pt x="28723" y="191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15" name="bg object 12115"/>
          <p:cNvSpPr/>
          <p:nvPr/>
        </p:nvSpPr>
        <p:spPr>
          <a:xfrm>
            <a:off x="15097738" y="9729694"/>
            <a:ext cx="0" cy="19685"/>
          </a:xfrm>
          <a:custGeom>
            <a:avLst/>
            <a:gdLst/>
            <a:ahLst/>
            <a:cxnLst/>
            <a:rect l="l" t="t" r="r" b="b"/>
            <a:pathLst>
              <a:path h="19684">
                <a:moveTo>
                  <a:pt x="0" y="191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16" name="bg object 12116"/>
          <p:cNvSpPr/>
          <p:nvPr/>
        </p:nvSpPr>
        <p:spPr>
          <a:xfrm>
            <a:off x="14114296" y="10917376"/>
            <a:ext cx="27940" cy="0"/>
          </a:xfrm>
          <a:custGeom>
            <a:avLst/>
            <a:gdLst/>
            <a:ahLst/>
            <a:cxnLst/>
            <a:rect l="l" t="t" r="r" b="b"/>
            <a:pathLst>
              <a:path w="27940">
                <a:moveTo>
                  <a:pt x="0" y="0"/>
                </a:moveTo>
                <a:lnTo>
                  <a:pt x="27660" y="0"/>
                </a:lnTo>
              </a:path>
            </a:pathLst>
          </a:custGeom>
          <a:ln w="633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17" name="bg object 12117"/>
          <p:cNvSpPr/>
          <p:nvPr/>
        </p:nvSpPr>
        <p:spPr>
          <a:xfrm>
            <a:off x="14113664" y="10845441"/>
            <a:ext cx="28575" cy="0"/>
          </a:xfrm>
          <a:custGeom>
            <a:avLst/>
            <a:gdLst/>
            <a:ahLst/>
            <a:cxnLst/>
            <a:rect l="l" t="t" r="r" b="b"/>
            <a:pathLst>
              <a:path w="28575">
                <a:moveTo>
                  <a:pt x="0" y="0"/>
                </a:moveTo>
                <a:lnTo>
                  <a:pt x="2829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18" name="bg object 12118"/>
          <p:cNvSpPr/>
          <p:nvPr/>
        </p:nvSpPr>
        <p:spPr>
          <a:xfrm>
            <a:off x="10342637" y="7602397"/>
            <a:ext cx="0" cy="32384"/>
          </a:xfrm>
          <a:custGeom>
            <a:avLst/>
            <a:gdLst/>
            <a:ahLst/>
            <a:cxnLst/>
            <a:rect l="l" t="t" r="r" b="b"/>
            <a:pathLst>
              <a:path h="32384">
                <a:moveTo>
                  <a:pt x="0" y="0"/>
                </a:moveTo>
                <a:lnTo>
                  <a:pt x="0" y="319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19" name="bg object 12119"/>
          <p:cNvSpPr/>
          <p:nvPr/>
        </p:nvSpPr>
        <p:spPr>
          <a:xfrm>
            <a:off x="10342637" y="7634369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20" name="bg object 12120"/>
          <p:cNvSpPr/>
          <p:nvPr/>
        </p:nvSpPr>
        <p:spPr>
          <a:xfrm>
            <a:off x="10359462" y="7602391"/>
            <a:ext cx="0" cy="32384"/>
          </a:xfrm>
          <a:custGeom>
            <a:avLst/>
            <a:gdLst/>
            <a:ahLst/>
            <a:cxnLst/>
            <a:rect l="l" t="t" r="r" b="b"/>
            <a:pathLst>
              <a:path h="32384">
                <a:moveTo>
                  <a:pt x="0" y="319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21" name="bg object 12121"/>
          <p:cNvSpPr/>
          <p:nvPr/>
        </p:nvSpPr>
        <p:spPr>
          <a:xfrm>
            <a:off x="10342635" y="7602397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22" name="bg object 12122"/>
          <p:cNvSpPr/>
          <p:nvPr/>
        </p:nvSpPr>
        <p:spPr>
          <a:xfrm>
            <a:off x="10347605" y="12904906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23" name="bg object 12123"/>
          <p:cNvSpPr/>
          <p:nvPr/>
        </p:nvSpPr>
        <p:spPr>
          <a:xfrm>
            <a:off x="10347545" y="12900461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63" y="44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24" name="bg object 12124"/>
          <p:cNvSpPr/>
          <p:nvPr/>
        </p:nvSpPr>
        <p:spPr>
          <a:xfrm>
            <a:off x="10342703" y="12900460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38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25" name="bg object 12125"/>
          <p:cNvSpPr/>
          <p:nvPr/>
        </p:nvSpPr>
        <p:spPr>
          <a:xfrm>
            <a:off x="10342413" y="12816325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92" y="8418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26" name="bg object 12126"/>
          <p:cNvSpPr/>
          <p:nvPr/>
        </p:nvSpPr>
        <p:spPr>
          <a:xfrm>
            <a:off x="10342418" y="12816288"/>
            <a:ext cx="45720" cy="635"/>
          </a:xfrm>
          <a:custGeom>
            <a:avLst/>
            <a:gdLst/>
            <a:ahLst/>
            <a:cxnLst/>
            <a:rect l="l" t="t" r="r" b="b"/>
            <a:pathLst>
              <a:path w="45720" h="634">
                <a:moveTo>
                  <a:pt x="0" y="38"/>
                </a:moveTo>
                <a:lnTo>
                  <a:pt x="4538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27" name="bg object 12127"/>
          <p:cNvSpPr/>
          <p:nvPr/>
        </p:nvSpPr>
        <p:spPr>
          <a:xfrm>
            <a:off x="10387802" y="12816292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92" y="841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28" name="bg object 12128"/>
          <p:cNvSpPr/>
          <p:nvPr/>
        </p:nvSpPr>
        <p:spPr>
          <a:xfrm>
            <a:off x="10382945" y="12900480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29" name="bg object 12129"/>
          <p:cNvSpPr/>
          <p:nvPr/>
        </p:nvSpPr>
        <p:spPr>
          <a:xfrm>
            <a:off x="10382402" y="12900477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46" y="0"/>
                </a:moveTo>
                <a:lnTo>
                  <a:pt x="0" y="50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30" name="bg object 12130"/>
          <p:cNvSpPr/>
          <p:nvPr/>
        </p:nvSpPr>
        <p:spPr>
          <a:xfrm>
            <a:off x="10377962" y="12905482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444" y="0"/>
                </a:moveTo>
                <a:lnTo>
                  <a:pt x="0" y="23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31" name="bg object 12131"/>
          <p:cNvSpPr/>
          <p:nvPr/>
        </p:nvSpPr>
        <p:spPr>
          <a:xfrm>
            <a:off x="10350910" y="12907865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70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32" name="bg object 12132"/>
          <p:cNvSpPr/>
          <p:nvPr/>
        </p:nvSpPr>
        <p:spPr>
          <a:xfrm>
            <a:off x="10342417" y="1279950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33" name="bg object 12133"/>
          <p:cNvSpPr/>
          <p:nvPr/>
        </p:nvSpPr>
        <p:spPr>
          <a:xfrm>
            <a:off x="10342418" y="1279950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34" name="bg object 12134"/>
          <p:cNvSpPr/>
          <p:nvPr/>
        </p:nvSpPr>
        <p:spPr>
          <a:xfrm>
            <a:off x="10342418" y="1281632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35" name="bg object 12135"/>
          <p:cNvSpPr/>
          <p:nvPr/>
        </p:nvSpPr>
        <p:spPr>
          <a:xfrm>
            <a:off x="10361441" y="1279949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36" name="bg object 12136"/>
          <p:cNvSpPr/>
          <p:nvPr/>
        </p:nvSpPr>
        <p:spPr>
          <a:xfrm>
            <a:off x="10347605" y="12904906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37" name="bg object 12137"/>
          <p:cNvSpPr/>
          <p:nvPr/>
        </p:nvSpPr>
        <p:spPr>
          <a:xfrm>
            <a:off x="10347545" y="12900461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63" y="44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38" name="bg object 12138"/>
          <p:cNvSpPr/>
          <p:nvPr/>
        </p:nvSpPr>
        <p:spPr>
          <a:xfrm>
            <a:off x="10342703" y="12900460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38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39" name="bg object 12139"/>
          <p:cNvSpPr/>
          <p:nvPr/>
        </p:nvSpPr>
        <p:spPr>
          <a:xfrm>
            <a:off x="10342413" y="12816325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92" y="8418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40" name="bg object 12140"/>
          <p:cNvSpPr/>
          <p:nvPr/>
        </p:nvSpPr>
        <p:spPr>
          <a:xfrm>
            <a:off x="10342418" y="12816288"/>
            <a:ext cx="45720" cy="635"/>
          </a:xfrm>
          <a:custGeom>
            <a:avLst/>
            <a:gdLst/>
            <a:ahLst/>
            <a:cxnLst/>
            <a:rect l="l" t="t" r="r" b="b"/>
            <a:pathLst>
              <a:path w="45720" h="634">
                <a:moveTo>
                  <a:pt x="0" y="38"/>
                </a:moveTo>
                <a:lnTo>
                  <a:pt x="4538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41" name="bg object 12141"/>
          <p:cNvSpPr/>
          <p:nvPr/>
        </p:nvSpPr>
        <p:spPr>
          <a:xfrm>
            <a:off x="10387802" y="12816292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92" y="841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42" name="bg object 12142"/>
          <p:cNvSpPr/>
          <p:nvPr/>
        </p:nvSpPr>
        <p:spPr>
          <a:xfrm>
            <a:off x="10382945" y="12900480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43" name="bg object 12143"/>
          <p:cNvSpPr/>
          <p:nvPr/>
        </p:nvSpPr>
        <p:spPr>
          <a:xfrm>
            <a:off x="10382402" y="12900477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46" y="0"/>
                </a:moveTo>
                <a:lnTo>
                  <a:pt x="0" y="50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44" name="bg object 12144"/>
          <p:cNvSpPr/>
          <p:nvPr/>
        </p:nvSpPr>
        <p:spPr>
          <a:xfrm>
            <a:off x="10377962" y="12905482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444" y="0"/>
                </a:moveTo>
                <a:lnTo>
                  <a:pt x="0" y="23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45" name="bg object 12145"/>
          <p:cNvSpPr/>
          <p:nvPr/>
        </p:nvSpPr>
        <p:spPr>
          <a:xfrm>
            <a:off x="10350910" y="12907865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70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46" name="bg object 12146"/>
          <p:cNvSpPr/>
          <p:nvPr/>
        </p:nvSpPr>
        <p:spPr>
          <a:xfrm>
            <a:off x="4044772" y="7093346"/>
            <a:ext cx="46990" cy="24130"/>
          </a:xfrm>
          <a:custGeom>
            <a:avLst/>
            <a:gdLst/>
            <a:ahLst/>
            <a:cxnLst/>
            <a:rect l="l" t="t" r="r" b="b"/>
            <a:pathLst>
              <a:path w="46989" h="24129">
                <a:moveTo>
                  <a:pt x="46531" y="0"/>
                </a:moveTo>
                <a:lnTo>
                  <a:pt x="0" y="235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47" name="bg object 12147"/>
          <p:cNvSpPr/>
          <p:nvPr/>
        </p:nvSpPr>
        <p:spPr>
          <a:xfrm>
            <a:off x="4044008" y="7115406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761" y="15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48" name="bg object 12148"/>
          <p:cNvSpPr/>
          <p:nvPr/>
        </p:nvSpPr>
        <p:spPr>
          <a:xfrm>
            <a:off x="4041012" y="7115412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2997" y="0"/>
                </a:moveTo>
                <a:lnTo>
                  <a:pt x="0" y="15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49" name="bg object 12149"/>
          <p:cNvSpPr/>
          <p:nvPr/>
        </p:nvSpPr>
        <p:spPr>
          <a:xfrm>
            <a:off x="4036291" y="7115803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724" y="1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50" name="bg object 12150"/>
          <p:cNvSpPr/>
          <p:nvPr/>
        </p:nvSpPr>
        <p:spPr>
          <a:xfrm>
            <a:off x="4031599" y="7115801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698" y="0"/>
                </a:moveTo>
                <a:lnTo>
                  <a:pt x="0" y="11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51" name="bg object 12151"/>
          <p:cNvSpPr/>
          <p:nvPr/>
        </p:nvSpPr>
        <p:spPr>
          <a:xfrm>
            <a:off x="4030074" y="7113987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523" y="299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52" name="bg object 12152"/>
          <p:cNvSpPr/>
          <p:nvPr/>
        </p:nvSpPr>
        <p:spPr>
          <a:xfrm>
            <a:off x="4028590" y="7113992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485" y="0"/>
                </a:moveTo>
                <a:lnTo>
                  <a:pt x="0" y="7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53" name="bg object 12153"/>
          <p:cNvSpPr/>
          <p:nvPr/>
        </p:nvSpPr>
        <p:spPr>
          <a:xfrm>
            <a:off x="4014136" y="7086229"/>
            <a:ext cx="14604" cy="28575"/>
          </a:xfrm>
          <a:custGeom>
            <a:avLst/>
            <a:gdLst/>
            <a:ahLst/>
            <a:cxnLst/>
            <a:rect l="l" t="t" r="r" b="b"/>
            <a:pathLst>
              <a:path w="14604" h="28575">
                <a:moveTo>
                  <a:pt x="14452" y="28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54" name="bg object 12154"/>
          <p:cNvSpPr/>
          <p:nvPr/>
        </p:nvSpPr>
        <p:spPr>
          <a:xfrm>
            <a:off x="4014129" y="7085466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761"/>
                </a:moveTo>
                <a:lnTo>
                  <a:pt x="15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55" name="bg object 12155"/>
          <p:cNvSpPr/>
          <p:nvPr/>
        </p:nvSpPr>
        <p:spPr>
          <a:xfrm>
            <a:off x="4014111" y="7082470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523" y="299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56" name="bg object 12156"/>
          <p:cNvSpPr/>
          <p:nvPr/>
        </p:nvSpPr>
        <p:spPr>
          <a:xfrm>
            <a:off x="4014114" y="7079377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3098"/>
                </a:moveTo>
                <a:lnTo>
                  <a:pt x="37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57" name="bg object 12157"/>
          <p:cNvSpPr/>
          <p:nvPr/>
        </p:nvSpPr>
        <p:spPr>
          <a:xfrm>
            <a:off x="4017850" y="7074910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0" y="4470"/>
                </a:moveTo>
                <a:lnTo>
                  <a:pt x="18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58" name="bg object 12158"/>
          <p:cNvSpPr/>
          <p:nvPr/>
        </p:nvSpPr>
        <p:spPr>
          <a:xfrm>
            <a:off x="4019711" y="7073393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523"/>
                </a:moveTo>
                <a:lnTo>
                  <a:pt x="30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59" name="bg object 12159"/>
          <p:cNvSpPr/>
          <p:nvPr/>
        </p:nvSpPr>
        <p:spPr>
          <a:xfrm>
            <a:off x="4021959" y="7071885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761" y="15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60" name="bg object 12160"/>
          <p:cNvSpPr/>
          <p:nvPr/>
        </p:nvSpPr>
        <p:spPr>
          <a:xfrm>
            <a:off x="4021960" y="7048320"/>
            <a:ext cx="46990" cy="24130"/>
          </a:xfrm>
          <a:custGeom>
            <a:avLst/>
            <a:gdLst/>
            <a:ahLst/>
            <a:cxnLst/>
            <a:rect l="l" t="t" r="r" b="b"/>
            <a:pathLst>
              <a:path w="46989" h="24129">
                <a:moveTo>
                  <a:pt x="0" y="23570"/>
                </a:moveTo>
                <a:lnTo>
                  <a:pt x="465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61" name="bg object 12161"/>
          <p:cNvSpPr/>
          <p:nvPr/>
        </p:nvSpPr>
        <p:spPr>
          <a:xfrm>
            <a:off x="4068476" y="7048321"/>
            <a:ext cx="22860" cy="45085"/>
          </a:xfrm>
          <a:custGeom>
            <a:avLst/>
            <a:gdLst/>
            <a:ahLst/>
            <a:cxnLst/>
            <a:rect l="l" t="t" r="r" b="b"/>
            <a:pathLst>
              <a:path w="22860" h="45084">
                <a:moveTo>
                  <a:pt x="0" y="0"/>
                </a:moveTo>
                <a:lnTo>
                  <a:pt x="22834" y="450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62" name="bg object 12162"/>
          <p:cNvSpPr/>
          <p:nvPr/>
        </p:nvSpPr>
        <p:spPr>
          <a:xfrm>
            <a:off x="4055097" y="7093346"/>
            <a:ext cx="36830" cy="18415"/>
          </a:xfrm>
          <a:custGeom>
            <a:avLst/>
            <a:gdLst/>
            <a:ahLst/>
            <a:cxnLst/>
            <a:rect l="l" t="t" r="r" b="b"/>
            <a:pathLst>
              <a:path w="36829" h="18415">
                <a:moveTo>
                  <a:pt x="36206" y="0"/>
                </a:moveTo>
                <a:lnTo>
                  <a:pt x="0" y="183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63" name="bg object 12163"/>
          <p:cNvSpPr/>
          <p:nvPr/>
        </p:nvSpPr>
        <p:spPr>
          <a:xfrm>
            <a:off x="4103664" y="7074951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64" name="bg object 12164"/>
          <p:cNvSpPr/>
          <p:nvPr/>
        </p:nvSpPr>
        <p:spPr>
          <a:xfrm>
            <a:off x="4097489" y="709182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65" name="bg object 12165"/>
          <p:cNvSpPr/>
          <p:nvPr/>
        </p:nvSpPr>
        <p:spPr>
          <a:xfrm>
            <a:off x="4088730" y="7082708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66" name="bg object 12166"/>
          <p:cNvSpPr/>
          <p:nvPr/>
        </p:nvSpPr>
        <p:spPr>
          <a:xfrm>
            <a:off x="4088735" y="7074952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59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67" name="bg object 12167"/>
          <p:cNvSpPr/>
          <p:nvPr/>
        </p:nvSpPr>
        <p:spPr>
          <a:xfrm>
            <a:off x="4097476" y="7068729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68" name="bg object 12168"/>
          <p:cNvSpPr/>
          <p:nvPr/>
        </p:nvSpPr>
        <p:spPr>
          <a:xfrm>
            <a:off x="4091300" y="7085603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69" name="bg object 12169"/>
          <p:cNvSpPr/>
          <p:nvPr/>
        </p:nvSpPr>
        <p:spPr>
          <a:xfrm>
            <a:off x="4082541" y="7076468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70" name="bg object 12170"/>
          <p:cNvSpPr/>
          <p:nvPr/>
        </p:nvSpPr>
        <p:spPr>
          <a:xfrm>
            <a:off x="4082545" y="706872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71" name="bg object 12171"/>
          <p:cNvSpPr/>
          <p:nvPr/>
        </p:nvSpPr>
        <p:spPr>
          <a:xfrm>
            <a:off x="7833825" y="12968068"/>
            <a:ext cx="19050" cy="3810"/>
          </a:xfrm>
          <a:custGeom>
            <a:avLst/>
            <a:gdLst/>
            <a:ahLst/>
            <a:cxnLst/>
            <a:rect l="l" t="t" r="r" b="b"/>
            <a:pathLst>
              <a:path w="19050" h="3809">
                <a:moveTo>
                  <a:pt x="18732" y="0"/>
                </a:moveTo>
                <a:lnTo>
                  <a:pt x="0" y="32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72" name="bg object 12172"/>
          <p:cNvSpPr/>
          <p:nvPr/>
        </p:nvSpPr>
        <p:spPr>
          <a:xfrm>
            <a:off x="7833822" y="12971355"/>
            <a:ext cx="3175" cy="17145"/>
          </a:xfrm>
          <a:custGeom>
            <a:avLst/>
            <a:gdLst/>
            <a:ahLst/>
            <a:cxnLst/>
            <a:rect l="l" t="t" r="r" b="b"/>
            <a:pathLst>
              <a:path w="3175" h="17145">
                <a:moveTo>
                  <a:pt x="0" y="0"/>
                </a:moveTo>
                <a:lnTo>
                  <a:pt x="2870" y="166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73" name="bg object 12173"/>
          <p:cNvSpPr/>
          <p:nvPr/>
        </p:nvSpPr>
        <p:spPr>
          <a:xfrm>
            <a:off x="7836697" y="12984769"/>
            <a:ext cx="19050" cy="3810"/>
          </a:xfrm>
          <a:custGeom>
            <a:avLst/>
            <a:gdLst/>
            <a:ahLst/>
            <a:cxnLst/>
            <a:rect l="l" t="t" r="r" b="b"/>
            <a:pathLst>
              <a:path w="19050" h="3809">
                <a:moveTo>
                  <a:pt x="0" y="3276"/>
                </a:moveTo>
                <a:lnTo>
                  <a:pt x="187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74" name="bg object 12174"/>
          <p:cNvSpPr/>
          <p:nvPr/>
        </p:nvSpPr>
        <p:spPr>
          <a:xfrm>
            <a:off x="7852560" y="12968063"/>
            <a:ext cx="3175" cy="17145"/>
          </a:xfrm>
          <a:custGeom>
            <a:avLst/>
            <a:gdLst/>
            <a:ahLst/>
            <a:cxnLst/>
            <a:rect l="l" t="t" r="r" b="b"/>
            <a:pathLst>
              <a:path w="3175" h="17145">
                <a:moveTo>
                  <a:pt x="2870" y="167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75" name="bg object 12175"/>
          <p:cNvSpPr/>
          <p:nvPr/>
        </p:nvSpPr>
        <p:spPr>
          <a:xfrm>
            <a:off x="7043175" y="12979733"/>
            <a:ext cx="1905" cy="4445"/>
          </a:xfrm>
          <a:custGeom>
            <a:avLst/>
            <a:gdLst/>
            <a:ahLst/>
            <a:cxnLst/>
            <a:rect l="l" t="t" r="r" b="b"/>
            <a:pathLst>
              <a:path w="1904" h="4445">
                <a:moveTo>
                  <a:pt x="1650" y="41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76" name="bg object 12176"/>
          <p:cNvSpPr/>
          <p:nvPr/>
        </p:nvSpPr>
        <p:spPr>
          <a:xfrm>
            <a:off x="7043169" y="12975695"/>
            <a:ext cx="1905" cy="4445"/>
          </a:xfrm>
          <a:custGeom>
            <a:avLst/>
            <a:gdLst/>
            <a:ahLst/>
            <a:cxnLst/>
            <a:rect l="l" t="t" r="r" b="b"/>
            <a:pathLst>
              <a:path w="1904" h="4445">
                <a:moveTo>
                  <a:pt x="0" y="4038"/>
                </a:moveTo>
                <a:lnTo>
                  <a:pt x="18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77" name="bg object 12177"/>
          <p:cNvSpPr/>
          <p:nvPr/>
        </p:nvSpPr>
        <p:spPr>
          <a:xfrm>
            <a:off x="7040703" y="12973603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343" y="20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78" name="bg object 12178"/>
          <p:cNvSpPr/>
          <p:nvPr/>
        </p:nvSpPr>
        <p:spPr>
          <a:xfrm>
            <a:off x="7040701" y="12897290"/>
            <a:ext cx="36830" cy="76835"/>
          </a:xfrm>
          <a:custGeom>
            <a:avLst/>
            <a:gdLst/>
            <a:ahLst/>
            <a:cxnLst/>
            <a:rect l="l" t="t" r="r" b="b"/>
            <a:pathLst>
              <a:path w="36829" h="76834">
                <a:moveTo>
                  <a:pt x="0" y="76312"/>
                </a:moveTo>
                <a:lnTo>
                  <a:pt x="367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79" name="bg object 12179"/>
          <p:cNvSpPr/>
          <p:nvPr/>
        </p:nvSpPr>
        <p:spPr>
          <a:xfrm>
            <a:off x="7077425" y="12897285"/>
            <a:ext cx="41275" cy="20320"/>
          </a:xfrm>
          <a:custGeom>
            <a:avLst/>
            <a:gdLst/>
            <a:ahLst/>
            <a:cxnLst/>
            <a:rect l="l" t="t" r="r" b="b"/>
            <a:pathLst>
              <a:path w="41275" h="20320">
                <a:moveTo>
                  <a:pt x="0" y="0"/>
                </a:moveTo>
                <a:lnTo>
                  <a:pt x="40765" y="200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80" name="bg object 12180"/>
          <p:cNvSpPr/>
          <p:nvPr/>
        </p:nvSpPr>
        <p:spPr>
          <a:xfrm>
            <a:off x="7081462" y="12917332"/>
            <a:ext cx="36830" cy="76835"/>
          </a:xfrm>
          <a:custGeom>
            <a:avLst/>
            <a:gdLst/>
            <a:ahLst/>
            <a:cxnLst/>
            <a:rect l="l" t="t" r="r" b="b"/>
            <a:pathLst>
              <a:path w="36829" h="76834">
                <a:moveTo>
                  <a:pt x="36727" y="0"/>
                </a:moveTo>
                <a:lnTo>
                  <a:pt x="0" y="763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81" name="bg object 12181"/>
          <p:cNvSpPr/>
          <p:nvPr/>
        </p:nvSpPr>
        <p:spPr>
          <a:xfrm>
            <a:off x="7076856" y="1299135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4609" y="22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82" name="bg object 12182"/>
          <p:cNvSpPr/>
          <p:nvPr/>
        </p:nvSpPr>
        <p:spPr>
          <a:xfrm>
            <a:off x="7074183" y="12991350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5">
                <a:moveTo>
                  <a:pt x="2666" y="0"/>
                </a:moveTo>
                <a:lnTo>
                  <a:pt x="0" y="43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83" name="bg object 12183"/>
          <p:cNvSpPr/>
          <p:nvPr/>
        </p:nvSpPr>
        <p:spPr>
          <a:xfrm>
            <a:off x="7069136" y="12995659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5041" y="0"/>
                </a:moveTo>
                <a:lnTo>
                  <a:pt x="0" y="1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84" name="bg object 12184"/>
          <p:cNvSpPr/>
          <p:nvPr/>
        </p:nvSpPr>
        <p:spPr>
          <a:xfrm>
            <a:off x="7044820" y="12983870"/>
            <a:ext cx="24765" cy="12065"/>
          </a:xfrm>
          <a:custGeom>
            <a:avLst/>
            <a:gdLst/>
            <a:ahLst/>
            <a:cxnLst/>
            <a:rect l="l" t="t" r="r" b="b"/>
            <a:pathLst>
              <a:path w="24765" h="12065">
                <a:moveTo>
                  <a:pt x="24319" y="1197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85" name="bg object 12185"/>
          <p:cNvSpPr/>
          <p:nvPr/>
        </p:nvSpPr>
        <p:spPr>
          <a:xfrm>
            <a:off x="7266028" y="12957816"/>
            <a:ext cx="17780" cy="6985"/>
          </a:xfrm>
          <a:custGeom>
            <a:avLst/>
            <a:gdLst/>
            <a:ahLst/>
            <a:cxnLst/>
            <a:rect l="l" t="t" r="r" b="b"/>
            <a:pathLst>
              <a:path w="17779" h="6984">
                <a:moveTo>
                  <a:pt x="17741" y="68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86" name="bg object 12186"/>
          <p:cNvSpPr/>
          <p:nvPr/>
        </p:nvSpPr>
        <p:spPr>
          <a:xfrm>
            <a:off x="7259976" y="12957814"/>
            <a:ext cx="6350" cy="15875"/>
          </a:xfrm>
          <a:custGeom>
            <a:avLst/>
            <a:gdLst/>
            <a:ahLst/>
            <a:cxnLst/>
            <a:rect l="l" t="t" r="r" b="b"/>
            <a:pathLst>
              <a:path w="6350" h="15875">
                <a:moveTo>
                  <a:pt x="6057" y="0"/>
                </a:moveTo>
                <a:lnTo>
                  <a:pt x="0" y="158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87" name="bg object 12187"/>
          <p:cNvSpPr/>
          <p:nvPr/>
        </p:nvSpPr>
        <p:spPr>
          <a:xfrm>
            <a:off x="7259981" y="12973636"/>
            <a:ext cx="17780" cy="6985"/>
          </a:xfrm>
          <a:custGeom>
            <a:avLst/>
            <a:gdLst/>
            <a:ahLst/>
            <a:cxnLst/>
            <a:rect l="l" t="t" r="r" b="b"/>
            <a:pathLst>
              <a:path w="17779" h="6984">
                <a:moveTo>
                  <a:pt x="0" y="0"/>
                </a:moveTo>
                <a:lnTo>
                  <a:pt x="17741" y="68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88" name="bg object 12188"/>
          <p:cNvSpPr/>
          <p:nvPr/>
        </p:nvSpPr>
        <p:spPr>
          <a:xfrm>
            <a:off x="7277717" y="12964706"/>
            <a:ext cx="6350" cy="15875"/>
          </a:xfrm>
          <a:custGeom>
            <a:avLst/>
            <a:gdLst/>
            <a:ahLst/>
            <a:cxnLst/>
            <a:rect l="l" t="t" r="r" b="b"/>
            <a:pathLst>
              <a:path w="6350" h="15875">
                <a:moveTo>
                  <a:pt x="0" y="15811"/>
                </a:moveTo>
                <a:lnTo>
                  <a:pt x="60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89" name="bg object 12189"/>
          <p:cNvSpPr/>
          <p:nvPr/>
        </p:nvSpPr>
        <p:spPr>
          <a:xfrm>
            <a:off x="7288268" y="12964831"/>
            <a:ext cx="19050" cy="3810"/>
          </a:xfrm>
          <a:custGeom>
            <a:avLst/>
            <a:gdLst/>
            <a:ahLst/>
            <a:cxnLst/>
            <a:rect l="l" t="t" r="r" b="b"/>
            <a:pathLst>
              <a:path w="19050" h="3809">
                <a:moveTo>
                  <a:pt x="0" y="0"/>
                </a:moveTo>
                <a:lnTo>
                  <a:pt x="18655" y="3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90" name="bg object 12190"/>
          <p:cNvSpPr/>
          <p:nvPr/>
        </p:nvSpPr>
        <p:spPr>
          <a:xfrm>
            <a:off x="7303616" y="12968595"/>
            <a:ext cx="3810" cy="17145"/>
          </a:xfrm>
          <a:custGeom>
            <a:avLst/>
            <a:gdLst/>
            <a:ahLst/>
            <a:cxnLst/>
            <a:rect l="l" t="t" r="r" b="b"/>
            <a:pathLst>
              <a:path w="3809" h="17145">
                <a:moveTo>
                  <a:pt x="3301" y="0"/>
                </a:moveTo>
                <a:lnTo>
                  <a:pt x="0" y="166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91" name="bg object 12191"/>
          <p:cNvSpPr/>
          <p:nvPr/>
        </p:nvSpPr>
        <p:spPr>
          <a:xfrm>
            <a:off x="7284965" y="12981459"/>
            <a:ext cx="19050" cy="3810"/>
          </a:xfrm>
          <a:custGeom>
            <a:avLst/>
            <a:gdLst/>
            <a:ahLst/>
            <a:cxnLst/>
            <a:rect l="l" t="t" r="r" b="b"/>
            <a:pathLst>
              <a:path w="19050" h="3809">
                <a:moveTo>
                  <a:pt x="18655" y="37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192" name="bg object 12192"/>
          <p:cNvPicPr/>
          <p:nvPr/>
        </p:nvPicPr>
        <p:blipFill>
          <a:blip r:embed="rId289" cstate="print"/>
          <a:stretch>
            <a:fillRect/>
          </a:stretch>
        </p:blipFill>
        <p:spPr>
          <a:xfrm>
            <a:off x="12406883" y="12792132"/>
            <a:ext cx="65575" cy="114592"/>
          </a:xfrm>
          <a:prstGeom prst="rect">
            <a:avLst/>
          </a:prstGeom>
        </p:spPr>
      </p:pic>
      <p:sp>
        <p:nvSpPr>
          <p:cNvPr id="12193" name="bg object 12193"/>
          <p:cNvSpPr/>
          <p:nvPr/>
        </p:nvSpPr>
        <p:spPr>
          <a:xfrm>
            <a:off x="7284971" y="12964830"/>
            <a:ext cx="3810" cy="17145"/>
          </a:xfrm>
          <a:custGeom>
            <a:avLst/>
            <a:gdLst/>
            <a:ahLst/>
            <a:cxnLst/>
            <a:rect l="l" t="t" r="r" b="b"/>
            <a:pathLst>
              <a:path w="3809" h="17145">
                <a:moveTo>
                  <a:pt x="0" y="16623"/>
                </a:moveTo>
                <a:lnTo>
                  <a:pt x="33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94" name="bg object 12194"/>
          <p:cNvSpPr/>
          <p:nvPr/>
        </p:nvSpPr>
        <p:spPr>
          <a:xfrm>
            <a:off x="7297010" y="12963911"/>
            <a:ext cx="19050" cy="3810"/>
          </a:xfrm>
          <a:custGeom>
            <a:avLst/>
            <a:gdLst/>
            <a:ahLst/>
            <a:cxnLst/>
            <a:rect l="l" t="t" r="r" b="b"/>
            <a:pathLst>
              <a:path w="19050" h="3809">
                <a:moveTo>
                  <a:pt x="0" y="0"/>
                </a:moveTo>
                <a:lnTo>
                  <a:pt x="18630" y="3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95" name="bg object 12195"/>
          <p:cNvSpPr/>
          <p:nvPr/>
        </p:nvSpPr>
        <p:spPr>
          <a:xfrm>
            <a:off x="7312340" y="12967659"/>
            <a:ext cx="3810" cy="17145"/>
          </a:xfrm>
          <a:custGeom>
            <a:avLst/>
            <a:gdLst/>
            <a:ahLst/>
            <a:cxnLst/>
            <a:rect l="l" t="t" r="r" b="b"/>
            <a:pathLst>
              <a:path w="3809" h="17145">
                <a:moveTo>
                  <a:pt x="3301" y="0"/>
                </a:moveTo>
                <a:lnTo>
                  <a:pt x="0" y="166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96" name="bg object 12196"/>
          <p:cNvSpPr/>
          <p:nvPr/>
        </p:nvSpPr>
        <p:spPr>
          <a:xfrm>
            <a:off x="7293715" y="12980522"/>
            <a:ext cx="19050" cy="3810"/>
          </a:xfrm>
          <a:custGeom>
            <a:avLst/>
            <a:gdLst/>
            <a:ahLst/>
            <a:cxnLst/>
            <a:rect l="l" t="t" r="r" b="b"/>
            <a:pathLst>
              <a:path w="19050" h="3809">
                <a:moveTo>
                  <a:pt x="18630" y="37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97" name="bg object 12197"/>
          <p:cNvSpPr/>
          <p:nvPr/>
        </p:nvSpPr>
        <p:spPr>
          <a:xfrm>
            <a:off x="7293712" y="12963906"/>
            <a:ext cx="3810" cy="17145"/>
          </a:xfrm>
          <a:custGeom>
            <a:avLst/>
            <a:gdLst/>
            <a:ahLst/>
            <a:cxnLst/>
            <a:rect l="l" t="t" r="r" b="b"/>
            <a:pathLst>
              <a:path w="3809" h="17145">
                <a:moveTo>
                  <a:pt x="0" y="16611"/>
                </a:moveTo>
                <a:lnTo>
                  <a:pt x="33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98" name="bg object 12198"/>
          <p:cNvSpPr/>
          <p:nvPr/>
        </p:nvSpPr>
        <p:spPr>
          <a:xfrm>
            <a:off x="7241151" y="13060978"/>
            <a:ext cx="2540" cy="3810"/>
          </a:xfrm>
          <a:custGeom>
            <a:avLst/>
            <a:gdLst/>
            <a:ahLst/>
            <a:cxnLst/>
            <a:rect l="l" t="t" r="r" b="b"/>
            <a:pathLst>
              <a:path w="2540" h="3809">
                <a:moveTo>
                  <a:pt x="2362" y="37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99" name="bg object 12199"/>
          <p:cNvSpPr/>
          <p:nvPr/>
        </p:nvSpPr>
        <p:spPr>
          <a:xfrm>
            <a:off x="7241144" y="13056644"/>
            <a:ext cx="1270" cy="4445"/>
          </a:xfrm>
          <a:custGeom>
            <a:avLst/>
            <a:gdLst/>
            <a:ahLst/>
            <a:cxnLst/>
            <a:rect l="l" t="t" r="r" b="b"/>
            <a:pathLst>
              <a:path w="1270" h="4444">
                <a:moveTo>
                  <a:pt x="0" y="4330"/>
                </a:moveTo>
                <a:lnTo>
                  <a:pt x="11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00" name="bg object 12200"/>
          <p:cNvSpPr/>
          <p:nvPr/>
        </p:nvSpPr>
        <p:spPr>
          <a:xfrm>
            <a:off x="7237600" y="13055390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69">
                <a:moveTo>
                  <a:pt x="4660" y="12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01" name="bg object 12201"/>
          <p:cNvSpPr/>
          <p:nvPr/>
        </p:nvSpPr>
        <p:spPr>
          <a:xfrm>
            <a:off x="7237593" y="12973640"/>
            <a:ext cx="22860" cy="81915"/>
          </a:xfrm>
          <a:custGeom>
            <a:avLst/>
            <a:gdLst/>
            <a:ahLst/>
            <a:cxnLst/>
            <a:rect l="l" t="t" r="r" b="b"/>
            <a:pathLst>
              <a:path w="22859" h="81915">
                <a:moveTo>
                  <a:pt x="0" y="81747"/>
                </a:moveTo>
                <a:lnTo>
                  <a:pt x="223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02" name="bg object 12202"/>
          <p:cNvSpPr/>
          <p:nvPr/>
        </p:nvSpPr>
        <p:spPr>
          <a:xfrm>
            <a:off x="7259980" y="12973636"/>
            <a:ext cx="43815" cy="12700"/>
          </a:xfrm>
          <a:custGeom>
            <a:avLst/>
            <a:gdLst/>
            <a:ahLst/>
            <a:cxnLst/>
            <a:rect l="l" t="t" r="r" b="b"/>
            <a:pathLst>
              <a:path w="43815" h="12700">
                <a:moveTo>
                  <a:pt x="0" y="0"/>
                </a:moveTo>
                <a:lnTo>
                  <a:pt x="43712" y="122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03" name="bg object 12203"/>
          <p:cNvSpPr/>
          <p:nvPr/>
        </p:nvSpPr>
        <p:spPr>
          <a:xfrm>
            <a:off x="7281299" y="12985916"/>
            <a:ext cx="22860" cy="81915"/>
          </a:xfrm>
          <a:custGeom>
            <a:avLst/>
            <a:gdLst/>
            <a:ahLst/>
            <a:cxnLst/>
            <a:rect l="l" t="t" r="r" b="b"/>
            <a:pathLst>
              <a:path w="22859" h="81915">
                <a:moveTo>
                  <a:pt x="22389" y="0"/>
                </a:moveTo>
                <a:lnTo>
                  <a:pt x="0" y="8174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04" name="bg object 12204"/>
          <p:cNvSpPr/>
          <p:nvPr/>
        </p:nvSpPr>
        <p:spPr>
          <a:xfrm>
            <a:off x="7276349" y="13066258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5">
                <a:moveTo>
                  <a:pt x="4952" y="14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05" name="bg object 12205"/>
          <p:cNvSpPr/>
          <p:nvPr/>
        </p:nvSpPr>
        <p:spPr>
          <a:xfrm>
            <a:off x="7274494" y="13066254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80">
                <a:moveTo>
                  <a:pt x="1854" y="0"/>
                </a:moveTo>
                <a:lnTo>
                  <a:pt x="0" y="47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06" name="bg object 12206"/>
          <p:cNvSpPr/>
          <p:nvPr/>
        </p:nvSpPr>
        <p:spPr>
          <a:xfrm>
            <a:off x="7269572" y="13070972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69">
                <a:moveTo>
                  <a:pt x="4914" y="0"/>
                </a:moveTo>
                <a:lnTo>
                  <a:pt x="0" y="1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07" name="bg object 12207"/>
          <p:cNvSpPr/>
          <p:nvPr/>
        </p:nvSpPr>
        <p:spPr>
          <a:xfrm>
            <a:off x="7243508" y="13064737"/>
            <a:ext cx="26670" cy="7620"/>
          </a:xfrm>
          <a:custGeom>
            <a:avLst/>
            <a:gdLst/>
            <a:ahLst/>
            <a:cxnLst/>
            <a:rect l="l" t="t" r="r" b="b"/>
            <a:pathLst>
              <a:path w="26670" h="7619">
                <a:moveTo>
                  <a:pt x="26059" y="73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08" name="bg object 12208"/>
          <p:cNvSpPr/>
          <p:nvPr/>
        </p:nvSpPr>
        <p:spPr>
          <a:xfrm>
            <a:off x="7673737" y="12998547"/>
            <a:ext cx="19050" cy="3810"/>
          </a:xfrm>
          <a:custGeom>
            <a:avLst/>
            <a:gdLst/>
            <a:ahLst/>
            <a:cxnLst/>
            <a:rect l="l" t="t" r="r" b="b"/>
            <a:pathLst>
              <a:path w="19050" h="3809">
                <a:moveTo>
                  <a:pt x="0" y="3276"/>
                </a:moveTo>
                <a:lnTo>
                  <a:pt x="187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09" name="bg object 12209"/>
          <p:cNvSpPr/>
          <p:nvPr/>
        </p:nvSpPr>
        <p:spPr>
          <a:xfrm>
            <a:off x="7692472" y="12998554"/>
            <a:ext cx="3175" cy="17145"/>
          </a:xfrm>
          <a:custGeom>
            <a:avLst/>
            <a:gdLst/>
            <a:ahLst/>
            <a:cxnLst/>
            <a:rect l="l" t="t" r="r" b="b"/>
            <a:pathLst>
              <a:path w="3175" h="17144">
                <a:moveTo>
                  <a:pt x="0" y="0"/>
                </a:moveTo>
                <a:lnTo>
                  <a:pt x="2870" y="166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10" name="bg object 12210"/>
          <p:cNvSpPr/>
          <p:nvPr/>
        </p:nvSpPr>
        <p:spPr>
          <a:xfrm>
            <a:off x="7676627" y="13015245"/>
            <a:ext cx="19050" cy="3810"/>
          </a:xfrm>
          <a:custGeom>
            <a:avLst/>
            <a:gdLst/>
            <a:ahLst/>
            <a:cxnLst/>
            <a:rect l="l" t="t" r="r" b="b"/>
            <a:pathLst>
              <a:path w="19050" h="3809">
                <a:moveTo>
                  <a:pt x="18719" y="0"/>
                </a:moveTo>
                <a:lnTo>
                  <a:pt x="0" y="32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11" name="bg object 12211"/>
          <p:cNvSpPr/>
          <p:nvPr/>
        </p:nvSpPr>
        <p:spPr>
          <a:xfrm>
            <a:off x="7673732" y="13001828"/>
            <a:ext cx="3175" cy="17145"/>
          </a:xfrm>
          <a:custGeom>
            <a:avLst/>
            <a:gdLst/>
            <a:ahLst/>
            <a:cxnLst/>
            <a:rect l="l" t="t" r="r" b="b"/>
            <a:pathLst>
              <a:path w="3175" h="17144">
                <a:moveTo>
                  <a:pt x="2895" y="166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12" name="bg object 12212"/>
          <p:cNvSpPr/>
          <p:nvPr/>
        </p:nvSpPr>
        <p:spPr>
          <a:xfrm>
            <a:off x="7681549" y="12994499"/>
            <a:ext cx="19050" cy="3810"/>
          </a:xfrm>
          <a:custGeom>
            <a:avLst/>
            <a:gdLst/>
            <a:ahLst/>
            <a:cxnLst/>
            <a:rect l="l" t="t" r="r" b="b"/>
            <a:pathLst>
              <a:path w="19050" h="3809">
                <a:moveTo>
                  <a:pt x="0" y="3289"/>
                </a:moveTo>
                <a:lnTo>
                  <a:pt x="187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13" name="bg object 12213"/>
          <p:cNvSpPr/>
          <p:nvPr/>
        </p:nvSpPr>
        <p:spPr>
          <a:xfrm>
            <a:off x="7700282" y="12994501"/>
            <a:ext cx="3175" cy="17145"/>
          </a:xfrm>
          <a:custGeom>
            <a:avLst/>
            <a:gdLst/>
            <a:ahLst/>
            <a:cxnLst/>
            <a:rect l="l" t="t" r="r" b="b"/>
            <a:pathLst>
              <a:path w="3175" h="17144">
                <a:moveTo>
                  <a:pt x="0" y="0"/>
                </a:moveTo>
                <a:lnTo>
                  <a:pt x="2870" y="166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14" name="bg object 12214"/>
          <p:cNvSpPr/>
          <p:nvPr/>
        </p:nvSpPr>
        <p:spPr>
          <a:xfrm>
            <a:off x="7684438" y="13011191"/>
            <a:ext cx="19050" cy="3810"/>
          </a:xfrm>
          <a:custGeom>
            <a:avLst/>
            <a:gdLst/>
            <a:ahLst/>
            <a:cxnLst/>
            <a:rect l="l" t="t" r="r" b="b"/>
            <a:pathLst>
              <a:path w="19050" h="3809">
                <a:moveTo>
                  <a:pt x="18719" y="0"/>
                </a:moveTo>
                <a:lnTo>
                  <a:pt x="0" y="32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15" name="bg object 12215"/>
          <p:cNvSpPr/>
          <p:nvPr/>
        </p:nvSpPr>
        <p:spPr>
          <a:xfrm>
            <a:off x="7681545" y="12997792"/>
            <a:ext cx="3175" cy="17145"/>
          </a:xfrm>
          <a:custGeom>
            <a:avLst/>
            <a:gdLst/>
            <a:ahLst/>
            <a:cxnLst/>
            <a:rect l="l" t="t" r="r" b="b"/>
            <a:pathLst>
              <a:path w="3175" h="17144">
                <a:moveTo>
                  <a:pt x="2895" y="166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16" name="bg object 12216"/>
          <p:cNvSpPr/>
          <p:nvPr/>
        </p:nvSpPr>
        <p:spPr>
          <a:xfrm>
            <a:off x="7641340" y="12999394"/>
            <a:ext cx="19685" cy="635"/>
          </a:xfrm>
          <a:custGeom>
            <a:avLst/>
            <a:gdLst/>
            <a:ahLst/>
            <a:cxnLst/>
            <a:rect l="l" t="t" r="r" b="b"/>
            <a:pathLst>
              <a:path w="19684" h="634">
                <a:moveTo>
                  <a:pt x="19087" y="2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17" name="bg object 12217"/>
          <p:cNvSpPr/>
          <p:nvPr/>
        </p:nvSpPr>
        <p:spPr>
          <a:xfrm>
            <a:off x="7641142" y="12999390"/>
            <a:ext cx="635" cy="17145"/>
          </a:xfrm>
          <a:custGeom>
            <a:avLst/>
            <a:gdLst/>
            <a:ahLst/>
            <a:cxnLst/>
            <a:rect l="l" t="t" r="r" b="b"/>
            <a:pathLst>
              <a:path w="634" h="17144">
                <a:moveTo>
                  <a:pt x="203" y="0"/>
                </a:moveTo>
                <a:lnTo>
                  <a:pt x="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18" name="bg object 12218"/>
          <p:cNvSpPr/>
          <p:nvPr/>
        </p:nvSpPr>
        <p:spPr>
          <a:xfrm>
            <a:off x="7641142" y="13016271"/>
            <a:ext cx="19685" cy="635"/>
          </a:xfrm>
          <a:custGeom>
            <a:avLst/>
            <a:gdLst/>
            <a:ahLst/>
            <a:cxnLst/>
            <a:rect l="l" t="t" r="r" b="b"/>
            <a:pathLst>
              <a:path w="19684" h="634">
                <a:moveTo>
                  <a:pt x="0" y="0"/>
                </a:moveTo>
                <a:lnTo>
                  <a:pt x="19087" y="2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19" name="bg object 12219"/>
          <p:cNvSpPr/>
          <p:nvPr/>
        </p:nvSpPr>
        <p:spPr>
          <a:xfrm>
            <a:off x="7660225" y="12999613"/>
            <a:ext cx="635" cy="17145"/>
          </a:xfrm>
          <a:custGeom>
            <a:avLst/>
            <a:gdLst/>
            <a:ahLst/>
            <a:cxnLst/>
            <a:rect l="l" t="t" r="r" b="b"/>
            <a:pathLst>
              <a:path w="634" h="17144">
                <a:moveTo>
                  <a:pt x="0" y="16877"/>
                </a:moveTo>
                <a:lnTo>
                  <a:pt x="2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20" name="bg object 12220"/>
          <p:cNvSpPr/>
          <p:nvPr/>
        </p:nvSpPr>
        <p:spPr>
          <a:xfrm>
            <a:off x="7649726" y="13002127"/>
            <a:ext cx="19685" cy="635"/>
          </a:xfrm>
          <a:custGeom>
            <a:avLst/>
            <a:gdLst/>
            <a:ahLst/>
            <a:cxnLst/>
            <a:rect l="l" t="t" r="r" b="b"/>
            <a:pathLst>
              <a:path w="19684" h="634">
                <a:moveTo>
                  <a:pt x="19087" y="2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21" name="bg object 12221"/>
          <p:cNvSpPr/>
          <p:nvPr/>
        </p:nvSpPr>
        <p:spPr>
          <a:xfrm>
            <a:off x="7649529" y="13002122"/>
            <a:ext cx="635" cy="17145"/>
          </a:xfrm>
          <a:custGeom>
            <a:avLst/>
            <a:gdLst/>
            <a:ahLst/>
            <a:cxnLst/>
            <a:rect l="l" t="t" r="r" b="b"/>
            <a:pathLst>
              <a:path w="634" h="17144">
                <a:moveTo>
                  <a:pt x="203" y="0"/>
                </a:moveTo>
                <a:lnTo>
                  <a:pt x="0" y="16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22" name="bg object 12222"/>
          <p:cNvSpPr/>
          <p:nvPr/>
        </p:nvSpPr>
        <p:spPr>
          <a:xfrm>
            <a:off x="7649528" y="13018986"/>
            <a:ext cx="19685" cy="635"/>
          </a:xfrm>
          <a:custGeom>
            <a:avLst/>
            <a:gdLst/>
            <a:ahLst/>
            <a:cxnLst/>
            <a:rect l="l" t="t" r="r" b="b"/>
            <a:pathLst>
              <a:path w="19684" h="634">
                <a:moveTo>
                  <a:pt x="0" y="0"/>
                </a:moveTo>
                <a:lnTo>
                  <a:pt x="19087" y="2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23" name="bg object 12223"/>
          <p:cNvSpPr/>
          <p:nvPr/>
        </p:nvSpPr>
        <p:spPr>
          <a:xfrm>
            <a:off x="7668610" y="13002344"/>
            <a:ext cx="635" cy="17145"/>
          </a:xfrm>
          <a:custGeom>
            <a:avLst/>
            <a:gdLst/>
            <a:ahLst/>
            <a:cxnLst/>
            <a:rect l="l" t="t" r="r" b="b"/>
            <a:pathLst>
              <a:path w="634" h="17144">
                <a:moveTo>
                  <a:pt x="0" y="16877"/>
                </a:moveTo>
                <a:lnTo>
                  <a:pt x="2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24" name="bg object 12224"/>
          <p:cNvSpPr/>
          <p:nvPr/>
        </p:nvSpPr>
        <p:spPr>
          <a:xfrm>
            <a:off x="7663400" y="13109005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581" y="262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25" name="bg object 12225"/>
          <p:cNvSpPr/>
          <p:nvPr/>
        </p:nvSpPr>
        <p:spPr>
          <a:xfrm>
            <a:off x="7662903" y="13104572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4">
                <a:moveTo>
                  <a:pt x="495" y="44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26" name="bg object 12226"/>
          <p:cNvSpPr/>
          <p:nvPr/>
        </p:nvSpPr>
        <p:spPr>
          <a:xfrm>
            <a:off x="7658080" y="13104577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25" y="0"/>
                </a:moveTo>
                <a:lnTo>
                  <a:pt x="0" y="5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27" name="bg object 12227"/>
          <p:cNvSpPr/>
          <p:nvPr/>
        </p:nvSpPr>
        <p:spPr>
          <a:xfrm>
            <a:off x="7649729" y="13021026"/>
            <a:ext cx="8890" cy="84455"/>
          </a:xfrm>
          <a:custGeom>
            <a:avLst/>
            <a:gdLst/>
            <a:ahLst/>
            <a:cxnLst/>
            <a:rect l="l" t="t" r="r" b="b"/>
            <a:pathLst>
              <a:path w="8890" h="84455">
                <a:moveTo>
                  <a:pt x="8356" y="840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28" name="bg object 12228"/>
          <p:cNvSpPr/>
          <p:nvPr/>
        </p:nvSpPr>
        <p:spPr>
          <a:xfrm>
            <a:off x="7649732" y="13016641"/>
            <a:ext cx="45720" cy="4445"/>
          </a:xfrm>
          <a:custGeom>
            <a:avLst/>
            <a:gdLst/>
            <a:ahLst/>
            <a:cxnLst/>
            <a:rect l="l" t="t" r="r" b="b"/>
            <a:pathLst>
              <a:path w="45720" h="4444">
                <a:moveTo>
                  <a:pt x="0" y="4381"/>
                </a:moveTo>
                <a:lnTo>
                  <a:pt x="453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29" name="bg object 12229"/>
          <p:cNvSpPr/>
          <p:nvPr/>
        </p:nvSpPr>
        <p:spPr>
          <a:xfrm>
            <a:off x="7695079" y="13016644"/>
            <a:ext cx="8890" cy="84455"/>
          </a:xfrm>
          <a:custGeom>
            <a:avLst/>
            <a:gdLst/>
            <a:ahLst/>
            <a:cxnLst/>
            <a:rect l="l" t="t" r="r" b="b"/>
            <a:pathLst>
              <a:path w="8890" h="84455">
                <a:moveTo>
                  <a:pt x="0" y="0"/>
                </a:moveTo>
                <a:lnTo>
                  <a:pt x="8356" y="840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30" name="bg object 12230"/>
          <p:cNvSpPr/>
          <p:nvPr/>
        </p:nvSpPr>
        <p:spPr>
          <a:xfrm>
            <a:off x="7698288" y="13100709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0"/>
                </a:moveTo>
                <a:lnTo>
                  <a:pt x="0" y="4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31" name="bg object 12231"/>
          <p:cNvSpPr/>
          <p:nvPr/>
        </p:nvSpPr>
        <p:spPr>
          <a:xfrm>
            <a:off x="7697724" y="13101468"/>
            <a:ext cx="3175" cy="5080"/>
          </a:xfrm>
          <a:custGeom>
            <a:avLst/>
            <a:gdLst/>
            <a:ahLst/>
            <a:cxnLst/>
            <a:rect l="l" t="t" r="r" b="b"/>
            <a:pathLst>
              <a:path w="3175" h="5080">
                <a:moveTo>
                  <a:pt x="2777" y="28"/>
                </a:moveTo>
                <a:lnTo>
                  <a:pt x="-194" y="28"/>
                </a:lnTo>
                <a:lnTo>
                  <a:pt x="-194" y="4574"/>
                </a:lnTo>
                <a:lnTo>
                  <a:pt x="2777" y="4574"/>
                </a:lnTo>
                <a:lnTo>
                  <a:pt x="2777" y="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32" name="bg object 12232"/>
          <p:cNvSpPr/>
          <p:nvPr/>
        </p:nvSpPr>
        <p:spPr>
          <a:xfrm>
            <a:off x="7694814" y="13106519"/>
            <a:ext cx="4445" cy="3175"/>
          </a:xfrm>
          <a:custGeom>
            <a:avLst/>
            <a:gdLst/>
            <a:ahLst/>
            <a:cxnLst/>
            <a:rect l="l" t="t" r="r" b="b"/>
            <a:pathLst>
              <a:path w="4445" h="3175">
                <a:moveTo>
                  <a:pt x="4190" y="0"/>
                </a:moveTo>
                <a:lnTo>
                  <a:pt x="0" y="27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33" name="bg object 12233"/>
          <p:cNvSpPr/>
          <p:nvPr/>
        </p:nvSpPr>
        <p:spPr>
          <a:xfrm>
            <a:off x="7667875" y="13109310"/>
            <a:ext cx="27305" cy="3175"/>
          </a:xfrm>
          <a:custGeom>
            <a:avLst/>
            <a:gdLst/>
            <a:ahLst/>
            <a:cxnLst/>
            <a:rect l="l" t="t" r="r" b="b"/>
            <a:pathLst>
              <a:path w="27304" h="3175">
                <a:moveTo>
                  <a:pt x="26936" y="0"/>
                </a:moveTo>
                <a:lnTo>
                  <a:pt x="0" y="25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34" name="bg object 12234"/>
          <p:cNvSpPr/>
          <p:nvPr/>
        </p:nvSpPr>
        <p:spPr>
          <a:xfrm>
            <a:off x="6584674" y="12305161"/>
            <a:ext cx="5715" cy="18415"/>
          </a:xfrm>
          <a:custGeom>
            <a:avLst/>
            <a:gdLst/>
            <a:ahLst/>
            <a:cxnLst/>
            <a:rect l="l" t="t" r="r" b="b"/>
            <a:pathLst>
              <a:path w="5715" h="18415">
                <a:moveTo>
                  <a:pt x="5511" y="181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35" name="bg object 12235"/>
          <p:cNvSpPr/>
          <p:nvPr/>
        </p:nvSpPr>
        <p:spPr>
          <a:xfrm>
            <a:off x="6568569" y="12305156"/>
            <a:ext cx="16510" cy="5080"/>
          </a:xfrm>
          <a:custGeom>
            <a:avLst/>
            <a:gdLst/>
            <a:ahLst/>
            <a:cxnLst/>
            <a:rect l="l" t="t" r="r" b="b"/>
            <a:pathLst>
              <a:path w="16509" h="5079">
                <a:moveTo>
                  <a:pt x="16103" y="0"/>
                </a:moveTo>
                <a:lnTo>
                  <a:pt x="0" y="48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36" name="bg object 12236"/>
          <p:cNvSpPr/>
          <p:nvPr/>
        </p:nvSpPr>
        <p:spPr>
          <a:xfrm>
            <a:off x="6568576" y="12310029"/>
            <a:ext cx="5715" cy="18415"/>
          </a:xfrm>
          <a:custGeom>
            <a:avLst/>
            <a:gdLst/>
            <a:ahLst/>
            <a:cxnLst/>
            <a:rect l="l" t="t" r="r" b="b"/>
            <a:pathLst>
              <a:path w="5715" h="18415">
                <a:moveTo>
                  <a:pt x="0" y="0"/>
                </a:moveTo>
                <a:lnTo>
                  <a:pt x="5511" y="181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37" name="bg object 12237"/>
          <p:cNvSpPr/>
          <p:nvPr/>
        </p:nvSpPr>
        <p:spPr>
          <a:xfrm>
            <a:off x="6574087" y="12323355"/>
            <a:ext cx="16510" cy="5080"/>
          </a:xfrm>
          <a:custGeom>
            <a:avLst/>
            <a:gdLst/>
            <a:ahLst/>
            <a:cxnLst/>
            <a:rect l="l" t="t" r="r" b="b"/>
            <a:pathLst>
              <a:path w="16509" h="5079">
                <a:moveTo>
                  <a:pt x="0" y="4876"/>
                </a:moveTo>
                <a:lnTo>
                  <a:pt x="161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38" name="bg object 12238"/>
          <p:cNvSpPr/>
          <p:nvPr/>
        </p:nvSpPr>
        <p:spPr>
          <a:xfrm>
            <a:off x="6584590" y="12313940"/>
            <a:ext cx="5715" cy="18415"/>
          </a:xfrm>
          <a:custGeom>
            <a:avLst/>
            <a:gdLst/>
            <a:ahLst/>
            <a:cxnLst/>
            <a:rect l="l" t="t" r="r" b="b"/>
            <a:pathLst>
              <a:path w="5715" h="18415">
                <a:moveTo>
                  <a:pt x="5511" y="181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39" name="bg object 12239"/>
          <p:cNvSpPr/>
          <p:nvPr/>
        </p:nvSpPr>
        <p:spPr>
          <a:xfrm>
            <a:off x="6568485" y="12313937"/>
            <a:ext cx="16510" cy="5080"/>
          </a:xfrm>
          <a:custGeom>
            <a:avLst/>
            <a:gdLst/>
            <a:ahLst/>
            <a:cxnLst/>
            <a:rect l="l" t="t" r="r" b="b"/>
            <a:pathLst>
              <a:path w="16509" h="5079">
                <a:moveTo>
                  <a:pt x="16103" y="0"/>
                </a:moveTo>
                <a:lnTo>
                  <a:pt x="0" y="48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40" name="bg object 12240"/>
          <p:cNvSpPr/>
          <p:nvPr/>
        </p:nvSpPr>
        <p:spPr>
          <a:xfrm>
            <a:off x="6568492" y="12318826"/>
            <a:ext cx="5715" cy="18415"/>
          </a:xfrm>
          <a:custGeom>
            <a:avLst/>
            <a:gdLst/>
            <a:ahLst/>
            <a:cxnLst/>
            <a:rect l="l" t="t" r="r" b="b"/>
            <a:pathLst>
              <a:path w="5715" h="18415">
                <a:moveTo>
                  <a:pt x="0" y="0"/>
                </a:moveTo>
                <a:lnTo>
                  <a:pt x="5511" y="181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41" name="bg object 12241"/>
          <p:cNvSpPr/>
          <p:nvPr/>
        </p:nvSpPr>
        <p:spPr>
          <a:xfrm>
            <a:off x="6574003" y="12332139"/>
            <a:ext cx="16510" cy="5080"/>
          </a:xfrm>
          <a:custGeom>
            <a:avLst/>
            <a:gdLst/>
            <a:ahLst/>
            <a:cxnLst/>
            <a:rect l="l" t="t" r="r" b="b"/>
            <a:pathLst>
              <a:path w="16509" h="5079">
                <a:moveTo>
                  <a:pt x="0" y="4889"/>
                </a:moveTo>
                <a:lnTo>
                  <a:pt x="161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42" name="bg object 12242"/>
          <p:cNvSpPr/>
          <p:nvPr/>
        </p:nvSpPr>
        <p:spPr>
          <a:xfrm>
            <a:off x="6485279" y="12356919"/>
            <a:ext cx="1905" cy="4445"/>
          </a:xfrm>
          <a:custGeom>
            <a:avLst/>
            <a:gdLst/>
            <a:ahLst/>
            <a:cxnLst/>
            <a:rect l="l" t="t" r="r" b="b"/>
            <a:pathLst>
              <a:path w="1904" h="4445">
                <a:moveTo>
                  <a:pt x="0" y="4165"/>
                </a:moveTo>
                <a:lnTo>
                  <a:pt x="15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43" name="bg object 12243"/>
          <p:cNvSpPr/>
          <p:nvPr/>
        </p:nvSpPr>
        <p:spPr>
          <a:xfrm>
            <a:off x="6486800" y="12355209"/>
            <a:ext cx="4445" cy="1905"/>
          </a:xfrm>
          <a:custGeom>
            <a:avLst/>
            <a:gdLst/>
            <a:ahLst/>
            <a:cxnLst/>
            <a:rect l="l" t="t" r="r" b="b"/>
            <a:pathLst>
              <a:path w="4445" h="1904">
                <a:moveTo>
                  <a:pt x="0" y="1714"/>
                </a:moveTo>
                <a:lnTo>
                  <a:pt x="40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44" name="bg object 12244"/>
          <p:cNvSpPr/>
          <p:nvPr/>
        </p:nvSpPr>
        <p:spPr>
          <a:xfrm>
            <a:off x="6489063" y="12350744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1828" y="44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45" name="bg object 12245"/>
          <p:cNvSpPr/>
          <p:nvPr/>
        </p:nvSpPr>
        <p:spPr>
          <a:xfrm>
            <a:off x="6489067" y="12319329"/>
            <a:ext cx="78740" cy="31750"/>
          </a:xfrm>
          <a:custGeom>
            <a:avLst/>
            <a:gdLst/>
            <a:ahLst/>
            <a:cxnLst/>
            <a:rect l="l" t="t" r="r" b="b"/>
            <a:pathLst>
              <a:path w="78740" h="31750">
                <a:moveTo>
                  <a:pt x="0" y="31419"/>
                </a:moveTo>
                <a:lnTo>
                  <a:pt x="781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46" name="bg object 12246"/>
          <p:cNvSpPr/>
          <p:nvPr/>
        </p:nvSpPr>
        <p:spPr>
          <a:xfrm>
            <a:off x="6567189" y="12319333"/>
            <a:ext cx="17145" cy="42545"/>
          </a:xfrm>
          <a:custGeom>
            <a:avLst/>
            <a:gdLst/>
            <a:ahLst/>
            <a:cxnLst/>
            <a:rect l="l" t="t" r="r" b="b"/>
            <a:pathLst>
              <a:path w="17145" h="42545">
                <a:moveTo>
                  <a:pt x="0" y="0"/>
                </a:moveTo>
                <a:lnTo>
                  <a:pt x="16801" y="421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47" name="bg object 12247"/>
          <p:cNvSpPr/>
          <p:nvPr/>
        </p:nvSpPr>
        <p:spPr>
          <a:xfrm>
            <a:off x="6505856" y="12361507"/>
            <a:ext cx="78740" cy="31750"/>
          </a:xfrm>
          <a:custGeom>
            <a:avLst/>
            <a:gdLst/>
            <a:ahLst/>
            <a:cxnLst/>
            <a:rect l="l" t="t" r="r" b="b"/>
            <a:pathLst>
              <a:path w="78740" h="31750">
                <a:moveTo>
                  <a:pt x="78141" y="0"/>
                </a:moveTo>
                <a:lnTo>
                  <a:pt x="0" y="3139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48" name="bg object 12248"/>
          <p:cNvSpPr/>
          <p:nvPr/>
        </p:nvSpPr>
        <p:spPr>
          <a:xfrm>
            <a:off x="6503978" y="12388118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1879" y="47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49" name="bg object 12249"/>
          <p:cNvSpPr/>
          <p:nvPr/>
        </p:nvSpPr>
        <p:spPr>
          <a:xfrm>
            <a:off x="6499130" y="12388118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4851" y="0"/>
                </a:moveTo>
                <a:lnTo>
                  <a:pt x="0" y="13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50" name="bg object 12250"/>
          <p:cNvSpPr/>
          <p:nvPr/>
        </p:nvSpPr>
        <p:spPr>
          <a:xfrm>
            <a:off x="6495266" y="12386224"/>
            <a:ext cx="4445" cy="3810"/>
          </a:xfrm>
          <a:custGeom>
            <a:avLst/>
            <a:gdLst/>
            <a:ahLst/>
            <a:cxnLst/>
            <a:rect l="l" t="t" r="r" b="b"/>
            <a:pathLst>
              <a:path w="4445" h="3809">
                <a:moveTo>
                  <a:pt x="3860" y="32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51" name="bg object 12251"/>
          <p:cNvSpPr/>
          <p:nvPr/>
        </p:nvSpPr>
        <p:spPr>
          <a:xfrm>
            <a:off x="6485277" y="12361091"/>
            <a:ext cx="10160" cy="25400"/>
          </a:xfrm>
          <a:custGeom>
            <a:avLst/>
            <a:gdLst/>
            <a:ahLst/>
            <a:cxnLst/>
            <a:rect l="l" t="t" r="r" b="b"/>
            <a:pathLst>
              <a:path w="10160" h="25400">
                <a:moveTo>
                  <a:pt x="9994" y="251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52" name="bg object 12252"/>
          <p:cNvSpPr/>
          <p:nvPr/>
        </p:nvSpPr>
        <p:spPr>
          <a:xfrm>
            <a:off x="6517356" y="11923833"/>
            <a:ext cx="635" cy="19050"/>
          </a:xfrm>
          <a:custGeom>
            <a:avLst/>
            <a:gdLst/>
            <a:ahLst/>
            <a:cxnLst/>
            <a:rect l="l" t="t" r="r" b="b"/>
            <a:pathLst>
              <a:path w="634" h="19050">
                <a:moveTo>
                  <a:pt x="0" y="19011"/>
                </a:moveTo>
                <a:lnTo>
                  <a:pt x="4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53" name="bg object 12253"/>
          <p:cNvSpPr/>
          <p:nvPr/>
        </p:nvSpPr>
        <p:spPr>
          <a:xfrm>
            <a:off x="6500934" y="11923473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4">
                <a:moveTo>
                  <a:pt x="16827" y="3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54" name="bg object 12254"/>
          <p:cNvSpPr/>
          <p:nvPr/>
        </p:nvSpPr>
        <p:spPr>
          <a:xfrm>
            <a:off x="6500543" y="11923473"/>
            <a:ext cx="635" cy="19050"/>
          </a:xfrm>
          <a:custGeom>
            <a:avLst/>
            <a:gdLst/>
            <a:ahLst/>
            <a:cxnLst/>
            <a:rect l="l" t="t" r="r" b="b"/>
            <a:pathLst>
              <a:path w="635" h="19050">
                <a:moveTo>
                  <a:pt x="393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55" name="bg object 12255"/>
          <p:cNvSpPr/>
          <p:nvPr/>
        </p:nvSpPr>
        <p:spPr>
          <a:xfrm>
            <a:off x="6500548" y="11942488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4">
                <a:moveTo>
                  <a:pt x="0" y="0"/>
                </a:moveTo>
                <a:lnTo>
                  <a:pt x="16814" y="3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56" name="bg object 12256"/>
          <p:cNvSpPr/>
          <p:nvPr/>
        </p:nvSpPr>
        <p:spPr>
          <a:xfrm>
            <a:off x="6514565" y="11932156"/>
            <a:ext cx="635" cy="19050"/>
          </a:xfrm>
          <a:custGeom>
            <a:avLst/>
            <a:gdLst/>
            <a:ahLst/>
            <a:cxnLst/>
            <a:rect l="l" t="t" r="r" b="b"/>
            <a:pathLst>
              <a:path w="634" h="19050">
                <a:moveTo>
                  <a:pt x="0" y="19011"/>
                </a:moveTo>
                <a:lnTo>
                  <a:pt x="4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57" name="bg object 12257"/>
          <p:cNvSpPr/>
          <p:nvPr/>
        </p:nvSpPr>
        <p:spPr>
          <a:xfrm>
            <a:off x="6498144" y="11931797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4">
                <a:moveTo>
                  <a:pt x="16827" y="3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58" name="bg object 12258"/>
          <p:cNvSpPr/>
          <p:nvPr/>
        </p:nvSpPr>
        <p:spPr>
          <a:xfrm>
            <a:off x="6497740" y="11931795"/>
            <a:ext cx="635" cy="19050"/>
          </a:xfrm>
          <a:custGeom>
            <a:avLst/>
            <a:gdLst/>
            <a:ahLst/>
            <a:cxnLst/>
            <a:rect l="l" t="t" r="r" b="b"/>
            <a:pathLst>
              <a:path w="635" h="19050">
                <a:moveTo>
                  <a:pt x="406" y="0"/>
                </a:moveTo>
                <a:lnTo>
                  <a:pt x="0" y="190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59" name="bg object 12259"/>
          <p:cNvSpPr/>
          <p:nvPr/>
        </p:nvSpPr>
        <p:spPr>
          <a:xfrm>
            <a:off x="6497740" y="11950812"/>
            <a:ext cx="17145" cy="635"/>
          </a:xfrm>
          <a:custGeom>
            <a:avLst/>
            <a:gdLst/>
            <a:ahLst/>
            <a:cxnLst/>
            <a:rect l="l" t="t" r="r" b="b"/>
            <a:pathLst>
              <a:path w="17145" h="634">
                <a:moveTo>
                  <a:pt x="0" y="0"/>
                </a:moveTo>
                <a:lnTo>
                  <a:pt x="16827" y="3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60" name="bg object 12260"/>
          <p:cNvSpPr/>
          <p:nvPr/>
        </p:nvSpPr>
        <p:spPr>
          <a:xfrm>
            <a:off x="6534924" y="12149959"/>
            <a:ext cx="5715" cy="18415"/>
          </a:xfrm>
          <a:custGeom>
            <a:avLst/>
            <a:gdLst/>
            <a:ahLst/>
            <a:cxnLst/>
            <a:rect l="l" t="t" r="r" b="b"/>
            <a:pathLst>
              <a:path w="5715" h="18415">
                <a:moveTo>
                  <a:pt x="0" y="0"/>
                </a:moveTo>
                <a:lnTo>
                  <a:pt x="5511" y="181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61" name="bg object 12261"/>
          <p:cNvSpPr/>
          <p:nvPr/>
        </p:nvSpPr>
        <p:spPr>
          <a:xfrm>
            <a:off x="6524335" y="12168162"/>
            <a:ext cx="16510" cy="5080"/>
          </a:xfrm>
          <a:custGeom>
            <a:avLst/>
            <a:gdLst/>
            <a:ahLst/>
            <a:cxnLst/>
            <a:rect l="l" t="t" r="r" b="b"/>
            <a:pathLst>
              <a:path w="16509" h="5079">
                <a:moveTo>
                  <a:pt x="16103" y="0"/>
                </a:moveTo>
                <a:lnTo>
                  <a:pt x="0" y="48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62" name="bg object 12262"/>
          <p:cNvSpPr/>
          <p:nvPr/>
        </p:nvSpPr>
        <p:spPr>
          <a:xfrm>
            <a:off x="6518828" y="12154852"/>
            <a:ext cx="5715" cy="18415"/>
          </a:xfrm>
          <a:custGeom>
            <a:avLst/>
            <a:gdLst/>
            <a:ahLst/>
            <a:cxnLst/>
            <a:rect l="l" t="t" r="r" b="b"/>
            <a:pathLst>
              <a:path w="5715" h="18415">
                <a:moveTo>
                  <a:pt x="5511" y="181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63" name="bg object 12263"/>
          <p:cNvSpPr/>
          <p:nvPr/>
        </p:nvSpPr>
        <p:spPr>
          <a:xfrm>
            <a:off x="6518827" y="12149958"/>
            <a:ext cx="16510" cy="5080"/>
          </a:xfrm>
          <a:custGeom>
            <a:avLst/>
            <a:gdLst/>
            <a:ahLst/>
            <a:cxnLst/>
            <a:rect l="l" t="t" r="r" b="b"/>
            <a:pathLst>
              <a:path w="16509" h="5079">
                <a:moveTo>
                  <a:pt x="0" y="4889"/>
                </a:moveTo>
                <a:lnTo>
                  <a:pt x="161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64" name="bg object 12264"/>
          <p:cNvSpPr/>
          <p:nvPr/>
        </p:nvSpPr>
        <p:spPr>
          <a:xfrm>
            <a:off x="6539879" y="12157233"/>
            <a:ext cx="5715" cy="18415"/>
          </a:xfrm>
          <a:custGeom>
            <a:avLst/>
            <a:gdLst/>
            <a:ahLst/>
            <a:cxnLst/>
            <a:rect l="l" t="t" r="r" b="b"/>
            <a:pathLst>
              <a:path w="5715" h="18415">
                <a:moveTo>
                  <a:pt x="0" y="0"/>
                </a:moveTo>
                <a:lnTo>
                  <a:pt x="5511" y="181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65" name="bg object 12265"/>
          <p:cNvSpPr/>
          <p:nvPr/>
        </p:nvSpPr>
        <p:spPr>
          <a:xfrm>
            <a:off x="6529276" y="12175436"/>
            <a:ext cx="16510" cy="5080"/>
          </a:xfrm>
          <a:custGeom>
            <a:avLst/>
            <a:gdLst/>
            <a:ahLst/>
            <a:cxnLst/>
            <a:rect l="l" t="t" r="r" b="b"/>
            <a:pathLst>
              <a:path w="16509" h="5079">
                <a:moveTo>
                  <a:pt x="16115" y="0"/>
                </a:moveTo>
                <a:lnTo>
                  <a:pt x="0" y="48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66" name="bg object 12266"/>
          <p:cNvSpPr/>
          <p:nvPr/>
        </p:nvSpPr>
        <p:spPr>
          <a:xfrm>
            <a:off x="6523765" y="12162110"/>
            <a:ext cx="5715" cy="18415"/>
          </a:xfrm>
          <a:custGeom>
            <a:avLst/>
            <a:gdLst/>
            <a:ahLst/>
            <a:cxnLst/>
            <a:rect l="l" t="t" r="r" b="b"/>
            <a:pathLst>
              <a:path w="5715" h="18415">
                <a:moveTo>
                  <a:pt x="5511" y="181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67" name="bg object 12267"/>
          <p:cNvSpPr/>
          <p:nvPr/>
        </p:nvSpPr>
        <p:spPr>
          <a:xfrm>
            <a:off x="6523765" y="12157228"/>
            <a:ext cx="16510" cy="5080"/>
          </a:xfrm>
          <a:custGeom>
            <a:avLst/>
            <a:gdLst/>
            <a:ahLst/>
            <a:cxnLst/>
            <a:rect l="l" t="t" r="r" b="b"/>
            <a:pathLst>
              <a:path w="16509" h="5079">
                <a:moveTo>
                  <a:pt x="0" y="4876"/>
                </a:moveTo>
                <a:lnTo>
                  <a:pt x="161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68" name="bg object 12268"/>
          <p:cNvSpPr/>
          <p:nvPr/>
        </p:nvSpPr>
        <p:spPr>
          <a:xfrm>
            <a:off x="6406734" y="11938358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0" y="3352"/>
                </a:moveTo>
                <a:lnTo>
                  <a:pt x="29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69" name="bg object 12269"/>
          <p:cNvSpPr/>
          <p:nvPr/>
        </p:nvSpPr>
        <p:spPr>
          <a:xfrm>
            <a:off x="6409658" y="11938220"/>
            <a:ext cx="4445" cy="635"/>
          </a:xfrm>
          <a:custGeom>
            <a:avLst/>
            <a:gdLst/>
            <a:ahLst/>
            <a:cxnLst/>
            <a:rect l="l" t="t" r="r" b="b"/>
            <a:pathLst>
              <a:path w="4445" h="634">
                <a:moveTo>
                  <a:pt x="0" y="139"/>
                </a:moveTo>
                <a:lnTo>
                  <a:pt x="44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70" name="bg object 12270"/>
          <p:cNvSpPr/>
          <p:nvPr/>
        </p:nvSpPr>
        <p:spPr>
          <a:xfrm>
            <a:off x="6413949" y="11933387"/>
            <a:ext cx="635" cy="5080"/>
          </a:xfrm>
          <a:custGeom>
            <a:avLst/>
            <a:gdLst/>
            <a:ahLst/>
            <a:cxnLst/>
            <a:rect l="l" t="t" r="r" b="b"/>
            <a:pathLst>
              <a:path w="635" h="5079">
                <a:moveTo>
                  <a:pt x="139" y="48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71" name="bg object 12271"/>
          <p:cNvSpPr/>
          <p:nvPr/>
        </p:nvSpPr>
        <p:spPr>
          <a:xfrm>
            <a:off x="6413953" y="11931799"/>
            <a:ext cx="84455" cy="1905"/>
          </a:xfrm>
          <a:custGeom>
            <a:avLst/>
            <a:gdLst/>
            <a:ahLst/>
            <a:cxnLst/>
            <a:rect l="l" t="t" r="r" b="b"/>
            <a:pathLst>
              <a:path w="84454" h="1904">
                <a:moveTo>
                  <a:pt x="0" y="1587"/>
                </a:moveTo>
                <a:lnTo>
                  <a:pt x="841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72" name="bg object 12272"/>
          <p:cNvSpPr/>
          <p:nvPr/>
        </p:nvSpPr>
        <p:spPr>
          <a:xfrm>
            <a:off x="6498147" y="11931795"/>
            <a:ext cx="1270" cy="45720"/>
          </a:xfrm>
          <a:custGeom>
            <a:avLst/>
            <a:gdLst/>
            <a:ahLst/>
            <a:cxnLst/>
            <a:rect l="l" t="t" r="r" b="b"/>
            <a:pathLst>
              <a:path w="1270" h="45720">
                <a:moveTo>
                  <a:pt x="0" y="0"/>
                </a:moveTo>
                <a:lnTo>
                  <a:pt x="723" y="453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73" name="bg object 12273"/>
          <p:cNvSpPr/>
          <p:nvPr/>
        </p:nvSpPr>
        <p:spPr>
          <a:xfrm>
            <a:off x="6414676" y="11977185"/>
            <a:ext cx="84455" cy="1905"/>
          </a:xfrm>
          <a:custGeom>
            <a:avLst/>
            <a:gdLst/>
            <a:ahLst/>
            <a:cxnLst/>
            <a:rect l="l" t="t" r="r" b="b"/>
            <a:pathLst>
              <a:path w="84454" h="1904">
                <a:moveTo>
                  <a:pt x="84198" y="0"/>
                </a:moveTo>
                <a:lnTo>
                  <a:pt x="0" y="16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74" name="bg object 12274"/>
          <p:cNvSpPr/>
          <p:nvPr/>
        </p:nvSpPr>
        <p:spPr>
          <a:xfrm>
            <a:off x="6412992" y="11973707"/>
            <a:ext cx="3175" cy="5715"/>
          </a:xfrm>
          <a:custGeom>
            <a:avLst/>
            <a:gdLst/>
            <a:ahLst/>
            <a:cxnLst/>
            <a:rect l="l" t="t" r="r" b="b"/>
            <a:pathLst>
              <a:path w="3175" h="5715">
                <a:moveTo>
                  <a:pt x="2809" y="56"/>
                </a:moveTo>
                <a:lnTo>
                  <a:pt x="-162" y="56"/>
                </a:lnTo>
                <a:lnTo>
                  <a:pt x="-162" y="5555"/>
                </a:lnTo>
                <a:lnTo>
                  <a:pt x="2809" y="5555"/>
                </a:lnTo>
                <a:lnTo>
                  <a:pt x="2809" y="5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75" name="bg object 12275"/>
          <p:cNvSpPr/>
          <p:nvPr/>
        </p:nvSpPr>
        <p:spPr>
          <a:xfrm>
            <a:off x="6409609" y="11973225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5016" y="4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76" name="bg object 12276"/>
          <p:cNvSpPr/>
          <p:nvPr/>
        </p:nvSpPr>
        <p:spPr>
          <a:xfrm>
            <a:off x="6407155" y="11968811"/>
            <a:ext cx="2540" cy="4445"/>
          </a:xfrm>
          <a:custGeom>
            <a:avLst/>
            <a:gdLst/>
            <a:ahLst/>
            <a:cxnLst/>
            <a:rect l="l" t="t" r="r" b="b"/>
            <a:pathLst>
              <a:path w="2539" h="4445">
                <a:moveTo>
                  <a:pt x="2451" y="44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77" name="bg object 12277"/>
          <p:cNvSpPr/>
          <p:nvPr/>
        </p:nvSpPr>
        <p:spPr>
          <a:xfrm>
            <a:off x="6406736" y="11941767"/>
            <a:ext cx="635" cy="27305"/>
          </a:xfrm>
          <a:custGeom>
            <a:avLst/>
            <a:gdLst/>
            <a:ahLst/>
            <a:cxnLst/>
            <a:rect l="l" t="t" r="r" b="b"/>
            <a:pathLst>
              <a:path w="635" h="27304">
                <a:moveTo>
                  <a:pt x="419" y="270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78" name="bg object 12278"/>
          <p:cNvSpPr/>
          <p:nvPr/>
        </p:nvSpPr>
        <p:spPr>
          <a:xfrm>
            <a:off x="6426777" y="12150904"/>
            <a:ext cx="2540" cy="4445"/>
          </a:xfrm>
          <a:custGeom>
            <a:avLst/>
            <a:gdLst/>
            <a:ahLst/>
            <a:cxnLst/>
            <a:rect l="l" t="t" r="r" b="b"/>
            <a:pathLst>
              <a:path w="2539" h="4445">
                <a:moveTo>
                  <a:pt x="0" y="3822"/>
                </a:moveTo>
                <a:lnTo>
                  <a:pt x="22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79" name="bg object 12279"/>
          <p:cNvSpPr/>
          <p:nvPr/>
        </p:nvSpPr>
        <p:spPr>
          <a:xfrm>
            <a:off x="6429042" y="12149977"/>
            <a:ext cx="4445" cy="1270"/>
          </a:xfrm>
          <a:custGeom>
            <a:avLst/>
            <a:gdLst/>
            <a:ahLst/>
            <a:cxnLst/>
            <a:rect l="l" t="t" r="r" b="b"/>
            <a:pathLst>
              <a:path w="4445" h="1270">
                <a:moveTo>
                  <a:pt x="0" y="927"/>
                </a:moveTo>
                <a:lnTo>
                  <a:pt x="43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80" name="bg object 12280"/>
          <p:cNvSpPr/>
          <p:nvPr/>
        </p:nvSpPr>
        <p:spPr>
          <a:xfrm>
            <a:off x="6432389" y="12145263"/>
            <a:ext cx="1270" cy="5080"/>
          </a:xfrm>
          <a:custGeom>
            <a:avLst/>
            <a:gdLst/>
            <a:ahLst/>
            <a:cxnLst/>
            <a:rect l="l" t="t" r="r" b="b"/>
            <a:pathLst>
              <a:path w="1270" h="5079">
                <a:moveTo>
                  <a:pt x="977" y="47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81" name="bg object 12281"/>
          <p:cNvSpPr/>
          <p:nvPr/>
        </p:nvSpPr>
        <p:spPr>
          <a:xfrm>
            <a:off x="6432388" y="12128685"/>
            <a:ext cx="82550" cy="17145"/>
          </a:xfrm>
          <a:custGeom>
            <a:avLst/>
            <a:gdLst/>
            <a:ahLst/>
            <a:cxnLst/>
            <a:rect l="l" t="t" r="r" b="b"/>
            <a:pathLst>
              <a:path w="82550" h="17145">
                <a:moveTo>
                  <a:pt x="0" y="16573"/>
                </a:moveTo>
                <a:lnTo>
                  <a:pt x="825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82" name="bg object 12282"/>
          <p:cNvSpPr/>
          <p:nvPr/>
        </p:nvSpPr>
        <p:spPr>
          <a:xfrm>
            <a:off x="6514895" y="12128686"/>
            <a:ext cx="8890" cy="45085"/>
          </a:xfrm>
          <a:custGeom>
            <a:avLst/>
            <a:gdLst/>
            <a:ahLst/>
            <a:cxnLst/>
            <a:rect l="l" t="t" r="r" b="b"/>
            <a:pathLst>
              <a:path w="8890" h="45084">
                <a:moveTo>
                  <a:pt x="0" y="0"/>
                </a:moveTo>
                <a:lnTo>
                  <a:pt x="8800" y="445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83" name="bg object 12283"/>
          <p:cNvSpPr/>
          <p:nvPr/>
        </p:nvSpPr>
        <p:spPr>
          <a:xfrm>
            <a:off x="6441190" y="12173211"/>
            <a:ext cx="82550" cy="17145"/>
          </a:xfrm>
          <a:custGeom>
            <a:avLst/>
            <a:gdLst/>
            <a:ahLst/>
            <a:cxnLst/>
            <a:rect l="l" t="t" r="r" b="b"/>
            <a:pathLst>
              <a:path w="82550" h="17145">
                <a:moveTo>
                  <a:pt x="82509" y="0"/>
                </a:moveTo>
                <a:lnTo>
                  <a:pt x="0" y="165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84" name="bg object 12284"/>
          <p:cNvSpPr/>
          <p:nvPr/>
        </p:nvSpPr>
        <p:spPr>
          <a:xfrm>
            <a:off x="6440215" y="12184723"/>
            <a:ext cx="1270" cy="5080"/>
          </a:xfrm>
          <a:custGeom>
            <a:avLst/>
            <a:gdLst/>
            <a:ahLst/>
            <a:cxnLst/>
            <a:rect l="l" t="t" r="r" b="b"/>
            <a:pathLst>
              <a:path w="1270" h="5079">
                <a:moveTo>
                  <a:pt x="977" y="50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85" name="bg object 12285"/>
          <p:cNvSpPr/>
          <p:nvPr/>
        </p:nvSpPr>
        <p:spPr>
          <a:xfrm>
            <a:off x="6435196" y="12184726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5016" y="0"/>
                </a:moveTo>
                <a:lnTo>
                  <a:pt x="0" y="4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86" name="bg object 12286"/>
          <p:cNvSpPr/>
          <p:nvPr/>
        </p:nvSpPr>
        <p:spPr>
          <a:xfrm>
            <a:off x="6432005" y="12181255"/>
            <a:ext cx="3810" cy="4445"/>
          </a:xfrm>
          <a:custGeom>
            <a:avLst/>
            <a:gdLst/>
            <a:ahLst/>
            <a:cxnLst/>
            <a:rect l="l" t="t" r="r" b="b"/>
            <a:pathLst>
              <a:path w="3810" h="4445">
                <a:moveTo>
                  <a:pt x="3187" y="39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87" name="bg object 12287"/>
          <p:cNvSpPr/>
          <p:nvPr/>
        </p:nvSpPr>
        <p:spPr>
          <a:xfrm>
            <a:off x="6426780" y="12154730"/>
            <a:ext cx="5715" cy="26670"/>
          </a:xfrm>
          <a:custGeom>
            <a:avLst/>
            <a:gdLst/>
            <a:ahLst/>
            <a:cxnLst/>
            <a:rect l="l" t="t" r="r" b="b"/>
            <a:pathLst>
              <a:path w="5714" h="26670">
                <a:moveTo>
                  <a:pt x="5219" y="2652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88" name="bg object 12288"/>
          <p:cNvSpPr/>
          <p:nvPr/>
        </p:nvSpPr>
        <p:spPr>
          <a:xfrm>
            <a:off x="6921304" y="12770858"/>
            <a:ext cx="14604" cy="13335"/>
          </a:xfrm>
          <a:custGeom>
            <a:avLst/>
            <a:gdLst/>
            <a:ahLst/>
            <a:cxnLst/>
            <a:rect l="l" t="t" r="r" b="b"/>
            <a:pathLst>
              <a:path w="14604" h="13334">
                <a:moveTo>
                  <a:pt x="14109" y="1273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89" name="bg object 12289"/>
          <p:cNvSpPr/>
          <p:nvPr/>
        </p:nvSpPr>
        <p:spPr>
          <a:xfrm>
            <a:off x="6910049" y="12770863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11251" y="0"/>
                </a:moveTo>
                <a:lnTo>
                  <a:pt x="0" y="124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90" name="bg object 12290"/>
          <p:cNvSpPr/>
          <p:nvPr/>
        </p:nvSpPr>
        <p:spPr>
          <a:xfrm>
            <a:off x="6910044" y="12783359"/>
            <a:ext cx="14604" cy="13335"/>
          </a:xfrm>
          <a:custGeom>
            <a:avLst/>
            <a:gdLst/>
            <a:ahLst/>
            <a:cxnLst/>
            <a:rect l="l" t="t" r="r" b="b"/>
            <a:pathLst>
              <a:path w="14604" h="13334">
                <a:moveTo>
                  <a:pt x="0" y="0"/>
                </a:moveTo>
                <a:lnTo>
                  <a:pt x="14109" y="127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91" name="bg object 12291"/>
          <p:cNvSpPr/>
          <p:nvPr/>
        </p:nvSpPr>
        <p:spPr>
          <a:xfrm>
            <a:off x="6924157" y="12783596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0" y="12496"/>
                </a:moveTo>
                <a:lnTo>
                  <a:pt x="1125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92" name="bg object 12292"/>
          <p:cNvSpPr/>
          <p:nvPr/>
        </p:nvSpPr>
        <p:spPr>
          <a:xfrm>
            <a:off x="6925782" y="12778443"/>
            <a:ext cx="14604" cy="13335"/>
          </a:xfrm>
          <a:custGeom>
            <a:avLst/>
            <a:gdLst/>
            <a:ahLst/>
            <a:cxnLst/>
            <a:rect l="l" t="t" r="r" b="b"/>
            <a:pathLst>
              <a:path w="14604" h="13334">
                <a:moveTo>
                  <a:pt x="14109" y="127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93" name="bg object 12293"/>
          <p:cNvSpPr/>
          <p:nvPr/>
        </p:nvSpPr>
        <p:spPr>
          <a:xfrm>
            <a:off x="6914502" y="1277844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11277" y="0"/>
                </a:moveTo>
                <a:lnTo>
                  <a:pt x="0" y="124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94" name="bg object 12294"/>
          <p:cNvSpPr/>
          <p:nvPr/>
        </p:nvSpPr>
        <p:spPr>
          <a:xfrm>
            <a:off x="6914507" y="12790936"/>
            <a:ext cx="14604" cy="13335"/>
          </a:xfrm>
          <a:custGeom>
            <a:avLst/>
            <a:gdLst/>
            <a:ahLst/>
            <a:cxnLst/>
            <a:rect l="l" t="t" r="r" b="b"/>
            <a:pathLst>
              <a:path w="14604" h="13334">
                <a:moveTo>
                  <a:pt x="0" y="0"/>
                </a:moveTo>
                <a:lnTo>
                  <a:pt x="14122" y="127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95" name="bg object 12295"/>
          <p:cNvSpPr/>
          <p:nvPr/>
        </p:nvSpPr>
        <p:spPr>
          <a:xfrm>
            <a:off x="6928635" y="12791157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0" y="12496"/>
                </a:moveTo>
                <a:lnTo>
                  <a:pt x="1125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96" name="bg object 12296"/>
          <p:cNvSpPr/>
          <p:nvPr/>
        </p:nvSpPr>
        <p:spPr>
          <a:xfrm>
            <a:off x="6943441" y="12794302"/>
            <a:ext cx="16510" cy="10160"/>
          </a:xfrm>
          <a:custGeom>
            <a:avLst/>
            <a:gdLst/>
            <a:ahLst/>
            <a:cxnLst/>
            <a:rect l="l" t="t" r="r" b="b"/>
            <a:pathLst>
              <a:path w="16509" h="10159">
                <a:moveTo>
                  <a:pt x="0" y="0"/>
                </a:moveTo>
                <a:lnTo>
                  <a:pt x="16090" y="101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97" name="bg object 12297"/>
          <p:cNvSpPr/>
          <p:nvPr/>
        </p:nvSpPr>
        <p:spPr>
          <a:xfrm>
            <a:off x="6950577" y="12804414"/>
            <a:ext cx="9525" cy="14604"/>
          </a:xfrm>
          <a:custGeom>
            <a:avLst/>
            <a:gdLst/>
            <a:ahLst/>
            <a:cxnLst/>
            <a:rect l="l" t="t" r="r" b="b"/>
            <a:pathLst>
              <a:path w="9525" h="14604">
                <a:moveTo>
                  <a:pt x="8953" y="0"/>
                </a:moveTo>
                <a:lnTo>
                  <a:pt x="0" y="142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98" name="bg object 12298"/>
          <p:cNvSpPr/>
          <p:nvPr/>
        </p:nvSpPr>
        <p:spPr>
          <a:xfrm>
            <a:off x="6934482" y="12808535"/>
            <a:ext cx="16510" cy="10160"/>
          </a:xfrm>
          <a:custGeom>
            <a:avLst/>
            <a:gdLst/>
            <a:ahLst/>
            <a:cxnLst/>
            <a:rect l="l" t="t" r="r" b="b"/>
            <a:pathLst>
              <a:path w="16509" h="10159">
                <a:moveTo>
                  <a:pt x="16090" y="101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99" name="bg object 12299"/>
          <p:cNvSpPr/>
          <p:nvPr/>
        </p:nvSpPr>
        <p:spPr>
          <a:xfrm>
            <a:off x="6934484" y="12794304"/>
            <a:ext cx="9525" cy="14604"/>
          </a:xfrm>
          <a:custGeom>
            <a:avLst/>
            <a:gdLst/>
            <a:ahLst/>
            <a:cxnLst/>
            <a:rect l="l" t="t" r="r" b="b"/>
            <a:pathLst>
              <a:path w="9525" h="14604">
                <a:moveTo>
                  <a:pt x="0" y="14236"/>
                </a:moveTo>
                <a:lnTo>
                  <a:pt x="89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00" name="bg object 12300"/>
          <p:cNvSpPr/>
          <p:nvPr/>
        </p:nvSpPr>
        <p:spPr>
          <a:xfrm>
            <a:off x="6951924" y="12796534"/>
            <a:ext cx="16510" cy="10160"/>
          </a:xfrm>
          <a:custGeom>
            <a:avLst/>
            <a:gdLst/>
            <a:ahLst/>
            <a:cxnLst/>
            <a:rect l="l" t="t" r="r" b="b"/>
            <a:pathLst>
              <a:path w="16509" h="10159">
                <a:moveTo>
                  <a:pt x="0" y="0"/>
                </a:moveTo>
                <a:lnTo>
                  <a:pt x="16090" y="101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01" name="bg object 12301"/>
          <p:cNvSpPr/>
          <p:nvPr/>
        </p:nvSpPr>
        <p:spPr>
          <a:xfrm>
            <a:off x="6959073" y="12806663"/>
            <a:ext cx="9525" cy="14604"/>
          </a:xfrm>
          <a:custGeom>
            <a:avLst/>
            <a:gdLst/>
            <a:ahLst/>
            <a:cxnLst/>
            <a:rect l="l" t="t" r="r" b="b"/>
            <a:pathLst>
              <a:path w="9525" h="14604">
                <a:moveTo>
                  <a:pt x="8940" y="0"/>
                </a:moveTo>
                <a:lnTo>
                  <a:pt x="0" y="142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02" name="bg object 12302"/>
          <p:cNvSpPr/>
          <p:nvPr/>
        </p:nvSpPr>
        <p:spPr>
          <a:xfrm>
            <a:off x="6942984" y="12810793"/>
            <a:ext cx="16510" cy="10160"/>
          </a:xfrm>
          <a:custGeom>
            <a:avLst/>
            <a:gdLst/>
            <a:ahLst/>
            <a:cxnLst/>
            <a:rect l="l" t="t" r="r" b="b"/>
            <a:pathLst>
              <a:path w="16509" h="10159">
                <a:moveTo>
                  <a:pt x="16090" y="101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03" name="bg object 12303"/>
          <p:cNvSpPr/>
          <p:nvPr/>
        </p:nvSpPr>
        <p:spPr>
          <a:xfrm>
            <a:off x="6942985" y="12796542"/>
            <a:ext cx="9525" cy="14604"/>
          </a:xfrm>
          <a:custGeom>
            <a:avLst/>
            <a:gdLst/>
            <a:ahLst/>
            <a:cxnLst/>
            <a:rect l="l" t="t" r="r" b="b"/>
            <a:pathLst>
              <a:path w="9525" h="14604">
                <a:moveTo>
                  <a:pt x="0" y="14249"/>
                </a:moveTo>
                <a:lnTo>
                  <a:pt x="89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04" name="bg object 12304"/>
          <p:cNvSpPr/>
          <p:nvPr/>
        </p:nvSpPr>
        <p:spPr>
          <a:xfrm>
            <a:off x="7080366" y="12877335"/>
            <a:ext cx="16510" cy="10160"/>
          </a:xfrm>
          <a:custGeom>
            <a:avLst/>
            <a:gdLst/>
            <a:ahLst/>
            <a:cxnLst/>
            <a:rect l="l" t="t" r="r" b="b"/>
            <a:pathLst>
              <a:path w="16509" h="10159">
                <a:moveTo>
                  <a:pt x="16090" y="101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05" name="bg object 12305"/>
          <p:cNvSpPr/>
          <p:nvPr/>
        </p:nvSpPr>
        <p:spPr>
          <a:xfrm>
            <a:off x="7071416" y="12877332"/>
            <a:ext cx="9525" cy="14604"/>
          </a:xfrm>
          <a:custGeom>
            <a:avLst/>
            <a:gdLst/>
            <a:ahLst/>
            <a:cxnLst/>
            <a:rect l="l" t="t" r="r" b="b"/>
            <a:pathLst>
              <a:path w="9525" h="14604">
                <a:moveTo>
                  <a:pt x="8953" y="0"/>
                </a:moveTo>
                <a:lnTo>
                  <a:pt x="0" y="142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06" name="bg object 12306"/>
          <p:cNvSpPr/>
          <p:nvPr/>
        </p:nvSpPr>
        <p:spPr>
          <a:xfrm>
            <a:off x="7071410" y="12891571"/>
            <a:ext cx="16510" cy="10160"/>
          </a:xfrm>
          <a:custGeom>
            <a:avLst/>
            <a:gdLst/>
            <a:ahLst/>
            <a:cxnLst/>
            <a:rect l="l" t="t" r="r" b="b"/>
            <a:pathLst>
              <a:path w="16509" h="10159">
                <a:moveTo>
                  <a:pt x="0" y="0"/>
                </a:moveTo>
                <a:lnTo>
                  <a:pt x="16090" y="101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07" name="bg object 12307"/>
          <p:cNvSpPr/>
          <p:nvPr/>
        </p:nvSpPr>
        <p:spPr>
          <a:xfrm>
            <a:off x="7087500" y="12887446"/>
            <a:ext cx="9525" cy="14604"/>
          </a:xfrm>
          <a:custGeom>
            <a:avLst/>
            <a:gdLst/>
            <a:ahLst/>
            <a:cxnLst/>
            <a:rect l="l" t="t" r="r" b="b"/>
            <a:pathLst>
              <a:path w="9525" h="14604">
                <a:moveTo>
                  <a:pt x="0" y="14236"/>
                </a:moveTo>
                <a:lnTo>
                  <a:pt x="89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08" name="bg object 12308"/>
          <p:cNvSpPr/>
          <p:nvPr/>
        </p:nvSpPr>
        <p:spPr>
          <a:xfrm>
            <a:off x="7086062" y="12884016"/>
            <a:ext cx="16510" cy="10160"/>
          </a:xfrm>
          <a:custGeom>
            <a:avLst/>
            <a:gdLst/>
            <a:ahLst/>
            <a:cxnLst/>
            <a:rect l="l" t="t" r="r" b="b"/>
            <a:pathLst>
              <a:path w="16509" h="10159">
                <a:moveTo>
                  <a:pt x="16090" y="101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09" name="bg object 12309"/>
          <p:cNvSpPr/>
          <p:nvPr/>
        </p:nvSpPr>
        <p:spPr>
          <a:xfrm>
            <a:off x="7077123" y="12884012"/>
            <a:ext cx="9525" cy="14604"/>
          </a:xfrm>
          <a:custGeom>
            <a:avLst/>
            <a:gdLst/>
            <a:ahLst/>
            <a:cxnLst/>
            <a:rect l="l" t="t" r="r" b="b"/>
            <a:pathLst>
              <a:path w="9525" h="14604">
                <a:moveTo>
                  <a:pt x="8940" y="0"/>
                </a:moveTo>
                <a:lnTo>
                  <a:pt x="0" y="142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10" name="bg object 12310"/>
          <p:cNvSpPr/>
          <p:nvPr/>
        </p:nvSpPr>
        <p:spPr>
          <a:xfrm>
            <a:off x="7077123" y="12898250"/>
            <a:ext cx="16510" cy="10160"/>
          </a:xfrm>
          <a:custGeom>
            <a:avLst/>
            <a:gdLst/>
            <a:ahLst/>
            <a:cxnLst/>
            <a:rect l="l" t="t" r="r" b="b"/>
            <a:pathLst>
              <a:path w="16509" h="10159">
                <a:moveTo>
                  <a:pt x="0" y="0"/>
                </a:moveTo>
                <a:lnTo>
                  <a:pt x="16077" y="101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11" name="bg object 12311"/>
          <p:cNvSpPr/>
          <p:nvPr/>
        </p:nvSpPr>
        <p:spPr>
          <a:xfrm>
            <a:off x="7093195" y="12894127"/>
            <a:ext cx="9525" cy="14604"/>
          </a:xfrm>
          <a:custGeom>
            <a:avLst/>
            <a:gdLst/>
            <a:ahLst/>
            <a:cxnLst/>
            <a:rect l="l" t="t" r="r" b="b"/>
            <a:pathLst>
              <a:path w="9525" h="14604">
                <a:moveTo>
                  <a:pt x="0" y="14236"/>
                </a:moveTo>
                <a:lnTo>
                  <a:pt x="89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12" name="bg object 12312"/>
          <p:cNvSpPr/>
          <p:nvPr/>
        </p:nvSpPr>
        <p:spPr>
          <a:xfrm>
            <a:off x="7105990" y="12896797"/>
            <a:ext cx="17780" cy="6985"/>
          </a:xfrm>
          <a:custGeom>
            <a:avLst/>
            <a:gdLst/>
            <a:ahLst/>
            <a:cxnLst/>
            <a:rect l="l" t="t" r="r" b="b"/>
            <a:pathLst>
              <a:path w="17779" h="6984">
                <a:moveTo>
                  <a:pt x="0" y="0"/>
                </a:moveTo>
                <a:lnTo>
                  <a:pt x="17741" y="68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13" name="bg object 12313"/>
          <p:cNvSpPr/>
          <p:nvPr/>
        </p:nvSpPr>
        <p:spPr>
          <a:xfrm>
            <a:off x="7117689" y="12903645"/>
            <a:ext cx="6350" cy="15875"/>
          </a:xfrm>
          <a:custGeom>
            <a:avLst/>
            <a:gdLst/>
            <a:ahLst/>
            <a:cxnLst/>
            <a:rect l="l" t="t" r="r" b="b"/>
            <a:pathLst>
              <a:path w="6350" h="15875">
                <a:moveTo>
                  <a:pt x="6045" y="0"/>
                </a:moveTo>
                <a:lnTo>
                  <a:pt x="0" y="156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14" name="bg object 12314"/>
          <p:cNvSpPr/>
          <p:nvPr/>
        </p:nvSpPr>
        <p:spPr>
          <a:xfrm>
            <a:off x="7099956" y="12912505"/>
            <a:ext cx="17780" cy="6985"/>
          </a:xfrm>
          <a:custGeom>
            <a:avLst/>
            <a:gdLst/>
            <a:ahLst/>
            <a:cxnLst/>
            <a:rect l="l" t="t" r="r" b="b"/>
            <a:pathLst>
              <a:path w="17779" h="6984">
                <a:moveTo>
                  <a:pt x="17728" y="68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15" name="bg object 12315"/>
          <p:cNvSpPr/>
          <p:nvPr/>
        </p:nvSpPr>
        <p:spPr>
          <a:xfrm>
            <a:off x="7099957" y="12896797"/>
            <a:ext cx="6350" cy="15875"/>
          </a:xfrm>
          <a:custGeom>
            <a:avLst/>
            <a:gdLst/>
            <a:ahLst/>
            <a:cxnLst/>
            <a:rect l="l" t="t" r="r" b="b"/>
            <a:pathLst>
              <a:path w="6350" h="15875">
                <a:moveTo>
                  <a:pt x="0" y="15709"/>
                </a:moveTo>
                <a:lnTo>
                  <a:pt x="60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16" name="bg object 12316"/>
          <p:cNvSpPr/>
          <p:nvPr/>
        </p:nvSpPr>
        <p:spPr>
          <a:xfrm>
            <a:off x="7114761" y="12897372"/>
            <a:ext cx="17780" cy="6985"/>
          </a:xfrm>
          <a:custGeom>
            <a:avLst/>
            <a:gdLst/>
            <a:ahLst/>
            <a:cxnLst/>
            <a:rect l="l" t="t" r="r" b="b"/>
            <a:pathLst>
              <a:path w="17779" h="6984">
                <a:moveTo>
                  <a:pt x="0" y="0"/>
                </a:moveTo>
                <a:lnTo>
                  <a:pt x="17728" y="68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17" name="bg object 12317"/>
          <p:cNvSpPr/>
          <p:nvPr/>
        </p:nvSpPr>
        <p:spPr>
          <a:xfrm>
            <a:off x="7126445" y="12904205"/>
            <a:ext cx="6350" cy="15875"/>
          </a:xfrm>
          <a:custGeom>
            <a:avLst/>
            <a:gdLst/>
            <a:ahLst/>
            <a:cxnLst/>
            <a:rect l="l" t="t" r="r" b="b"/>
            <a:pathLst>
              <a:path w="6350" h="15875">
                <a:moveTo>
                  <a:pt x="6045" y="0"/>
                </a:moveTo>
                <a:lnTo>
                  <a:pt x="0" y="157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18" name="bg object 12318"/>
          <p:cNvSpPr/>
          <p:nvPr/>
        </p:nvSpPr>
        <p:spPr>
          <a:xfrm>
            <a:off x="7108709" y="12913069"/>
            <a:ext cx="17780" cy="6985"/>
          </a:xfrm>
          <a:custGeom>
            <a:avLst/>
            <a:gdLst/>
            <a:ahLst/>
            <a:cxnLst/>
            <a:rect l="l" t="t" r="r" b="b"/>
            <a:pathLst>
              <a:path w="17779" h="6984">
                <a:moveTo>
                  <a:pt x="17728" y="684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19" name="bg object 12319"/>
          <p:cNvSpPr/>
          <p:nvPr/>
        </p:nvSpPr>
        <p:spPr>
          <a:xfrm>
            <a:off x="7108709" y="12897368"/>
            <a:ext cx="6350" cy="15875"/>
          </a:xfrm>
          <a:custGeom>
            <a:avLst/>
            <a:gdLst/>
            <a:ahLst/>
            <a:cxnLst/>
            <a:rect l="l" t="t" r="r" b="b"/>
            <a:pathLst>
              <a:path w="6350" h="15875">
                <a:moveTo>
                  <a:pt x="0" y="15696"/>
                </a:moveTo>
                <a:lnTo>
                  <a:pt x="60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20" name="bg object 12320"/>
          <p:cNvSpPr/>
          <p:nvPr/>
        </p:nvSpPr>
        <p:spPr>
          <a:xfrm>
            <a:off x="6864150" y="12865941"/>
            <a:ext cx="1270" cy="4445"/>
          </a:xfrm>
          <a:custGeom>
            <a:avLst/>
            <a:gdLst/>
            <a:ahLst/>
            <a:cxnLst/>
            <a:rect l="l" t="t" r="r" b="b"/>
            <a:pathLst>
              <a:path w="1270" h="4445">
                <a:moveTo>
                  <a:pt x="838" y="434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21" name="bg object 12321"/>
          <p:cNvSpPr/>
          <p:nvPr/>
        </p:nvSpPr>
        <p:spPr>
          <a:xfrm>
            <a:off x="6864144" y="12862356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0" y="3581"/>
                </a:moveTo>
                <a:lnTo>
                  <a:pt x="26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22" name="bg object 12322"/>
          <p:cNvSpPr/>
          <p:nvPr/>
        </p:nvSpPr>
        <p:spPr>
          <a:xfrm>
            <a:off x="6862877" y="12859483"/>
            <a:ext cx="4445" cy="3175"/>
          </a:xfrm>
          <a:custGeom>
            <a:avLst/>
            <a:gdLst/>
            <a:ahLst/>
            <a:cxnLst/>
            <a:rect l="l" t="t" r="r" b="b"/>
            <a:pathLst>
              <a:path w="4445" h="3175">
                <a:moveTo>
                  <a:pt x="3886" y="28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23" name="bg object 12323"/>
          <p:cNvSpPr/>
          <p:nvPr/>
        </p:nvSpPr>
        <p:spPr>
          <a:xfrm>
            <a:off x="6862877" y="12792131"/>
            <a:ext cx="50800" cy="67945"/>
          </a:xfrm>
          <a:custGeom>
            <a:avLst/>
            <a:gdLst/>
            <a:ahLst/>
            <a:cxnLst/>
            <a:rect l="l" t="t" r="r" b="b"/>
            <a:pathLst>
              <a:path w="50800" h="67945">
                <a:moveTo>
                  <a:pt x="0" y="67346"/>
                </a:moveTo>
                <a:lnTo>
                  <a:pt x="505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24" name="bg object 12324"/>
          <p:cNvSpPr/>
          <p:nvPr/>
        </p:nvSpPr>
        <p:spPr>
          <a:xfrm>
            <a:off x="6913392" y="12792126"/>
            <a:ext cx="36830" cy="27940"/>
          </a:xfrm>
          <a:custGeom>
            <a:avLst/>
            <a:gdLst/>
            <a:ahLst/>
            <a:cxnLst/>
            <a:rect l="l" t="t" r="r" b="b"/>
            <a:pathLst>
              <a:path w="36829" h="27940">
                <a:moveTo>
                  <a:pt x="0" y="0"/>
                </a:moveTo>
                <a:lnTo>
                  <a:pt x="36206" y="27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25" name="bg object 12325"/>
          <p:cNvSpPr/>
          <p:nvPr/>
        </p:nvSpPr>
        <p:spPr>
          <a:xfrm>
            <a:off x="6899073" y="12819470"/>
            <a:ext cx="50800" cy="67945"/>
          </a:xfrm>
          <a:custGeom>
            <a:avLst/>
            <a:gdLst/>
            <a:ahLst/>
            <a:cxnLst/>
            <a:rect l="l" t="t" r="r" b="b"/>
            <a:pathLst>
              <a:path w="50800" h="67945">
                <a:moveTo>
                  <a:pt x="50519" y="0"/>
                </a:moveTo>
                <a:lnTo>
                  <a:pt x="0" y="673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26" name="bg object 12326"/>
          <p:cNvSpPr/>
          <p:nvPr/>
        </p:nvSpPr>
        <p:spPr>
          <a:xfrm>
            <a:off x="6894988" y="12883711"/>
            <a:ext cx="4445" cy="3175"/>
          </a:xfrm>
          <a:custGeom>
            <a:avLst/>
            <a:gdLst/>
            <a:ahLst/>
            <a:cxnLst/>
            <a:rect l="l" t="t" r="r" b="b"/>
            <a:pathLst>
              <a:path w="4445" h="3175">
                <a:moveTo>
                  <a:pt x="4089" y="31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27" name="bg object 12327"/>
          <p:cNvSpPr/>
          <p:nvPr/>
        </p:nvSpPr>
        <p:spPr>
          <a:xfrm>
            <a:off x="6891532" y="12883711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3454" y="0"/>
                </a:moveTo>
                <a:lnTo>
                  <a:pt x="0" y="36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28" name="bg object 12328"/>
          <p:cNvSpPr/>
          <p:nvPr/>
        </p:nvSpPr>
        <p:spPr>
          <a:xfrm>
            <a:off x="6886548" y="12886606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990" y="7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29" name="bg object 12329"/>
          <p:cNvSpPr/>
          <p:nvPr/>
        </p:nvSpPr>
        <p:spPr>
          <a:xfrm>
            <a:off x="6864989" y="12870285"/>
            <a:ext cx="21590" cy="16510"/>
          </a:xfrm>
          <a:custGeom>
            <a:avLst/>
            <a:gdLst/>
            <a:ahLst/>
            <a:cxnLst/>
            <a:rect l="l" t="t" r="r" b="b"/>
            <a:pathLst>
              <a:path w="21590" h="16509">
                <a:moveTo>
                  <a:pt x="21564" y="163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30" name="bg object 12330"/>
          <p:cNvSpPr/>
          <p:nvPr/>
        </p:nvSpPr>
        <p:spPr>
          <a:xfrm>
            <a:off x="6798536" y="12663678"/>
            <a:ext cx="14604" cy="13335"/>
          </a:xfrm>
          <a:custGeom>
            <a:avLst/>
            <a:gdLst/>
            <a:ahLst/>
            <a:cxnLst/>
            <a:rect l="l" t="t" r="r" b="b"/>
            <a:pathLst>
              <a:path w="14604" h="13334">
                <a:moveTo>
                  <a:pt x="0" y="0"/>
                </a:moveTo>
                <a:lnTo>
                  <a:pt x="14134" y="127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31" name="bg object 12331"/>
          <p:cNvSpPr/>
          <p:nvPr/>
        </p:nvSpPr>
        <p:spPr>
          <a:xfrm>
            <a:off x="6801389" y="12676412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11277" y="0"/>
                </a:moveTo>
                <a:lnTo>
                  <a:pt x="0" y="124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32" name="bg object 12332"/>
          <p:cNvSpPr/>
          <p:nvPr/>
        </p:nvSpPr>
        <p:spPr>
          <a:xfrm>
            <a:off x="6787283" y="12676170"/>
            <a:ext cx="14604" cy="13335"/>
          </a:xfrm>
          <a:custGeom>
            <a:avLst/>
            <a:gdLst/>
            <a:ahLst/>
            <a:cxnLst/>
            <a:rect l="l" t="t" r="r" b="b"/>
            <a:pathLst>
              <a:path w="14604" h="13334">
                <a:moveTo>
                  <a:pt x="14109" y="1273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33" name="bg object 12333"/>
          <p:cNvSpPr/>
          <p:nvPr/>
        </p:nvSpPr>
        <p:spPr>
          <a:xfrm>
            <a:off x="6787281" y="1266367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0" y="12496"/>
                </a:moveTo>
                <a:lnTo>
                  <a:pt x="1125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34" name="bg object 12334"/>
          <p:cNvSpPr/>
          <p:nvPr/>
        </p:nvSpPr>
        <p:spPr>
          <a:xfrm>
            <a:off x="6806531" y="12667348"/>
            <a:ext cx="14604" cy="13335"/>
          </a:xfrm>
          <a:custGeom>
            <a:avLst/>
            <a:gdLst/>
            <a:ahLst/>
            <a:cxnLst/>
            <a:rect l="l" t="t" r="r" b="b"/>
            <a:pathLst>
              <a:path w="14604" h="13334">
                <a:moveTo>
                  <a:pt x="0" y="0"/>
                </a:moveTo>
                <a:lnTo>
                  <a:pt x="14109" y="127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35" name="bg object 12335"/>
          <p:cNvSpPr/>
          <p:nvPr/>
        </p:nvSpPr>
        <p:spPr>
          <a:xfrm>
            <a:off x="6809364" y="12680082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11277" y="0"/>
                </a:moveTo>
                <a:lnTo>
                  <a:pt x="0" y="124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36" name="bg object 12336"/>
          <p:cNvSpPr/>
          <p:nvPr/>
        </p:nvSpPr>
        <p:spPr>
          <a:xfrm>
            <a:off x="6795260" y="12679841"/>
            <a:ext cx="14604" cy="13335"/>
          </a:xfrm>
          <a:custGeom>
            <a:avLst/>
            <a:gdLst/>
            <a:ahLst/>
            <a:cxnLst/>
            <a:rect l="l" t="t" r="r" b="b"/>
            <a:pathLst>
              <a:path w="14604" h="13334">
                <a:moveTo>
                  <a:pt x="14109" y="1273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37" name="bg object 12337"/>
          <p:cNvSpPr/>
          <p:nvPr/>
        </p:nvSpPr>
        <p:spPr>
          <a:xfrm>
            <a:off x="6795257" y="1266734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0" y="12496"/>
                </a:moveTo>
                <a:lnTo>
                  <a:pt x="112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38" name="bg object 12338"/>
          <p:cNvSpPr/>
          <p:nvPr/>
        </p:nvSpPr>
        <p:spPr>
          <a:xfrm>
            <a:off x="6666489" y="12480851"/>
            <a:ext cx="8890" cy="17145"/>
          </a:xfrm>
          <a:custGeom>
            <a:avLst/>
            <a:gdLst/>
            <a:ahLst/>
            <a:cxnLst/>
            <a:rect l="l" t="t" r="r" b="b"/>
            <a:pathLst>
              <a:path w="8890" h="17145">
                <a:moveTo>
                  <a:pt x="8623" y="169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39" name="bg object 12339"/>
          <p:cNvSpPr/>
          <p:nvPr/>
        </p:nvSpPr>
        <p:spPr>
          <a:xfrm>
            <a:off x="6651507" y="1248084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40" h="8254">
                <a:moveTo>
                  <a:pt x="14985" y="0"/>
                </a:moveTo>
                <a:lnTo>
                  <a:pt x="0" y="76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40" name="bg object 12340"/>
          <p:cNvSpPr/>
          <p:nvPr/>
        </p:nvSpPr>
        <p:spPr>
          <a:xfrm>
            <a:off x="6651504" y="12488476"/>
            <a:ext cx="8890" cy="17145"/>
          </a:xfrm>
          <a:custGeom>
            <a:avLst/>
            <a:gdLst/>
            <a:ahLst/>
            <a:cxnLst/>
            <a:rect l="l" t="t" r="r" b="b"/>
            <a:pathLst>
              <a:path w="8890" h="17145">
                <a:moveTo>
                  <a:pt x="0" y="0"/>
                </a:moveTo>
                <a:lnTo>
                  <a:pt x="8635" y="169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41" name="bg object 12341"/>
          <p:cNvSpPr/>
          <p:nvPr/>
        </p:nvSpPr>
        <p:spPr>
          <a:xfrm>
            <a:off x="6660139" y="12497787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40" h="8254">
                <a:moveTo>
                  <a:pt x="0" y="7632"/>
                </a:moveTo>
                <a:lnTo>
                  <a:pt x="149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42" name="bg object 12342"/>
          <p:cNvSpPr/>
          <p:nvPr/>
        </p:nvSpPr>
        <p:spPr>
          <a:xfrm>
            <a:off x="6667960" y="12489511"/>
            <a:ext cx="8890" cy="17145"/>
          </a:xfrm>
          <a:custGeom>
            <a:avLst/>
            <a:gdLst/>
            <a:ahLst/>
            <a:cxnLst/>
            <a:rect l="l" t="t" r="r" b="b"/>
            <a:pathLst>
              <a:path w="8890" h="17145">
                <a:moveTo>
                  <a:pt x="8623" y="169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43" name="bg object 12343"/>
          <p:cNvSpPr/>
          <p:nvPr/>
        </p:nvSpPr>
        <p:spPr>
          <a:xfrm>
            <a:off x="6652977" y="12489507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40" h="8254">
                <a:moveTo>
                  <a:pt x="14985" y="0"/>
                </a:moveTo>
                <a:lnTo>
                  <a:pt x="0" y="76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44" name="bg object 12344"/>
          <p:cNvSpPr/>
          <p:nvPr/>
        </p:nvSpPr>
        <p:spPr>
          <a:xfrm>
            <a:off x="6652973" y="12497135"/>
            <a:ext cx="8890" cy="17145"/>
          </a:xfrm>
          <a:custGeom>
            <a:avLst/>
            <a:gdLst/>
            <a:ahLst/>
            <a:cxnLst/>
            <a:rect l="l" t="t" r="r" b="b"/>
            <a:pathLst>
              <a:path w="8890" h="17145">
                <a:moveTo>
                  <a:pt x="0" y="0"/>
                </a:moveTo>
                <a:lnTo>
                  <a:pt x="8635" y="169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45" name="bg object 12345"/>
          <p:cNvSpPr/>
          <p:nvPr/>
        </p:nvSpPr>
        <p:spPr>
          <a:xfrm>
            <a:off x="6661609" y="12506459"/>
            <a:ext cx="15240" cy="7620"/>
          </a:xfrm>
          <a:custGeom>
            <a:avLst/>
            <a:gdLst/>
            <a:ahLst/>
            <a:cxnLst/>
            <a:rect l="l" t="t" r="r" b="b"/>
            <a:pathLst>
              <a:path w="15240" h="7620">
                <a:moveTo>
                  <a:pt x="0" y="7619"/>
                </a:moveTo>
                <a:lnTo>
                  <a:pt x="1497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46" name="bg object 12346"/>
          <p:cNvSpPr/>
          <p:nvPr/>
        </p:nvSpPr>
        <p:spPr>
          <a:xfrm>
            <a:off x="6680808" y="12509090"/>
            <a:ext cx="11430" cy="15240"/>
          </a:xfrm>
          <a:custGeom>
            <a:avLst/>
            <a:gdLst/>
            <a:ahLst/>
            <a:cxnLst/>
            <a:rect l="l" t="t" r="r" b="b"/>
            <a:pathLst>
              <a:path w="11429" h="15240">
                <a:moveTo>
                  <a:pt x="0" y="0"/>
                </a:moveTo>
                <a:lnTo>
                  <a:pt x="11353" y="152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47" name="bg object 12347"/>
          <p:cNvSpPr/>
          <p:nvPr/>
        </p:nvSpPr>
        <p:spPr>
          <a:xfrm>
            <a:off x="6678677" y="12524327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3487" y="0"/>
                </a:moveTo>
                <a:lnTo>
                  <a:pt x="0" y="100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48" name="bg object 12348"/>
          <p:cNvSpPr/>
          <p:nvPr/>
        </p:nvSpPr>
        <p:spPr>
          <a:xfrm>
            <a:off x="6667325" y="12519148"/>
            <a:ext cx="11430" cy="15240"/>
          </a:xfrm>
          <a:custGeom>
            <a:avLst/>
            <a:gdLst/>
            <a:ahLst/>
            <a:cxnLst/>
            <a:rect l="l" t="t" r="r" b="b"/>
            <a:pathLst>
              <a:path w="11429" h="15240">
                <a:moveTo>
                  <a:pt x="11353" y="152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49" name="bg object 12349"/>
          <p:cNvSpPr/>
          <p:nvPr/>
        </p:nvSpPr>
        <p:spPr>
          <a:xfrm>
            <a:off x="6667321" y="12509094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0" y="10058"/>
                </a:moveTo>
                <a:lnTo>
                  <a:pt x="134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50" name="bg object 12350"/>
          <p:cNvSpPr/>
          <p:nvPr/>
        </p:nvSpPr>
        <p:spPr>
          <a:xfrm>
            <a:off x="6687906" y="12514249"/>
            <a:ext cx="11430" cy="15240"/>
          </a:xfrm>
          <a:custGeom>
            <a:avLst/>
            <a:gdLst/>
            <a:ahLst/>
            <a:cxnLst/>
            <a:rect l="l" t="t" r="r" b="b"/>
            <a:pathLst>
              <a:path w="11429" h="15240">
                <a:moveTo>
                  <a:pt x="0" y="0"/>
                </a:moveTo>
                <a:lnTo>
                  <a:pt x="11353" y="152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51" name="bg object 12351"/>
          <p:cNvSpPr/>
          <p:nvPr/>
        </p:nvSpPr>
        <p:spPr>
          <a:xfrm>
            <a:off x="6685789" y="12529484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3474" y="0"/>
                </a:moveTo>
                <a:lnTo>
                  <a:pt x="0" y="100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52" name="bg object 12352"/>
          <p:cNvSpPr/>
          <p:nvPr/>
        </p:nvSpPr>
        <p:spPr>
          <a:xfrm>
            <a:off x="6674440" y="12524307"/>
            <a:ext cx="11430" cy="15240"/>
          </a:xfrm>
          <a:custGeom>
            <a:avLst/>
            <a:gdLst/>
            <a:ahLst/>
            <a:cxnLst/>
            <a:rect l="l" t="t" r="r" b="b"/>
            <a:pathLst>
              <a:path w="11429" h="15240">
                <a:moveTo>
                  <a:pt x="11353" y="152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53" name="bg object 12353"/>
          <p:cNvSpPr/>
          <p:nvPr/>
        </p:nvSpPr>
        <p:spPr>
          <a:xfrm>
            <a:off x="6674435" y="12514252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0" y="10058"/>
                </a:moveTo>
                <a:lnTo>
                  <a:pt x="134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54" name="bg object 12354"/>
          <p:cNvSpPr/>
          <p:nvPr/>
        </p:nvSpPr>
        <p:spPr>
          <a:xfrm>
            <a:off x="6780236" y="12638149"/>
            <a:ext cx="11430" cy="15875"/>
          </a:xfrm>
          <a:custGeom>
            <a:avLst/>
            <a:gdLst/>
            <a:ahLst/>
            <a:cxnLst/>
            <a:rect l="l" t="t" r="r" b="b"/>
            <a:pathLst>
              <a:path w="11429" h="15875">
                <a:moveTo>
                  <a:pt x="11353" y="152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55" name="bg object 12355"/>
          <p:cNvSpPr/>
          <p:nvPr/>
        </p:nvSpPr>
        <p:spPr>
          <a:xfrm>
            <a:off x="6766745" y="1263814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3487" y="0"/>
                </a:moveTo>
                <a:lnTo>
                  <a:pt x="0" y="100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56" name="bg object 12356"/>
          <p:cNvSpPr/>
          <p:nvPr/>
        </p:nvSpPr>
        <p:spPr>
          <a:xfrm>
            <a:off x="6766747" y="12648211"/>
            <a:ext cx="11430" cy="15240"/>
          </a:xfrm>
          <a:custGeom>
            <a:avLst/>
            <a:gdLst/>
            <a:ahLst/>
            <a:cxnLst/>
            <a:rect l="l" t="t" r="r" b="b"/>
            <a:pathLst>
              <a:path w="11429" h="15240">
                <a:moveTo>
                  <a:pt x="0" y="0"/>
                </a:moveTo>
                <a:lnTo>
                  <a:pt x="11353" y="152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57" name="bg object 12357"/>
          <p:cNvSpPr/>
          <p:nvPr/>
        </p:nvSpPr>
        <p:spPr>
          <a:xfrm>
            <a:off x="6778104" y="12653401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0" y="10045"/>
                </a:moveTo>
                <a:lnTo>
                  <a:pt x="134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58" name="bg object 12358"/>
          <p:cNvSpPr/>
          <p:nvPr/>
        </p:nvSpPr>
        <p:spPr>
          <a:xfrm>
            <a:off x="6783143" y="12646436"/>
            <a:ext cx="11430" cy="15875"/>
          </a:xfrm>
          <a:custGeom>
            <a:avLst/>
            <a:gdLst/>
            <a:ahLst/>
            <a:cxnLst/>
            <a:rect l="l" t="t" r="r" b="b"/>
            <a:pathLst>
              <a:path w="11429" h="15875">
                <a:moveTo>
                  <a:pt x="11353" y="152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59" name="bg object 12359"/>
          <p:cNvSpPr/>
          <p:nvPr/>
        </p:nvSpPr>
        <p:spPr>
          <a:xfrm>
            <a:off x="6769654" y="12646436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3487" y="0"/>
                </a:moveTo>
                <a:lnTo>
                  <a:pt x="0" y="100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60" name="bg object 12360"/>
          <p:cNvSpPr/>
          <p:nvPr/>
        </p:nvSpPr>
        <p:spPr>
          <a:xfrm>
            <a:off x="6769654" y="12656497"/>
            <a:ext cx="11430" cy="15240"/>
          </a:xfrm>
          <a:custGeom>
            <a:avLst/>
            <a:gdLst/>
            <a:ahLst/>
            <a:cxnLst/>
            <a:rect l="l" t="t" r="r" b="b"/>
            <a:pathLst>
              <a:path w="11429" h="15240">
                <a:moveTo>
                  <a:pt x="0" y="0"/>
                </a:moveTo>
                <a:lnTo>
                  <a:pt x="11353" y="152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61" name="bg object 12361"/>
          <p:cNvSpPr/>
          <p:nvPr/>
        </p:nvSpPr>
        <p:spPr>
          <a:xfrm>
            <a:off x="6781011" y="12661688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0" y="10045"/>
                </a:moveTo>
                <a:lnTo>
                  <a:pt x="134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62" name="bg object 12362"/>
          <p:cNvSpPr/>
          <p:nvPr/>
        </p:nvSpPr>
        <p:spPr>
          <a:xfrm>
            <a:off x="6579844" y="12548437"/>
            <a:ext cx="1270" cy="4445"/>
          </a:xfrm>
          <a:custGeom>
            <a:avLst/>
            <a:gdLst/>
            <a:ahLst/>
            <a:cxnLst/>
            <a:rect l="l" t="t" r="r" b="b"/>
            <a:pathLst>
              <a:path w="1270" h="4445">
                <a:moveTo>
                  <a:pt x="0" y="4368"/>
                </a:moveTo>
                <a:lnTo>
                  <a:pt x="7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63" name="bg object 12363"/>
          <p:cNvSpPr/>
          <p:nvPr/>
        </p:nvSpPr>
        <p:spPr>
          <a:xfrm>
            <a:off x="6580605" y="12546029"/>
            <a:ext cx="3810" cy="2540"/>
          </a:xfrm>
          <a:custGeom>
            <a:avLst/>
            <a:gdLst/>
            <a:ahLst/>
            <a:cxnLst/>
            <a:rect l="l" t="t" r="r" b="b"/>
            <a:pathLst>
              <a:path w="3809" h="2540">
                <a:moveTo>
                  <a:pt x="0" y="2412"/>
                </a:moveTo>
                <a:lnTo>
                  <a:pt x="37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64" name="bg object 12364"/>
          <p:cNvSpPr/>
          <p:nvPr/>
        </p:nvSpPr>
        <p:spPr>
          <a:xfrm>
            <a:off x="6581733" y="12541960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5">
                <a:moveTo>
                  <a:pt x="2590" y="40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65" name="bg object 12365"/>
          <p:cNvSpPr/>
          <p:nvPr/>
        </p:nvSpPr>
        <p:spPr>
          <a:xfrm>
            <a:off x="6581738" y="12497137"/>
            <a:ext cx="71755" cy="45085"/>
          </a:xfrm>
          <a:custGeom>
            <a:avLst/>
            <a:gdLst/>
            <a:ahLst/>
            <a:cxnLst/>
            <a:rect l="l" t="t" r="r" b="b"/>
            <a:pathLst>
              <a:path w="71754" h="45084">
                <a:moveTo>
                  <a:pt x="0" y="44829"/>
                </a:moveTo>
                <a:lnTo>
                  <a:pt x="712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66" name="bg object 12366"/>
          <p:cNvSpPr/>
          <p:nvPr/>
        </p:nvSpPr>
        <p:spPr>
          <a:xfrm>
            <a:off x="6652973" y="12497138"/>
            <a:ext cx="24130" cy="38735"/>
          </a:xfrm>
          <a:custGeom>
            <a:avLst/>
            <a:gdLst/>
            <a:ahLst/>
            <a:cxnLst/>
            <a:rect l="l" t="t" r="r" b="b"/>
            <a:pathLst>
              <a:path w="24129" h="38734">
                <a:moveTo>
                  <a:pt x="0" y="0"/>
                </a:moveTo>
                <a:lnTo>
                  <a:pt x="24027" y="384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67" name="bg object 12367"/>
          <p:cNvSpPr/>
          <p:nvPr/>
        </p:nvSpPr>
        <p:spPr>
          <a:xfrm>
            <a:off x="6605773" y="12535626"/>
            <a:ext cx="71755" cy="45085"/>
          </a:xfrm>
          <a:custGeom>
            <a:avLst/>
            <a:gdLst/>
            <a:ahLst/>
            <a:cxnLst/>
            <a:rect l="l" t="t" r="r" b="b"/>
            <a:pathLst>
              <a:path w="71754" h="45084">
                <a:moveTo>
                  <a:pt x="71232" y="0"/>
                </a:moveTo>
                <a:lnTo>
                  <a:pt x="0" y="448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68" name="bg object 12368"/>
          <p:cNvSpPr/>
          <p:nvPr/>
        </p:nvSpPr>
        <p:spPr>
          <a:xfrm>
            <a:off x="6603064" y="12576073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5">
                <a:moveTo>
                  <a:pt x="2705" y="43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69" name="bg object 12369"/>
          <p:cNvSpPr/>
          <p:nvPr/>
        </p:nvSpPr>
        <p:spPr>
          <a:xfrm>
            <a:off x="6598519" y="12576075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4546" y="0"/>
                </a:moveTo>
                <a:lnTo>
                  <a:pt x="0" y="21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70" name="bg object 12370"/>
          <p:cNvSpPr/>
          <p:nvPr/>
        </p:nvSpPr>
        <p:spPr>
          <a:xfrm>
            <a:off x="6594165" y="12575759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355" y="25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71" name="bg object 12371"/>
          <p:cNvSpPr/>
          <p:nvPr/>
        </p:nvSpPr>
        <p:spPr>
          <a:xfrm>
            <a:off x="6707916" y="12720201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50" y="44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72" name="bg object 12372"/>
          <p:cNvSpPr/>
          <p:nvPr/>
        </p:nvSpPr>
        <p:spPr>
          <a:xfrm>
            <a:off x="6707915" y="12717151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0" y="3047"/>
                </a:moveTo>
                <a:lnTo>
                  <a:pt x="32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73" name="bg object 12373"/>
          <p:cNvSpPr/>
          <p:nvPr/>
        </p:nvSpPr>
        <p:spPr>
          <a:xfrm>
            <a:off x="6707837" y="12713638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3289" y="35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74" name="bg object 12374"/>
          <p:cNvSpPr/>
          <p:nvPr/>
        </p:nvSpPr>
        <p:spPr>
          <a:xfrm>
            <a:off x="6707831" y="12656504"/>
            <a:ext cx="62230" cy="57150"/>
          </a:xfrm>
          <a:custGeom>
            <a:avLst/>
            <a:gdLst/>
            <a:ahLst/>
            <a:cxnLst/>
            <a:rect l="l" t="t" r="r" b="b"/>
            <a:pathLst>
              <a:path w="62229" h="57150">
                <a:moveTo>
                  <a:pt x="0" y="57135"/>
                </a:moveTo>
                <a:lnTo>
                  <a:pt x="618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75" name="bg object 12375"/>
          <p:cNvSpPr/>
          <p:nvPr/>
        </p:nvSpPr>
        <p:spPr>
          <a:xfrm>
            <a:off x="6769653" y="12656500"/>
            <a:ext cx="31115" cy="33655"/>
          </a:xfrm>
          <a:custGeom>
            <a:avLst/>
            <a:gdLst/>
            <a:ahLst/>
            <a:cxnLst/>
            <a:rect l="l" t="t" r="r" b="b"/>
            <a:pathLst>
              <a:path w="31115" h="33654">
                <a:moveTo>
                  <a:pt x="0" y="0"/>
                </a:moveTo>
                <a:lnTo>
                  <a:pt x="30669" y="334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76" name="bg object 12376"/>
          <p:cNvSpPr/>
          <p:nvPr/>
        </p:nvSpPr>
        <p:spPr>
          <a:xfrm>
            <a:off x="6738506" y="12689914"/>
            <a:ext cx="62230" cy="57150"/>
          </a:xfrm>
          <a:custGeom>
            <a:avLst/>
            <a:gdLst/>
            <a:ahLst/>
            <a:cxnLst/>
            <a:rect l="l" t="t" r="r" b="b"/>
            <a:pathLst>
              <a:path w="62229" h="57150">
                <a:moveTo>
                  <a:pt x="61822" y="0"/>
                </a:moveTo>
                <a:lnTo>
                  <a:pt x="0" y="571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77" name="bg object 12377"/>
          <p:cNvSpPr/>
          <p:nvPr/>
        </p:nvSpPr>
        <p:spPr>
          <a:xfrm>
            <a:off x="6735038" y="12743244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3467" y="38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78" name="bg object 12378"/>
          <p:cNvSpPr/>
          <p:nvPr/>
        </p:nvSpPr>
        <p:spPr>
          <a:xfrm>
            <a:off x="6730990" y="12743250"/>
            <a:ext cx="4445" cy="3175"/>
          </a:xfrm>
          <a:custGeom>
            <a:avLst/>
            <a:gdLst/>
            <a:ahLst/>
            <a:cxnLst/>
            <a:rect l="l" t="t" r="r" b="b"/>
            <a:pathLst>
              <a:path w="4445" h="3175">
                <a:moveTo>
                  <a:pt x="4051" y="0"/>
                </a:moveTo>
                <a:lnTo>
                  <a:pt x="0" y="30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79" name="bg object 12379"/>
          <p:cNvSpPr/>
          <p:nvPr/>
        </p:nvSpPr>
        <p:spPr>
          <a:xfrm>
            <a:off x="6726235" y="12744570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4749" y="168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80" name="bg object 12380"/>
          <p:cNvSpPr/>
          <p:nvPr/>
        </p:nvSpPr>
        <p:spPr>
          <a:xfrm>
            <a:off x="6707961" y="12724642"/>
            <a:ext cx="18415" cy="20320"/>
          </a:xfrm>
          <a:custGeom>
            <a:avLst/>
            <a:gdLst/>
            <a:ahLst/>
            <a:cxnLst/>
            <a:rect l="l" t="t" r="r" b="b"/>
            <a:pathLst>
              <a:path w="18415" h="20320">
                <a:moveTo>
                  <a:pt x="18274" y="1992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81" name="bg object 12381"/>
          <p:cNvSpPr/>
          <p:nvPr/>
        </p:nvSpPr>
        <p:spPr>
          <a:xfrm>
            <a:off x="7258769" y="12952917"/>
            <a:ext cx="17780" cy="6985"/>
          </a:xfrm>
          <a:custGeom>
            <a:avLst/>
            <a:gdLst/>
            <a:ahLst/>
            <a:cxnLst/>
            <a:rect l="l" t="t" r="r" b="b"/>
            <a:pathLst>
              <a:path w="17779" h="6984">
                <a:moveTo>
                  <a:pt x="17728" y="68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82" name="bg object 12382"/>
          <p:cNvSpPr/>
          <p:nvPr/>
        </p:nvSpPr>
        <p:spPr>
          <a:xfrm>
            <a:off x="7252725" y="12952919"/>
            <a:ext cx="6350" cy="15875"/>
          </a:xfrm>
          <a:custGeom>
            <a:avLst/>
            <a:gdLst/>
            <a:ahLst/>
            <a:cxnLst/>
            <a:rect l="l" t="t" r="r" b="b"/>
            <a:pathLst>
              <a:path w="6350" h="15875">
                <a:moveTo>
                  <a:pt x="6045" y="0"/>
                </a:moveTo>
                <a:lnTo>
                  <a:pt x="0" y="156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83" name="bg object 12383"/>
          <p:cNvSpPr/>
          <p:nvPr/>
        </p:nvSpPr>
        <p:spPr>
          <a:xfrm>
            <a:off x="7252719" y="12968612"/>
            <a:ext cx="17780" cy="6985"/>
          </a:xfrm>
          <a:custGeom>
            <a:avLst/>
            <a:gdLst/>
            <a:ahLst/>
            <a:cxnLst/>
            <a:rect l="l" t="t" r="r" b="b"/>
            <a:pathLst>
              <a:path w="17779" h="6984">
                <a:moveTo>
                  <a:pt x="0" y="0"/>
                </a:moveTo>
                <a:lnTo>
                  <a:pt x="17728" y="68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84" name="bg object 12384"/>
          <p:cNvSpPr/>
          <p:nvPr/>
        </p:nvSpPr>
        <p:spPr>
          <a:xfrm>
            <a:off x="7270448" y="12959746"/>
            <a:ext cx="6350" cy="15875"/>
          </a:xfrm>
          <a:custGeom>
            <a:avLst/>
            <a:gdLst/>
            <a:ahLst/>
            <a:cxnLst/>
            <a:rect l="l" t="t" r="r" b="b"/>
            <a:pathLst>
              <a:path w="6350" h="15875">
                <a:moveTo>
                  <a:pt x="0" y="15696"/>
                </a:moveTo>
                <a:lnTo>
                  <a:pt x="604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85" name="bg object 12385"/>
          <p:cNvSpPr/>
          <p:nvPr/>
        </p:nvSpPr>
        <p:spPr>
          <a:xfrm>
            <a:off x="6590558" y="12337410"/>
            <a:ext cx="8890" cy="17145"/>
          </a:xfrm>
          <a:custGeom>
            <a:avLst/>
            <a:gdLst/>
            <a:ahLst/>
            <a:cxnLst/>
            <a:rect l="l" t="t" r="r" b="b"/>
            <a:pathLst>
              <a:path w="8890" h="17145">
                <a:moveTo>
                  <a:pt x="0" y="0"/>
                </a:moveTo>
                <a:lnTo>
                  <a:pt x="8623" y="169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86" name="bg object 12386"/>
          <p:cNvSpPr/>
          <p:nvPr/>
        </p:nvSpPr>
        <p:spPr>
          <a:xfrm>
            <a:off x="6584192" y="12354354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40" h="8254">
                <a:moveTo>
                  <a:pt x="14985" y="0"/>
                </a:moveTo>
                <a:lnTo>
                  <a:pt x="0" y="76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87" name="bg object 12387"/>
          <p:cNvSpPr/>
          <p:nvPr/>
        </p:nvSpPr>
        <p:spPr>
          <a:xfrm>
            <a:off x="6575564" y="12345057"/>
            <a:ext cx="8890" cy="17145"/>
          </a:xfrm>
          <a:custGeom>
            <a:avLst/>
            <a:gdLst/>
            <a:ahLst/>
            <a:cxnLst/>
            <a:rect l="l" t="t" r="r" b="b"/>
            <a:pathLst>
              <a:path w="8890" h="17145">
                <a:moveTo>
                  <a:pt x="8623" y="169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88" name="bg object 12388"/>
          <p:cNvSpPr/>
          <p:nvPr/>
        </p:nvSpPr>
        <p:spPr>
          <a:xfrm>
            <a:off x="6575568" y="1233740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40" h="8254">
                <a:moveTo>
                  <a:pt x="0" y="7645"/>
                </a:moveTo>
                <a:lnTo>
                  <a:pt x="149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89" name="bg object 12389"/>
          <p:cNvSpPr/>
          <p:nvPr/>
        </p:nvSpPr>
        <p:spPr>
          <a:xfrm>
            <a:off x="6596694" y="1234370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90" h="17145">
                <a:moveTo>
                  <a:pt x="0" y="0"/>
                </a:moveTo>
                <a:lnTo>
                  <a:pt x="8623" y="169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90" name="bg object 12390"/>
          <p:cNvSpPr/>
          <p:nvPr/>
        </p:nvSpPr>
        <p:spPr>
          <a:xfrm>
            <a:off x="6590327" y="12360646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40" h="8254">
                <a:moveTo>
                  <a:pt x="14985" y="0"/>
                </a:moveTo>
                <a:lnTo>
                  <a:pt x="0" y="76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91" name="bg object 12391"/>
          <p:cNvSpPr/>
          <p:nvPr/>
        </p:nvSpPr>
        <p:spPr>
          <a:xfrm>
            <a:off x="6581699" y="12351330"/>
            <a:ext cx="8890" cy="17145"/>
          </a:xfrm>
          <a:custGeom>
            <a:avLst/>
            <a:gdLst/>
            <a:ahLst/>
            <a:cxnLst/>
            <a:rect l="l" t="t" r="r" b="b"/>
            <a:pathLst>
              <a:path w="8890" h="17145">
                <a:moveTo>
                  <a:pt x="8623" y="169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92" name="bg object 12392"/>
          <p:cNvSpPr/>
          <p:nvPr/>
        </p:nvSpPr>
        <p:spPr>
          <a:xfrm>
            <a:off x="6581703" y="12343708"/>
            <a:ext cx="15240" cy="7620"/>
          </a:xfrm>
          <a:custGeom>
            <a:avLst/>
            <a:gdLst/>
            <a:ahLst/>
            <a:cxnLst/>
            <a:rect l="l" t="t" r="r" b="b"/>
            <a:pathLst>
              <a:path w="15240" h="7620">
                <a:moveTo>
                  <a:pt x="0" y="7619"/>
                </a:moveTo>
                <a:lnTo>
                  <a:pt x="149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93" name="bg object 12393"/>
          <p:cNvSpPr/>
          <p:nvPr/>
        </p:nvSpPr>
        <p:spPr>
          <a:xfrm>
            <a:off x="8074065" y="13003699"/>
            <a:ext cx="4445" cy="1270"/>
          </a:xfrm>
          <a:custGeom>
            <a:avLst/>
            <a:gdLst/>
            <a:ahLst/>
            <a:cxnLst/>
            <a:rect l="l" t="t" r="r" b="b"/>
            <a:pathLst>
              <a:path w="4445" h="1269">
                <a:moveTo>
                  <a:pt x="4241" y="12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94" name="bg object 12394"/>
          <p:cNvSpPr/>
          <p:nvPr/>
        </p:nvSpPr>
        <p:spPr>
          <a:xfrm>
            <a:off x="8072108" y="12999727"/>
            <a:ext cx="2540" cy="4445"/>
          </a:xfrm>
          <a:custGeom>
            <a:avLst/>
            <a:gdLst/>
            <a:ahLst/>
            <a:cxnLst/>
            <a:rect l="l" t="t" r="r" b="b"/>
            <a:pathLst>
              <a:path w="2540" h="4445">
                <a:moveTo>
                  <a:pt x="1955" y="397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95" name="bg object 12395"/>
          <p:cNvSpPr/>
          <p:nvPr/>
        </p:nvSpPr>
        <p:spPr>
          <a:xfrm>
            <a:off x="8067761" y="12999727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343" y="0"/>
                </a:moveTo>
                <a:lnTo>
                  <a:pt x="0" y="20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96" name="bg object 12396"/>
          <p:cNvSpPr/>
          <p:nvPr/>
        </p:nvSpPr>
        <p:spPr>
          <a:xfrm>
            <a:off x="8031578" y="12925792"/>
            <a:ext cx="36195" cy="76200"/>
          </a:xfrm>
          <a:custGeom>
            <a:avLst/>
            <a:gdLst/>
            <a:ahLst/>
            <a:cxnLst/>
            <a:rect l="l" t="t" r="r" b="b"/>
            <a:pathLst>
              <a:path w="36195" h="76200">
                <a:moveTo>
                  <a:pt x="36181" y="760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97" name="bg object 12397"/>
          <p:cNvSpPr/>
          <p:nvPr/>
        </p:nvSpPr>
        <p:spPr>
          <a:xfrm>
            <a:off x="8031576" y="12906417"/>
            <a:ext cx="41275" cy="19685"/>
          </a:xfrm>
          <a:custGeom>
            <a:avLst/>
            <a:gdLst/>
            <a:ahLst/>
            <a:cxnLst/>
            <a:rect l="l" t="t" r="r" b="b"/>
            <a:pathLst>
              <a:path w="41275" h="19684">
                <a:moveTo>
                  <a:pt x="0" y="19379"/>
                </a:moveTo>
                <a:lnTo>
                  <a:pt x="409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98" name="bg object 12398"/>
          <p:cNvSpPr/>
          <p:nvPr/>
        </p:nvSpPr>
        <p:spPr>
          <a:xfrm>
            <a:off x="8072577" y="12906418"/>
            <a:ext cx="36195" cy="76200"/>
          </a:xfrm>
          <a:custGeom>
            <a:avLst/>
            <a:gdLst/>
            <a:ahLst/>
            <a:cxnLst/>
            <a:rect l="l" t="t" r="r" b="b"/>
            <a:pathLst>
              <a:path w="36195" h="76200">
                <a:moveTo>
                  <a:pt x="0" y="0"/>
                </a:moveTo>
                <a:lnTo>
                  <a:pt x="36181" y="760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99" name="bg object 12399"/>
          <p:cNvSpPr/>
          <p:nvPr/>
        </p:nvSpPr>
        <p:spPr>
          <a:xfrm>
            <a:off x="8104100" y="12982446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4660" y="0"/>
                </a:moveTo>
                <a:lnTo>
                  <a:pt x="0" y="21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00" name="bg object 12400"/>
          <p:cNvSpPr/>
          <p:nvPr/>
        </p:nvSpPr>
        <p:spPr>
          <a:xfrm>
            <a:off x="8104096" y="12984612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0" y="0"/>
                </a:moveTo>
                <a:lnTo>
                  <a:pt x="1676" y="47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01" name="bg object 12401"/>
          <p:cNvSpPr/>
          <p:nvPr/>
        </p:nvSpPr>
        <p:spPr>
          <a:xfrm>
            <a:off x="8102759" y="12989379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5">
                <a:moveTo>
                  <a:pt x="3009" y="0"/>
                </a:moveTo>
                <a:lnTo>
                  <a:pt x="0" y="40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02" name="bg object 12402"/>
          <p:cNvSpPr/>
          <p:nvPr/>
        </p:nvSpPr>
        <p:spPr>
          <a:xfrm>
            <a:off x="8078302" y="12993421"/>
            <a:ext cx="24765" cy="12065"/>
          </a:xfrm>
          <a:custGeom>
            <a:avLst/>
            <a:gdLst/>
            <a:ahLst/>
            <a:cxnLst/>
            <a:rect l="l" t="t" r="r" b="b"/>
            <a:pathLst>
              <a:path w="24765" h="12065">
                <a:moveTo>
                  <a:pt x="24459" y="0"/>
                </a:moveTo>
                <a:lnTo>
                  <a:pt x="0" y="115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03" name="bg object 12403"/>
          <p:cNvSpPr/>
          <p:nvPr/>
        </p:nvSpPr>
        <p:spPr>
          <a:xfrm>
            <a:off x="7841893" y="12969697"/>
            <a:ext cx="19050" cy="3810"/>
          </a:xfrm>
          <a:custGeom>
            <a:avLst/>
            <a:gdLst/>
            <a:ahLst/>
            <a:cxnLst/>
            <a:rect l="l" t="t" r="r" b="b"/>
            <a:pathLst>
              <a:path w="19050" h="3809">
                <a:moveTo>
                  <a:pt x="18719" y="0"/>
                </a:moveTo>
                <a:lnTo>
                  <a:pt x="0" y="32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04" name="bg object 12404"/>
          <p:cNvSpPr/>
          <p:nvPr/>
        </p:nvSpPr>
        <p:spPr>
          <a:xfrm>
            <a:off x="7841887" y="12972961"/>
            <a:ext cx="3175" cy="17145"/>
          </a:xfrm>
          <a:custGeom>
            <a:avLst/>
            <a:gdLst/>
            <a:ahLst/>
            <a:cxnLst/>
            <a:rect l="l" t="t" r="r" b="b"/>
            <a:pathLst>
              <a:path w="3175" h="17145">
                <a:moveTo>
                  <a:pt x="0" y="0"/>
                </a:moveTo>
                <a:lnTo>
                  <a:pt x="2870" y="165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05" name="bg object 12405"/>
          <p:cNvSpPr/>
          <p:nvPr/>
        </p:nvSpPr>
        <p:spPr>
          <a:xfrm>
            <a:off x="7844760" y="12986269"/>
            <a:ext cx="19050" cy="3810"/>
          </a:xfrm>
          <a:custGeom>
            <a:avLst/>
            <a:gdLst/>
            <a:ahLst/>
            <a:cxnLst/>
            <a:rect l="l" t="t" r="r" b="b"/>
            <a:pathLst>
              <a:path w="19050" h="3809">
                <a:moveTo>
                  <a:pt x="0" y="3263"/>
                </a:moveTo>
                <a:lnTo>
                  <a:pt x="187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06" name="bg object 12406"/>
          <p:cNvSpPr/>
          <p:nvPr/>
        </p:nvSpPr>
        <p:spPr>
          <a:xfrm>
            <a:off x="7860614" y="12969696"/>
            <a:ext cx="3175" cy="17145"/>
          </a:xfrm>
          <a:custGeom>
            <a:avLst/>
            <a:gdLst/>
            <a:ahLst/>
            <a:cxnLst/>
            <a:rect l="l" t="t" r="r" b="b"/>
            <a:pathLst>
              <a:path w="3175" h="17145">
                <a:moveTo>
                  <a:pt x="2870" y="165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07" name="bg object 12407"/>
          <p:cNvSpPr/>
          <p:nvPr/>
        </p:nvSpPr>
        <p:spPr>
          <a:xfrm>
            <a:off x="7874052" y="13074777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000" y="199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08" name="bg object 12408"/>
          <p:cNvSpPr/>
          <p:nvPr/>
        </p:nvSpPr>
        <p:spPr>
          <a:xfrm>
            <a:off x="7872800" y="13070487"/>
            <a:ext cx="1270" cy="4445"/>
          </a:xfrm>
          <a:custGeom>
            <a:avLst/>
            <a:gdLst/>
            <a:ahLst/>
            <a:cxnLst/>
            <a:rect l="l" t="t" r="r" b="b"/>
            <a:pathLst>
              <a:path w="1270" h="4444">
                <a:moveTo>
                  <a:pt x="1257" y="42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09" name="bg object 12409"/>
          <p:cNvSpPr/>
          <p:nvPr/>
        </p:nvSpPr>
        <p:spPr>
          <a:xfrm>
            <a:off x="7868138" y="13070490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5">
                <a:moveTo>
                  <a:pt x="4660" y="0"/>
                </a:moveTo>
                <a:lnTo>
                  <a:pt x="0" y="13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10" name="bg object 12410"/>
          <p:cNvSpPr/>
          <p:nvPr/>
        </p:nvSpPr>
        <p:spPr>
          <a:xfrm>
            <a:off x="7845356" y="12990227"/>
            <a:ext cx="22860" cy="81915"/>
          </a:xfrm>
          <a:custGeom>
            <a:avLst/>
            <a:gdLst/>
            <a:ahLst/>
            <a:cxnLst/>
            <a:rect l="l" t="t" r="r" b="b"/>
            <a:pathLst>
              <a:path w="22859" h="81915">
                <a:moveTo>
                  <a:pt x="22783" y="816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11" name="bg object 12411"/>
          <p:cNvSpPr/>
          <p:nvPr/>
        </p:nvSpPr>
        <p:spPr>
          <a:xfrm>
            <a:off x="7845353" y="12978055"/>
            <a:ext cx="44450" cy="12700"/>
          </a:xfrm>
          <a:custGeom>
            <a:avLst/>
            <a:gdLst/>
            <a:ahLst/>
            <a:cxnLst/>
            <a:rect l="l" t="t" r="r" b="b"/>
            <a:pathLst>
              <a:path w="44450" h="12700">
                <a:moveTo>
                  <a:pt x="0" y="12166"/>
                </a:moveTo>
                <a:lnTo>
                  <a:pt x="4397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12" name="bg object 12412"/>
          <p:cNvSpPr/>
          <p:nvPr/>
        </p:nvSpPr>
        <p:spPr>
          <a:xfrm>
            <a:off x="7889327" y="12978055"/>
            <a:ext cx="22860" cy="81915"/>
          </a:xfrm>
          <a:custGeom>
            <a:avLst/>
            <a:gdLst/>
            <a:ahLst/>
            <a:cxnLst/>
            <a:rect l="l" t="t" r="r" b="b"/>
            <a:pathLst>
              <a:path w="22859" h="81915">
                <a:moveTo>
                  <a:pt x="0" y="0"/>
                </a:moveTo>
                <a:lnTo>
                  <a:pt x="22783" y="816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13" name="bg object 12413"/>
          <p:cNvSpPr/>
          <p:nvPr/>
        </p:nvSpPr>
        <p:spPr>
          <a:xfrm>
            <a:off x="7907135" y="13059668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5">
                <a:moveTo>
                  <a:pt x="4978" y="0"/>
                </a:moveTo>
                <a:lnTo>
                  <a:pt x="0" y="13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14" name="bg object 12414"/>
          <p:cNvSpPr/>
          <p:nvPr/>
        </p:nvSpPr>
        <p:spPr>
          <a:xfrm>
            <a:off x="7907131" y="13061029"/>
            <a:ext cx="1270" cy="5080"/>
          </a:xfrm>
          <a:custGeom>
            <a:avLst/>
            <a:gdLst/>
            <a:ahLst/>
            <a:cxnLst/>
            <a:rect l="l" t="t" r="r" b="b"/>
            <a:pathLst>
              <a:path w="1270" h="5080">
                <a:moveTo>
                  <a:pt x="0" y="0"/>
                </a:moveTo>
                <a:lnTo>
                  <a:pt x="812" y="50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15" name="bg object 12415"/>
          <p:cNvSpPr/>
          <p:nvPr/>
        </p:nvSpPr>
        <p:spPr>
          <a:xfrm>
            <a:off x="7904277" y="13066033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09">
                <a:moveTo>
                  <a:pt x="3670" y="0"/>
                </a:moveTo>
                <a:lnTo>
                  <a:pt x="0" y="35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16" name="bg object 12416"/>
          <p:cNvSpPr/>
          <p:nvPr/>
        </p:nvSpPr>
        <p:spPr>
          <a:xfrm>
            <a:off x="7878048" y="13069538"/>
            <a:ext cx="26670" cy="7620"/>
          </a:xfrm>
          <a:custGeom>
            <a:avLst/>
            <a:gdLst/>
            <a:ahLst/>
            <a:cxnLst/>
            <a:rect l="l" t="t" r="r" b="b"/>
            <a:pathLst>
              <a:path w="26670" h="7619">
                <a:moveTo>
                  <a:pt x="26224" y="0"/>
                </a:moveTo>
                <a:lnTo>
                  <a:pt x="0" y="72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17" name="bg object 12417"/>
          <p:cNvSpPr/>
          <p:nvPr/>
        </p:nvSpPr>
        <p:spPr>
          <a:xfrm>
            <a:off x="9119679" y="12924047"/>
            <a:ext cx="1905" cy="3810"/>
          </a:xfrm>
          <a:custGeom>
            <a:avLst/>
            <a:gdLst/>
            <a:ahLst/>
            <a:cxnLst/>
            <a:rect l="l" t="t" r="r" b="b"/>
            <a:pathLst>
              <a:path w="1904" h="3809">
                <a:moveTo>
                  <a:pt x="0" y="0"/>
                </a:moveTo>
                <a:lnTo>
                  <a:pt x="1485" y="35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18" name="bg object 12418"/>
          <p:cNvSpPr/>
          <p:nvPr/>
        </p:nvSpPr>
        <p:spPr>
          <a:xfrm>
            <a:off x="9121169" y="12927615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0" y="0"/>
                </a:moveTo>
                <a:lnTo>
                  <a:pt x="3581" y="14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19" name="bg object 12419"/>
          <p:cNvSpPr/>
          <p:nvPr/>
        </p:nvSpPr>
        <p:spPr>
          <a:xfrm>
            <a:off x="9124755" y="12928476"/>
            <a:ext cx="115570" cy="635"/>
          </a:xfrm>
          <a:custGeom>
            <a:avLst/>
            <a:gdLst/>
            <a:ahLst/>
            <a:cxnLst/>
            <a:rect l="l" t="t" r="r" b="b"/>
            <a:pathLst>
              <a:path w="115570" h="634">
                <a:moveTo>
                  <a:pt x="0" y="609"/>
                </a:moveTo>
                <a:lnTo>
                  <a:pt x="1152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20" name="bg object 12420"/>
          <p:cNvSpPr/>
          <p:nvPr/>
        </p:nvSpPr>
        <p:spPr>
          <a:xfrm>
            <a:off x="9240040" y="12926991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0" y="1485"/>
                </a:moveTo>
                <a:lnTo>
                  <a:pt x="35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21" name="bg object 12421"/>
          <p:cNvSpPr/>
          <p:nvPr/>
        </p:nvSpPr>
        <p:spPr>
          <a:xfrm>
            <a:off x="9243610" y="12923408"/>
            <a:ext cx="1905" cy="3810"/>
          </a:xfrm>
          <a:custGeom>
            <a:avLst/>
            <a:gdLst/>
            <a:ahLst/>
            <a:cxnLst/>
            <a:rect l="l" t="t" r="r" b="b"/>
            <a:pathLst>
              <a:path w="1904" h="3809">
                <a:moveTo>
                  <a:pt x="0" y="3581"/>
                </a:moveTo>
                <a:lnTo>
                  <a:pt x="14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22" name="bg object 12422"/>
          <p:cNvSpPr/>
          <p:nvPr/>
        </p:nvSpPr>
        <p:spPr>
          <a:xfrm>
            <a:off x="9244951" y="12897346"/>
            <a:ext cx="635" cy="26670"/>
          </a:xfrm>
          <a:custGeom>
            <a:avLst/>
            <a:gdLst/>
            <a:ahLst/>
            <a:cxnLst/>
            <a:rect l="l" t="t" r="r" b="b"/>
            <a:pathLst>
              <a:path w="634" h="26670">
                <a:moveTo>
                  <a:pt x="114" y="260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23" name="bg object 12423"/>
          <p:cNvSpPr/>
          <p:nvPr/>
        </p:nvSpPr>
        <p:spPr>
          <a:xfrm>
            <a:off x="9244947" y="12897350"/>
            <a:ext cx="12065" cy="635"/>
          </a:xfrm>
          <a:custGeom>
            <a:avLst/>
            <a:gdLst/>
            <a:ahLst/>
            <a:cxnLst/>
            <a:rect l="l" t="t" r="r" b="b"/>
            <a:pathLst>
              <a:path w="12065" h="634">
                <a:moveTo>
                  <a:pt x="0" y="0"/>
                </a:moveTo>
                <a:lnTo>
                  <a:pt x="11798" y="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24" name="bg object 12424"/>
          <p:cNvSpPr/>
          <p:nvPr/>
        </p:nvSpPr>
        <p:spPr>
          <a:xfrm>
            <a:off x="9256743" y="12886918"/>
            <a:ext cx="3175" cy="10795"/>
          </a:xfrm>
          <a:custGeom>
            <a:avLst/>
            <a:gdLst/>
            <a:ahLst/>
            <a:cxnLst/>
            <a:rect l="l" t="t" r="r" b="b"/>
            <a:pathLst>
              <a:path w="3175" h="10795">
                <a:moveTo>
                  <a:pt x="0" y="10464"/>
                </a:moveTo>
                <a:lnTo>
                  <a:pt x="27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25" name="bg object 12425"/>
          <p:cNvSpPr/>
          <p:nvPr/>
        </p:nvSpPr>
        <p:spPr>
          <a:xfrm>
            <a:off x="9259468" y="12879246"/>
            <a:ext cx="7620" cy="8255"/>
          </a:xfrm>
          <a:custGeom>
            <a:avLst/>
            <a:gdLst/>
            <a:ahLst/>
            <a:cxnLst/>
            <a:rect l="l" t="t" r="r" b="b"/>
            <a:pathLst>
              <a:path w="7620" h="8254">
                <a:moveTo>
                  <a:pt x="0" y="7670"/>
                </a:moveTo>
                <a:lnTo>
                  <a:pt x="75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26" name="bg object 12426"/>
          <p:cNvSpPr/>
          <p:nvPr/>
        </p:nvSpPr>
        <p:spPr>
          <a:xfrm>
            <a:off x="9267067" y="12876371"/>
            <a:ext cx="10795" cy="3175"/>
          </a:xfrm>
          <a:custGeom>
            <a:avLst/>
            <a:gdLst/>
            <a:ahLst/>
            <a:cxnLst/>
            <a:rect l="l" t="t" r="r" b="b"/>
            <a:pathLst>
              <a:path w="10795" h="3175">
                <a:moveTo>
                  <a:pt x="0" y="2870"/>
                </a:moveTo>
                <a:lnTo>
                  <a:pt x="104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27" name="bg object 12427"/>
          <p:cNvSpPr/>
          <p:nvPr/>
        </p:nvSpPr>
        <p:spPr>
          <a:xfrm>
            <a:off x="9277428" y="12862930"/>
            <a:ext cx="635" cy="13970"/>
          </a:xfrm>
          <a:custGeom>
            <a:avLst/>
            <a:gdLst/>
            <a:ahLst/>
            <a:cxnLst/>
            <a:rect l="l" t="t" r="r" b="b"/>
            <a:pathLst>
              <a:path w="634" h="13970">
                <a:moveTo>
                  <a:pt x="63" y="1343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28" name="bg object 12428"/>
          <p:cNvSpPr/>
          <p:nvPr/>
        </p:nvSpPr>
        <p:spPr>
          <a:xfrm>
            <a:off x="9277424" y="12862836"/>
            <a:ext cx="7620" cy="635"/>
          </a:xfrm>
          <a:custGeom>
            <a:avLst/>
            <a:gdLst/>
            <a:ahLst/>
            <a:cxnLst/>
            <a:rect l="l" t="t" r="r" b="b"/>
            <a:pathLst>
              <a:path w="7620" h="634">
                <a:moveTo>
                  <a:pt x="0" y="88"/>
                </a:moveTo>
                <a:lnTo>
                  <a:pt x="75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29" name="bg object 12429"/>
          <p:cNvSpPr/>
          <p:nvPr/>
        </p:nvSpPr>
        <p:spPr>
          <a:xfrm>
            <a:off x="9284955" y="12814987"/>
            <a:ext cx="635" cy="48260"/>
          </a:xfrm>
          <a:custGeom>
            <a:avLst/>
            <a:gdLst/>
            <a:ahLst/>
            <a:cxnLst/>
            <a:rect l="l" t="t" r="r" b="b"/>
            <a:pathLst>
              <a:path w="634" h="48259">
                <a:moveTo>
                  <a:pt x="0" y="47852"/>
                </a:moveTo>
                <a:lnTo>
                  <a:pt x="1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30" name="bg object 12430"/>
          <p:cNvSpPr/>
          <p:nvPr/>
        </p:nvSpPr>
        <p:spPr>
          <a:xfrm>
            <a:off x="9068736" y="12814991"/>
            <a:ext cx="216535" cy="0"/>
          </a:xfrm>
          <a:custGeom>
            <a:avLst/>
            <a:gdLst/>
            <a:ahLst/>
            <a:cxnLst/>
            <a:rect l="l" t="t" r="r" b="b"/>
            <a:pathLst>
              <a:path w="216534">
                <a:moveTo>
                  <a:pt x="2162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31" name="bg object 12431"/>
          <p:cNvSpPr/>
          <p:nvPr/>
        </p:nvSpPr>
        <p:spPr>
          <a:xfrm>
            <a:off x="9068738" y="12814991"/>
            <a:ext cx="0" cy="72390"/>
          </a:xfrm>
          <a:custGeom>
            <a:avLst/>
            <a:gdLst/>
            <a:ahLst/>
            <a:cxnLst/>
            <a:rect l="l" t="t" r="r" b="b"/>
            <a:pathLst>
              <a:path h="72390">
                <a:moveTo>
                  <a:pt x="0" y="0"/>
                </a:moveTo>
                <a:lnTo>
                  <a:pt x="0" y="721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32" name="bg object 12432"/>
          <p:cNvSpPr/>
          <p:nvPr/>
        </p:nvSpPr>
        <p:spPr>
          <a:xfrm>
            <a:off x="9068738" y="12887082"/>
            <a:ext cx="29209" cy="635"/>
          </a:xfrm>
          <a:custGeom>
            <a:avLst/>
            <a:gdLst/>
            <a:ahLst/>
            <a:cxnLst/>
            <a:rect l="l" t="t" r="r" b="b"/>
            <a:pathLst>
              <a:path w="29209" h="634">
                <a:moveTo>
                  <a:pt x="0" y="88"/>
                </a:moveTo>
                <a:lnTo>
                  <a:pt x="289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33" name="bg object 12433"/>
          <p:cNvSpPr/>
          <p:nvPr/>
        </p:nvSpPr>
        <p:spPr>
          <a:xfrm>
            <a:off x="9097678" y="12887086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0"/>
                </a:moveTo>
                <a:lnTo>
                  <a:pt x="0" y="142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34" name="bg object 12434"/>
          <p:cNvSpPr/>
          <p:nvPr/>
        </p:nvSpPr>
        <p:spPr>
          <a:xfrm>
            <a:off x="9097678" y="12901302"/>
            <a:ext cx="22225" cy="635"/>
          </a:xfrm>
          <a:custGeom>
            <a:avLst/>
            <a:gdLst/>
            <a:ahLst/>
            <a:cxnLst/>
            <a:rect l="l" t="t" r="r" b="b"/>
            <a:pathLst>
              <a:path w="22225" h="634">
                <a:moveTo>
                  <a:pt x="0" y="88"/>
                </a:moveTo>
                <a:lnTo>
                  <a:pt x="219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35" name="bg object 12435"/>
          <p:cNvSpPr/>
          <p:nvPr/>
        </p:nvSpPr>
        <p:spPr>
          <a:xfrm>
            <a:off x="9119679" y="12901306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0"/>
                </a:moveTo>
                <a:lnTo>
                  <a:pt x="0" y="227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36" name="bg object 12436"/>
          <p:cNvSpPr/>
          <p:nvPr/>
        </p:nvSpPr>
        <p:spPr>
          <a:xfrm>
            <a:off x="8048040" y="12891854"/>
            <a:ext cx="17145" cy="9525"/>
          </a:xfrm>
          <a:custGeom>
            <a:avLst/>
            <a:gdLst/>
            <a:ahLst/>
            <a:cxnLst/>
            <a:rect l="l" t="t" r="r" b="b"/>
            <a:pathLst>
              <a:path w="17145" h="9525">
                <a:moveTo>
                  <a:pt x="0" y="8978"/>
                </a:moveTo>
                <a:lnTo>
                  <a:pt x="1677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37" name="bg object 12437"/>
          <p:cNvSpPr/>
          <p:nvPr/>
        </p:nvSpPr>
        <p:spPr>
          <a:xfrm>
            <a:off x="8064811" y="12891853"/>
            <a:ext cx="8255" cy="15240"/>
          </a:xfrm>
          <a:custGeom>
            <a:avLst/>
            <a:gdLst/>
            <a:ahLst/>
            <a:cxnLst/>
            <a:rect l="l" t="t" r="r" b="b"/>
            <a:pathLst>
              <a:path w="8254" h="15240">
                <a:moveTo>
                  <a:pt x="0" y="0"/>
                </a:moveTo>
                <a:lnTo>
                  <a:pt x="7949" y="148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38" name="bg object 12438"/>
          <p:cNvSpPr/>
          <p:nvPr/>
        </p:nvSpPr>
        <p:spPr>
          <a:xfrm>
            <a:off x="8056014" y="12906666"/>
            <a:ext cx="17145" cy="9525"/>
          </a:xfrm>
          <a:custGeom>
            <a:avLst/>
            <a:gdLst/>
            <a:ahLst/>
            <a:cxnLst/>
            <a:rect l="l" t="t" r="r" b="b"/>
            <a:pathLst>
              <a:path w="17145" h="9525">
                <a:moveTo>
                  <a:pt x="16750" y="0"/>
                </a:moveTo>
                <a:lnTo>
                  <a:pt x="0" y="89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39" name="bg object 12439"/>
          <p:cNvSpPr/>
          <p:nvPr/>
        </p:nvSpPr>
        <p:spPr>
          <a:xfrm>
            <a:off x="8048034" y="12900826"/>
            <a:ext cx="8255" cy="15240"/>
          </a:xfrm>
          <a:custGeom>
            <a:avLst/>
            <a:gdLst/>
            <a:ahLst/>
            <a:cxnLst/>
            <a:rect l="l" t="t" r="r" b="b"/>
            <a:pathLst>
              <a:path w="8254" h="15240">
                <a:moveTo>
                  <a:pt x="7975" y="1483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40" name="bg object 12440"/>
          <p:cNvSpPr/>
          <p:nvPr/>
        </p:nvSpPr>
        <p:spPr>
          <a:xfrm>
            <a:off x="8054199" y="12885580"/>
            <a:ext cx="17145" cy="9525"/>
          </a:xfrm>
          <a:custGeom>
            <a:avLst/>
            <a:gdLst/>
            <a:ahLst/>
            <a:cxnLst/>
            <a:rect l="l" t="t" r="r" b="b"/>
            <a:pathLst>
              <a:path w="17145" h="9525">
                <a:moveTo>
                  <a:pt x="0" y="8978"/>
                </a:moveTo>
                <a:lnTo>
                  <a:pt x="167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41" name="bg object 12441"/>
          <p:cNvSpPr/>
          <p:nvPr/>
        </p:nvSpPr>
        <p:spPr>
          <a:xfrm>
            <a:off x="8070954" y="12885580"/>
            <a:ext cx="8255" cy="15240"/>
          </a:xfrm>
          <a:custGeom>
            <a:avLst/>
            <a:gdLst/>
            <a:ahLst/>
            <a:cxnLst/>
            <a:rect l="l" t="t" r="r" b="b"/>
            <a:pathLst>
              <a:path w="8254" h="15240">
                <a:moveTo>
                  <a:pt x="0" y="0"/>
                </a:moveTo>
                <a:lnTo>
                  <a:pt x="7975" y="148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42" name="bg object 12442"/>
          <p:cNvSpPr/>
          <p:nvPr/>
        </p:nvSpPr>
        <p:spPr>
          <a:xfrm>
            <a:off x="8062148" y="12900392"/>
            <a:ext cx="17145" cy="9525"/>
          </a:xfrm>
          <a:custGeom>
            <a:avLst/>
            <a:gdLst/>
            <a:ahLst/>
            <a:cxnLst/>
            <a:rect l="l" t="t" r="r" b="b"/>
            <a:pathLst>
              <a:path w="17145" h="9525">
                <a:moveTo>
                  <a:pt x="16776" y="0"/>
                </a:moveTo>
                <a:lnTo>
                  <a:pt x="0" y="89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43" name="bg object 12443"/>
          <p:cNvSpPr/>
          <p:nvPr/>
        </p:nvSpPr>
        <p:spPr>
          <a:xfrm>
            <a:off x="8054203" y="12894554"/>
            <a:ext cx="8255" cy="15240"/>
          </a:xfrm>
          <a:custGeom>
            <a:avLst/>
            <a:gdLst/>
            <a:ahLst/>
            <a:cxnLst/>
            <a:rect l="l" t="t" r="r" b="b"/>
            <a:pathLst>
              <a:path w="8254" h="15240">
                <a:moveTo>
                  <a:pt x="7949" y="1483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444" name="bg object 12444"/>
          <p:cNvPicPr/>
          <p:nvPr/>
        </p:nvPicPr>
        <p:blipFill>
          <a:blip r:embed="rId290" cstate="print"/>
          <a:stretch>
            <a:fillRect/>
          </a:stretch>
        </p:blipFill>
        <p:spPr>
          <a:xfrm>
            <a:off x="8226552" y="12789084"/>
            <a:ext cx="194859" cy="141695"/>
          </a:xfrm>
          <a:prstGeom prst="rect">
            <a:avLst/>
          </a:prstGeom>
        </p:spPr>
      </p:pic>
      <p:sp>
        <p:nvSpPr>
          <p:cNvPr id="12445" name="bg object 12445"/>
          <p:cNvSpPr/>
          <p:nvPr/>
        </p:nvSpPr>
        <p:spPr>
          <a:xfrm>
            <a:off x="8843237" y="12902767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46" name="bg object 12446"/>
          <p:cNvSpPr/>
          <p:nvPr/>
        </p:nvSpPr>
        <p:spPr>
          <a:xfrm>
            <a:off x="8843177" y="12898358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63" y="440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47" name="bg object 12447"/>
          <p:cNvSpPr/>
          <p:nvPr/>
        </p:nvSpPr>
        <p:spPr>
          <a:xfrm>
            <a:off x="8838336" y="12898354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38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48" name="bg object 12448"/>
          <p:cNvSpPr/>
          <p:nvPr/>
        </p:nvSpPr>
        <p:spPr>
          <a:xfrm>
            <a:off x="8838072" y="12814599"/>
            <a:ext cx="635" cy="83820"/>
          </a:xfrm>
          <a:custGeom>
            <a:avLst/>
            <a:gdLst/>
            <a:ahLst/>
            <a:cxnLst/>
            <a:rect l="l" t="t" r="r" b="b"/>
            <a:pathLst>
              <a:path w="634" h="83820">
                <a:moveTo>
                  <a:pt x="266" y="8380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49" name="bg object 12449"/>
          <p:cNvSpPr/>
          <p:nvPr/>
        </p:nvSpPr>
        <p:spPr>
          <a:xfrm>
            <a:off x="8838067" y="12814564"/>
            <a:ext cx="45720" cy="635"/>
          </a:xfrm>
          <a:custGeom>
            <a:avLst/>
            <a:gdLst/>
            <a:ahLst/>
            <a:cxnLst/>
            <a:rect l="l" t="t" r="r" b="b"/>
            <a:pathLst>
              <a:path w="45720" h="634">
                <a:moveTo>
                  <a:pt x="0" y="38"/>
                </a:moveTo>
                <a:lnTo>
                  <a:pt x="453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50" name="bg object 12450"/>
          <p:cNvSpPr/>
          <p:nvPr/>
        </p:nvSpPr>
        <p:spPr>
          <a:xfrm>
            <a:off x="8883431" y="12814568"/>
            <a:ext cx="635" cy="83820"/>
          </a:xfrm>
          <a:custGeom>
            <a:avLst/>
            <a:gdLst/>
            <a:ahLst/>
            <a:cxnLst/>
            <a:rect l="l" t="t" r="r" b="b"/>
            <a:pathLst>
              <a:path w="634" h="83820">
                <a:moveTo>
                  <a:pt x="0" y="0"/>
                </a:moveTo>
                <a:lnTo>
                  <a:pt x="292" y="838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51" name="bg object 12451"/>
          <p:cNvSpPr/>
          <p:nvPr/>
        </p:nvSpPr>
        <p:spPr>
          <a:xfrm>
            <a:off x="8878575" y="12898350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52" name="bg object 12452"/>
          <p:cNvSpPr/>
          <p:nvPr/>
        </p:nvSpPr>
        <p:spPr>
          <a:xfrm>
            <a:off x="8878032" y="12898354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46" y="0"/>
                </a:moveTo>
                <a:lnTo>
                  <a:pt x="0" y="50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53" name="bg object 12453"/>
          <p:cNvSpPr/>
          <p:nvPr/>
        </p:nvSpPr>
        <p:spPr>
          <a:xfrm>
            <a:off x="8873593" y="12903354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444" y="0"/>
                </a:moveTo>
                <a:lnTo>
                  <a:pt x="0" y="23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54" name="bg object 12454"/>
          <p:cNvSpPr/>
          <p:nvPr/>
        </p:nvSpPr>
        <p:spPr>
          <a:xfrm>
            <a:off x="8846541" y="12905726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70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55" name="bg object 12455"/>
          <p:cNvSpPr/>
          <p:nvPr/>
        </p:nvSpPr>
        <p:spPr>
          <a:xfrm>
            <a:off x="8602601" y="12902747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56" name="bg object 12456"/>
          <p:cNvSpPr/>
          <p:nvPr/>
        </p:nvSpPr>
        <p:spPr>
          <a:xfrm>
            <a:off x="8602542" y="12898340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63" y="440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57" name="bg object 12457"/>
          <p:cNvSpPr/>
          <p:nvPr/>
        </p:nvSpPr>
        <p:spPr>
          <a:xfrm>
            <a:off x="8597700" y="12898337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38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58" name="bg object 12458"/>
          <p:cNvSpPr/>
          <p:nvPr/>
        </p:nvSpPr>
        <p:spPr>
          <a:xfrm>
            <a:off x="8597410" y="12814570"/>
            <a:ext cx="635" cy="83820"/>
          </a:xfrm>
          <a:custGeom>
            <a:avLst/>
            <a:gdLst/>
            <a:ahLst/>
            <a:cxnLst/>
            <a:rect l="l" t="t" r="r" b="b"/>
            <a:pathLst>
              <a:path w="634" h="83820">
                <a:moveTo>
                  <a:pt x="292" y="838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59" name="bg object 12459"/>
          <p:cNvSpPr/>
          <p:nvPr/>
        </p:nvSpPr>
        <p:spPr>
          <a:xfrm>
            <a:off x="8597415" y="12814530"/>
            <a:ext cx="45720" cy="635"/>
          </a:xfrm>
          <a:custGeom>
            <a:avLst/>
            <a:gdLst/>
            <a:ahLst/>
            <a:cxnLst/>
            <a:rect l="l" t="t" r="r" b="b"/>
            <a:pathLst>
              <a:path w="45720" h="634">
                <a:moveTo>
                  <a:pt x="0" y="38"/>
                </a:moveTo>
                <a:lnTo>
                  <a:pt x="4537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60" name="bg object 12460"/>
          <p:cNvSpPr/>
          <p:nvPr/>
        </p:nvSpPr>
        <p:spPr>
          <a:xfrm>
            <a:off x="8642796" y="12814535"/>
            <a:ext cx="635" cy="83820"/>
          </a:xfrm>
          <a:custGeom>
            <a:avLst/>
            <a:gdLst/>
            <a:ahLst/>
            <a:cxnLst/>
            <a:rect l="l" t="t" r="r" b="b"/>
            <a:pathLst>
              <a:path w="634" h="83820">
                <a:moveTo>
                  <a:pt x="0" y="0"/>
                </a:moveTo>
                <a:lnTo>
                  <a:pt x="292" y="838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61" name="bg object 12461"/>
          <p:cNvSpPr/>
          <p:nvPr/>
        </p:nvSpPr>
        <p:spPr>
          <a:xfrm>
            <a:off x="8637941" y="12898341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62" name="bg object 12462"/>
          <p:cNvSpPr/>
          <p:nvPr/>
        </p:nvSpPr>
        <p:spPr>
          <a:xfrm>
            <a:off x="8637398" y="12898337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46" y="0"/>
                </a:moveTo>
                <a:lnTo>
                  <a:pt x="0" y="49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63" name="bg object 12463"/>
          <p:cNvSpPr/>
          <p:nvPr/>
        </p:nvSpPr>
        <p:spPr>
          <a:xfrm>
            <a:off x="8632958" y="12903319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444" y="0"/>
                </a:moveTo>
                <a:lnTo>
                  <a:pt x="0" y="23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64" name="bg object 12464"/>
          <p:cNvSpPr/>
          <p:nvPr/>
        </p:nvSpPr>
        <p:spPr>
          <a:xfrm>
            <a:off x="8605906" y="12905693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70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65" name="bg object 12465"/>
          <p:cNvSpPr/>
          <p:nvPr/>
        </p:nvSpPr>
        <p:spPr>
          <a:xfrm>
            <a:off x="9060127" y="1279534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66" name="bg object 12466"/>
          <p:cNvSpPr/>
          <p:nvPr/>
        </p:nvSpPr>
        <p:spPr>
          <a:xfrm>
            <a:off x="9060121" y="1279534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7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67" name="bg object 12467"/>
          <p:cNvSpPr/>
          <p:nvPr/>
        </p:nvSpPr>
        <p:spPr>
          <a:xfrm>
            <a:off x="9060121" y="1281209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68" name="bg object 12468"/>
          <p:cNvSpPr/>
          <p:nvPr/>
        </p:nvSpPr>
        <p:spPr>
          <a:xfrm>
            <a:off x="9079126" y="1279534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7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69" name="bg object 12469"/>
          <p:cNvSpPr/>
          <p:nvPr/>
        </p:nvSpPr>
        <p:spPr>
          <a:xfrm>
            <a:off x="9068489" y="1279795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70" name="bg object 12470"/>
          <p:cNvSpPr/>
          <p:nvPr/>
        </p:nvSpPr>
        <p:spPr>
          <a:xfrm>
            <a:off x="9068490" y="1279795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7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71" name="bg object 12471"/>
          <p:cNvSpPr/>
          <p:nvPr/>
        </p:nvSpPr>
        <p:spPr>
          <a:xfrm>
            <a:off x="9068490" y="1281470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72" name="bg object 12472"/>
          <p:cNvSpPr/>
          <p:nvPr/>
        </p:nvSpPr>
        <p:spPr>
          <a:xfrm>
            <a:off x="9087513" y="1279795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7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73" name="bg object 12473"/>
          <p:cNvSpPr/>
          <p:nvPr/>
        </p:nvSpPr>
        <p:spPr>
          <a:xfrm>
            <a:off x="8864427" y="1279782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74" name="bg object 12474"/>
          <p:cNvSpPr/>
          <p:nvPr/>
        </p:nvSpPr>
        <p:spPr>
          <a:xfrm>
            <a:off x="8883431" y="1279782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7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75" name="bg object 12475"/>
          <p:cNvSpPr/>
          <p:nvPr/>
        </p:nvSpPr>
        <p:spPr>
          <a:xfrm>
            <a:off x="8864432" y="1281456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76" name="bg object 12476"/>
          <p:cNvSpPr/>
          <p:nvPr/>
        </p:nvSpPr>
        <p:spPr>
          <a:xfrm>
            <a:off x="8864427" y="1279781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7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77" name="bg object 12477"/>
          <p:cNvSpPr/>
          <p:nvPr/>
        </p:nvSpPr>
        <p:spPr>
          <a:xfrm>
            <a:off x="8872796" y="1279521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78" name="bg object 12478"/>
          <p:cNvSpPr/>
          <p:nvPr/>
        </p:nvSpPr>
        <p:spPr>
          <a:xfrm>
            <a:off x="8891818" y="1279521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7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79" name="bg object 12479"/>
          <p:cNvSpPr/>
          <p:nvPr/>
        </p:nvSpPr>
        <p:spPr>
          <a:xfrm>
            <a:off x="8872794" y="1281195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80" name="bg object 12480"/>
          <p:cNvSpPr/>
          <p:nvPr/>
        </p:nvSpPr>
        <p:spPr>
          <a:xfrm>
            <a:off x="8872796" y="1279520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7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81" name="bg object 12481"/>
          <p:cNvSpPr/>
          <p:nvPr/>
        </p:nvSpPr>
        <p:spPr>
          <a:xfrm>
            <a:off x="8829687" y="1279524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82" name="bg object 12482"/>
          <p:cNvSpPr/>
          <p:nvPr/>
        </p:nvSpPr>
        <p:spPr>
          <a:xfrm>
            <a:off x="8829681" y="1279524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7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83" name="bg object 12483"/>
          <p:cNvSpPr/>
          <p:nvPr/>
        </p:nvSpPr>
        <p:spPr>
          <a:xfrm>
            <a:off x="8829681" y="1281199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84" name="bg object 12484"/>
          <p:cNvSpPr/>
          <p:nvPr/>
        </p:nvSpPr>
        <p:spPr>
          <a:xfrm>
            <a:off x="8848686" y="1279524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7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85" name="bg object 12485"/>
          <p:cNvSpPr/>
          <p:nvPr/>
        </p:nvSpPr>
        <p:spPr>
          <a:xfrm>
            <a:off x="8838073" y="1279785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86" name="bg object 12486"/>
          <p:cNvSpPr/>
          <p:nvPr/>
        </p:nvSpPr>
        <p:spPr>
          <a:xfrm>
            <a:off x="8838066" y="1279785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7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87" name="bg object 12487"/>
          <p:cNvSpPr/>
          <p:nvPr/>
        </p:nvSpPr>
        <p:spPr>
          <a:xfrm>
            <a:off x="8838066" y="1281460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88" name="bg object 12488"/>
          <p:cNvSpPr/>
          <p:nvPr/>
        </p:nvSpPr>
        <p:spPr>
          <a:xfrm>
            <a:off x="8857071" y="1279785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7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89" name="bg object 12489"/>
          <p:cNvSpPr/>
          <p:nvPr/>
        </p:nvSpPr>
        <p:spPr>
          <a:xfrm>
            <a:off x="8623775" y="1279778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90" name="bg object 12490"/>
          <p:cNvSpPr/>
          <p:nvPr/>
        </p:nvSpPr>
        <p:spPr>
          <a:xfrm>
            <a:off x="8642796" y="1279778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7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491" name="bg object 12491"/>
          <p:cNvPicPr/>
          <p:nvPr/>
        </p:nvPicPr>
        <p:blipFill>
          <a:blip r:embed="rId291" cstate="print"/>
          <a:stretch>
            <a:fillRect/>
          </a:stretch>
        </p:blipFill>
        <p:spPr>
          <a:xfrm>
            <a:off x="9478061" y="12793592"/>
            <a:ext cx="65130" cy="114505"/>
          </a:xfrm>
          <a:prstGeom prst="rect">
            <a:avLst/>
          </a:prstGeom>
        </p:spPr>
      </p:pic>
      <p:sp>
        <p:nvSpPr>
          <p:cNvPr id="12492" name="bg object 12492"/>
          <p:cNvSpPr/>
          <p:nvPr/>
        </p:nvSpPr>
        <p:spPr>
          <a:xfrm>
            <a:off x="8623773" y="1281453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93" name="bg object 12493"/>
          <p:cNvSpPr/>
          <p:nvPr/>
        </p:nvSpPr>
        <p:spPr>
          <a:xfrm>
            <a:off x="8623775" y="1279778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7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94" name="bg object 12494"/>
          <p:cNvSpPr/>
          <p:nvPr/>
        </p:nvSpPr>
        <p:spPr>
          <a:xfrm>
            <a:off x="8632162" y="1279518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95" name="bg object 12495"/>
          <p:cNvSpPr/>
          <p:nvPr/>
        </p:nvSpPr>
        <p:spPr>
          <a:xfrm>
            <a:off x="8651183" y="1279518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7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96" name="bg object 12496"/>
          <p:cNvSpPr/>
          <p:nvPr/>
        </p:nvSpPr>
        <p:spPr>
          <a:xfrm>
            <a:off x="8632159" y="1281192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97" name="bg object 12497"/>
          <p:cNvSpPr/>
          <p:nvPr/>
        </p:nvSpPr>
        <p:spPr>
          <a:xfrm>
            <a:off x="8632162" y="1279517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7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98" name="bg object 12498"/>
          <p:cNvSpPr/>
          <p:nvPr/>
        </p:nvSpPr>
        <p:spPr>
          <a:xfrm>
            <a:off x="8597413" y="1279782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99" name="bg object 12499"/>
          <p:cNvSpPr/>
          <p:nvPr/>
        </p:nvSpPr>
        <p:spPr>
          <a:xfrm>
            <a:off x="8597416" y="1279782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7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00" name="bg object 12500"/>
          <p:cNvSpPr/>
          <p:nvPr/>
        </p:nvSpPr>
        <p:spPr>
          <a:xfrm>
            <a:off x="8597416" y="1281456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01" name="bg object 12501"/>
          <p:cNvSpPr/>
          <p:nvPr/>
        </p:nvSpPr>
        <p:spPr>
          <a:xfrm>
            <a:off x="8616437" y="1279781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7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02" name="bg object 12502"/>
          <p:cNvSpPr/>
          <p:nvPr/>
        </p:nvSpPr>
        <p:spPr>
          <a:xfrm>
            <a:off x="8589053" y="1279521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03" name="bg object 12503"/>
          <p:cNvSpPr/>
          <p:nvPr/>
        </p:nvSpPr>
        <p:spPr>
          <a:xfrm>
            <a:off x="8589047" y="1279521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7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04" name="bg object 12504"/>
          <p:cNvSpPr/>
          <p:nvPr/>
        </p:nvSpPr>
        <p:spPr>
          <a:xfrm>
            <a:off x="8589047" y="1281196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05" name="bg object 12505"/>
          <p:cNvSpPr/>
          <p:nvPr/>
        </p:nvSpPr>
        <p:spPr>
          <a:xfrm>
            <a:off x="8608052" y="1279520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7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06" name="bg object 12506"/>
          <p:cNvSpPr/>
          <p:nvPr/>
        </p:nvSpPr>
        <p:spPr>
          <a:xfrm>
            <a:off x="9729385" y="12902899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07" name="bg object 12507"/>
          <p:cNvSpPr/>
          <p:nvPr/>
        </p:nvSpPr>
        <p:spPr>
          <a:xfrm>
            <a:off x="9729302" y="12898492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88" y="440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08" name="bg object 12508"/>
          <p:cNvSpPr/>
          <p:nvPr/>
        </p:nvSpPr>
        <p:spPr>
          <a:xfrm>
            <a:off x="9724494" y="12898490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13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09" name="bg object 12509"/>
          <p:cNvSpPr/>
          <p:nvPr/>
        </p:nvSpPr>
        <p:spPr>
          <a:xfrm>
            <a:off x="9724196" y="12814722"/>
            <a:ext cx="635" cy="83820"/>
          </a:xfrm>
          <a:custGeom>
            <a:avLst/>
            <a:gdLst/>
            <a:ahLst/>
            <a:cxnLst/>
            <a:rect l="l" t="t" r="r" b="b"/>
            <a:pathLst>
              <a:path w="634" h="83820">
                <a:moveTo>
                  <a:pt x="292" y="838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10" name="bg object 12510"/>
          <p:cNvSpPr/>
          <p:nvPr/>
        </p:nvSpPr>
        <p:spPr>
          <a:xfrm>
            <a:off x="9724200" y="12814706"/>
            <a:ext cx="45720" cy="635"/>
          </a:xfrm>
          <a:custGeom>
            <a:avLst/>
            <a:gdLst/>
            <a:ahLst/>
            <a:cxnLst/>
            <a:rect l="l" t="t" r="r" b="b"/>
            <a:pathLst>
              <a:path w="45720" h="634">
                <a:moveTo>
                  <a:pt x="0" y="12"/>
                </a:moveTo>
                <a:lnTo>
                  <a:pt x="4537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11" name="bg object 12511"/>
          <p:cNvSpPr/>
          <p:nvPr/>
        </p:nvSpPr>
        <p:spPr>
          <a:xfrm>
            <a:off x="9769582" y="12814702"/>
            <a:ext cx="635" cy="83820"/>
          </a:xfrm>
          <a:custGeom>
            <a:avLst/>
            <a:gdLst/>
            <a:ahLst/>
            <a:cxnLst/>
            <a:rect l="l" t="t" r="r" b="b"/>
            <a:pathLst>
              <a:path w="634" h="83820">
                <a:moveTo>
                  <a:pt x="0" y="0"/>
                </a:moveTo>
                <a:lnTo>
                  <a:pt x="266" y="838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12" name="bg object 12512"/>
          <p:cNvSpPr/>
          <p:nvPr/>
        </p:nvSpPr>
        <p:spPr>
          <a:xfrm>
            <a:off x="9764708" y="12898494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13" name="bg object 12513"/>
          <p:cNvSpPr/>
          <p:nvPr/>
        </p:nvSpPr>
        <p:spPr>
          <a:xfrm>
            <a:off x="9764191" y="12898490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20" y="0"/>
                </a:moveTo>
                <a:lnTo>
                  <a:pt x="0" y="50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14" name="bg object 12514"/>
          <p:cNvSpPr/>
          <p:nvPr/>
        </p:nvSpPr>
        <p:spPr>
          <a:xfrm>
            <a:off x="9759742" y="12903488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444" y="0"/>
                </a:moveTo>
                <a:lnTo>
                  <a:pt x="0" y="23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15" name="bg object 12515"/>
          <p:cNvSpPr/>
          <p:nvPr/>
        </p:nvSpPr>
        <p:spPr>
          <a:xfrm>
            <a:off x="9732691" y="12905846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70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16" name="bg object 12516"/>
          <p:cNvSpPr/>
          <p:nvPr/>
        </p:nvSpPr>
        <p:spPr>
          <a:xfrm>
            <a:off x="9715812" y="1279536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17" name="bg object 12517"/>
          <p:cNvSpPr/>
          <p:nvPr/>
        </p:nvSpPr>
        <p:spPr>
          <a:xfrm>
            <a:off x="9715814" y="1279536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7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18" name="bg object 12518"/>
          <p:cNvSpPr/>
          <p:nvPr/>
        </p:nvSpPr>
        <p:spPr>
          <a:xfrm>
            <a:off x="9715814" y="1281211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19" name="bg object 12519"/>
          <p:cNvSpPr/>
          <p:nvPr/>
        </p:nvSpPr>
        <p:spPr>
          <a:xfrm>
            <a:off x="9734836" y="1279536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7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20" name="bg object 12520"/>
          <p:cNvSpPr/>
          <p:nvPr/>
        </p:nvSpPr>
        <p:spPr>
          <a:xfrm>
            <a:off x="9724193" y="1279797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21" name="bg object 12521"/>
          <p:cNvSpPr/>
          <p:nvPr/>
        </p:nvSpPr>
        <p:spPr>
          <a:xfrm>
            <a:off x="9724200" y="1279797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7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22" name="bg object 12522"/>
          <p:cNvSpPr/>
          <p:nvPr/>
        </p:nvSpPr>
        <p:spPr>
          <a:xfrm>
            <a:off x="9724200" y="1281471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23" name="bg object 12523"/>
          <p:cNvSpPr/>
          <p:nvPr/>
        </p:nvSpPr>
        <p:spPr>
          <a:xfrm>
            <a:off x="9743205" y="1279796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7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24" name="bg object 12524"/>
          <p:cNvSpPr/>
          <p:nvPr/>
        </p:nvSpPr>
        <p:spPr>
          <a:xfrm>
            <a:off x="9273105" y="1279546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25" name="bg object 12525"/>
          <p:cNvSpPr/>
          <p:nvPr/>
        </p:nvSpPr>
        <p:spPr>
          <a:xfrm>
            <a:off x="9292126" y="1279546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26" name="bg object 12526"/>
          <p:cNvSpPr/>
          <p:nvPr/>
        </p:nvSpPr>
        <p:spPr>
          <a:xfrm>
            <a:off x="9273102" y="1281229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27" name="bg object 12527"/>
          <p:cNvSpPr/>
          <p:nvPr/>
        </p:nvSpPr>
        <p:spPr>
          <a:xfrm>
            <a:off x="9273105" y="1279546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28" name="bg object 12528"/>
          <p:cNvSpPr/>
          <p:nvPr/>
        </p:nvSpPr>
        <p:spPr>
          <a:xfrm>
            <a:off x="9264736" y="1279809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29" name="bg object 12529"/>
          <p:cNvSpPr/>
          <p:nvPr/>
        </p:nvSpPr>
        <p:spPr>
          <a:xfrm>
            <a:off x="9283740" y="1279809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30" name="bg object 12530"/>
          <p:cNvSpPr/>
          <p:nvPr/>
        </p:nvSpPr>
        <p:spPr>
          <a:xfrm>
            <a:off x="9264741" y="1281491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31" name="bg object 12531"/>
          <p:cNvSpPr/>
          <p:nvPr/>
        </p:nvSpPr>
        <p:spPr>
          <a:xfrm>
            <a:off x="9264736" y="1279808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32" name="bg object 12532"/>
          <p:cNvSpPr/>
          <p:nvPr/>
        </p:nvSpPr>
        <p:spPr>
          <a:xfrm>
            <a:off x="10138985" y="1280020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33" name="bg object 12533"/>
          <p:cNvSpPr/>
          <p:nvPr/>
        </p:nvSpPr>
        <p:spPr>
          <a:xfrm>
            <a:off x="10157988" y="1280020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34" name="bg object 12534"/>
          <p:cNvSpPr/>
          <p:nvPr/>
        </p:nvSpPr>
        <p:spPr>
          <a:xfrm>
            <a:off x="10138989" y="1281703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35" name="bg object 12535"/>
          <p:cNvSpPr/>
          <p:nvPr/>
        </p:nvSpPr>
        <p:spPr>
          <a:xfrm>
            <a:off x="10138985" y="1280020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36" name="bg object 12536"/>
          <p:cNvSpPr/>
          <p:nvPr/>
        </p:nvSpPr>
        <p:spPr>
          <a:xfrm>
            <a:off x="10333249" y="1279736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37" name="bg object 12537"/>
          <p:cNvSpPr/>
          <p:nvPr/>
        </p:nvSpPr>
        <p:spPr>
          <a:xfrm>
            <a:off x="10333244" y="1279736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38" name="bg object 12538"/>
          <p:cNvSpPr/>
          <p:nvPr/>
        </p:nvSpPr>
        <p:spPr>
          <a:xfrm>
            <a:off x="10333244" y="1281418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39" name="bg object 12539"/>
          <p:cNvSpPr/>
          <p:nvPr/>
        </p:nvSpPr>
        <p:spPr>
          <a:xfrm>
            <a:off x="10352248" y="1279736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40" name="bg object 12540"/>
          <p:cNvSpPr/>
          <p:nvPr/>
        </p:nvSpPr>
        <p:spPr>
          <a:xfrm>
            <a:off x="10147372" y="1279758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41" name="bg object 12541"/>
          <p:cNvSpPr/>
          <p:nvPr/>
        </p:nvSpPr>
        <p:spPr>
          <a:xfrm>
            <a:off x="10166374" y="1279758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42" name="bg object 12542"/>
          <p:cNvSpPr/>
          <p:nvPr/>
        </p:nvSpPr>
        <p:spPr>
          <a:xfrm>
            <a:off x="10147375" y="1281440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43" name="bg object 12543"/>
          <p:cNvSpPr/>
          <p:nvPr/>
        </p:nvSpPr>
        <p:spPr>
          <a:xfrm>
            <a:off x="10147372" y="1279758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44" name="bg object 12544"/>
          <p:cNvSpPr/>
          <p:nvPr/>
        </p:nvSpPr>
        <p:spPr>
          <a:xfrm>
            <a:off x="9924089" y="1279758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45" name="bg object 12545"/>
          <p:cNvSpPr/>
          <p:nvPr/>
        </p:nvSpPr>
        <p:spPr>
          <a:xfrm>
            <a:off x="9924084" y="1279758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46" name="bg object 12546"/>
          <p:cNvSpPr/>
          <p:nvPr/>
        </p:nvSpPr>
        <p:spPr>
          <a:xfrm>
            <a:off x="9924084" y="1281440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47" name="bg object 12547"/>
          <p:cNvSpPr/>
          <p:nvPr/>
        </p:nvSpPr>
        <p:spPr>
          <a:xfrm>
            <a:off x="9943087" y="1279758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48" name="bg object 12548"/>
          <p:cNvSpPr/>
          <p:nvPr/>
        </p:nvSpPr>
        <p:spPr>
          <a:xfrm>
            <a:off x="9932474" y="1280020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49" name="bg object 12549"/>
          <p:cNvSpPr/>
          <p:nvPr/>
        </p:nvSpPr>
        <p:spPr>
          <a:xfrm>
            <a:off x="9932470" y="1280020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50" name="bg object 12550"/>
          <p:cNvSpPr/>
          <p:nvPr/>
        </p:nvSpPr>
        <p:spPr>
          <a:xfrm>
            <a:off x="9932470" y="1281702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51" name="bg object 12551"/>
          <p:cNvSpPr/>
          <p:nvPr/>
        </p:nvSpPr>
        <p:spPr>
          <a:xfrm>
            <a:off x="9951473" y="1280020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52" name="bg object 12552"/>
          <p:cNvSpPr/>
          <p:nvPr/>
        </p:nvSpPr>
        <p:spPr>
          <a:xfrm>
            <a:off x="9749741" y="1279841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53" name="bg object 12553"/>
          <p:cNvSpPr/>
          <p:nvPr/>
        </p:nvSpPr>
        <p:spPr>
          <a:xfrm>
            <a:off x="9768761" y="1279841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54" name="bg object 12554"/>
          <p:cNvSpPr/>
          <p:nvPr/>
        </p:nvSpPr>
        <p:spPr>
          <a:xfrm>
            <a:off x="9749737" y="1281523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55" name="bg object 12555"/>
          <p:cNvSpPr/>
          <p:nvPr/>
        </p:nvSpPr>
        <p:spPr>
          <a:xfrm>
            <a:off x="9749741" y="1279840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56" name="bg object 12556"/>
          <p:cNvSpPr/>
          <p:nvPr/>
        </p:nvSpPr>
        <p:spPr>
          <a:xfrm>
            <a:off x="9758128" y="1279579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57" name="bg object 12557"/>
          <p:cNvSpPr/>
          <p:nvPr/>
        </p:nvSpPr>
        <p:spPr>
          <a:xfrm>
            <a:off x="9777130" y="1279579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58" name="bg object 12558"/>
          <p:cNvSpPr/>
          <p:nvPr/>
        </p:nvSpPr>
        <p:spPr>
          <a:xfrm>
            <a:off x="9758131" y="1281261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59" name="bg object 12559"/>
          <p:cNvSpPr/>
          <p:nvPr/>
        </p:nvSpPr>
        <p:spPr>
          <a:xfrm>
            <a:off x="9758128" y="1279578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60" name="bg object 12560"/>
          <p:cNvSpPr/>
          <p:nvPr/>
        </p:nvSpPr>
        <p:spPr>
          <a:xfrm>
            <a:off x="9959010" y="12889588"/>
            <a:ext cx="1905" cy="8255"/>
          </a:xfrm>
          <a:custGeom>
            <a:avLst/>
            <a:gdLst/>
            <a:ahLst/>
            <a:cxnLst/>
            <a:rect l="l" t="t" r="r" b="b"/>
            <a:pathLst>
              <a:path w="1904" h="8254">
                <a:moveTo>
                  <a:pt x="1473" y="80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61" name="bg object 12561"/>
          <p:cNvSpPr/>
          <p:nvPr/>
        </p:nvSpPr>
        <p:spPr>
          <a:xfrm>
            <a:off x="9954568" y="12882750"/>
            <a:ext cx="4445" cy="6985"/>
          </a:xfrm>
          <a:custGeom>
            <a:avLst/>
            <a:gdLst/>
            <a:ahLst/>
            <a:cxnLst/>
            <a:rect l="l" t="t" r="r" b="b"/>
            <a:pathLst>
              <a:path w="4445" h="6984">
                <a:moveTo>
                  <a:pt x="4444" y="68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62" name="bg object 12562"/>
          <p:cNvSpPr/>
          <p:nvPr/>
        </p:nvSpPr>
        <p:spPr>
          <a:xfrm>
            <a:off x="9947836" y="12878142"/>
            <a:ext cx="6985" cy="5080"/>
          </a:xfrm>
          <a:custGeom>
            <a:avLst/>
            <a:gdLst/>
            <a:ahLst/>
            <a:cxnLst/>
            <a:rect l="l" t="t" r="r" b="b"/>
            <a:pathLst>
              <a:path w="6984" h="5079">
                <a:moveTo>
                  <a:pt x="6730" y="46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63" name="bg object 12563"/>
          <p:cNvSpPr/>
          <p:nvPr/>
        </p:nvSpPr>
        <p:spPr>
          <a:xfrm>
            <a:off x="9939862" y="12876446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4">
                <a:moveTo>
                  <a:pt x="7975" y="168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64" name="bg object 12564"/>
          <p:cNvSpPr/>
          <p:nvPr/>
        </p:nvSpPr>
        <p:spPr>
          <a:xfrm>
            <a:off x="9939858" y="12862920"/>
            <a:ext cx="635" cy="13970"/>
          </a:xfrm>
          <a:custGeom>
            <a:avLst/>
            <a:gdLst/>
            <a:ahLst/>
            <a:cxnLst/>
            <a:rect l="l" t="t" r="r" b="b"/>
            <a:pathLst>
              <a:path w="634" h="13970">
                <a:moveTo>
                  <a:pt x="0" y="13525"/>
                </a:moveTo>
                <a:lnTo>
                  <a:pt x="8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65" name="bg object 12565"/>
          <p:cNvSpPr/>
          <p:nvPr/>
        </p:nvSpPr>
        <p:spPr>
          <a:xfrm>
            <a:off x="9932500" y="12862766"/>
            <a:ext cx="7620" cy="635"/>
          </a:xfrm>
          <a:custGeom>
            <a:avLst/>
            <a:gdLst/>
            <a:ahLst/>
            <a:cxnLst/>
            <a:rect l="l" t="t" r="r" b="b"/>
            <a:pathLst>
              <a:path w="7620" h="634">
                <a:moveTo>
                  <a:pt x="7442" y="1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66" name="bg object 12566"/>
          <p:cNvSpPr/>
          <p:nvPr/>
        </p:nvSpPr>
        <p:spPr>
          <a:xfrm>
            <a:off x="9932465" y="12817035"/>
            <a:ext cx="635" cy="46355"/>
          </a:xfrm>
          <a:custGeom>
            <a:avLst/>
            <a:gdLst/>
            <a:ahLst/>
            <a:cxnLst/>
            <a:rect l="l" t="t" r="r" b="b"/>
            <a:pathLst>
              <a:path w="634" h="46354">
                <a:moveTo>
                  <a:pt x="38" y="4573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67" name="bg object 12567"/>
          <p:cNvSpPr/>
          <p:nvPr/>
        </p:nvSpPr>
        <p:spPr>
          <a:xfrm>
            <a:off x="9932470" y="12817030"/>
            <a:ext cx="211454" cy="0"/>
          </a:xfrm>
          <a:custGeom>
            <a:avLst/>
            <a:gdLst/>
            <a:ahLst/>
            <a:cxnLst/>
            <a:rect l="l" t="t" r="r" b="b"/>
            <a:pathLst>
              <a:path w="211454">
                <a:moveTo>
                  <a:pt x="0" y="0"/>
                </a:moveTo>
                <a:lnTo>
                  <a:pt x="21133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68" name="bg object 12568"/>
          <p:cNvSpPr/>
          <p:nvPr/>
        </p:nvSpPr>
        <p:spPr>
          <a:xfrm>
            <a:off x="10143803" y="12817030"/>
            <a:ext cx="0" cy="72390"/>
          </a:xfrm>
          <a:custGeom>
            <a:avLst/>
            <a:gdLst/>
            <a:ahLst/>
            <a:cxnLst/>
            <a:rect l="l" t="t" r="r" b="b"/>
            <a:pathLst>
              <a:path h="72390">
                <a:moveTo>
                  <a:pt x="0" y="0"/>
                </a:moveTo>
                <a:lnTo>
                  <a:pt x="0" y="718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69" name="bg object 12569"/>
          <p:cNvSpPr/>
          <p:nvPr/>
        </p:nvSpPr>
        <p:spPr>
          <a:xfrm>
            <a:off x="10115305" y="12888839"/>
            <a:ext cx="28575" cy="0"/>
          </a:xfrm>
          <a:custGeom>
            <a:avLst/>
            <a:gdLst/>
            <a:ahLst/>
            <a:cxnLst/>
            <a:rect l="l" t="t" r="r" b="b"/>
            <a:pathLst>
              <a:path w="28575">
                <a:moveTo>
                  <a:pt x="284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70" name="bg object 12570"/>
          <p:cNvSpPr/>
          <p:nvPr/>
        </p:nvSpPr>
        <p:spPr>
          <a:xfrm>
            <a:off x="10115300" y="12888839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0"/>
                </a:moveTo>
                <a:lnTo>
                  <a:pt x="0" y="142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71" name="bg object 12571"/>
          <p:cNvSpPr/>
          <p:nvPr/>
        </p:nvSpPr>
        <p:spPr>
          <a:xfrm>
            <a:off x="10093164" y="12903142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221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72" name="bg object 12572"/>
          <p:cNvSpPr/>
          <p:nvPr/>
        </p:nvSpPr>
        <p:spPr>
          <a:xfrm>
            <a:off x="10093168" y="12903142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0"/>
                </a:moveTo>
                <a:lnTo>
                  <a:pt x="0" y="224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73" name="bg object 12573"/>
          <p:cNvSpPr/>
          <p:nvPr/>
        </p:nvSpPr>
        <p:spPr>
          <a:xfrm>
            <a:off x="10091670" y="12925564"/>
            <a:ext cx="1905" cy="3810"/>
          </a:xfrm>
          <a:custGeom>
            <a:avLst/>
            <a:gdLst/>
            <a:ahLst/>
            <a:cxnLst/>
            <a:rect l="l" t="t" r="r" b="b"/>
            <a:pathLst>
              <a:path w="1904" h="3809">
                <a:moveTo>
                  <a:pt x="1498" y="0"/>
                </a:moveTo>
                <a:lnTo>
                  <a:pt x="0" y="36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74" name="bg object 12574"/>
          <p:cNvSpPr/>
          <p:nvPr/>
        </p:nvSpPr>
        <p:spPr>
          <a:xfrm>
            <a:off x="10088044" y="12929166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3619" y="0"/>
                </a:moveTo>
                <a:lnTo>
                  <a:pt x="0" y="14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75" name="bg object 12575"/>
          <p:cNvSpPr/>
          <p:nvPr/>
        </p:nvSpPr>
        <p:spPr>
          <a:xfrm>
            <a:off x="9976491" y="12928876"/>
            <a:ext cx="111760" cy="1905"/>
          </a:xfrm>
          <a:custGeom>
            <a:avLst/>
            <a:gdLst/>
            <a:ahLst/>
            <a:cxnLst/>
            <a:rect l="l" t="t" r="r" b="b"/>
            <a:pathLst>
              <a:path w="111759" h="1904">
                <a:moveTo>
                  <a:pt x="111553" y="17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76" name="bg object 12576"/>
          <p:cNvSpPr/>
          <p:nvPr/>
        </p:nvSpPr>
        <p:spPr>
          <a:xfrm>
            <a:off x="9973039" y="12926795"/>
            <a:ext cx="3810" cy="2540"/>
          </a:xfrm>
          <a:custGeom>
            <a:avLst/>
            <a:gdLst/>
            <a:ahLst/>
            <a:cxnLst/>
            <a:rect l="l" t="t" r="r" b="b"/>
            <a:pathLst>
              <a:path w="3809" h="2540">
                <a:moveTo>
                  <a:pt x="3454" y="20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77" name="bg object 12577"/>
          <p:cNvSpPr/>
          <p:nvPr/>
        </p:nvSpPr>
        <p:spPr>
          <a:xfrm>
            <a:off x="9971725" y="12923013"/>
            <a:ext cx="1905" cy="3810"/>
          </a:xfrm>
          <a:custGeom>
            <a:avLst/>
            <a:gdLst/>
            <a:ahLst/>
            <a:cxnLst/>
            <a:rect l="l" t="t" r="r" b="b"/>
            <a:pathLst>
              <a:path w="1904" h="3809">
                <a:moveTo>
                  <a:pt x="1320" y="37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78" name="bg object 12578"/>
          <p:cNvSpPr/>
          <p:nvPr/>
        </p:nvSpPr>
        <p:spPr>
          <a:xfrm>
            <a:off x="9971728" y="12897802"/>
            <a:ext cx="635" cy="25400"/>
          </a:xfrm>
          <a:custGeom>
            <a:avLst/>
            <a:gdLst/>
            <a:ahLst/>
            <a:cxnLst/>
            <a:rect l="l" t="t" r="r" b="b"/>
            <a:pathLst>
              <a:path w="634" h="25400">
                <a:moveTo>
                  <a:pt x="0" y="25208"/>
                </a:moveTo>
                <a:lnTo>
                  <a:pt x="4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79" name="bg object 12579"/>
          <p:cNvSpPr/>
          <p:nvPr/>
        </p:nvSpPr>
        <p:spPr>
          <a:xfrm>
            <a:off x="9960482" y="12897609"/>
            <a:ext cx="12065" cy="635"/>
          </a:xfrm>
          <a:custGeom>
            <a:avLst/>
            <a:gdLst/>
            <a:ahLst/>
            <a:cxnLst/>
            <a:rect l="l" t="t" r="r" b="b"/>
            <a:pathLst>
              <a:path w="12065" h="634">
                <a:moveTo>
                  <a:pt x="11734" y="1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80" name="bg object 12580"/>
          <p:cNvSpPr/>
          <p:nvPr/>
        </p:nvSpPr>
        <p:spPr>
          <a:xfrm>
            <a:off x="9959010" y="12889588"/>
            <a:ext cx="1905" cy="8255"/>
          </a:xfrm>
          <a:custGeom>
            <a:avLst/>
            <a:gdLst/>
            <a:ahLst/>
            <a:cxnLst/>
            <a:rect l="l" t="t" r="r" b="b"/>
            <a:pathLst>
              <a:path w="1904" h="8254">
                <a:moveTo>
                  <a:pt x="1473" y="80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81" name="bg object 12581"/>
          <p:cNvSpPr/>
          <p:nvPr/>
        </p:nvSpPr>
        <p:spPr>
          <a:xfrm>
            <a:off x="9954568" y="12882750"/>
            <a:ext cx="4445" cy="6985"/>
          </a:xfrm>
          <a:custGeom>
            <a:avLst/>
            <a:gdLst/>
            <a:ahLst/>
            <a:cxnLst/>
            <a:rect l="l" t="t" r="r" b="b"/>
            <a:pathLst>
              <a:path w="4445" h="6984">
                <a:moveTo>
                  <a:pt x="4444" y="68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82" name="bg object 12582"/>
          <p:cNvSpPr/>
          <p:nvPr/>
        </p:nvSpPr>
        <p:spPr>
          <a:xfrm>
            <a:off x="9947836" y="12878142"/>
            <a:ext cx="6985" cy="5080"/>
          </a:xfrm>
          <a:custGeom>
            <a:avLst/>
            <a:gdLst/>
            <a:ahLst/>
            <a:cxnLst/>
            <a:rect l="l" t="t" r="r" b="b"/>
            <a:pathLst>
              <a:path w="6984" h="5079">
                <a:moveTo>
                  <a:pt x="6730" y="46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83" name="bg object 12583"/>
          <p:cNvSpPr/>
          <p:nvPr/>
        </p:nvSpPr>
        <p:spPr>
          <a:xfrm>
            <a:off x="9939862" y="12876446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4">
                <a:moveTo>
                  <a:pt x="7975" y="168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84" name="bg object 12584"/>
          <p:cNvSpPr/>
          <p:nvPr/>
        </p:nvSpPr>
        <p:spPr>
          <a:xfrm>
            <a:off x="9939858" y="12862920"/>
            <a:ext cx="635" cy="13970"/>
          </a:xfrm>
          <a:custGeom>
            <a:avLst/>
            <a:gdLst/>
            <a:ahLst/>
            <a:cxnLst/>
            <a:rect l="l" t="t" r="r" b="b"/>
            <a:pathLst>
              <a:path w="634" h="13970">
                <a:moveTo>
                  <a:pt x="0" y="13525"/>
                </a:moveTo>
                <a:lnTo>
                  <a:pt x="8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85" name="bg object 12585"/>
          <p:cNvSpPr/>
          <p:nvPr/>
        </p:nvSpPr>
        <p:spPr>
          <a:xfrm>
            <a:off x="9932500" y="12862766"/>
            <a:ext cx="7620" cy="635"/>
          </a:xfrm>
          <a:custGeom>
            <a:avLst/>
            <a:gdLst/>
            <a:ahLst/>
            <a:cxnLst/>
            <a:rect l="l" t="t" r="r" b="b"/>
            <a:pathLst>
              <a:path w="7620" h="634">
                <a:moveTo>
                  <a:pt x="7442" y="1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86" name="bg object 12586"/>
          <p:cNvSpPr/>
          <p:nvPr/>
        </p:nvSpPr>
        <p:spPr>
          <a:xfrm>
            <a:off x="9932465" y="12817035"/>
            <a:ext cx="635" cy="46355"/>
          </a:xfrm>
          <a:custGeom>
            <a:avLst/>
            <a:gdLst/>
            <a:ahLst/>
            <a:cxnLst/>
            <a:rect l="l" t="t" r="r" b="b"/>
            <a:pathLst>
              <a:path w="634" h="46354">
                <a:moveTo>
                  <a:pt x="38" y="4573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87" name="bg object 12587"/>
          <p:cNvSpPr/>
          <p:nvPr/>
        </p:nvSpPr>
        <p:spPr>
          <a:xfrm>
            <a:off x="9932470" y="12817030"/>
            <a:ext cx="211454" cy="0"/>
          </a:xfrm>
          <a:custGeom>
            <a:avLst/>
            <a:gdLst/>
            <a:ahLst/>
            <a:cxnLst/>
            <a:rect l="l" t="t" r="r" b="b"/>
            <a:pathLst>
              <a:path w="211454">
                <a:moveTo>
                  <a:pt x="0" y="0"/>
                </a:moveTo>
                <a:lnTo>
                  <a:pt x="21133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88" name="bg object 12588"/>
          <p:cNvSpPr/>
          <p:nvPr/>
        </p:nvSpPr>
        <p:spPr>
          <a:xfrm>
            <a:off x="10143803" y="12817030"/>
            <a:ext cx="0" cy="72390"/>
          </a:xfrm>
          <a:custGeom>
            <a:avLst/>
            <a:gdLst/>
            <a:ahLst/>
            <a:cxnLst/>
            <a:rect l="l" t="t" r="r" b="b"/>
            <a:pathLst>
              <a:path h="72390">
                <a:moveTo>
                  <a:pt x="0" y="0"/>
                </a:moveTo>
                <a:lnTo>
                  <a:pt x="0" y="718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89" name="bg object 12589"/>
          <p:cNvSpPr/>
          <p:nvPr/>
        </p:nvSpPr>
        <p:spPr>
          <a:xfrm>
            <a:off x="10115305" y="12888839"/>
            <a:ext cx="28575" cy="0"/>
          </a:xfrm>
          <a:custGeom>
            <a:avLst/>
            <a:gdLst/>
            <a:ahLst/>
            <a:cxnLst/>
            <a:rect l="l" t="t" r="r" b="b"/>
            <a:pathLst>
              <a:path w="28575">
                <a:moveTo>
                  <a:pt x="284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90" name="bg object 12590"/>
          <p:cNvSpPr/>
          <p:nvPr/>
        </p:nvSpPr>
        <p:spPr>
          <a:xfrm>
            <a:off x="10115300" y="12888839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0"/>
                </a:moveTo>
                <a:lnTo>
                  <a:pt x="0" y="142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91" name="bg object 12591"/>
          <p:cNvSpPr/>
          <p:nvPr/>
        </p:nvSpPr>
        <p:spPr>
          <a:xfrm>
            <a:off x="10093164" y="12903142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221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92" name="bg object 12592"/>
          <p:cNvSpPr/>
          <p:nvPr/>
        </p:nvSpPr>
        <p:spPr>
          <a:xfrm>
            <a:off x="10093168" y="12903142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0"/>
                </a:moveTo>
                <a:lnTo>
                  <a:pt x="0" y="224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93" name="bg object 12593"/>
          <p:cNvSpPr/>
          <p:nvPr/>
        </p:nvSpPr>
        <p:spPr>
          <a:xfrm>
            <a:off x="10091670" y="12925564"/>
            <a:ext cx="1905" cy="3810"/>
          </a:xfrm>
          <a:custGeom>
            <a:avLst/>
            <a:gdLst/>
            <a:ahLst/>
            <a:cxnLst/>
            <a:rect l="l" t="t" r="r" b="b"/>
            <a:pathLst>
              <a:path w="1904" h="3809">
                <a:moveTo>
                  <a:pt x="1498" y="0"/>
                </a:moveTo>
                <a:lnTo>
                  <a:pt x="0" y="36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94" name="bg object 12594"/>
          <p:cNvSpPr/>
          <p:nvPr/>
        </p:nvSpPr>
        <p:spPr>
          <a:xfrm>
            <a:off x="10088044" y="12929166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3619" y="0"/>
                </a:moveTo>
                <a:lnTo>
                  <a:pt x="0" y="14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95" name="bg object 12595"/>
          <p:cNvSpPr/>
          <p:nvPr/>
        </p:nvSpPr>
        <p:spPr>
          <a:xfrm>
            <a:off x="9976491" y="12928876"/>
            <a:ext cx="111760" cy="1905"/>
          </a:xfrm>
          <a:custGeom>
            <a:avLst/>
            <a:gdLst/>
            <a:ahLst/>
            <a:cxnLst/>
            <a:rect l="l" t="t" r="r" b="b"/>
            <a:pathLst>
              <a:path w="111759" h="1904">
                <a:moveTo>
                  <a:pt x="111553" y="17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96" name="bg object 12596"/>
          <p:cNvSpPr/>
          <p:nvPr/>
        </p:nvSpPr>
        <p:spPr>
          <a:xfrm>
            <a:off x="9973039" y="12926795"/>
            <a:ext cx="3810" cy="2540"/>
          </a:xfrm>
          <a:custGeom>
            <a:avLst/>
            <a:gdLst/>
            <a:ahLst/>
            <a:cxnLst/>
            <a:rect l="l" t="t" r="r" b="b"/>
            <a:pathLst>
              <a:path w="3809" h="2540">
                <a:moveTo>
                  <a:pt x="3454" y="20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97" name="bg object 12597"/>
          <p:cNvSpPr/>
          <p:nvPr/>
        </p:nvSpPr>
        <p:spPr>
          <a:xfrm>
            <a:off x="9971725" y="12923013"/>
            <a:ext cx="1905" cy="3810"/>
          </a:xfrm>
          <a:custGeom>
            <a:avLst/>
            <a:gdLst/>
            <a:ahLst/>
            <a:cxnLst/>
            <a:rect l="l" t="t" r="r" b="b"/>
            <a:pathLst>
              <a:path w="1904" h="3809">
                <a:moveTo>
                  <a:pt x="1320" y="37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98" name="bg object 12598"/>
          <p:cNvSpPr/>
          <p:nvPr/>
        </p:nvSpPr>
        <p:spPr>
          <a:xfrm>
            <a:off x="9971728" y="12897802"/>
            <a:ext cx="635" cy="25400"/>
          </a:xfrm>
          <a:custGeom>
            <a:avLst/>
            <a:gdLst/>
            <a:ahLst/>
            <a:cxnLst/>
            <a:rect l="l" t="t" r="r" b="b"/>
            <a:pathLst>
              <a:path w="634" h="25400">
                <a:moveTo>
                  <a:pt x="0" y="25208"/>
                </a:moveTo>
                <a:lnTo>
                  <a:pt x="4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99" name="bg object 12599"/>
          <p:cNvSpPr/>
          <p:nvPr/>
        </p:nvSpPr>
        <p:spPr>
          <a:xfrm>
            <a:off x="9960482" y="12897609"/>
            <a:ext cx="12065" cy="635"/>
          </a:xfrm>
          <a:custGeom>
            <a:avLst/>
            <a:gdLst/>
            <a:ahLst/>
            <a:cxnLst/>
            <a:rect l="l" t="t" r="r" b="b"/>
            <a:pathLst>
              <a:path w="12065" h="634">
                <a:moveTo>
                  <a:pt x="11734" y="1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00" name="bg object 12600"/>
          <p:cNvSpPr/>
          <p:nvPr/>
        </p:nvSpPr>
        <p:spPr>
          <a:xfrm>
            <a:off x="10203501" y="11808152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672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01" name="bg object 12601"/>
          <p:cNvSpPr/>
          <p:nvPr/>
        </p:nvSpPr>
        <p:spPr>
          <a:xfrm>
            <a:off x="10203501" y="11808152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28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02" name="bg object 12602"/>
          <p:cNvSpPr/>
          <p:nvPr/>
        </p:nvSpPr>
        <p:spPr>
          <a:xfrm>
            <a:off x="10270789" y="11808152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0"/>
                </a:moveTo>
                <a:lnTo>
                  <a:pt x="0" y="672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03" name="bg object 12603"/>
          <p:cNvSpPr/>
          <p:nvPr/>
        </p:nvSpPr>
        <p:spPr>
          <a:xfrm>
            <a:off x="10203507" y="1187544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28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04" name="bg object 12604"/>
          <p:cNvSpPr/>
          <p:nvPr/>
        </p:nvSpPr>
        <p:spPr>
          <a:xfrm>
            <a:off x="5309282" y="7724635"/>
            <a:ext cx="62865" cy="32384"/>
          </a:xfrm>
          <a:custGeom>
            <a:avLst/>
            <a:gdLst/>
            <a:ahLst/>
            <a:cxnLst/>
            <a:rect l="l" t="t" r="r" b="b"/>
            <a:pathLst>
              <a:path w="62864" h="32384">
                <a:moveTo>
                  <a:pt x="0" y="32257"/>
                </a:moveTo>
                <a:lnTo>
                  <a:pt x="628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05" name="bg object 12605"/>
          <p:cNvSpPr/>
          <p:nvPr/>
        </p:nvSpPr>
        <p:spPr>
          <a:xfrm>
            <a:off x="5338905" y="7660955"/>
            <a:ext cx="33655" cy="64135"/>
          </a:xfrm>
          <a:custGeom>
            <a:avLst/>
            <a:gdLst/>
            <a:ahLst/>
            <a:cxnLst/>
            <a:rect l="l" t="t" r="r" b="b"/>
            <a:pathLst>
              <a:path w="33654" h="64134">
                <a:moveTo>
                  <a:pt x="33235" y="636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06" name="bg object 12606"/>
          <p:cNvSpPr/>
          <p:nvPr/>
        </p:nvSpPr>
        <p:spPr>
          <a:xfrm>
            <a:off x="5277334" y="7660954"/>
            <a:ext cx="61594" cy="33020"/>
          </a:xfrm>
          <a:custGeom>
            <a:avLst/>
            <a:gdLst/>
            <a:ahLst/>
            <a:cxnLst/>
            <a:rect l="l" t="t" r="r" b="b"/>
            <a:pathLst>
              <a:path w="61595" h="33020">
                <a:moveTo>
                  <a:pt x="61568" y="0"/>
                </a:moveTo>
                <a:lnTo>
                  <a:pt x="0" y="329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07" name="bg object 12607"/>
          <p:cNvSpPr/>
          <p:nvPr/>
        </p:nvSpPr>
        <p:spPr>
          <a:xfrm>
            <a:off x="5277328" y="7693874"/>
            <a:ext cx="32384" cy="63500"/>
          </a:xfrm>
          <a:custGeom>
            <a:avLst/>
            <a:gdLst/>
            <a:ahLst/>
            <a:cxnLst/>
            <a:rect l="l" t="t" r="r" b="b"/>
            <a:pathLst>
              <a:path w="32385" h="63500">
                <a:moveTo>
                  <a:pt x="0" y="0"/>
                </a:moveTo>
                <a:lnTo>
                  <a:pt x="31952" y="630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08" name="bg object 12608"/>
          <p:cNvSpPr/>
          <p:nvPr/>
        </p:nvSpPr>
        <p:spPr>
          <a:xfrm>
            <a:off x="5361049" y="9726200"/>
            <a:ext cx="10160" cy="20320"/>
          </a:xfrm>
          <a:custGeom>
            <a:avLst/>
            <a:gdLst/>
            <a:ahLst/>
            <a:cxnLst/>
            <a:rect l="l" t="t" r="r" b="b"/>
            <a:pathLst>
              <a:path w="10160" h="20320">
                <a:moveTo>
                  <a:pt x="0" y="0"/>
                </a:moveTo>
                <a:lnTo>
                  <a:pt x="9702" y="200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09" name="bg object 12609"/>
          <p:cNvSpPr/>
          <p:nvPr/>
        </p:nvSpPr>
        <p:spPr>
          <a:xfrm>
            <a:off x="5370754" y="9706338"/>
            <a:ext cx="77470" cy="40005"/>
          </a:xfrm>
          <a:custGeom>
            <a:avLst/>
            <a:gdLst/>
            <a:ahLst/>
            <a:cxnLst/>
            <a:rect l="l" t="t" r="r" b="b"/>
            <a:pathLst>
              <a:path w="77470" h="40004">
                <a:moveTo>
                  <a:pt x="0" y="39915"/>
                </a:moveTo>
                <a:lnTo>
                  <a:pt x="769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10" name="bg object 12610"/>
          <p:cNvSpPr/>
          <p:nvPr/>
        </p:nvSpPr>
        <p:spPr>
          <a:xfrm>
            <a:off x="5346295" y="9510630"/>
            <a:ext cx="101600" cy="196215"/>
          </a:xfrm>
          <a:custGeom>
            <a:avLst/>
            <a:gdLst/>
            <a:ahLst/>
            <a:cxnLst/>
            <a:rect l="l" t="t" r="r" b="b"/>
            <a:pathLst>
              <a:path w="101600" h="196215">
                <a:moveTo>
                  <a:pt x="101368" y="19570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11" name="bg object 12611"/>
          <p:cNvSpPr/>
          <p:nvPr/>
        </p:nvSpPr>
        <p:spPr>
          <a:xfrm>
            <a:off x="5307594" y="9510635"/>
            <a:ext cx="38735" cy="20320"/>
          </a:xfrm>
          <a:custGeom>
            <a:avLst/>
            <a:gdLst/>
            <a:ahLst/>
            <a:cxnLst/>
            <a:rect l="l" t="t" r="r" b="b"/>
            <a:pathLst>
              <a:path w="38735" h="20320">
                <a:moveTo>
                  <a:pt x="38695" y="0"/>
                </a:moveTo>
                <a:lnTo>
                  <a:pt x="0" y="200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12" name="bg object 12612"/>
          <p:cNvSpPr/>
          <p:nvPr/>
        </p:nvSpPr>
        <p:spPr>
          <a:xfrm>
            <a:off x="5307591" y="9530688"/>
            <a:ext cx="3810" cy="6985"/>
          </a:xfrm>
          <a:custGeom>
            <a:avLst/>
            <a:gdLst/>
            <a:ahLst/>
            <a:cxnLst/>
            <a:rect l="l" t="t" r="r" b="b"/>
            <a:pathLst>
              <a:path w="3810" h="6984">
                <a:moveTo>
                  <a:pt x="0" y="0"/>
                </a:moveTo>
                <a:lnTo>
                  <a:pt x="3314" y="67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13" name="bg object 12613"/>
          <p:cNvSpPr/>
          <p:nvPr/>
        </p:nvSpPr>
        <p:spPr>
          <a:xfrm>
            <a:off x="5298789" y="9537486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115" y="0"/>
                </a:moveTo>
                <a:lnTo>
                  <a:pt x="0" y="58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14" name="bg object 12614"/>
          <p:cNvSpPr/>
          <p:nvPr/>
        </p:nvSpPr>
        <p:spPr>
          <a:xfrm>
            <a:off x="5298783" y="9543335"/>
            <a:ext cx="2540" cy="8255"/>
          </a:xfrm>
          <a:custGeom>
            <a:avLst/>
            <a:gdLst/>
            <a:ahLst/>
            <a:cxnLst/>
            <a:rect l="l" t="t" r="r" b="b"/>
            <a:pathLst>
              <a:path w="2539" h="8254">
                <a:moveTo>
                  <a:pt x="0" y="0"/>
                </a:moveTo>
                <a:lnTo>
                  <a:pt x="2095" y="79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15" name="bg object 12615"/>
          <p:cNvSpPr/>
          <p:nvPr/>
        </p:nvSpPr>
        <p:spPr>
          <a:xfrm>
            <a:off x="5299799" y="9551248"/>
            <a:ext cx="1270" cy="8255"/>
          </a:xfrm>
          <a:custGeom>
            <a:avLst/>
            <a:gdLst/>
            <a:ahLst/>
            <a:cxnLst/>
            <a:rect l="l" t="t" r="r" b="b"/>
            <a:pathLst>
              <a:path w="1270" h="8254">
                <a:moveTo>
                  <a:pt x="1079" y="0"/>
                </a:moveTo>
                <a:lnTo>
                  <a:pt x="0" y="81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16" name="bg object 12616"/>
          <p:cNvSpPr/>
          <p:nvPr/>
        </p:nvSpPr>
        <p:spPr>
          <a:xfrm>
            <a:off x="5295669" y="9559347"/>
            <a:ext cx="4445" cy="7620"/>
          </a:xfrm>
          <a:custGeom>
            <a:avLst/>
            <a:gdLst/>
            <a:ahLst/>
            <a:cxnLst/>
            <a:rect l="l" t="t" r="r" b="b"/>
            <a:pathLst>
              <a:path w="4445" h="7620">
                <a:moveTo>
                  <a:pt x="4127" y="0"/>
                </a:moveTo>
                <a:lnTo>
                  <a:pt x="0" y="70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17" name="bg object 12617"/>
          <p:cNvSpPr/>
          <p:nvPr/>
        </p:nvSpPr>
        <p:spPr>
          <a:xfrm>
            <a:off x="5289144" y="9566416"/>
            <a:ext cx="6985" cy="5080"/>
          </a:xfrm>
          <a:custGeom>
            <a:avLst/>
            <a:gdLst/>
            <a:ahLst/>
            <a:cxnLst/>
            <a:rect l="l" t="t" r="r" b="b"/>
            <a:pathLst>
              <a:path w="6985" h="5079">
                <a:moveTo>
                  <a:pt x="6527" y="0"/>
                </a:moveTo>
                <a:lnTo>
                  <a:pt x="0" y="49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18" name="bg object 12618"/>
          <p:cNvSpPr/>
          <p:nvPr/>
        </p:nvSpPr>
        <p:spPr>
          <a:xfrm>
            <a:off x="5289146" y="9571352"/>
            <a:ext cx="5715" cy="10795"/>
          </a:xfrm>
          <a:custGeom>
            <a:avLst/>
            <a:gdLst/>
            <a:ahLst/>
            <a:cxnLst/>
            <a:rect l="l" t="t" r="r" b="b"/>
            <a:pathLst>
              <a:path w="5714" h="10795">
                <a:moveTo>
                  <a:pt x="0" y="0"/>
                </a:moveTo>
                <a:lnTo>
                  <a:pt x="5219" y="1056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19" name="bg object 12619"/>
          <p:cNvSpPr/>
          <p:nvPr/>
        </p:nvSpPr>
        <p:spPr>
          <a:xfrm>
            <a:off x="5270889" y="9581921"/>
            <a:ext cx="23495" cy="12065"/>
          </a:xfrm>
          <a:custGeom>
            <a:avLst/>
            <a:gdLst/>
            <a:ahLst/>
            <a:cxnLst/>
            <a:rect l="l" t="t" r="r" b="b"/>
            <a:pathLst>
              <a:path w="23495" h="12065">
                <a:moveTo>
                  <a:pt x="23481" y="0"/>
                </a:moveTo>
                <a:lnTo>
                  <a:pt x="0" y="1146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20" name="bg object 12620"/>
          <p:cNvSpPr/>
          <p:nvPr/>
        </p:nvSpPr>
        <p:spPr>
          <a:xfrm>
            <a:off x="5268334" y="9593385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2552" y="0"/>
                </a:moveTo>
                <a:lnTo>
                  <a:pt x="0" y="28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21" name="bg object 12621"/>
          <p:cNvSpPr/>
          <p:nvPr/>
        </p:nvSpPr>
        <p:spPr>
          <a:xfrm>
            <a:off x="5268334" y="9596275"/>
            <a:ext cx="635" cy="4445"/>
          </a:xfrm>
          <a:custGeom>
            <a:avLst/>
            <a:gdLst/>
            <a:ahLst/>
            <a:cxnLst/>
            <a:rect l="l" t="t" r="r" b="b"/>
            <a:pathLst>
              <a:path w="635" h="4445">
                <a:moveTo>
                  <a:pt x="0" y="0"/>
                </a:moveTo>
                <a:lnTo>
                  <a:pt x="241" y="38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22" name="bg object 12622"/>
          <p:cNvSpPr/>
          <p:nvPr/>
        </p:nvSpPr>
        <p:spPr>
          <a:xfrm>
            <a:off x="5268570" y="9600131"/>
            <a:ext cx="66040" cy="133985"/>
          </a:xfrm>
          <a:custGeom>
            <a:avLst/>
            <a:gdLst/>
            <a:ahLst/>
            <a:cxnLst/>
            <a:rect l="l" t="t" r="r" b="b"/>
            <a:pathLst>
              <a:path w="66039" h="133984">
                <a:moveTo>
                  <a:pt x="0" y="0"/>
                </a:moveTo>
                <a:lnTo>
                  <a:pt x="65416" y="1337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23" name="bg object 12623"/>
          <p:cNvSpPr/>
          <p:nvPr/>
        </p:nvSpPr>
        <p:spPr>
          <a:xfrm>
            <a:off x="5333983" y="9733927"/>
            <a:ext cx="3175" cy="3175"/>
          </a:xfrm>
          <a:custGeom>
            <a:avLst/>
            <a:gdLst/>
            <a:ahLst/>
            <a:cxnLst/>
            <a:rect l="l" t="t" r="r" b="b"/>
            <a:pathLst>
              <a:path w="3175" h="3175">
                <a:moveTo>
                  <a:pt x="0" y="0"/>
                </a:moveTo>
                <a:lnTo>
                  <a:pt x="2908" y="25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24" name="bg object 12624"/>
          <p:cNvSpPr/>
          <p:nvPr/>
        </p:nvSpPr>
        <p:spPr>
          <a:xfrm>
            <a:off x="5336891" y="9736240"/>
            <a:ext cx="4445" cy="635"/>
          </a:xfrm>
          <a:custGeom>
            <a:avLst/>
            <a:gdLst/>
            <a:ahLst/>
            <a:cxnLst/>
            <a:rect l="l" t="t" r="r" b="b"/>
            <a:pathLst>
              <a:path w="4445" h="634">
                <a:moveTo>
                  <a:pt x="0" y="241"/>
                </a:moveTo>
                <a:lnTo>
                  <a:pt x="38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25" name="bg object 12625"/>
          <p:cNvSpPr/>
          <p:nvPr/>
        </p:nvSpPr>
        <p:spPr>
          <a:xfrm>
            <a:off x="5340745" y="9726199"/>
            <a:ext cx="20320" cy="10160"/>
          </a:xfrm>
          <a:custGeom>
            <a:avLst/>
            <a:gdLst/>
            <a:ahLst/>
            <a:cxnLst/>
            <a:rect l="l" t="t" r="r" b="b"/>
            <a:pathLst>
              <a:path w="20320" h="10159">
                <a:moveTo>
                  <a:pt x="0" y="10045"/>
                </a:moveTo>
                <a:lnTo>
                  <a:pt x="2030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26" name="bg object 12626"/>
          <p:cNvSpPr/>
          <p:nvPr/>
        </p:nvSpPr>
        <p:spPr>
          <a:xfrm>
            <a:off x="4543317" y="8205663"/>
            <a:ext cx="55244" cy="106680"/>
          </a:xfrm>
          <a:custGeom>
            <a:avLst/>
            <a:gdLst/>
            <a:ahLst/>
            <a:cxnLst/>
            <a:rect l="l" t="t" r="r" b="b"/>
            <a:pathLst>
              <a:path w="55245" h="106679">
                <a:moveTo>
                  <a:pt x="0" y="0"/>
                </a:moveTo>
                <a:lnTo>
                  <a:pt x="55154" y="1062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27" name="bg object 12627"/>
          <p:cNvSpPr/>
          <p:nvPr/>
        </p:nvSpPr>
        <p:spPr>
          <a:xfrm>
            <a:off x="4598476" y="8311946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0"/>
                </a:moveTo>
                <a:lnTo>
                  <a:pt x="3479" y="29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28" name="bg object 12628"/>
          <p:cNvSpPr/>
          <p:nvPr/>
        </p:nvSpPr>
        <p:spPr>
          <a:xfrm>
            <a:off x="4601961" y="8314470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0" y="419"/>
                </a:moveTo>
                <a:lnTo>
                  <a:pt x="45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29" name="bg object 12629"/>
          <p:cNvSpPr/>
          <p:nvPr/>
        </p:nvSpPr>
        <p:spPr>
          <a:xfrm>
            <a:off x="4606497" y="8304370"/>
            <a:ext cx="19685" cy="10160"/>
          </a:xfrm>
          <a:custGeom>
            <a:avLst/>
            <a:gdLst/>
            <a:ahLst/>
            <a:cxnLst/>
            <a:rect l="l" t="t" r="r" b="b"/>
            <a:pathLst>
              <a:path w="19685" h="10159">
                <a:moveTo>
                  <a:pt x="0" y="10096"/>
                </a:moveTo>
                <a:lnTo>
                  <a:pt x="193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30" name="bg object 12630"/>
          <p:cNvSpPr/>
          <p:nvPr/>
        </p:nvSpPr>
        <p:spPr>
          <a:xfrm>
            <a:off x="4625802" y="8304371"/>
            <a:ext cx="10160" cy="19685"/>
          </a:xfrm>
          <a:custGeom>
            <a:avLst/>
            <a:gdLst/>
            <a:ahLst/>
            <a:cxnLst/>
            <a:rect l="l" t="t" r="r" b="b"/>
            <a:pathLst>
              <a:path w="10160" h="19684">
                <a:moveTo>
                  <a:pt x="0" y="0"/>
                </a:moveTo>
                <a:lnTo>
                  <a:pt x="10147" y="193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31" name="bg object 12631"/>
          <p:cNvSpPr/>
          <p:nvPr/>
        </p:nvSpPr>
        <p:spPr>
          <a:xfrm>
            <a:off x="4635954" y="8317219"/>
            <a:ext cx="13335" cy="6985"/>
          </a:xfrm>
          <a:custGeom>
            <a:avLst/>
            <a:gdLst/>
            <a:ahLst/>
            <a:cxnLst/>
            <a:rect l="l" t="t" r="r" b="b"/>
            <a:pathLst>
              <a:path w="13335" h="6984">
                <a:moveTo>
                  <a:pt x="0" y="6527"/>
                </a:moveTo>
                <a:lnTo>
                  <a:pt x="12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32" name="bg object 12632"/>
          <p:cNvSpPr/>
          <p:nvPr/>
        </p:nvSpPr>
        <p:spPr>
          <a:xfrm>
            <a:off x="4648676" y="8282333"/>
            <a:ext cx="67310" cy="34925"/>
          </a:xfrm>
          <a:custGeom>
            <a:avLst/>
            <a:gdLst/>
            <a:ahLst/>
            <a:cxnLst/>
            <a:rect l="l" t="t" r="r" b="b"/>
            <a:pathLst>
              <a:path w="67310" h="34925">
                <a:moveTo>
                  <a:pt x="0" y="34886"/>
                </a:moveTo>
                <a:lnTo>
                  <a:pt x="6725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33" name="bg object 12633"/>
          <p:cNvSpPr/>
          <p:nvPr/>
        </p:nvSpPr>
        <p:spPr>
          <a:xfrm>
            <a:off x="4626540" y="8110524"/>
            <a:ext cx="89535" cy="172085"/>
          </a:xfrm>
          <a:custGeom>
            <a:avLst/>
            <a:gdLst/>
            <a:ahLst/>
            <a:cxnLst/>
            <a:rect l="l" t="t" r="r" b="b"/>
            <a:pathLst>
              <a:path w="89535" h="172084">
                <a:moveTo>
                  <a:pt x="89393" y="17181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34" name="bg object 12634"/>
          <p:cNvSpPr/>
          <p:nvPr/>
        </p:nvSpPr>
        <p:spPr>
          <a:xfrm>
            <a:off x="4580179" y="8110519"/>
            <a:ext cx="46990" cy="24130"/>
          </a:xfrm>
          <a:custGeom>
            <a:avLst/>
            <a:gdLst/>
            <a:ahLst/>
            <a:cxnLst/>
            <a:rect l="l" t="t" r="r" b="b"/>
            <a:pathLst>
              <a:path w="46989" h="24129">
                <a:moveTo>
                  <a:pt x="46366" y="0"/>
                </a:moveTo>
                <a:lnTo>
                  <a:pt x="0" y="239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35" name="bg object 12635"/>
          <p:cNvSpPr/>
          <p:nvPr/>
        </p:nvSpPr>
        <p:spPr>
          <a:xfrm>
            <a:off x="4580186" y="8134495"/>
            <a:ext cx="3810" cy="6985"/>
          </a:xfrm>
          <a:custGeom>
            <a:avLst/>
            <a:gdLst/>
            <a:ahLst/>
            <a:cxnLst/>
            <a:rect l="l" t="t" r="r" b="b"/>
            <a:pathLst>
              <a:path w="3810" h="6984">
                <a:moveTo>
                  <a:pt x="0" y="0"/>
                </a:moveTo>
                <a:lnTo>
                  <a:pt x="3467" y="67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36" name="bg object 12636"/>
          <p:cNvSpPr/>
          <p:nvPr/>
        </p:nvSpPr>
        <p:spPr>
          <a:xfrm>
            <a:off x="4571742" y="8141223"/>
            <a:ext cx="12065" cy="6350"/>
          </a:xfrm>
          <a:custGeom>
            <a:avLst/>
            <a:gdLst/>
            <a:ahLst/>
            <a:cxnLst/>
            <a:rect l="l" t="t" r="r" b="b"/>
            <a:pathLst>
              <a:path w="12064" h="6350">
                <a:moveTo>
                  <a:pt x="11912" y="0"/>
                </a:moveTo>
                <a:lnTo>
                  <a:pt x="0" y="63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37" name="bg object 12637"/>
          <p:cNvSpPr/>
          <p:nvPr/>
        </p:nvSpPr>
        <p:spPr>
          <a:xfrm>
            <a:off x="4571743" y="8147530"/>
            <a:ext cx="2540" cy="10795"/>
          </a:xfrm>
          <a:custGeom>
            <a:avLst/>
            <a:gdLst/>
            <a:ahLst/>
            <a:cxnLst/>
            <a:rect l="l" t="t" r="r" b="b"/>
            <a:pathLst>
              <a:path w="2539" h="10795">
                <a:moveTo>
                  <a:pt x="0" y="0"/>
                </a:moveTo>
                <a:lnTo>
                  <a:pt x="2285" y="105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38" name="bg object 12638"/>
          <p:cNvSpPr/>
          <p:nvPr/>
        </p:nvSpPr>
        <p:spPr>
          <a:xfrm>
            <a:off x="4570775" y="8158029"/>
            <a:ext cx="3810" cy="10795"/>
          </a:xfrm>
          <a:custGeom>
            <a:avLst/>
            <a:gdLst/>
            <a:ahLst/>
            <a:cxnLst/>
            <a:rect l="l" t="t" r="r" b="b"/>
            <a:pathLst>
              <a:path w="3810" h="10795">
                <a:moveTo>
                  <a:pt x="3251" y="0"/>
                </a:moveTo>
                <a:lnTo>
                  <a:pt x="0" y="102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39" name="bg object 12639"/>
          <p:cNvSpPr/>
          <p:nvPr/>
        </p:nvSpPr>
        <p:spPr>
          <a:xfrm>
            <a:off x="4562853" y="8168258"/>
            <a:ext cx="8255" cy="7620"/>
          </a:xfrm>
          <a:custGeom>
            <a:avLst/>
            <a:gdLst/>
            <a:ahLst/>
            <a:cxnLst/>
            <a:rect l="l" t="t" r="r" b="b"/>
            <a:pathLst>
              <a:path w="8254" h="7620">
                <a:moveTo>
                  <a:pt x="7924" y="0"/>
                </a:moveTo>
                <a:lnTo>
                  <a:pt x="0" y="72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40" name="bg object 12640"/>
          <p:cNvSpPr/>
          <p:nvPr/>
        </p:nvSpPr>
        <p:spPr>
          <a:xfrm>
            <a:off x="4562860" y="8175529"/>
            <a:ext cx="5715" cy="10795"/>
          </a:xfrm>
          <a:custGeom>
            <a:avLst/>
            <a:gdLst/>
            <a:ahLst/>
            <a:cxnLst/>
            <a:rect l="l" t="t" r="r" b="b"/>
            <a:pathLst>
              <a:path w="5714" h="10795">
                <a:moveTo>
                  <a:pt x="0" y="0"/>
                </a:moveTo>
                <a:lnTo>
                  <a:pt x="5384" y="104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41" name="bg object 12641"/>
          <p:cNvSpPr/>
          <p:nvPr/>
        </p:nvSpPr>
        <p:spPr>
          <a:xfrm>
            <a:off x="4545838" y="8186011"/>
            <a:ext cx="22860" cy="12065"/>
          </a:xfrm>
          <a:custGeom>
            <a:avLst/>
            <a:gdLst/>
            <a:ahLst/>
            <a:cxnLst/>
            <a:rect l="l" t="t" r="r" b="b"/>
            <a:pathLst>
              <a:path w="22860" h="12065">
                <a:moveTo>
                  <a:pt x="22402" y="0"/>
                </a:moveTo>
                <a:lnTo>
                  <a:pt x="0" y="116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42" name="bg object 12642"/>
          <p:cNvSpPr/>
          <p:nvPr/>
        </p:nvSpPr>
        <p:spPr>
          <a:xfrm>
            <a:off x="4542930" y="8197677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2908" y="0"/>
                </a:moveTo>
                <a:lnTo>
                  <a:pt x="0" y="34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43" name="bg object 12643"/>
          <p:cNvSpPr/>
          <p:nvPr/>
        </p:nvSpPr>
        <p:spPr>
          <a:xfrm>
            <a:off x="4542929" y="8201125"/>
            <a:ext cx="635" cy="5080"/>
          </a:xfrm>
          <a:custGeom>
            <a:avLst/>
            <a:gdLst/>
            <a:ahLst/>
            <a:cxnLst/>
            <a:rect l="l" t="t" r="r" b="b"/>
            <a:pathLst>
              <a:path w="635" h="5079">
                <a:moveTo>
                  <a:pt x="0" y="0"/>
                </a:moveTo>
                <a:lnTo>
                  <a:pt x="368" y="44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44" name="bg object 12644"/>
          <p:cNvSpPr/>
          <p:nvPr/>
        </p:nvSpPr>
        <p:spPr>
          <a:xfrm>
            <a:off x="4722109" y="8257716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45" name="bg object 12645"/>
          <p:cNvSpPr/>
          <p:nvPr/>
        </p:nvSpPr>
        <p:spPr>
          <a:xfrm>
            <a:off x="4715939" y="8274590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46" name="bg object 12646"/>
          <p:cNvSpPr/>
          <p:nvPr/>
        </p:nvSpPr>
        <p:spPr>
          <a:xfrm>
            <a:off x="4707170" y="8265455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47" name="bg object 12647"/>
          <p:cNvSpPr/>
          <p:nvPr/>
        </p:nvSpPr>
        <p:spPr>
          <a:xfrm>
            <a:off x="4707169" y="8257712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48" name="bg object 12648"/>
          <p:cNvSpPr/>
          <p:nvPr/>
        </p:nvSpPr>
        <p:spPr>
          <a:xfrm>
            <a:off x="4914213" y="8916322"/>
            <a:ext cx="635" cy="5080"/>
          </a:xfrm>
          <a:custGeom>
            <a:avLst/>
            <a:gdLst/>
            <a:ahLst/>
            <a:cxnLst/>
            <a:rect l="l" t="t" r="r" b="b"/>
            <a:pathLst>
              <a:path w="635" h="5079">
                <a:moveTo>
                  <a:pt x="393" y="45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49" name="bg object 12649"/>
          <p:cNvSpPr/>
          <p:nvPr/>
        </p:nvSpPr>
        <p:spPr>
          <a:xfrm>
            <a:off x="4914216" y="8912862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0" y="3454"/>
                </a:moveTo>
                <a:lnTo>
                  <a:pt x="29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50" name="bg object 12650"/>
          <p:cNvSpPr/>
          <p:nvPr/>
        </p:nvSpPr>
        <p:spPr>
          <a:xfrm>
            <a:off x="4917144" y="8902744"/>
            <a:ext cx="19685" cy="10160"/>
          </a:xfrm>
          <a:custGeom>
            <a:avLst/>
            <a:gdLst/>
            <a:ahLst/>
            <a:cxnLst/>
            <a:rect l="l" t="t" r="r" b="b"/>
            <a:pathLst>
              <a:path w="19685" h="10159">
                <a:moveTo>
                  <a:pt x="0" y="10121"/>
                </a:moveTo>
                <a:lnTo>
                  <a:pt x="194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51" name="bg object 12651"/>
          <p:cNvSpPr/>
          <p:nvPr/>
        </p:nvSpPr>
        <p:spPr>
          <a:xfrm>
            <a:off x="4926404" y="8883346"/>
            <a:ext cx="10160" cy="19685"/>
          </a:xfrm>
          <a:custGeom>
            <a:avLst/>
            <a:gdLst/>
            <a:ahLst/>
            <a:cxnLst/>
            <a:rect l="l" t="t" r="r" b="b"/>
            <a:pathLst>
              <a:path w="10160" h="19684">
                <a:moveTo>
                  <a:pt x="10147" y="193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52" name="bg object 12652"/>
          <p:cNvSpPr/>
          <p:nvPr/>
        </p:nvSpPr>
        <p:spPr>
          <a:xfrm>
            <a:off x="4926399" y="8876817"/>
            <a:ext cx="13335" cy="6985"/>
          </a:xfrm>
          <a:custGeom>
            <a:avLst/>
            <a:gdLst/>
            <a:ahLst/>
            <a:cxnLst/>
            <a:rect l="l" t="t" r="r" b="b"/>
            <a:pathLst>
              <a:path w="13335" h="6984">
                <a:moveTo>
                  <a:pt x="0" y="6527"/>
                </a:moveTo>
                <a:lnTo>
                  <a:pt x="127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53" name="bg object 12653"/>
          <p:cNvSpPr/>
          <p:nvPr/>
        </p:nvSpPr>
        <p:spPr>
          <a:xfrm>
            <a:off x="4922071" y="8843963"/>
            <a:ext cx="17145" cy="33020"/>
          </a:xfrm>
          <a:custGeom>
            <a:avLst/>
            <a:gdLst/>
            <a:ahLst/>
            <a:cxnLst/>
            <a:rect l="l" t="t" r="r" b="b"/>
            <a:pathLst>
              <a:path w="17145" h="33020">
                <a:moveTo>
                  <a:pt x="17068" y="3285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54" name="bg object 12654"/>
          <p:cNvSpPr/>
          <p:nvPr/>
        </p:nvSpPr>
        <p:spPr>
          <a:xfrm>
            <a:off x="4922067" y="8808951"/>
            <a:ext cx="67310" cy="35560"/>
          </a:xfrm>
          <a:custGeom>
            <a:avLst/>
            <a:gdLst/>
            <a:ahLst/>
            <a:cxnLst/>
            <a:rect l="l" t="t" r="r" b="b"/>
            <a:pathLst>
              <a:path w="67310" h="35559">
                <a:moveTo>
                  <a:pt x="0" y="35013"/>
                </a:moveTo>
                <a:lnTo>
                  <a:pt x="671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55" name="bg object 12655"/>
          <p:cNvSpPr/>
          <p:nvPr/>
        </p:nvSpPr>
        <p:spPr>
          <a:xfrm>
            <a:off x="4989240" y="8808947"/>
            <a:ext cx="37465" cy="71755"/>
          </a:xfrm>
          <a:custGeom>
            <a:avLst/>
            <a:gdLst/>
            <a:ahLst/>
            <a:cxnLst/>
            <a:rect l="l" t="t" r="r" b="b"/>
            <a:pathLst>
              <a:path w="37464" h="71754">
                <a:moveTo>
                  <a:pt x="0" y="0"/>
                </a:moveTo>
                <a:lnTo>
                  <a:pt x="37362" y="716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56" name="bg object 12656"/>
          <p:cNvSpPr/>
          <p:nvPr/>
        </p:nvSpPr>
        <p:spPr>
          <a:xfrm>
            <a:off x="5026598" y="8880569"/>
            <a:ext cx="24765" cy="48260"/>
          </a:xfrm>
          <a:custGeom>
            <a:avLst/>
            <a:gdLst/>
            <a:ahLst/>
            <a:cxnLst/>
            <a:rect l="l" t="t" r="r" b="b"/>
            <a:pathLst>
              <a:path w="24764" h="48259">
                <a:moveTo>
                  <a:pt x="0" y="0"/>
                </a:moveTo>
                <a:lnTo>
                  <a:pt x="24662" y="476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57" name="bg object 12657"/>
          <p:cNvSpPr/>
          <p:nvPr/>
        </p:nvSpPr>
        <p:spPr>
          <a:xfrm>
            <a:off x="5051268" y="8928233"/>
            <a:ext cx="38735" cy="73660"/>
          </a:xfrm>
          <a:custGeom>
            <a:avLst/>
            <a:gdLst/>
            <a:ahLst/>
            <a:cxnLst/>
            <a:rect l="l" t="t" r="r" b="b"/>
            <a:pathLst>
              <a:path w="38735" h="73659">
                <a:moveTo>
                  <a:pt x="0" y="0"/>
                </a:moveTo>
                <a:lnTo>
                  <a:pt x="38276" y="734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58" name="bg object 12658"/>
          <p:cNvSpPr/>
          <p:nvPr/>
        </p:nvSpPr>
        <p:spPr>
          <a:xfrm>
            <a:off x="5043173" y="9001648"/>
            <a:ext cx="46990" cy="24765"/>
          </a:xfrm>
          <a:custGeom>
            <a:avLst/>
            <a:gdLst/>
            <a:ahLst/>
            <a:cxnLst/>
            <a:rect l="l" t="t" r="r" b="b"/>
            <a:pathLst>
              <a:path w="46989" h="24765">
                <a:moveTo>
                  <a:pt x="46366" y="0"/>
                </a:moveTo>
                <a:lnTo>
                  <a:pt x="0" y="243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59" name="bg object 12659"/>
          <p:cNvSpPr/>
          <p:nvPr/>
        </p:nvSpPr>
        <p:spPr>
          <a:xfrm>
            <a:off x="5031203" y="9025978"/>
            <a:ext cx="12065" cy="6350"/>
          </a:xfrm>
          <a:custGeom>
            <a:avLst/>
            <a:gdLst/>
            <a:ahLst/>
            <a:cxnLst/>
            <a:rect l="l" t="t" r="r" b="b"/>
            <a:pathLst>
              <a:path w="12064" h="6350">
                <a:moveTo>
                  <a:pt x="11975" y="0"/>
                </a:moveTo>
                <a:lnTo>
                  <a:pt x="0" y="61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60" name="bg object 12660"/>
          <p:cNvSpPr/>
          <p:nvPr/>
        </p:nvSpPr>
        <p:spPr>
          <a:xfrm>
            <a:off x="5023873" y="9024182"/>
            <a:ext cx="7620" cy="8255"/>
          </a:xfrm>
          <a:custGeom>
            <a:avLst/>
            <a:gdLst/>
            <a:ahLst/>
            <a:cxnLst/>
            <a:rect l="l" t="t" r="r" b="b"/>
            <a:pathLst>
              <a:path w="7620" h="8254">
                <a:moveTo>
                  <a:pt x="7327" y="794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61" name="bg object 12661"/>
          <p:cNvSpPr/>
          <p:nvPr/>
        </p:nvSpPr>
        <p:spPr>
          <a:xfrm>
            <a:off x="5013574" y="9020959"/>
            <a:ext cx="10795" cy="3810"/>
          </a:xfrm>
          <a:custGeom>
            <a:avLst/>
            <a:gdLst/>
            <a:ahLst/>
            <a:cxnLst/>
            <a:rect l="l" t="t" r="r" b="b"/>
            <a:pathLst>
              <a:path w="10795" h="3809">
                <a:moveTo>
                  <a:pt x="10299" y="322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62" name="bg object 12662"/>
          <p:cNvSpPr/>
          <p:nvPr/>
        </p:nvSpPr>
        <p:spPr>
          <a:xfrm>
            <a:off x="5003029" y="9020954"/>
            <a:ext cx="10795" cy="2540"/>
          </a:xfrm>
          <a:custGeom>
            <a:avLst/>
            <a:gdLst/>
            <a:ahLst/>
            <a:cxnLst/>
            <a:rect l="l" t="t" r="r" b="b"/>
            <a:pathLst>
              <a:path w="10795" h="2540">
                <a:moveTo>
                  <a:pt x="10540" y="0"/>
                </a:moveTo>
                <a:lnTo>
                  <a:pt x="0" y="23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63" name="bg object 12663"/>
          <p:cNvSpPr/>
          <p:nvPr/>
        </p:nvSpPr>
        <p:spPr>
          <a:xfrm>
            <a:off x="4997643" y="9012844"/>
            <a:ext cx="5715" cy="10795"/>
          </a:xfrm>
          <a:custGeom>
            <a:avLst/>
            <a:gdLst/>
            <a:ahLst/>
            <a:cxnLst/>
            <a:rect l="l" t="t" r="r" b="b"/>
            <a:pathLst>
              <a:path w="5714" h="10795">
                <a:moveTo>
                  <a:pt x="5384" y="104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64" name="bg object 12664"/>
          <p:cNvSpPr/>
          <p:nvPr/>
        </p:nvSpPr>
        <p:spPr>
          <a:xfrm>
            <a:off x="4975310" y="9012838"/>
            <a:ext cx="22860" cy="12065"/>
          </a:xfrm>
          <a:custGeom>
            <a:avLst/>
            <a:gdLst/>
            <a:ahLst/>
            <a:cxnLst/>
            <a:rect l="l" t="t" r="r" b="b"/>
            <a:pathLst>
              <a:path w="22860" h="12065">
                <a:moveTo>
                  <a:pt x="22338" y="0"/>
                </a:moveTo>
                <a:lnTo>
                  <a:pt x="0" y="116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65" name="bg object 12665"/>
          <p:cNvSpPr/>
          <p:nvPr/>
        </p:nvSpPr>
        <p:spPr>
          <a:xfrm>
            <a:off x="4970792" y="9024487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521" y="0"/>
                </a:moveTo>
                <a:lnTo>
                  <a:pt x="0" y="4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66" name="bg object 12666"/>
          <p:cNvSpPr/>
          <p:nvPr/>
        </p:nvSpPr>
        <p:spPr>
          <a:xfrm>
            <a:off x="4967305" y="9021971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3492" y="29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67" name="bg object 12667"/>
          <p:cNvSpPr/>
          <p:nvPr/>
        </p:nvSpPr>
        <p:spPr>
          <a:xfrm>
            <a:off x="4914619" y="8920853"/>
            <a:ext cx="52705" cy="101600"/>
          </a:xfrm>
          <a:custGeom>
            <a:avLst/>
            <a:gdLst/>
            <a:ahLst/>
            <a:cxnLst/>
            <a:rect l="l" t="t" r="r" b="b"/>
            <a:pathLst>
              <a:path w="52704" h="101600">
                <a:moveTo>
                  <a:pt x="52690" y="1011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68" name="bg object 12668"/>
          <p:cNvSpPr/>
          <p:nvPr/>
        </p:nvSpPr>
        <p:spPr>
          <a:xfrm>
            <a:off x="5095835" y="8977656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7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69" name="bg object 12669"/>
          <p:cNvSpPr/>
          <p:nvPr/>
        </p:nvSpPr>
        <p:spPr>
          <a:xfrm>
            <a:off x="5089655" y="8994423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47" y="0"/>
                </a:moveTo>
                <a:lnTo>
                  <a:pt x="0" y="77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70" name="bg object 12670"/>
          <p:cNvSpPr/>
          <p:nvPr/>
        </p:nvSpPr>
        <p:spPr>
          <a:xfrm>
            <a:off x="5080892" y="8985346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7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71" name="bg object 12671"/>
          <p:cNvSpPr/>
          <p:nvPr/>
        </p:nvSpPr>
        <p:spPr>
          <a:xfrm>
            <a:off x="5080886" y="897765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696"/>
                </a:moveTo>
                <a:lnTo>
                  <a:pt x="14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72" name="bg object 12672"/>
          <p:cNvSpPr/>
          <p:nvPr/>
        </p:nvSpPr>
        <p:spPr>
          <a:xfrm>
            <a:off x="5102030" y="8983856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75" y="167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73" name="bg object 12673"/>
          <p:cNvSpPr/>
          <p:nvPr/>
        </p:nvSpPr>
        <p:spPr>
          <a:xfrm>
            <a:off x="5095851" y="9000623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47" y="0"/>
                </a:moveTo>
                <a:lnTo>
                  <a:pt x="0" y="76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74" name="bg object 12674"/>
          <p:cNvSpPr/>
          <p:nvPr/>
        </p:nvSpPr>
        <p:spPr>
          <a:xfrm>
            <a:off x="5087074" y="8991554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75" y="167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75" name="bg object 12675"/>
          <p:cNvSpPr/>
          <p:nvPr/>
        </p:nvSpPr>
        <p:spPr>
          <a:xfrm>
            <a:off x="5087079" y="898385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696"/>
                </a:moveTo>
                <a:lnTo>
                  <a:pt x="14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76" name="bg object 12676"/>
          <p:cNvSpPr/>
          <p:nvPr/>
        </p:nvSpPr>
        <p:spPr>
          <a:xfrm>
            <a:off x="5173038" y="9123939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9537" y="163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77" name="bg object 12677"/>
          <p:cNvSpPr/>
          <p:nvPr/>
        </p:nvSpPr>
        <p:spPr>
          <a:xfrm>
            <a:off x="5158451" y="9123944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91" y="0"/>
                </a:moveTo>
                <a:lnTo>
                  <a:pt x="0" y="83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78" name="bg object 12678"/>
          <p:cNvSpPr/>
          <p:nvPr/>
        </p:nvSpPr>
        <p:spPr>
          <a:xfrm>
            <a:off x="5158450" y="9132328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0" y="0"/>
                </a:moveTo>
                <a:lnTo>
                  <a:pt x="9550" y="163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79" name="bg object 12679"/>
          <p:cNvSpPr/>
          <p:nvPr/>
        </p:nvSpPr>
        <p:spPr>
          <a:xfrm>
            <a:off x="5167998" y="9140307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369"/>
                </a:moveTo>
                <a:lnTo>
                  <a:pt x="145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80" name="bg object 12680"/>
          <p:cNvSpPr/>
          <p:nvPr/>
        </p:nvSpPr>
        <p:spPr>
          <a:xfrm>
            <a:off x="5174979" y="9132465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3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81" name="bg object 12681"/>
          <p:cNvSpPr/>
          <p:nvPr/>
        </p:nvSpPr>
        <p:spPr>
          <a:xfrm>
            <a:off x="5160393" y="9132463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79" y="0"/>
                </a:moveTo>
                <a:lnTo>
                  <a:pt x="0" y="83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82" name="bg object 12682"/>
          <p:cNvSpPr/>
          <p:nvPr/>
        </p:nvSpPr>
        <p:spPr>
          <a:xfrm>
            <a:off x="5160397" y="9140829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24" y="163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83" name="bg object 12683"/>
          <p:cNvSpPr/>
          <p:nvPr/>
        </p:nvSpPr>
        <p:spPr>
          <a:xfrm>
            <a:off x="5169927" y="9148812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381"/>
                </a:moveTo>
                <a:lnTo>
                  <a:pt x="145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684" name="bg object 12684"/>
          <p:cNvPicPr/>
          <p:nvPr/>
        </p:nvPicPr>
        <p:blipFill>
          <a:blip r:embed="rId292" cstate="print"/>
          <a:stretch>
            <a:fillRect/>
          </a:stretch>
        </p:blipFill>
        <p:spPr>
          <a:xfrm>
            <a:off x="5199888" y="9311405"/>
            <a:ext cx="100449" cy="91314"/>
          </a:xfrm>
          <a:prstGeom prst="rect">
            <a:avLst/>
          </a:prstGeom>
        </p:spPr>
      </p:pic>
      <p:sp>
        <p:nvSpPr>
          <p:cNvPr id="12685" name="bg object 12685"/>
          <p:cNvSpPr/>
          <p:nvPr/>
        </p:nvSpPr>
        <p:spPr>
          <a:xfrm>
            <a:off x="5136142" y="9186857"/>
            <a:ext cx="46990" cy="23495"/>
          </a:xfrm>
          <a:custGeom>
            <a:avLst/>
            <a:gdLst/>
            <a:ahLst/>
            <a:cxnLst/>
            <a:rect l="l" t="t" r="r" b="b"/>
            <a:pathLst>
              <a:path w="46989" h="23495">
                <a:moveTo>
                  <a:pt x="46811" y="0"/>
                </a:moveTo>
                <a:lnTo>
                  <a:pt x="0" y="233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86" name="bg object 12686"/>
          <p:cNvSpPr/>
          <p:nvPr/>
        </p:nvSpPr>
        <p:spPr>
          <a:xfrm>
            <a:off x="5135376" y="9208724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761" y="14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87" name="bg object 12687"/>
          <p:cNvSpPr/>
          <p:nvPr/>
        </p:nvSpPr>
        <p:spPr>
          <a:xfrm>
            <a:off x="5132339" y="9208719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3035" y="0"/>
                </a:moveTo>
                <a:lnTo>
                  <a:pt x="0" y="15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88" name="bg object 12688"/>
          <p:cNvSpPr/>
          <p:nvPr/>
        </p:nvSpPr>
        <p:spPr>
          <a:xfrm>
            <a:off x="5127608" y="9209110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736" y="11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89" name="bg object 12689"/>
          <p:cNvSpPr/>
          <p:nvPr/>
        </p:nvSpPr>
        <p:spPr>
          <a:xfrm>
            <a:off x="5122889" y="9209105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724" y="0"/>
                </a:moveTo>
                <a:lnTo>
                  <a:pt x="0" y="11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90" name="bg object 12690"/>
          <p:cNvSpPr/>
          <p:nvPr/>
        </p:nvSpPr>
        <p:spPr>
          <a:xfrm>
            <a:off x="5121346" y="9207318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536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91" name="bg object 12691"/>
          <p:cNvSpPr/>
          <p:nvPr/>
        </p:nvSpPr>
        <p:spPr>
          <a:xfrm>
            <a:off x="5119840" y="9207312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511" y="0"/>
                </a:moveTo>
                <a:lnTo>
                  <a:pt x="0" y="7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92" name="bg object 12692"/>
          <p:cNvSpPr/>
          <p:nvPr/>
        </p:nvSpPr>
        <p:spPr>
          <a:xfrm>
            <a:off x="5105309" y="9179809"/>
            <a:ext cx="14604" cy="28575"/>
          </a:xfrm>
          <a:custGeom>
            <a:avLst/>
            <a:gdLst/>
            <a:ahLst/>
            <a:cxnLst/>
            <a:rect l="l" t="t" r="r" b="b"/>
            <a:pathLst>
              <a:path w="14604" h="28575">
                <a:moveTo>
                  <a:pt x="14528" y="2825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93" name="bg object 12693"/>
          <p:cNvSpPr/>
          <p:nvPr/>
        </p:nvSpPr>
        <p:spPr>
          <a:xfrm>
            <a:off x="5105304" y="9179053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749"/>
                </a:moveTo>
                <a:lnTo>
                  <a:pt x="14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94" name="bg object 12694"/>
          <p:cNvSpPr/>
          <p:nvPr/>
        </p:nvSpPr>
        <p:spPr>
          <a:xfrm>
            <a:off x="5105264" y="9176091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536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95" name="bg object 12695"/>
          <p:cNvSpPr/>
          <p:nvPr/>
        </p:nvSpPr>
        <p:spPr>
          <a:xfrm>
            <a:off x="5105271" y="9173024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3060"/>
                </a:moveTo>
                <a:lnTo>
                  <a:pt x="37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96" name="bg object 12696"/>
          <p:cNvSpPr/>
          <p:nvPr/>
        </p:nvSpPr>
        <p:spPr>
          <a:xfrm>
            <a:off x="5109031" y="9168599"/>
            <a:ext cx="1905" cy="4445"/>
          </a:xfrm>
          <a:custGeom>
            <a:avLst/>
            <a:gdLst/>
            <a:ahLst/>
            <a:cxnLst/>
            <a:rect l="l" t="t" r="r" b="b"/>
            <a:pathLst>
              <a:path w="1904" h="4445">
                <a:moveTo>
                  <a:pt x="0" y="4419"/>
                </a:moveTo>
                <a:lnTo>
                  <a:pt x="189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97" name="bg object 12697"/>
          <p:cNvSpPr/>
          <p:nvPr/>
        </p:nvSpPr>
        <p:spPr>
          <a:xfrm>
            <a:off x="5110919" y="9167084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511"/>
                </a:moveTo>
                <a:lnTo>
                  <a:pt x="30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98" name="bg object 12698"/>
          <p:cNvSpPr/>
          <p:nvPr/>
        </p:nvSpPr>
        <p:spPr>
          <a:xfrm>
            <a:off x="5113170" y="9165602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761" y="14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99" name="bg object 12699"/>
          <p:cNvSpPr/>
          <p:nvPr/>
        </p:nvSpPr>
        <p:spPr>
          <a:xfrm>
            <a:off x="5113166" y="9142242"/>
            <a:ext cx="46990" cy="23495"/>
          </a:xfrm>
          <a:custGeom>
            <a:avLst/>
            <a:gdLst/>
            <a:ahLst/>
            <a:cxnLst/>
            <a:rect l="l" t="t" r="r" b="b"/>
            <a:pathLst>
              <a:path w="46989" h="23495">
                <a:moveTo>
                  <a:pt x="0" y="23354"/>
                </a:moveTo>
                <a:lnTo>
                  <a:pt x="4683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00" name="bg object 12700"/>
          <p:cNvSpPr/>
          <p:nvPr/>
        </p:nvSpPr>
        <p:spPr>
          <a:xfrm>
            <a:off x="5159997" y="9142243"/>
            <a:ext cx="23495" cy="45085"/>
          </a:xfrm>
          <a:custGeom>
            <a:avLst/>
            <a:gdLst/>
            <a:ahLst/>
            <a:cxnLst/>
            <a:rect l="l" t="t" r="r" b="b"/>
            <a:pathLst>
              <a:path w="23495" h="45084">
                <a:moveTo>
                  <a:pt x="0" y="0"/>
                </a:moveTo>
                <a:lnTo>
                  <a:pt x="22961" y="446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01" name="bg object 12701"/>
          <p:cNvSpPr/>
          <p:nvPr/>
        </p:nvSpPr>
        <p:spPr>
          <a:xfrm>
            <a:off x="5146531" y="9186857"/>
            <a:ext cx="36830" cy="18415"/>
          </a:xfrm>
          <a:custGeom>
            <a:avLst/>
            <a:gdLst/>
            <a:ahLst/>
            <a:cxnLst/>
            <a:rect l="l" t="t" r="r" b="b"/>
            <a:pathLst>
              <a:path w="36829" h="18415">
                <a:moveTo>
                  <a:pt x="36422" y="0"/>
                </a:moveTo>
                <a:lnTo>
                  <a:pt x="0" y="1816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02" name="bg object 12702"/>
          <p:cNvSpPr/>
          <p:nvPr/>
        </p:nvSpPr>
        <p:spPr>
          <a:xfrm>
            <a:off x="5189165" y="9162464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813" y="167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03" name="bg object 12703"/>
          <p:cNvSpPr/>
          <p:nvPr/>
        </p:nvSpPr>
        <p:spPr>
          <a:xfrm>
            <a:off x="5182956" y="9179184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5023" y="0"/>
                </a:moveTo>
                <a:lnTo>
                  <a:pt x="0" y="76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04" name="bg object 12704"/>
          <p:cNvSpPr/>
          <p:nvPr/>
        </p:nvSpPr>
        <p:spPr>
          <a:xfrm>
            <a:off x="5174140" y="917013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813" y="1672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05" name="bg object 12705"/>
          <p:cNvSpPr/>
          <p:nvPr/>
        </p:nvSpPr>
        <p:spPr>
          <a:xfrm>
            <a:off x="5174138" y="9162466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670"/>
                </a:moveTo>
                <a:lnTo>
                  <a:pt x="150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06" name="bg object 12706"/>
          <p:cNvSpPr/>
          <p:nvPr/>
        </p:nvSpPr>
        <p:spPr>
          <a:xfrm>
            <a:off x="5195393" y="9168646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813" y="167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07" name="bg object 12707"/>
          <p:cNvSpPr/>
          <p:nvPr/>
        </p:nvSpPr>
        <p:spPr>
          <a:xfrm>
            <a:off x="5189184" y="918536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5023" y="0"/>
                </a:moveTo>
                <a:lnTo>
                  <a:pt x="0" y="76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08" name="bg object 12708"/>
          <p:cNvSpPr/>
          <p:nvPr/>
        </p:nvSpPr>
        <p:spPr>
          <a:xfrm>
            <a:off x="5180368" y="9176313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813" y="1672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09" name="bg object 12709"/>
          <p:cNvSpPr/>
          <p:nvPr/>
        </p:nvSpPr>
        <p:spPr>
          <a:xfrm>
            <a:off x="5180368" y="9168647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670"/>
                </a:moveTo>
                <a:lnTo>
                  <a:pt x="150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10" name="bg object 12710"/>
          <p:cNvSpPr/>
          <p:nvPr/>
        </p:nvSpPr>
        <p:spPr>
          <a:xfrm>
            <a:off x="4728523" y="826444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5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11" name="bg object 12711"/>
          <p:cNvSpPr/>
          <p:nvPr/>
        </p:nvSpPr>
        <p:spPr>
          <a:xfrm>
            <a:off x="4722360" y="8281317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09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12" name="bg object 12712"/>
          <p:cNvSpPr/>
          <p:nvPr/>
        </p:nvSpPr>
        <p:spPr>
          <a:xfrm>
            <a:off x="4713609" y="827218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50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13" name="bg object 12713"/>
          <p:cNvSpPr/>
          <p:nvPr/>
        </p:nvSpPr>
        <p:spPr>
          <a:xfrm>
            <a:off x="4713612" y="8264441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14" name="bg object 12714"/>
          <p:cNvSpPr/>
          <p:nvPr/>
        </p:nvSpPr>
        <p:spPr>
          <a:xfrm>
            <a:off x="4864762" y="8663541"/>
            <a:ext cx="45085" cy="26670"/>
          </a:xfrm>
          <a:custGeom>
            <a:avLst/>
            <a:gdLst/>
            <a:ahLst/>
            <a:cxnLst/>
            <a:rect l="l" t="t" r="r" b="b"/>
            <a:pathLst>
              <a:path w="45085" h="26670">
                <a:moveTo>
                  <a:pt x="44931" y="0"/>
                </a:moveTo>
                <a:lnTo>
                  <a:pt x="0" y="263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15" name="bg object 12715"/>
          <p:cNvSpPr/>
          <p:nvPr/>
        </p:nvSpPr>
        <p:spPr>
          <a:xfrm>
            <a:off x="4863896" y="8688440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63" y="1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16" name="bg object 12716"/>
          <p:cNvSpPr/>
          <p:nvPr/>
        </p:nvSpPr>
        <p:spPr>
          <a:xfrm>
            <a:off x="4860991" y="8688447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2908" y="0"/>
                </a:moveTo>
                <a:lnTo>
                  <a:pt x="0" y="16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17" name="bg object 12717"/>
          <p:cNvSpPr/>
          <p:nvPr/>
        </p:nvSpPr>
        <p:spPr>
          <a:xfrm>
            <a:off x="4856232" y="8689288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762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18" name="bg object 12718"/>
          <p:cNvSpPr/>
          <p:nvPr/>
        </p:nvSpPr>
        <p:spPr>
          <a:xfrm>
            <a:off x="4851622" y="8689293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4609" y="0"/>
                </a:moveTo>
                <a:lnTo>
                  <a:pt x="0" y="14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19" name="bg object 12719"/>
          <p:cNvSpPr/>
          <p:nvPr/>
        </p:nvSpPr>
        <p:spPr>
          <a:xfrm>
            <a:off x="4849933" y="8687855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689" y="29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20" name="bg object 12720"/>
          <p:cNvSpPr/>
          <p:nvPr/>
        </p:nvSpPr>
        <p:spPr>
          <a:xfrm>
            <a:off x="4848487" y="8687857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447" y="0"/>
                </a:moveTo>
                <a:lnTo>
                  <a:pt x="0" y="8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21" name="bg object 12721"/>
          <p:cNvSpPr/>
          <p:nvPr/>
        </p:nvSpPr>
        <p:spPr>
          <a:xfrm>
            <a:off x="4832353" y="8661123"/>
            <a:ext cx="16510" cy="27940"/>
          </a:xfrm>
          <a:custGeom>
            <a:avLst/>
            <a:gdLst/>
            <a:ahLst/>
            <a:cxnLst/>
            <a:rect l="l" t="t" r="r" b="b"/>
            <a:pathLst>
              <a:path w="16510" h="27940">
                <a:moveTo>
                  <a:pt x="16128" y="275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22" name="bg object 12722"/>
          <p:cNvSpPr/>
          <p:nvPr/>
        </p:nvSpPr>
        <p:spPr>
          <a:xfrm>
            <a:off x="4832355" y="8660275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850"/>
                </a:moveTo>
                <a:lnTo>
                  <a:pt x="14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23" name="bg object 12723"/>
          <p:cNvSpPr/>
          <p:nvPr/>
        </p:nvSpPr>
        <p:spPr>
          <a:xfrm>
            <a:off x="4832106" y="8657372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701" y="29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24" name="bg object 12724"/>
          <p:cNvSpPr/>
          <p:nvPr/>
        </p:nvSpPr>
        <p:spPr>
          <a:xfrm>
            <a:off x="4832101" y="8654070"/>
            <a:ext cx="3810" cy="3810"/>
          </a:xfrm>
          <a:custGeom>
            <a:avLst/>
            <a:gdLst/>
            <a:ahLst/>
            <a:cxnLst/>
            <a:rect l="l" t="t" r="r" b="b"/>
            <a:pathLst>
              <a:path w="3810" h="3809">
                <a:moveTo>
                  <a:pt x="0" y="3301"/>
                </a:moveTo>
                <a:lnTo>
                  <a:pt x="354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25" name="bg object 12725"/>
          <p:cNvSpPr/>
          <p:nvPr/>
        </p:nvSpPr>
        <p:spPr>
          <a:xfrm>
            <a:off x="4835648" y="8649492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0" y="4584"/>
                </a:moveTo>
                <a:lnTo>
                  <a:pt x="15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26" name="bg object 12726"/>
          <p:cNvSpPr/>
          <p:nvPr/>
        </p:nvSpPr>
        <p:spPr>
          <a:xfrm>
            <a:off x="4837235" y="8647793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701"/>
                </a:moveTo>
                <a:lnTo>
                  <a:pt x="29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27" name="bg object 12727"/>
          <p:cNvSpPr/>
          <p:nvPr/>
        </p:nvSpPr>
        <p:spPr>
          <a:xfrm>
            <a:off x="4839277" y="8646352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63" y="143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28" name="bg object 12728"/>
          <p:cNvSpPr/>
          <p:nvPr/>
        </p:nvSpPr>
        <p:spPr>
          <a:xfrm>
            <a:off x="4839278" y="8619986"/>
            <a:ext cx="45085" cy="26670"/>
          </a:xfrm>
          <a:custGeom>
            <a:avLst/>
            <a:gdLst/>
            <a:ahLst/>
            <a:cxnLst/>
            <a:rect l="l" t="t" r="r" b="b"/>
            <a:pathLst>
              <a:path w="45085" h="26670">
                <a:moveTo>
                  <a:pt x="0" y="26364"/>
                </a:moveTo>
                <a:lnTo>
                  <a:pt x="4495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29" name="bg object 12729"/>
          <p:cNvSpPr/>
          <p:nvPr/>
        </p:nvSpPr>
        <p:spPr>
          <a:xfrm>
            <a:off x="4884230" y="8619991"/>
            <a:ext cx="26034" cy="43815"/>
          </a:xfrm>
          <a:custGeom>
            <a:avLst/>
            <a:gdLst/>
            <a:ahLst/>
            <a:cxnLst/>
            <a:rect l="l" t="t" r="r" b="b"/>
            <a:pathLst>
              <a:path w="26035" h="43815">
                <a:moveTo>
                  <a:pt x="0" y="0"/>
                </a:moveTo>
                <a:lnTo>
                  <a:pt x="25462" y="435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30" name="bg object 12730"/>
          <p:cNvSpPr/>
          <p:nvPr/>
        </p:nvSpPr>
        <p:spPr>
          <a:xfrm>
            <a:off x="4874744" y="8663547"/>
            <a:ext cx="35560" cy="20955"/>
          </a:xfrm>
          <a:custGeom>
            <a:avLst/>
            <a:gdLst/>
            <a:ahLst/>
            <a:cxnLst/>
            <a:rect l="l" t="t" r="r" b="b"/>
            <a:pathLst>
              <a:path w="35560" h="20954">
                <a:moveTo>
                  <a:pt x="34949" y="0"/>
                </a:moveTo>
                <a:lnTo>
                  <a:pt x="0" y="204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31" name="bg object 12731"/>
          <p:cNvSpPr/>
          <p:nvPr/>
        </p:nvSpPr>
        <p:spPr>
          <a:xfrm>
            <a:off x="4897291" y="8602765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486" y="164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32" name="bg object 12732"/>
          <p:cNvSpPr/>
          <p:nvPr/>
        </p:nvSpPr>
        <p:spPr>
          <a:xfrm>
            <a:off x="4882772" y="8602761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15" y="0"/>
                </a:moveTo>
                <a:lnTo>
                  <a:pt x="0" y="84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33" name="bg object 12733"/>
          <p:cNvSpPr/>
          <p:nvPr/>
        </p:nvSpPr>
        <p:spPr>
          <a:xfrm>
            <a:off x="4882772" y="8611200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486" y="165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34" name="bg object 12734"/>
          <p:cNvSpPr/>
          <p:nvPr/>
        </p:nvSpPr>
        <p:spPr>
          <a:xfrm>
            <a:off x="4892262" y="861924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57"/>
                </a:moveTo>
                <a:lnTo>
                  <a:pt x="145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35" name="bg object 12735"/>
          <p:cNvSpPr/>
          <p:nvPr/>
        </p:nvSpPr>
        <p:spPr>
          <a:xfrm>
            <a:off x="4899205" y="8611358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12" y="164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36" name="bg object 12736"/>
          <p:cNvSpPr/>
          <p:nvPr/>
        </p:nvSpPr>
        <p:spPr>
          <a:xfrm>
            <a:off x="4884693" y="8611353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15" y="0"/>
                </a:moveTo>
                <a:lnTo>
                  <a:pt x="0" y="84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37" name="bg object 12737"/>
          <p:cNvSpPr/>
          <p:nvPr/>
        </p:nvSpPr>
        <p:spPr>
          <a:xfrm>
            <a:off x="4884693" y="8619791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486" y="164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38" name="bg object 12738"/>
          <p:cNvSpPr/>
          <p:nvPr/>
        </p:nvSpPr>
        <p:spPr>
          <a:xfrm>
            <a:off x="4894185" y="862784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32"/>
                </a:moveTo>
                <a:lnTo>
                  <a:pt x="145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39" name="bg object 12739"/>
          <p:cNvSpPr/>
          <p:nvPr/>
        </p:nvSpPr>
        <p:spPr>
          <a:xfrm>
            <a:off x="4919153" y="8637568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37" y="169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40" name="bg object 12740"/>
          <p:cNvSpPr/>
          <p:nvPr/>
        </p:nvSpPr>
        <p:spPr>
          <a:xfrm>
            <a:off x="4913002" y="8654481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884" y="0"/>
                </a:moveTo>
                <a:lnTo>
                  <a:pt x="0" y="7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41" name="bg object 12741"/>
          <p:cNvSpPr/>
          <p:nvPr/>
        </p:nvSpPr>
        <p:spPr>
          <a:xfrm>
            <a:off x="4904261" y="8645327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37" y="169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42" name="bg object 12742"/>
          <p:cNvSpPr/>
          <p:nvPr/>
        </p:nvSpPr>
        <p:spPr>
          <a:xfrm>
            <a:off x="4904266" y="8637571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59"/>
                </a:moveTo>
                <a:lnTo>
                  <a:pt x="1488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43" name="bg object 12743"/>
          <p:cNvSpPr/>
          <p:nvPr/>
        </p:nvSpPr>
        <p:spPr>
          <a:xfrm>
            <a:off x="4925323" y="864382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37" y="169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44" name="bg object 12744"/>
          <p:cNvSpPr/>
          <p:nvPr/>
        </p:nvSpPr>
        <p:spPr>
          <a:xfrm>
            <a:off x="4919172" y="8660734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884" y="0"/>
                </a:moveTo>
                <a:lnTo>
                  <a:pt x="0" y="7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45" name="bg object 12745"/>
          <p:cNvSpPr/>
          <p:nvPr/>
        </p:nvSpPr>
        <p:spPr>
          <a:xfrm>
            <a:off x="4910433" y="8651580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37" y="169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46" name="bg object 12746"/>
          <p:cNvSpPr/>
          <p:nvPr/>
        </p:nvSpPr>
        <p:spPr>
          <a:xfrm>
            <a:off x="4910437" y="8643824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59"/>
                </a:moveTo>
                <a:lnTo>
                  <a:pt x="1488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47" name="bg object 12747"/>
          <p:cNvSpPr/>
          <p:nvPr/>
        </p:nvSpPr>
        <p:spPr>
          <a:xfrm>
            <a:off x="5001834" y="8792651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486" y="164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48" name="bg object 12748"/>
          <p:cNvSpPr/>
          <p:nvPr/>
        </p:nvSpPr>
        <p:spPr>
          <a:xfrm>
            <a:off x="4987314" y="8792646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15" y="0"/>
                </a:moveTo>
                <a:lnTo>
                  <a:pt x="0" y="84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49" name="bg object 12749"/>
          <p:cNvSpPr/>
          <p:nvPr/>
        </p:nvSpPr>
        <p:spPr>
          <a:xfrm>
            <a:off x="4987314" y="8801085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486" y="164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50" name="bg object 12750"/>
          <p:cNvSpPr/>
          <p:nvPr/>
        </p:nvSpPr>
        <p:spPr>
          <a:xfrm>
            <a:off x="4996805" y="8809129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45"/>
                </a:moveTo>
                <a:lnTo>
                  <a:pt x="145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51" name="bg object 12751"/>
          <p:cNvSpPr/>
          <p:nvPr/>
        </p:nvSpPr>
        <p:spPr>
          <a:xfrm>
            <a:off x="5003757" y="8801242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486" y="164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52" name="bg object 12752"/>
          <p:cNvSpPr/>
          <p:nvPr/>
        </p:nvSpPr>
        <p:spPr>
          <a:xfrm>
            <a:off x="4989236" y="8801237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15" y="0"/>
                </a:moveTo>
                <a:lnTo>
                  <a:pt x="0" y="84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53" name="bg object 12753"/>
          <p:cNvSpPr/>
          <p:nvPr/>
        </p:nvSpPr>
        <p:spPr>
          <a:xfrm>
            <a:off x="4989236" y="8809677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486" y="164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54" name="bg object 12754"/>
          <p:cNvSpPr/>
          <p:nvPr/>
        </p:nvSpPr>
        <p:spPr>
          <a:xfrm>
            <a:off x="4998728" y="8817721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45"/>
                </a:moveTo>
                <a:lnTo>
                  <a:pt x="145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55" name="bg object 12755"/>
          <p:cNvSpPr/>
          <p:nvPr/>
        </p:nvSpPr>
        <p:spPr>
          <a:xfrm>
            <a:off x="4509107" y="7985805"/>
            <a:ext cx="46355" cy="25400"/>
          </a:xfrm>
          <a:custGeom>
            <a:avLst/>
            <a:gdLst/>
            <a:ahLst/>
            <a:cxnLst/>
            <a:rect l="l" t="t" r="r" b="b"/>
            <a:pathLst>
              <a:path w="46354" h="25400">
                <a:moveTo>
                  <a:pt x="45871" y="0"/>
                </a:moveTo>
                <a:lnTo>
                  <a:pt x="0" y="247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56" name="bg object 12756"/>
          <p:cNvSpPr/>
          <p:nvPr/>
        </p:nvSpPr>
        <p:spPr>
          <a:xfrm>
            <a:off x="4508304" y="8009119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00" y="14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57" name="bg object 12757"/>
          <p:cNvSpPr/>
          <p:nvPr/>
        </p:nvSpPr>
        <p:spPr>
          <a:xfrm>
            <a:off x="4505350" y="8009122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2959" y="0"/>
                </a:moveTo>
                <a:lnTo>
                  <a:pt x="0" y="16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58" name="bg object 12758"/>
          <p:cNvSpPr/>
          <p:nvPr/>
        </p:nvSpPr>
        <p:spPr>
          <a:xfrm>
            <a:off x="4500615" y="8009711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736" y="10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59" name="bg object 12759"/>
          <p:cNvSpPr/>
          <p:nvPr/>
        </p:nvSpPr>
        <p:spPr>
          <a:xfrm>
            <a:off x="4495958" y="8009713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4660" y="0"/>
                </a:moveTo>
                <a:lnTo>
                  <a:pt x="0" y="13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60" name="bg object 12760"/>
          <p:cNvSpPr/>
          <p:nvPr/>
        </p:nvSpPr>
        <p:spPr>
          <a:xfrm>
            <a:off x="4494354" y="8008056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600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61" name="bg object 12761"/>
          <p:cNvSpPr/>
          <p:nvPr/>
        </p:nvSpPr>
        <p:spPr>
          <a:xfrm>
            <a:off x="4492874" y="8008056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473" y="0"/>
                </a:moveTo>
                <a:lnTo>
                  <a:pt x="0" y="8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62" name="bg object 12762"/>
          <p:cNvSpPr/>
          <p:nvPr/>
        </p:nvSpPr>
        <p:spPr>
          <a:xfrm>
            <a:off x="4477675" y="7980734"/>
            <a:ext cx="15240" cy="28575"/>
          </a:xfrm>
          <a:custGeom>
            <a:avLst/>
            <a:gdLst/>
            <a:ahLst/>
            <a:cxnLst/>
            <a:rect l="l" t="t" r="r" b="b"/>
            <a:pathLst>
              <a:path w="15239" h="28575">
                <a:moveTo>
                  <a:pt x="15201" y="281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63" name="bg object 12763"/>
          <p:cNvSpPr/>
          <p:nvPr/>
        </p:nvSpPr>
        <p:spPr>
          <a:xfrm>
            <a:off x="4477681" y="7979933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800"/>
                </a:moveTo>
                <a:lnTo>
                  <a:pt x="147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64" name="bg object 12764"/>
          <p:cNvSpPr/>
          <p:nvPr/>
        </p:nvSpPr>
        <p:spPr>
          <a:xfrm>
            <a:off x="4477565" y="7976979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587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65" name="bg object 12765"/>
          <p:cNvSpPr/>
          <p:nvPr/>
        </p:nvSpPr>
        <p:spPr>
          <a:xfrm>
            <a:off x="4477563" y="7973804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3174"/>
                </a:moveTo>
                <a:lnTo>
                  <a:pt x="364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66" name="bg object 12766"/>
          <p:cNvSpPr/>
          <p:nvPr/>
        </p:nvSpPr>
        <p:spPr>
          <a:xfrm>
            <a:off x="4481213" y="7969292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0" y="4508"/>
                </a:moveTo>
                <a:lnTo>
                  <a:pt x="17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67" name="bg object 12767"/>
          <p:cNvSpPr/>
          <p:nvPr/>
        </p:nvSpPr>
        <p:spPr>
          <a:xfrm>
            <a:off x="4482956" y="7967674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612"/>
                </a:moveTo>
                <a:lnTo>
                  <a:pt x="29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68" name="bg object 12768"/>
          <p:cNvSpPr/>
          <p:nvPr/>
        </p:nvSpPr>
        <p:spPr>
          <a:xfrm>
            <a:off x="4485113" y="7966194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00" y="14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69" name="bg object 12769"/>
          <p:cNvSpPr/>
          <p:nvPr/>
        </p:nvSpPr>
        <p:spPr>
          <a:xfrm>
            <a:off x="4485118" y="7941403"/>
            <a:ext cx="46355" cy="25400"/>
          </a:xfrm>
          <a:custGeom>
            <a:avLst/>
            <a:gdLst/>
            <a:ahLst/>
            <a:cxnLst/>
            <a:rect l="l" t="t" r="r" b="b"/>
            <a:pathLst>
              <a:path w="46354" h="25400">
                <a:moveTo>
                  <a:pt x="0" y="24789"/>
                </a:moveTo>
                <a:lnTo>
                  <a:pt x="458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70" name="bg object 12770"/>
          <p:cNvSpPr/>
          <p:nvPr/>
        </p:nvSpPr>
        <p:spPr>
          <a:xfrm>
            <a:off x="4530976" y="7941404"/>
            <a:ext cx="24130" cy="44450"/>
          </a:xfrm>
          <a:custGeom>
            <a:avLst/>
            <a:gdLst/>
            <a:ahLst/>
            <a:cxnLst/>
            <a:rect l="l" t="t" r="r" b="b"/>
            <a:pathLst>
              <a:path w="24129" h="44450">
                <a:moveTo>
                  <a:pt x="0" y="0"/>
                </a:moveTo>
                <a:lnTo>
                  <a:pt x="24002" y="443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71" name="bg object 12771"/>
          <p:cNvSpPr/>
          <p:nvPr/>
        </p:nvSpPr>
        <p:spPr>
          <a:xfrm>
            <a:off x="4519292" y="7985805"/>
            <a:ext cx="36195" cy="19685"/>
          </a:xfrm>
          <a:custGeom>
            <a:avLst/>
            <a:gdLst/>
            <a:ahLst/>
            <a:cxnLst/>
            <a:rect l="l" t="t" r="r" b="b"/>
            <a:pathLst>
              <a:path w="36195" h="19684">
                <a:moveTo>
                  <a:pt x="35686" y="0"/>
                </a:moveTo>
                <a:lnTo>
                  <a:pt x="0" y="192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72" name="bg object 12772"/>
          <p:cNvSpPr/>
          <p:nvPr/>
        </p:nvSpPr>
        <p:spPr>
          <a:xfrm>
            <a:off x="4411454" y="7795133"/>
            <a:ext cx="46990" cy="24130"/>
          </a:xfrm>
          <a:custGeom>
            <a:avLst/>
            <a:gdLst/>
            <a:ahLst/>
            <a:cxnLst/>
            <a:rect l="l" t="t" r="r" b="b"/>
            <a:pathLst>
              <a:path w="46989" h="24129">
                <a:moveTo>
                  <a:pt x="46518" y="0"/>
                </a:moveTo>
                <a:lnTo>
                  <a:pt x="0" y="235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73" name="bg object 12773"/>
          <p:cNvSpPr/>
          <p:nvPr/>
        </p:nvSpPr>
        <p:spPr>
          <a:xfrm>
            <a:off x="4410693" y="7817191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761" y="15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74" name="bg object 12774"/>
          <p:cNvSpPr/>
          <p:nvPr/>
        </p:nvSpPr>
        <p:spPr>
          <a:xfrm>
            <a:off x="4407697" y="7817197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2997" y="0"/>
                </a:moveTo>
                <a:lnTo>
                  <a:pt x="0" y="15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75" name="bg object 12775"/>
          <p:cNvSpPr/>
          <p:nvPr/>
        </p:nvSpPr>
        <p:spPr>
          <a:xfrm>
            <a:off x="4402991" y="7817590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711" y="1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76" name="bg object 12776"/>
          <p:cNvSpPr/>
          <p:nvPr/>
        </p:nvSpPr>
        <p:spPr>
          <a:xfrm>
            <a:off x="4398301" y="7817586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686" y="0"/>
                </a:moveTo>
                <a:lnTo>
                  <a:pt x="0" y="11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77" name="bg object 12777"/>
          <p:cNvSpPr/>
          <p:nvPr/>
        </p:nvSpPr>
        <p:spPr>
          <a:xfrm>
            <a:off x="4396781" y="7815774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523" y="299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78" name="bg object 12778"/>
          <p:cNvSpPr/>
          <p:nvPr/>
        </p:nvSpPr>
        <p:spPr>
          <a:xfrm>
            <a:off x="4395285" y="7815778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498" y="0"/>
                </a:moveTo>
                <a:lnTo>
                  <a:pt x="0" y="7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79" name="bg object 12779"/>
          <p:cNvSpPr/>
          <p:nvPr/>
        </p:nvSpPr>
        <p:spPr>
          <a:xfrm>
            <a:off x="4380826" y="7788015"/>
            <a:ext cx="14604" cy="28575"/>
          </a:xfrm>
          <a:custGeom>
            <a:avLst/>
            <a:gdLst/>
            <a:ahLst/>
            <a:cxnLst/>
            <a:rect l="l" t="t" r="r" b="b"/>
            <a:pathLst>
              <a:path w="14604" h="28575">
                <a:moveTo>
                  <a:pt x="14452" y="28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80" name="bg object 12780"/>
          <p:cNvSpPr/>
          <p:nvPr/>
        </p:nvSpPr>
        <p:spPr>
          <a:xfrm>
            <a:off x="4380827" y="7787253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761"/>
                </a:moveTo>
                <a:lnTo>
                  <a:pt x="14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81" name="bg object 12781"/>
          <p:cNvSpPr/>
          <p:nvPr/>
        </p:nvSpPr>
        <p:spPr>
          <a:xfrm>
            <a:off x="4380807" y="7784257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523" y="299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82" name="bg object 12782"/>
          <p:cNvSpPr/>
          <p:nvPr/>
        </p:nvSpPr>
        <p:spPr>
          <a:xfrm>
            <a:off x="4380811" y="7781163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3098"/>
                </a:moveTo>
                <a:lnTo>
                  <a:pt x="37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83" name="bg object 12783"/>
          <p:cNvSpPr/>
          <p:nvPr/>
        </p:nvSpPr>
        <p:spPr>
          <a:xfrm>
            <a:off x="4384546" y="7776696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0" y="4470"/>
                </a:moveTo>
                <a:lnTo>
                  <a:pt x="18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84" name="bg object 12784"/>
          <p:cNvSpPr/>
          <p:nvPr/>
        </p:nvSpPr>
        <p:spPr>
          <a:xfrm>
            <a:off x="4386405" y="7775178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523"/>
                </a:moveTo>
                <a:lnTo>
                  <a:pt x="30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85" name="bg object 12785"/>
          <p:cNvSpPr/>
          <p:nvPr/>
        </p:nvSpPr>
        <p:spPr>
          <a:xfrm>
            <a:off x="4388651" y="7773683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761" y="14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86" name="bg object 12786"/>
          <p:cNvSpPr/>
          <p:nvPr/>
        </p:nvSpPr>
        <p:spPr>
          <a:xfrm>
            <a:off x="4388653" y="7750106"/>
            <a:ext cx="46990" cy="24130"/>
          </a:xfrm>
          <a:custGeom>
            <a:avLst/>
            <a:gdLst/>
            <a:ahLst/>
            <a:cxnLst/>
            <a:rect l="l" t="t" r="r" b="b"/>
            <a:pathLst>
              <a:path w="46989" h="24129">
                <a:moveTo>
                  <a:pt x="0" y="23570"/>
                </a:moveTo>
                <a:lnTo>
                  <a:pt x="465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87" name="bg object 12787"/>
          <p:cNvSpPr/>
          <p:nvPr/>
        </p:nvSpPr>
        <p:spPr>
          <a:xfrm>
            <a:off x="4435169" y="7750106"/>
            <a:ext cx="22860" cy="45085"/>
          </a:xfrm>
          <a:custGeom>
            <a:avLst/>
            <a:gdLst/>
            <a:ahLst/>
            <a:cxnLst/>
            <a:rect l="l" t="t" r="r" b="b"/>
            <a:pathLst>
              <a:path w="22860" h="45084">
                <a:moveTo>
                  <a:pt x="0" y="0"/>
                </a:moveTo>
                <a:lnTo>
                  <a:pt x="22808" y="450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88" name="bg object 12788"/>
          <p:cNvSpPr/>
          <p:nvPr/>
        </p:nvSpPr>
        <p:spPr>
          <a:xfrm>
            <a:off x="4421804" y="7795133"/>
            <a:ext cx="36195" cy="18415"/>
          </a:xfrm>
          <a:custGeom>
            <a:avLst/>
            <a:gdLst/>
            <a:ahLst/>
            <a:cxnLst/>
            <a:rect l="l" t="t" r="r" b="b"/>
            <a:pathLst>
              <a:path w="36195" h="18415">
                <a:moveTo>
                  <a:pt x="36168" y="0"/>
                </a:moveTo>
                <a:lnTo>
                  <a:pt x="0" y="183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89" name="bg object 12789"/>
          <p:cNvSpPr/>
          <p:nvPr/>
        </p:nvSpPr>
        <p:spPr>
          <a:xfrm>
            <a:off x="4567302" y="795831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5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90" name="bg object 12790"/>
          <p:cNvSpPr/>
          <p:nvPr/>
        </p:nvSpPr>
        <p:spPr>
          <a:xfrm>
            <a:off x="4561135" y="7975186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22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91" name="bg object 12791"/>
          <p:cNvSpPr/>
          <p:nvPr/>
        </p:nvSpPr>
        <p:spPr>
          <a:xfrm>
            <a:off x="4552381" y="7966053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50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92" name="bg object 12792"/>
          <p:cNvSpPr/>
          <p:nvPr/>
        </p:nvSpPr>
        <p:spPr>
          <a:xfrm>
            <a:off x="4552376" y="795830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93" name="bg object 12793"/>
          <p:cNvSpPr/>
          <p:nvPr/>
        </p:nvSpPr>
        <p:spPr>
          <a:xfrm>
            <a:off x="4573488" y="7964550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5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94" name="bg object 12794"/>
          <p:cNvSpPr/>
          <p:nvPr/>
        </p:nvSpPr>
        <p:spPr>
          <a:xfrm>
            <a:off x="4567321" y="798142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22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95" name="bg object 12795"/>
          <p:cNvSpPr/>
          <p:nvPr/>
        </p:nvSpPr>
        <p:spPr>
          <a:xfrm>
            <a:off x="4558568" y="797229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50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96" name="bg object 12796"/>
          <p:cNvSpPr/>
          <p:nvPr/>
        </p:nvSpPr>
        <p:spPr>
          <a:xfrm>
            <a:off x="4558562" y="796454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97" name="bg object 12797"/>
          <p:cNvSpPr/>
          <p:nvPr/>
        </p:nvSpPr>
        <p:spPr>
          <a:xfrm>
            <a:off x="4639633" y="8093033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12" y="164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98" name="bg object 12798"/>
          <p:cNvSpPr/>
          <p:nvPr/>
        </p:nvSpPr>
        <p:spPr>
          <a:xfrm>
            <a:off x="4625075" y="8093036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53" y="0"/>
                </a:moveTo>
                <a:lnTo>
                  <a:pt x="0" y="84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99" name="bg object 12799"/>
          <p:cNvSpPr/>
          <p:nvPr/>
        </p:nvSpPr>
        <p:spPr>
          <a:xfrm>
            <a:off x="4625075" y="8101472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12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00" name="bg object 12800"/>
          <p:cNvSpPr/>
          <p:nvPr/>
        </p:nvSpPr>
        <p:spPr>
          <a:xfrm>
            <a:off x="4634591" y="8109505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01" name="bg object 12801"/>
          <p:cNvSpPr/>
          <p:nvPr/>
        </p:nvSpPr>
        <p:spPr>
          <a:xfrm>
            <a:off x="4641559" y="8101613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12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02" name="bg object 12802"/>
          <p:cNvSpPr/>
          <p:nvPr/>
        </p:nvSpPr>
        <p:spPr>
          <a:xfrm>
            <a:off x="4627002" y="810160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53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03" name="bg object 12803"/>
          <p:cNvSpPr/>
          <p:nvPr/>
        </p:nvSpPr>
        <p:spPr>
          <a:xfrm>
            <a:off x="4627002" y="8110028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12" y="164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04" name="bg object 12804"/>
          <p:cNvSpPr/>
          <p:nvPr/>
        </p:nvSpPr>
        <p:spPr>
          <a:xfrm>
            <a:off x="4636519" y="8118064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32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05" name="bg object 12805"/>
          <p:cNvSpPr/>
          <p:nvPr/>
        </p:nvSpPr>
        <p:spPr>
          <a:xfrm>
            <a:off x="4447800" y="7733119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12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06" name="bg object 12806"/>
          <p:cNvSpPr/>
          <p:nvPr/>
        </p:nvSpPr>
        <p:spPr>
          <a:xfrm>
            <a:off x="4433230" y="7733114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66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07" name="bg object 12807"/>
          <p:cNvSpPr/>
          <p:nvPr/>
        </p:nvSpPr>
        <p:spPr>
          <a:xfrm>
            <a:off x="4433226" y="7741535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0" y="0"/>
                </a:moveTo>
                <a:lnTo>
                  <a:pt x="9537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08" name="bg object 12808"/>
          <p:cNvSpPr/>
          <p:nvPr/>
        </p:nvSpPr>
        <p:spPr>
          <a:xfrm>
            <a:off x="4442760" y="7749567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09" name="bg object 12809"/>
          <p:cNvSpPr/>
          <p:nvPr/>
        </p:nvSpPr>
        <p:spPr>
          <a:xfrm>
            <a:off x="4449728" y="7741693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12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10" name="bg object 12810"/>
          <p:cNvSpPr/>
          <p:nvPr/>
        </p:nvSpPr>
        <p:spPr>
          <a:xfrm>
            <a:off x="4435170" y="7741687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53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11" name="bg object 12811"/>
          <p:cNvSpPr/>
          <p:nvPr/>
        </p:nvSpPr>
        <p:spPr>
          <a:xfrm>
            <a:off x="4435169" y="7750106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12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12" name="bg object 12812"/>
          <p:cNvSpPr/>
          <p:nvPr/>
        </p:nvSpPr>
        <p:spPr>
          <a:xfrm>
            <a:off x="4444686" y="7758139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13" name="bg object 12813"/>
          <p:cNvSpPr/>
          <p:nvPr/>
        </p:nvSpPr>
        <p:spPr>
          <a:xfrm>
            <a:off x="4464141" y="7770515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5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14" name="bg object 12814"/>
          <p:cNvSpPr/>
          <p:nvPr/>
        </p:nvSpPr>
        <p:spPr>
          <a:xfrm>
            <a:off x="4457975" y="7787390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22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15" name="bg object 12815"/>
          <p:cNvSpPr/>
          <p:nvPr/>
        </p:nvSpPr>
        <p:spPr>
          <a:xfrm>
            <a:off x="4449223" y="7778255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50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16" name="bg object 12816"/>
          <p:cNvSpPr/>
          <p:nvPr/>
        </p:nvSpPr>
        <p:spPr>
          <a:xfrm>
            <a:off x="4449216" y="7770512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17" name="bg object 12817"/>
          <p:cNvSpPr/>
          <p:nvPr/>
        </p:nvSpPr>
        <p:spPr>
          <a:xfrm>
            <a:off x="4470328" y="7776736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5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18" name="bg object 12818"/>
          <p:cNvSpPr/>
          <p:nvPr/>
        </p:nvSpPr>
        <p:spPr>
          <a:xfrm>
            <a:off x="4464161" y="7793612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22" y="0"/>
                </a:moveTo>
                <a:lnTo>
                  <a:pt x="0" y="7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19" name="bg object 12819"/>
          <p:cNvSpPr/>
          <p:nvPr/>
        </p:nvSpPr>
        <p:spPr>
          <a:xfrm>
            <a:off x="4455409" y="778448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50" y="16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20" name="bg object 12820"/>
          <p:cNvSpPr/>
          <p:nvPr/>
        </p:nvSpPr>
        <p:spPr>
          <a:xfrm>
            <a:off x="4455404" y="7776734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21" name="bg object 12821"/>
          <p:cNvSpPr/>
          <p:nvPr/>
        </p:nvSpPr>
        <p:spPr>
          <a:xfrm>
            <a:off x="4543608" y="7924417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12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22" name="bg object 12822"/>
          <p:cNvSpPr/>
          <p:nvPr/>
        </p:nvSpPr>
        <p:spPr>
          <a:xfrm>
            <a:off x="4529049" y="7924412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53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23" name="bg object 12823"/>
          <p:cNvSpPr/>
          <p:nvPr/>
        </p:nvSpPr>
        <p:spPr>
          <a:xfrm>
            <a:off x="4529049" y="7932832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12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24" name="bg object 12824"/>
          <p:cNvSpPr/>
          <p:nvPr/>
        </p:nvSpPr>
        <p:spPr>
          <a:xfrm>
            <a:off x="4538565" y="7940863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25" name="bg object 12825"/>
          <p:cNvSpPr/>
          <p:nvPr/>
        </p:nvSpPr>
        <p:spPr>
          <a:xfrm>
            <a:off x="4545526" y="7932964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9537" y="164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26" name="bg object 12826"/>
          <p:cNvSpPr/>
          <p:nvPr/>
        </p:nvSpPr>
        <p:spPr>
          <a:xfrm>
            <a:off x="4530977" y="7932966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53" y="0"/>
                </a:moveTo>
                <a:lnTo>
                  <a:pt x="0" y="84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27" name="bg object 12827"/>
          <p:cNvSpPr/>
          <p:nvPr/>
        </p:nvSpPr>
        <p:spPr>
          <a:xfrm>
            <a:off x="4530976" y="7941404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12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28" name="bg object 12828"/>
          <p:cNvSpPr/>
          <p:nvPr/>
        </p:nvSpPr>
        <p:spPr>
          <a:xfrm>
            <a:off x="4540493" y="7949437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29" name="bg object 12829"/>
          <p:cNvSpPr/>
          <p:nvPr/>
        </p:nvSpPr>
        <p:spPr>
          <a:xfrm>
            <a:off x="5060783" y="7961766"/>
            <a:ext cx="151130" cy="78740"/>
          </a:xfrm>
          <a:custGeom>
            <a:avLst/>
            <a:gdLst/>
            <a:ahLst/>
            <a:cxnLst/>
            <a:rect l="l" t="t" r="r" b="b"/>
            <a:pathLst>
              <a:path w="151129" h="78740">
                <a:moveTo>
                  <a:pt x="0" y="78230"/>
                </a:moveTo>
                <a:lnTo>
                  <a:pt x="1508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30" name="bg object 12830"/>
          <p:cNvSpPr/>
          <p:nvPr/>
        </p:nvSpPr>
        <p:spPr>
          <a:xfrm>
            <a:off x="5051099" y="7943098"/>
            <a:ext cx="151130" cy="78740"/>
          </a:xfrm>
          <a:custGeom>
            <a:avLst/>
            <a:gdLst/>
            <a:ahLst/>
            <a:cxnLst/>
            <a:rect l="l" t="t" r="r" b="b"/>
            <a:pathLst>
              <a:path w="151129" h="78740">
                <a:moveTo>
                  <a:pt x="0" y="78230"/>
                </a:moveTo>
                <a:lnTo>
                  <a:pt x="1508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31" name="bg object 12831"/>
          <p:cNvSpPr/>
          <p:nvPr/>
        </p:nvSpPr>
        <p:spPr>
          <a:xfrm>
            <a:off x="4205504" y="7487491"/>
            <a:ext cx="12700" cy="6985"/>
          </a:xfrm>
          <a:custGeom>
            <a:avLst/>
            <a:gdLst/>
            <a:ahLst/>
            <a:cxnLst/>
            <a:rect l="l" t="t" r="r" b="b"/>
            <a:pathLst>
              <a:path w="12700" h="6984">
                <a:moveTo>
                  <a:pt x="12648" y="0"/>
                </a:moveTo>
                <a:lnTo>
                  <a:pt x="0" y="668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32" name="bg object 12832"/>
          <p:cNvSpPr/>
          <p:nvPr/>
        </p:nvSpPr>
        <p:spPr>
          <a:xfrm>
            <a:off x="4205508" y="7494169"/>
            <a:ext cx="10160" cy="19685"/>
          </a:xfrm>
          <a:custGeom>
            <a:avLst/>
            <a:gdLst/>
            <a:ahLst/>
            <a:cxnLst/>
            <a:rect l="l" t="t" r="r" b="b"/>
            <a:pathLst>
              <a:path w="10160" h="19684">
                <a:moveTo>
                  <a:pt x="0" y="0"/>
                </a:moveTo>
                <a:lnTo>
                  <a:pt x="10147" y="193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33" name="bg object 12833"/>
          <p:cNvSpPr/>
          <p:nvPr/>
        </p:nvSpPr>
        <p:spPr>
          <a:xfrm>
            <a:off x="4196347" y="7513547"/>
            <a:ext cx="19685" cy="10795"/>
          </a:xfrm>
          <a:custGeom>
            <a:avLst/>
            <a:gdLst/>
            <a:ahLst/>
            <a:cxnLst/>
            <a:rect l="l" t="t" r="r" b="b"/>
            <a:pathLst>
              <a:path w="19685" h="10795">
                <a:moveTo>
                  <a:pt x="19303" y="0"/>
                </a:moveTo>
                <a:lnTo>
                  <a:pt x="0" y="102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34" name="bg object 12834"/>
          <p:cNvSpPr/>
          <p:nvPr/>
        </p:nvSpPr>
        <p:spPr>
          <a:xfrm>
            <a:off x="4193402" y="7523843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2946" y="0"/>
                </a:moveTo>
                <a:lnTo>
                  <a:pt x="0" y="35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35" name="bg object 12835"/>
          <p:cNvSpPr/>
          <p:nvPr/>
        </p:nvSpPr>
        <p:spPr>
          <a:xfrm>
            <a:off x="4193407" y="7527343"/>
            <a:ext cx="635" cy="5080"/>
          </a:xfrm>
          <a:custGeom>
            <a:avLst/>
            <a:gdLst/>
            <a:ahLst/>
            <a:cxnLst/>
            <a:rect l="l" t="t" r="r" b="b"/>
            <a:pathLst>
              <a:path w="635" h="5079">
                <a:moveTo>
                  <a:pt x="0" y="0"/>
                </a:moveTo>
                <a:lnTo>
                  <a:pt x="457" y="45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36" name="bg object 12836"/>
          <p:cNvSpPr/>
          <p:nvPr/>
        </p:nvSpPr>
        <p:spPr>
          <a:xfrm>
            <a:off x="4193863" y="7531891"/>
            <a:ext cx="53340" cy="100965"/>
          </a:xfrm>
          <a:custGeom>
            <a:avLst/>
            <a:gdLst/>
            <a:ahLst/>
            <a:cxnLst/>
            <a:rect l="l" t="t" r="r" b="b"/>
            <a:pathLst>
              <a:path w="53339" h="100965">
                <a:moveTo>
                  <a:pt x="0" y="0"/>
                </a:moveTo>
                <a:lnTo>
                  <a:pt x="53198" y="1007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37" name="bg object 12837"/>
          <p:cNvSpPr/>
          <p:nvPr/>
        </p:nvSpPr>
        <p:spPr>
          <a:xfrm>
            <a:off x="4247057" y="7632630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0"/>
                </a:moveTo>
                <a:lnTo>
                  <a:pt x="3517" y="29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38" name="bg object 12838"/>
          <p:cNvSpPr/>
          <p:nvPr/>
        </p:nvSpPr>
        <p:spPr>
          <a:xfrm>
            <a:off x="4250572" y="7635114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0" y="457"/>
                </a:moveTo>
                <a:lnTo>
                  <a:pt x="45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39" name="bg object 12839"/>
          <p:cNvSpPr/>
          <p:nvPr/>
        </p:nvSpPr>
        <p:spPr>
          <a:xfrm>
            <a:off x="4255136" y="7623368"/>
            <a:ext cx="22225" cy="12065"/>
          </a:xfrm>
          <a:custGeom>
            <a:avLst/>
            <a:gdLst/>
            <a:ahLst/>
            <a:cxnLst/>
            <a:rect l="l" t="t" r="r" b="b"/>
            <a:pathLst>
              <a:path w="22225" h="12065">
                <a:moveTo>
                  <a:pt x="0" y="11747"/>
                </a:moveTo>
                <a:lnTo>
                  <a:pt x="221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40" name="bg object 12840"/>
          <p:cNvSpPr/>
          <p:nvPr/>
        </p:nvSpPr>
        <p:spPr>
          <a:xfrm>
            <a:off x="4277279" y="7623364"/>
            <a:ext cx="5715" cy="10795"/>
          </a:xfrm>
          <a:custGeom>
            <a:avLst/>
            <a:gdLst/>
            <a:ahLst/>
            <a:cxnLst/>
            <a:rect l="l" t="t" r="r" b="b"/>
            <a:pathLst>
              <a:path w="5714" h="10795">
                <a:moveTo>
                  <a:pt x="0" y="0"/>
                </a:moveTo>
                <a:lnTo>
                  <a:pt x="5524" y="104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41" name="bg object 12841"/>
          <p:cNvSpPr/>
          <p:nvPr/>
        </p:nvSpPr>
        <p:spPr>
          <a:xfrm>
            <a:off x="4282807" y="7631400"/>
            <a:ext cx="10795" cy="2540"/>
          </a:xfrm>
          <a:custGeom>
            <a:avLst/>
            <a:gdLst/>
            <a:ahLst/>
            <a:cxnLst/>
            <a:rect l="l" t="t" r="r" b="b"/>
            <a:pathLst>
              <a:path w="10795" h="2540">
                <a:moveTo>
                  <a:pt x="0" y="2362"/>
                </a:moveTo>
                <a:lnTo>
                  <a:pt x="105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42" name="bg object 12842"/>
          <p:cNvSpPr/>
          <p:nvPr/>
        </p:nvSpPr>
        <p:spPr>
          <a:xfrm>
            <a:off x="4293337" y="7631396"/>
            <a:ext cx="10795" cy="3810"/>
          </a:xfrm>
          <a:custGeom>
            <a:avLst/>
            <a:gdLst/>
            <a:ahLst/>
            <a:cxnLst/>
            <a:rect l="l" t="t" r="r" b="b"/>
            <a:pathLst>
              <a:path w="10795" h="3809">
                <a:moveTo>
                  <a:pt x="0" y="0"/>
                </a:moveTo>
                <a:lnTo>
                  <a:pt x="10312" y="32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43" name="bg object 12843"/>
          <p:cNvSpPr/>
          <p:nvPr/>
        </p:nvSpPr>
        <p:spPr>
          <a:xfrm>
            <a:off x="4303648" y="7634625"/>
            <a:ext cx="7620" cy="8255"/>
          </a:xfrm>
          <a:custGeom>
            <a:avLst/>
            <a:gdLst/>
            <a:ahLst/>
            <a:cxnLst/>
            <a:rect l="l" t="t" r="r" b="b"/>
            <a:pathLst>
              <a:path w="7620" h="8254">
                <a:moveTo>
                  <a:pt x="0" y="0"/>
                </a:moveTo>
                <a:lnTo>
                  <a:pt x="7302" y="79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44" name="bg object 12844"/>
          <p:cNvSpPr/>
          <p:nvPr/>
        </p:nvSpPr>
        <p:spPr>
          <a:xfrm>
            <a:off x="4310950" y="7636260"/>
            <a:ext cx="12065" cy="6350"/>
          </a:xfrm>
          <a:custGeom>
            <a:avLst/>
            <a:gdLst/>
            <a:ahLst/>
            <a:cxnLst/>
            <a:rect l="l" t="t" r="r" b="b"/>
            <a:pathLst>
              <a:path w="12064" h="6350">
                <a:moveTo>
                  <a:pt x="0" y="6311"/>
                </a:moveTo>
                <a:lnTo>
                  <a:pt x="118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45" name="bg object 12845"/>
          <p:cNvSpPr/>
          <p:nvPr/>
        </p:nvSpPr>
        <p:spPr>
          <a:xfrm>
            <a:off x="4322849" y="7613761"/>
            <a:ext cx="43815" cy="22860"/>
          </a:xfrm>
          <a:custGeom>
            <a:avLst/>
            <a:gdLst/>
            <a:ahLst/>
            <a:cxnLst/>
            <a:rect l="l" t="t" r="r" b="b"/>
            <a:pathLst>
              <a:path w="43814" h="22859">
                <a:moveTo>
                  <a:pt x="0" y="22503"/>
                </a:moveTo>
                <a:lnTo>
                  <a:pt x="4347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46" name="bg object 12846"/>
          <p:cNvSpPr/>
          <p:nvPr/>
        </p:nvSpPr>
        <p:spPr>
          <a:xfrm>
            <a:off x="4269134" y="7428790"/>
            <a:ext cx="97790" cy="185420"/>
          </a:xfrm>
          <a:custGeom>
            <a:avLst/>
            <a:gdLst/>
            <a:ahLst/>
            <a:cxnLst/>
            <a:rect l="l" t="t" r="r" b="b"/>
            <a:pathLst>
              <a:path w="97789" h="185420">
                <a:moveTo>
                  <a:pt x="97190" y="1849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47" name="bg object 12847"/>
          <p:cNvSpPr/>
          <p:nvPr/>
        </p:nvSpPr>
        <p:spPr>
          <a:xfrm>
            <a:off x="4204796" y="7428786"/>
            <a:ext cx="64769" cy="33655"/>
          </a:xfrm>
          <a:custGeom>
            <a:avLst/>
            <a:gdLst/>
            <a:ahLst/>
            <a:cxnLst/>
            <a:rect l="l" t="t" r="r" b="b"/>
            <a:pathLst>
              <a:path w="64770" h="33654">
                <a:moveTo>
                  <a:pt x="64336" y="0"/>
                </a:moveTo>
                <a:lnTo>
                  <a:pt x="0" y="334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48" name="bg object 12848"/>
          <p:cNvSpPr/>
          <p:nvPr/>
        </p:nvSpPr>
        <p:spPr>
          <a:xfrm>
            <a:off x="4204800" y="7462197"/>
            <a:ext cx="13970" cy="25400"/>
          </a:xfrm>
          <a:custGeom>
            <a:avLst/>
            <a:gdLst/>
            <a:ahLst/>
            <a:cxnLst/>
            <a:rect l="l" t="t" r="r" b="b"/>
            <a:pathLst>
              <a:path w="13970" h="25400">
                <a:moveTo>
                  <a:pt x="0" y="0"/>
                </a:moveTo>
                <a:lnTo>
                  <a:pt x="13347" y="252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49" name="bg object 12849"/>
          <p:cNvSpPr/>
          <p:nvPr/>
        </p:nvSpPr>
        <p:spPr>
          <a:xfrm>
            <a:off x="4143207" y="7283445"/>
            <a:ext cx="46355" cy="25400"/>
          </a:xfrm>
          <a:custGeom>
            <a:avLst/>
            <a:gdLst/>
            <a:ahLst/>
            <a:cxnLst/>
            <a:rect l="l" t="t" r="r" b="b"/>
            <a:pathLst>
              <a:path w="46354" h="25400">
                <a:moveTo>
                  <a:pt x="45871" y="0"/>
                </a:moveTo>
                <a:lnTo>
                  <a:pt x="0" y="248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50" name="bg object 12850"/>
          <p:cNvSpPr/>
          <p:nvPr/>
        </p:nvSpPr>
        <p:spPr>
          <a:xfrm>
            <a:off x="4142405" y="7306763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00" y="14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51" name="bg object 12851"/>
          <p:cNvSpPr/>
          <p:nvPr/>
        </p:nvSpPr>
        <p:spPr>
          <a:xfrm>
            <a:off x="4139451" y="7306762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2959" y="0"/>
                </a:moveTo>
                <a:lnTo>
                  <a:pt x="0" y="160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52" name="bg object 12852"/>
          <p:cNvSpPr/>
          <p:nvPr/>
        </p:nvSpPr>
        <p:spPr>
          <a:xfrm>
            <a:off x="4134702" y="7307352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749" y="10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53" name="bg object 12853"/>
          <p:cNvSpPr/>
          <p:nvPr/>
        </p:nvSpPr>
        <p:spPr>
          <a:xfrm>
            <a:off x="4130054" y="7307354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4648" y="0"/>
                </a:moveTo>
                <a:lnTo>
                  <a:pt x="0" y="129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54" name="bg object 12854"/>
          <p:cNvSpPr/>
          <p:nvPr/>
        </p:nvSpPr>
        <p:spPr>
          <a:xfrm>
            <a:off x="4128454" y="7305696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600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55" name="bg object 12855"/>
          <p:cNvSpPr/>
          <p:nvPr/>
        </p:nvSpPr>
        <p:spPr>
          <a:xfrm>
            <a:off x="4126963" y="7305696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485" y="0"/>
                </a:moveTo>
                <a:lnTo>
                  <a:pt x="0" y="8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56" name="bg object 12856"/>
          <p:cNvSpPr/>
          <p:nvPr/>
        </p:nvSpPr>
        <p:spPr>
          <a:xfrm>
            <a:off x="4111760" y="7278378"/>
            <a:ext cx="15240" cy="28575"/>
          </a:xfrm>
          <a:custGeom>
            <a:avLst/>
            <a:gdLst/>
            <a:ahLst/>
            <a:cxnLst/>
            <a:rect l="l" t="t" r="r" b="b"/>
            <a:pathLst>
              <a:path w="15239" h="28575">
                <a:moveTo>
                  <a:pt x="15201" y="2812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57" name="bg object 12857"/>
          <p:cNvSpPr/>
          <p:nvPr/>
        </p:nvSpPr>
        <p:spPr>
          <a:xfrm>
            <a:off x="4111765" y="7277573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800"/>
                </a:moveTo>
                <a:lnTo>
                  <a:pt x="14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58" name="bg object 12858"/>
          <p:cNvSpPr/>
          <p:nvPr/>
        </p:nvSpPr>
        <p:spPr>
          <a:xfrm>
            <a:off x="4111652" y="7274619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600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59" name="bg object 12859"/>
          <p:cNvSpPr/>
          <p:nvPr/>
        </p:nvSpPr>
        <p:spPr>
          <a:xfrm>
            <a:off x="4111647" y="7271445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3174"/>
                </a:moveTo>
                <a:lnTo>
                  <a:pt x="364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60" name="bg object 12860"/>
          <p:cNvSpPr/>
          <p:nvPr/>
        </p:nvSpPr>
        <p:spPr>
          <a:xfrm>
            <a:off x="4115298" y="7266932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0" y="4508"/>
                </a:moveTo>
                <a:lnTo>
                  <a:pt x="17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61" name="bg object 12861"/>
          <p:cNvSpPr/>
          <p:nvPr/>
        </p:nvSpPr>
        <p:spPr>
          <a:xfrm>
            <a:off x="4117055" y="7265314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612"/>
                </a:moveTo>
                <a:lnTo>
                  <a:pt x="29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62" name="bg object 12862"/>
          <p:cNvSpPr/>
          <p:nvPr/>
        </p:nvSpPr>
        <p:spPr>
          <a:xfrm>
            <a:off x="4119214" y="7263834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00" y="14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63" name="bg object 12863"/>
          <p:cNvSpPr/>
          <p:nvPr/>
        </p:nvSpPr>
        <p:spPr>
          <a:xfrm>
            <a:off x="4119219" y="7239042"/>
            <a:ext cx="46355" cy="25400"/>
          </a:xfrm>
          <a:custGeom>
            <a:avLst/>
            <a:gdLst/>
            <a:ahLst/>
            <a:cxnLst/>
            <a:rect l="l" t="t" r="r" b="b"/>
            <a:pathLst>
              <a:path w="46354" h="25400">
                <a:moveTo>
                  <a:pt x="0" y="24789"/>
                </a:moveTo>
                <a:lnTo>
                  <a:pt x="458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64" name="bg object 12864"/>
          <p:cNvSpPr/>
          <p:nvPr/>
        </p:nvSpPr>
        <p:spPr>
          <a:xfrm>
            <a:off x="4165077" y="7239045"/>
            <a:ext cx="24130" cy="44450"/>
          </a:xfrm>
          <a:custGeom>
            <a:avLst/>
            <a:gdLst/>
            <a:ahLst/>
            <a:cxnLst/>
            <a:rect l="l" t="t" r="r" b="b"/>
            <a:pathLst>
              <a:path w="24129" h="44450">
                <a:moveTo>
                  <a:pt x="0" y="0"/>
                </a:moveTo>
                <a:lnTo>
                  <a:pt x="24002" y="4439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65" name="bg object 12865"/>
          <p:cNvSpPr/>
          <p:nvPr/>
        </p:nvSpPr>
        <p:spPr>
          <a:xfrm>
            <a:off x="4153392" y="7283445"/>
            <a:ext cx="36195" cy="19685"/>
          </a:xfrm>
          <a:custGeom>
            <a:avLst/>
            <a:gdLst/>
            <a:ahLst/>
            <a:cxnLst/>
            <a:rect l="l" t="t" r="r" b="b"/>
            <a:pathLst>
              <a:path w="36195" h="19684">
                <a:moveTo>
                  <a:pt x="35686" y="0"/>
                </a:moveTo>
                <a:lnTo>
                  <a:pt x="0" y="192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66" name="bg object 12866"/>
          <p:cNvSpPr/>
          <p:nvPr/>
        </p:nvSpPr>
        <p:spPr>
          <a:xfrm>
            <a:off x="4283681" y="7420371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9537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67" name="bg object 12867"/>
          <p:cNvSpPr/>
          <p:nvPr/>
        </p:nvSpPr>
        <p:spPr>
          <a:xfrm>
            <a:off x="4269132" y="7420366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53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68" name="bg object 12868"/>
          <p:cNvSpPr/>
          <p:nvPr/>
        </p:nvSpPr>
        <p:spPr>
          <a:xfrm>
            <a:off x="4269132" y="7428786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12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69" name="bg object 12869"/>
          <p:cNvSpPr/>
          <p:nvPr/>
        </p:nvSpPr>
        <p:spPr>
          <a:xfrm>
            <a:off x="4278648" y="743681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70" name="bg object 12870"/>
          <p:cNvSpPr/>
          <p:nvPr/>
        </p:nvSpPr>
        <p:spPr>
          <a:xfrm>
            <a:off x="4281763" y="7411799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12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71" name="bg object 12871"/>
          <p:cNvSpPr/>
          <p:nvPr/>
        </p:nvSpPr>
        <p:spPr>
          <a:xfrm>
            <a:off x="4267204" y="7411793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53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72" name="bg object 12872"/>
          <p:cNvSpPr/>
          <p:nvPr/>
        </p:nvSpPr>
        <p:spPr>
          <a:xfrm>
            <a:off x="4267204" y="7420214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12" y="164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73" name="bg object 12873"/>
          <p:cNvSpPr/>
          <p:nvPr/>
        </p:nvSpPr>
        <p:spPr>
          <a:xfrm>
            <a:off x="4276720" y="7428249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32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74" name="bg object 12874"/>
          <p:cNvSpPr/>
          <p:nvPr/>
        </p:nvSpPr>
        <p:spPr>
          <a:xfrm>
            <a:off x="4204123" y="7263663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5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75" name="bg object 12875"/>
          <p:cNvSpPr/>
          <p:nvPr/>
        </p:nvSpPr>
        <p:spPr>
          <a:xfrm>
            <a:off x="4197956" y="728053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22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76" name="bg object 12876"/>
          <p:cNvSpPr/>
          <p:nvPr/>
        </p:nvSpPr>
        <p:spPr>
          <a:xfrm>
            <a:off x="4189203" y="7271403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50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77" name="bg object 12877"/>
          <p:cNvSpPr/>
          <p:nvPr/>
        </p:nvSpPr>
        <p:spPr>
          <a:xfrm>
            <a:off x="4189197" y="7263660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78" name="bg object 12878"/>
          <p:cNvSpPr/>
          <p:nvPr/>
        </p:nvSpPr>
        <p:spPr>
          <a:xfrm>
            <a:off x="4197953" y="7257424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37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79" name="bg object 12879"/>
          <p:cNvSpPr/>
          <p:nvPr/>
        </p:nvSpPr>
        <p:spPr>
          <a:xfrm>
            <a:off x="4191770" y="7274299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22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80" name="bg object 12880"/>
          <p:cNvSpPr/>
          <p:nvPr/>
        </p:nvSpPr>
        <p:spPr>
          <a:xfrm>
            <a:off x="4183017" y="7265164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50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81" name="bg object 12881"/>
          <p:cNvSpPr/>
          <p:nvPr/>
        </p:nvSpPr>
        <p:spPr>
          <a:xfrm>
            <a:off x="4183011" y="7257421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82" name="bg object 12882"/>
          <p:cNvSpPr/>
          <p:nvPr/>
        </p:nvSpPr>
        <p:spPr>
          <a:xfrm>
            <a:off x="4179635" y="7230604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12" y="164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83" name="bg object 12883"/>
          <p:cNvSpPr/>
          <p:nvPr/>
        </p:nvSpPr>
        <p:spPr>
          <a:xfrm>
            <a:off x="4165076" y="723060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53" y="0"/>
                </a:moveTo>
                <a:lnTo>
                  <a:pt x="0" y="84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84" name="bg object 12884"/>
          <p:cNvSpPr/>
          <p:nvPr/>
        </p:nvSpPr>
        <p:spPr>
          <a:xfrm>
            <a:off x="4165077" y="7239045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12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85" name="bg object 12885"/>
          <p:cNvSpPr/>
          <p:nvPr/>
        </p:nvSpPr>
        <p:spPr>
          <a:xfrm>
            <a:off x="4174593" y="7247076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86" name="bg object 12886"/>
          <p:cNvSpPr/>
          <p:nvPr/>
        </p:nvSpPr>
        <p:spPr>
          <a:xfrm>
            <a:off x="4177707" y="7222058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12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87" name="bg object 12887"/>
          <p:cNvSpPr/>
          <p:nvPr/>
        </p:nvSpPr>
        <p:spPr>
          <a:xfrm>
            <a:off x="4163150" y="7222052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53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88" name="bg object 12888"/>
          <p:cNvSpPr/>
          <p:nvPr/>
        </p:nvSpPr>
        <p:spPr>
          <a:xfrm>
            <a:off x="4163151" y="7230472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12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89" name="bg object 12889"/>
          <p:cNvSpPr/>
          <p:nvPr/>
        </p:nvSpPr>
        <p:spPr>
          <a:xfrm>
            <a:off x="4172667" y="7238505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90" name="bg object 12890"/>
          <p:cNvSpPr/>
          <p:nvPr/>
        </p:nvSpPr>
        <p:spPr>
          <a:xfrm>
            <a:off x="4372409" y="7589194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5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91" name="bg object 12891"/>
          <p:cNvSpPr/>
          <p:nvPr/>
        </p:nvSpPr>
        <p:spPr>
          <a:xfrm>
            <a:off x="4366243" y="7606067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22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92" name="bg object 12892"/>
          <p:cNvSpPr/>
          <p:nvPr/>
        </p:nvSpPr>
        <p:spPr>
          <a:xfrm>
            <a:off x="4357491" y="7596933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50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93" name="bg object 12893"/>
          <p:cNvSpPr/>
          <p:nvPr/>
        </p:nvSpPr>
        <p:spPr>
          <a:xfrm>
            <a:off x="4357484" y="7589191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94" name="bg object 12894"/>
          <p:cNvSpPr/>
          <p:nvPr/>
        </p:nvSpPr>
        <p:spPr>
          <a:xfrm>
            <a:off x="4378596" y="7595415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50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95" name="bg object 12895"/>
          <p:cNvSpPr/>
          <p:nvPr/>
        </p:nvSpPr>
        <p:spPr>
          <a:xfrm>
            <a:off x="4372429" y="7612289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22" y="0"/>
                </a:moveTo>
                <a:lnTo>
                  <a:pt x="0" y="7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96" name="bg object 12896"/>
          <p:cNvSpPr/>
          <p:nvPr/>
        </p:nvSpPr>
        <p:spPr>
          <a:xfrm>
            <a:off x="4363677" y="7603174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50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97" name="bg object 12897"/>
          <p:cNvSpPr/>
          <p:nvPr/>
        </p:nvSpPr>
        <p:spPr>
          <a:xfrm>
            <a:off x="4363672" y="7595417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59"/>
                </a:moveTo>
                <a:lnTo>
                  <a:pt x="149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98" name="bg object 12898"/>
          <p:cNvSpPr/>
          <p:nvPr/>
        </p:nvSpPr>
        <p:spPr>
          <a:xfrm>
            <a:off x="6197386" y="11244252"/>
            <a:ext cx="46990" cy="24130"/>
          </a:xfrm>
          <a:custGeom>
            <a:avLst/>
            <a:gdLst/>
            <a:ahLst/>
            <a:cxnLst/>
            <a:rect l="l" t="t" r="r" b="b"/>
            <a:pathLst>
              <a:path w="46989" h="24129">
                <a:moveTo>
                  <a:pt x="46506" y="0"/>
                </a:moveTo>
                <a:lnTo>
                  <a:pt x="0" y="235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99" name="bg object 12899"/>
          <p:cNvSpPr/>
          <p:nvPr/>
        </p:nvSpPr>
        <p:spPr>
          <a:xfrm>
            <a:off x="6196630" y="11266324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761" y="14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00" name="bg object 12900"/>
          <p:cNvSpPr/>
          <p:nvPr/>
        </p:nvSpPr>
        <p:spPr>
          <a:xfrm>
            <a:off x="6193622" y="11266317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3009" y="0"/>
                </a:moveTo>
                <a:lnTo>
                  <a:pt x="0" y="15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01" name="bg object 12901"/>
          <p:cNvSpPr/>
          <p:nvPr/>
        </p:nvSpPr>
        <p:spPr>
          <a:xfrm>
            <a:off x="6188924" y="11266708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698" y="1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02" name="bg object 12902"/>
          <p:cNvSpPr/>
          <p:nvPr/>
        </p:nvSpPr>
        <p:spPr>
          <a:xfrm>
            <a:off x="6184225" y="11266707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698" y="0"/>
                </a:moveTo>
                <a:lnTo>
                  <a:pt x="0" y="11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03" name="bg object 12903"/>
          <p:cNvSpPr/>
          <p:nvPr/>
        </p:nvSpPr>
        <p:spPr>
          <a:xfrm>
            <a:off x="6182701" y="11264892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523" y="299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04" name="bg object 12904"/>
          <p:cNvSpPr/>
          <p:nvPr/>
        </p:nvSpPr>
        <p:spPr>
          <a:xfrm>
            <a:off x="6181205" y="11264898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498" y="0"/>
                </a:moveTo>
                <a:lnTo>
                  <a:pt x="0" y="7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05" name="bg object 12905"/>
          <p:cNvSpPr/>
          <p:nvPr/>
        </p:nvSpPr>
        <p:spPr>
          <a:xfrm>
            <a:off x="6166759" y="11237135"/>
            <a:ext cx="14604" cy="28575"/>
          </a:xfrm>
          <a:custGeom>
            <a:avLst/>
            <a:gdLst/>
            <a:ahLst/>
            <a:cxnLst/>
            <a:rect l="l" t="t" r="r" b="b"/>
            <a:pathLst>
              <a:path w="14604" h="28575">
                <a:moveTo>
                  <a:pt x="14439" y="28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06" name="bg object 12906"/>
          <p:cNvSpPr/>
          <p:nvPr/>
        </p:nvSpPr>
        <p:spPr>
          <a:xfrm>
            <a:off x="6166764" y="11236373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761"/>
                </a:moveTo>
                <a:lnTo>
                  <a:pt x="14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07" name="bg object 12907"/>
          <p:cNvSpPr/>
          <p:nvPr/>
        </p:nvSpPr>
        <p:spPr>
          <a:xfrm>
            <a:off x="6166744" y="11233377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523" y="299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08" name="bg object 12908"/>
          <p:cNvSpPr/>
          <p:nvPr/>
        </p:nvSpPr>
        <p:spPr>
          <a:xfrm>
            <a:off x="6166747" y="11230282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3098"/>
                </a:moveTo>
                <a:lnTo>
                  <a:pt x="37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09" name="bg object 12909"/>
          <p:cNvSpPr/>
          <p:nvPr/>
        </p:nvSpPr>
        <p:spPr>
          <a:xfrm>
            <a:off x="6170483" y="11225817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0" y="4470"/>
                </a:moveTo>
                <a:lnTo>
                  <a:pt x="18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10" name="bg object 12910"/>
          <p:cNvSpPr/>
          <p:nvPr/>
        </p:nvSpPr>
        <p:spPr>
          <a:xfrm>
            <a:off x="6172342" y="11224299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523"/>
                </a:moveTo>
                <a:lnTo>
                  <a:pt x="29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11" name="bg object 12911"/>
          <p:cNvSpPr/>
          <p:nvPr/>
        </p:nvSpPr>
        <p:spPr>
          <a:xfrm>
            <a:off x="6174572" y="11222802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761" y="149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12" name="bg object 12912"/>
          <p:cNvSpPr/>
          <p:nvPr/>
        </p:nvSpPr>
        <p:spPr>
          <a:xfrm>
            <a:off x="6174573" y="11199225"/>
            <a:ext cx="46990" cy="24130"/>
          </a:xfrm>
          <a:custGeom>
            <a:avLst/>
            <a:gdLst/>
            <a:ahLst/>
            <a:cxnLst/>
            <a:rect l="l" t="t" r="r" b="b"/>
            <a:pathLst>
              <a:path w="46989" h="24129">
                <a:moveTo>
                  <a:pt x="0" y="23570"/>
                </a:moveTo>
                <a:lnTo>
                  <a:pt x="4651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13" name="bg object 12913"/>
          <p:cNvSpPr/>
          <p:nvPr/>
        </p:nvSpPr>
        <p:spPr>
          <a:xfrm>
            <a:off x="6221091" y="11199226"/>
            <a:ext cx="22860" cy="45085"/>
          </a:xfrm>
          <a:custGeom>
            <a:avLst/>
            <a:gdLst/>
            <a:ahLst/>
            <a:cxnLst/>
            <a:rect l="l" t="t" r="r" b="b"/>
            <a:pathLst>
              <a:path w="22860" h="45084">
                <a:moveTo>
                  <a:pt x="0" y="0"/>
                </a:moveTo>
                <a:lnTo>
                  <a:pt x="22795" y="450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14" name="bg object 12914"/>
          <p:cNvSpPr/>
          <p:nvPr/>
        </p:nvSpPr>
        <p:spPr>
          <a:xfrm>
            <a:off x="6207723" y="11244252"/>
            <a:ext cx="36195" cy="18415"/>
          </a:xfrm>
          <a:custGeom>
            <a:avLst/>
            <a:gdLst/>
            <a:ahLst/>
            <a:cxnLst/>
            <a:rect l="l" t="t" r="r" b="b"/>
            <a:pathLst>
              <a:path w="36195" h="18415">
                <a:moveTo>
                  <a:pt x="36168" y="0"/>
                </a:moveTo>
                <a:lnTo>
                  <a:pt x="0" y="183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15" name="bg object 12915"/>
          <p:cNvSpPr/>
          <p:nvPr/>
        </p:nvSpPr>
        <p:spPr>
          <a:xfrm>
            <a:off x="6235649" y="11190811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12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16" name="bg object 12916"/>
          <p:cNvSpPr/>
          <p:nvPr/>
        </p:nvSpPr>
        <p:spPr>
          <a:xfrm>
            <a:off x="6221090" y="11190806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53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17" name="bg object 12917"/>
          <p:cNvSpPr/>
          <p:nvPr/>
        </p:nvSpPr>
        <p:spPr>
          <a:xfrm>
            <a:off x="6221091" y="11199226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12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18" name="bg object 12918"/>
          <p:cNvSpPr/>
          <p:nvPr/>
        </p:nvSpPr>
        <p:spPr>
          <a:xfrm>
            <a:off x="6230606" y="11207257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19" name="bg object 12919"/>
          <p:cNvSpPr/>
          <p:nvPr/>
        </p:nvSpPr>
        <p:spPr>
          <a:xfrm>
            <a:off x="6250906" y="11220927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686" y="16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20" name="bg object 12920"/>
          <p:cNvSpPr/>
          <p:nvPr/>
        </p:nvSpPr>
        <p:spPr>
          <a:xfrm>
            <a:off x="6244761" y="11237793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833" y="0"/>
                </a:moveTo>
                <a:lnTo>
                  <a:pt x="0" y="77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21" name="bg object 12921"/>
          <p:cNvSpPr/>
          <p:nvPr/>
        </p:nvSpPr>
        <p:spPr>
          <a:xfrm>
            <a:off x="6236055" y="11228667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699" y="168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22" name="bg object 12922"/>
          <p:cNvSpPr/>
          <p:nvPr/>
        </p:nvSpPr>
        <p:spPr>
          <a:xfrm>
            <a:off x="6236050" y="11220934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34"/>
                </a:moveTo>
                <a:lnTo>
                  <a:pt x="148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23" name="bg object 12923"/>
          <p:cNvSpPr/>
          <p:nvPr/>
        </p:nvSpPr>
        <p:spPr>
          <a:xfrm>
            <a:off x="6295268" y="11432875"/>
            <a:ext cx="45085" cy="26670"/>
          </a:xfrm>
          <a:custGeom>
            <a:avLst/>
            <a:gdLst/>
            <a:ahLst/>
            <a:cxnLst/>
            <a:rect l="l" t="t" r="r" b="b"/>
            <a:pathLst>
              <a:path w="45085" h="26670">
                <a:moveTo>
                  <a:pt x="44740" y="0"/>
                </a:moveTo>
                <a:lnTo>
                  <a:pt x="0" y="263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24" name="bg object 12924"/>
          <p:cNvSpPr/>
          <p:nvPr/>
        </p:nvSpPr>
        <p:spPr>
          <a:xfrm>
            <a:off x="6294421" y="11457756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50" y="1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25" name="bg object 12925"/>
          <p:cNvSpPr/>
          <p:nvPr/>
        </p:nvSpPr>
        <p:spPr>
          <a:xfrm>
            <a:off x="6291546" y="11457751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2870" y="0"/>
                </a:moveTo>
                <a:lnTo>
                  <a:pt x="0" y="17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26" name="bg object 12926"/>
          <p:cNvSpPr/>
          <p:nvPr/>
        </p:nvSpPr>
        <p:spPr>
          <a:xfrm>
            <a:off x="6286804" y="11458620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736" y="8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27" name="bg object 12927"/>
          <p:cNvSpPr/>
          <p:nvPr/>
        </p:nvSpPr>
        <p:spPr>
          <a:xfrm>
            <a:off x="6282217" y="11458613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4584" y="0"/>
                </a:moveTo>
                <a:lnTo>
                  <a:pt x="0" y="14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28" name="bg object 12928"/>
          <p:cNvSpPr/>
          <p:nvPr/>
        </p:nvSpPr>
        <p:spPr>
          <a:xfrm>
            <a:off x="6280513" y="11457174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701" y="29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29" name="bg object 12929"/>
          <p:cNvSpPr/>
          <p:nvPr/>
        </p:nvSpPr>
        <p:spPr>
          <a:xfrm>
            <a:off x="6279069" y="11457177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447" y="0"/>
                </a:moveTo>
                <a:lnTo>
                  <a:pt x="0" y="8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30" name="bg object 12930"/>
          <p:cNvSpPr/>
          <p:nvPr/>
        </p:nvSpPr>
        <p:spPr>
          <a:xfrm>
            <a:off x="6263019" y="11430463"/>
            <a:ext cx="16510" cy="27940"/>
          </a:xfrm>
          <a:custGeom>
            <a:avLst/>
            <a:gdLst/>
            <a:ahLst/>
            <a:cxnLst/>
            <a:rect l="l" t="t" r="r" b="b"/>
            <a:pathLst>
              <a:path w="16510" h="27940">
                <a:moveTo>
                  <a:pt x="16052" y="275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31" name="bg object 12931"/>
          <p:cNvSpPr/>
          <p:nvPr/>
        </p:nvSpPr>
        <p:spPr>
          <a:xfrm>
            <a:off x="6263023" y="11429594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863"/>
                </a:moveTo>
                <a:lnTo>
                  <a:pt x="14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32" name="bg object 12932"/>
          <p:cNvSpPr/>
          <p:nvPr/>
        </p:nvSpPr>
        <p:spPr>
          <a:xfrm>
            <a:off x="6262766" y="11426701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701" y="28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33" name="bg object 12933"/>
          <p:cNvSpPr/>
          <p:nvPr/>
        </p:nvSpPr>
        <p:spPr>
          <a:xfrm>
            <a:off x="6262770" y="11423393"/>
            <a:ext cx="3810" cy="3810"/>
          </a:xfrm>
          <a:custGeom>
            <a:avLst/>
            <a:gdLst/>
            <a:ahLst/>
            <a:cxnLst/>
            <a:rect l="l" t="t" r="r" b="b"/>
            <a:pathLst>
              <a:path w="3810" h="3809">
                <a:moveTo>
                  <a:pt x="0" y="3314"/>
                </a:moveTo>
                <a:lnTo>
                  <a:pt x="35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34" name="bg object 12934"/>
          <p:cNvSpPr/>
          <p:nvPr/>
        </p:nvSpPr>
        <p:spPr>
          <a:xfrm>
            <a:off x="6266299" y="11418837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0" y="4559"/>
                </a:moveTo>
                <a:lnTo>
                  <a:pt x="157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35" name="bg object 12935"/>
          <p:cNvSpPr/>
          <p:nvPr/>
        </p:nvSpPr>
        <p:spPr>
          <a:xfrm>
            <a:off x="6267879" y="11417130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701"/>
                </a:moveTo>
                <a:lnTo>
                  <a:pt x="28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36" name="bg object 12936"/>
          <p:cNvSpPr/>
          <p:nvPr/>
        </p:nvSpPr>
        <p:spPr>
          <a:xfrm>
            <a:off x="6269918" y="11415678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50" y="1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37" name="bg object 12937"/>
          <p:cNvSpPr/>
          <p:nvPr/>
        </p:nvSpPr>
        <p:spPr>
          <a:xfrm>
            <a:off x="6269912" y="11389345"/>
            <a:ext cx="45085" cy="26670"/>
          </a:xfrm>
          <a:custGeom>
            <a:avLst/>
            <a:gdLst/>
            <a:ahLst/>
            <a:cxnLst/>
            <a:rect l="l" t="t" r="r" b="b"/>
            <a:pathLst>
              <a:path w="45085" h="26670">
                <a:moveTo>
                  <a:pt x="0" y="26326"/>
                </a:moveTo>
                <a:lnTo>
                  <a:pt x="4474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38" name="bg object 12938"/>
          <p:cNvSpPr/>
          <p:nvPr/>
        </p:nvSpPr>
        <p:spPr>
          <a:xfrm>
            <a:off x="6314649" y="11389343"/>
            <a:ext cx="25400" cy="43815"/>
          </a:xfrm>
          <a:custGeom>
            <a:avLst/>
            <a:gdLst/>
            <a:ahLst/>
            <a:cxnLst/>
            <a:rect l="l" t="t" r="r" b="b"/>
            <a:pathLst>
              <a:path w="25400" h="43815">
                <a:moveTo>
                  <a:pt x="0" y="0"/>
                </a:moveTo>
                <a:lnTo>
                  <a:pt x="25361" y="435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39" name="bg object 12939"/>
          <p:cNvSpPr/>
          <p:nvPr/>
        </p:nvSpPr>
        <p:spPr>
          <a:xfrm>
            <a:off x="6305199" y="11432875"/>
            <a:ext cx="34925" cy="20955"/>
          </a:xfrm>
          <a:custGeom>
            <a:avLst/>
            <a:gdLst/>
            <a:ahLst/>
            <a:cxnLst/>
            <a:rect l="l" t="t" r="r" b="b"/>
            <a:pathLst>
              <a:path w="34925" h="20954">
                <a:moveTo>
                  <a:pt x="34809" y="0"/>
                </a:moveTo>
                <a:lnTo>
                  <a:pt x="0" y="204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40" name="bg object 12940"/>
          <p:cNvSpPr/>
          <p:nvPr/>
        </p:nvSpPr>
        <p:spPr>
          <a:xfrm>
            <a:off x="6327203" y="11372356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461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41" name="bg object 12941"/>
          <p:cNvSpPr/>
          <p:nvPr/>
        </p:nvSpPr>
        <p:spPr>
          <a:xfrm>
            <a:off x="6312738" y="11372360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464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42" name="bg object 12942"/>
          <p:cNvSpPr/>
          <p:nvPr/>
        </p:nvSpPr>
        <p:spPr>
          <a:xfrm>
            <a:off x="6312733" y="11380776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461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43" name="bg object 12943"/>
          <p:cNvSpPr/>
          <p:nvPr/>
        </p:nvSpPr>
        <p:spPr>
          <a:xfrm>
            <a:off x="6322194" y="11388799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4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44" name="bg object 12944"/>
          <p:cNvSpPr/>
          <p:nvPr/>
        </p:nvSpPr>
        <p:spPr>
          <a:xfrm>
            <a:off x="6329136" y="11380911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461" y="16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45" name="bg object 12945"/>
          <p:cNvSpPr/>
          <p:nvPr/>
        </p:nvSpPr>
        <p:spPr>
          <a:xfrm>
            <a:off x="6314645" y="11380910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490" y="0"/>
                </a:moveTo>
                <a:lnTo>
                  <a:pt x="0" y="84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46" name="bg object 12946"/>
          <p:cNvSpPr/>
          <p:nvPr/>
        </p:nvSpPr>
        <p:spPr>
          <a:xfrm>
            <a:off x="6314649" y="11389343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473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47" name="bg object 12947"/>
          <p:cNvSpPr/>
          <p:nvPr/>
        </p:nvSpPr>
        <p:spPr>
          <a:xfrm>
            <a:off x="6324128" y="11397366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4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48" name="bg object 12948"/>
          <p:cNvSpPr/>
          <p:nvPr/>
        </p:nvSpPr>
        <p:spPr>
          <a:xfrm>
            <a:off x="6257039" y="11227146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11" y="16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49" name="bg object 12949"/>
          <p:cNvSpPr/>
          <p:nvPr/>
        </p:nvSpPr>
        <p:spPr>
          <a:xfrm>
            <a:off x="6250912" y="11244010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833" y="0"/>
                </a:moveTo>
                <a:lnTo>
                  <a:pt x="0" y="7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50" name="bg object 12950"/>
          <p:cNvSpPr/>
          <p:nvPr/>
        </p:nvSpPr>
        <p:spPr>
          <a:xfrm>
            <a:off x="6242194" y="1123490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11" y="168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51" name="bg object 12951"/>
          <p:cNvSpPr/>
          <p:nvPr/>
        </p:nvSpPr>
        <p:spPr>
          <a:xfrm>
            <a:off x="6242200" y="11227144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59"/>
                </a:moveTo>
                <a:lnTo>
                  <a:pt x="148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52" name="bg object 12952"/>
          <p:cNvSpPr/>
          <p:nvPr/>
        </p:nvSpPr>
        <p:spPr>
          <a:xfrm>
            <a:off x="6346143" y="11408271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699" y="16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53" name="bg object 12953"/>
          <p:cNvSpPr/>
          <p:nvPr/>
        </p:nvSpPr>
        <p:spPr>
          <a:xfrm>
            <a:off x="6340014" y="11425136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833" y="0"/>
                </a:moveTo>
                <a:lnTo>
                  <a:pt x="0" y="77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54" name="bg object 12954"/>
          <p:cNvSpPr/>
          <p:nvPr/>
        </p:nvSpPr>
        <p:spPr>
          <a:xfrm>
            <a:off x="6331310" y="11416010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699" y="168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55" name="bg object 12955"/>
          <p:cNvSpPr/>
          <p:nvPr/>
        </p:nvSpPr>
        <p:spPr>
          <a:xfrm>
            <a:off x="6331304" y="11408277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34"/>
                </a:moveTo>
                <a:lnTo>
                  <a:pt x="148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56" name="bg object 12956"/>
          <p:cNvSpPr/>
          <p:nvPr/>
        </p:nvSpPr>
        <p:spPr>
          <a:xfrm>
            <a:off x="6352294" y="11414490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11" y="168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57" name="bg object 12957"/>
          <p:cNvSpPr/>
          <p:nvPr/>
        </p:nvSpPr>
        <p:spPr>
          <a:xfrm>
            <a:off x="6346141" y="1143135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858" y="0"/>
                </a:moveTo>
                <a:lnTo>
                  <a:pt x="0" y="7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58" name="bg object 12958"/>
          <p:cNvSpPr/>
          <p:nvPr/>
        </p:nvSpPr>
        <p:spPr>
          <a:xfrm>
            <a:off x="6337457" y="11422247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686" y="168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59" name="bg object 12959"/>
          <p:cNvSpPr/>
          <p:nvPr/>
        </p:nvSpPr>
        <p:spPr>
          <a:xfrm>
            <a:off x="6337454" y="11414487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59"/>
                </a:moveTo>
                <a:lnTo>
                  <a:pt x="148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960" name="bg object 12960"/>
          <p:cNvPicPr/>
          <p:nvPr/>
        </p:nvPicPr>
        <p:blipFill>
          <a:blip r:embed="rId293" cstate="print"/>
          <a:stretch>
            <a:fillRect/>
          </a:stretch>
        </p:blipFill>
        <p:spPr>
          <a:xfrm>
            <a:off x="6335267" y="11550103"/>
            <a:ext cx="187287" cy="231580"/>
          </a:xfrm>
          <a:prstGeom prst="rect">
            <a:avLst/>
          </a:prstGeom>
        </p:spPr>
      </p:pic>
      <p:sp>
        <p:nvSpPr>
          <p:cNvPr id="12961" name="bg object 12961"/>
          <p:cNvSpPr/>
          <p:nvPr/>
        </p:nvSpPr>
        <p:spPr>
          <a:xfrm>
            <a:off x="5949701" y="10767339"/>
            <a:ext cx="45085" cy="26670"/>
          </a:xfrm>
          <a:custGeom>
            <a:avLst/>
            <a:gdLst/>
            <a:ahLst/>
            <a:cxnLst/>
            <a:rect l="l" t="t" r="r" b="b"/>
            <a:pathLst>
              <a:path w="45085" h="26670">
                <a:moveTo>
                  <a:pt x="45033" y="0"/>
                </a:moveTo>
                <a:lnTo>
                  <a:pt x="0" y="2631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62" name="bg object 12962"/>
          <p:cNvSpPr/>
          <p:nvPr/>
        </p:nvSpPr>
        <p:spPr>
          <a:xfrm>
            <a:off x="5948854" y="10792205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50" y="1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63" name="bg object 12963"/>
          <p:cNvSpPr/>
          <p:nvPr/>
        </p:nvSpPr>
        <p:spPr>
          <a:xfrm>
            <a:off x="5945952" y="10792201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2908" y="0"/>
                </a:moveTo>
                <a:lnTo>
                  <a:pt x="0" y="17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64" name="bg object 12964"/>
          <p:cNvSpPr/>
          <p:nvPr/>
        </p:nvSpPr>
        <p:spPr>
          <a:xfrm>
            <a:off x="5941176" y="10793056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775" y="8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65" name="bg object 12965"/>
          <p:cNvSpPr/>
          <p:nvPr/>
        </p:nvSpPr>
        <p:spPr>
          <a:xfrm>
            <a:off x="5936558" y="10793062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4622" y="0"/>
                </a:moveTo>
                <a:lnTo>
                  <a:pt x="0" y="14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66" name="bg object 12966"/>
          <p:cNvSpPr/>
          <p:nvPr/>
        </p:nvSpPr>
        <p:spPr>
          <a:xfrm>
            <a:off x="5934862" y="10791623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701" y="29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67" name="bg object 12967"/>
          <p:cNvSpPr/>
          <p:nvPr/>
        </p:nvSpPr>
        <p:spPr>
          <a:xfrm>
            <a:off x="5933395" y="10791627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460" y="0"/>
                </a:moveTo>
                <a:lnTo>
                  <a:pt x="0" y="8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68" name="bg object 12968"/>
          <p:cNvSpPr/>
          <p:nvPr/>
        </p:nvSpPr>
        <p:spPr>
          <a:xfrm>
            <a:off x="5917247" y="10764926"/>
            <a:ext cx="16510" cy="27940"/>
          </a:xfrm>
          <a:custGeom>
            <a:avLst/>
            <a:gdLst/>
            <a:ahLst/>
            <a:cxnLst/>
            <a:rect l="l" t="t" r="r" b="b"/>
            <a:pathLst>
              <a:path w="16510" h="27940">
                <a:moveTo>
                  <a:pt x="16153" y="2754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69" name="bg object 12969"/>
          <p:cNvSpPr/>
          <p:nvPr/>
        </p:nvSpPr>
        <p:spPr>
          <a:xfrm>
            <a:off x="5917246" y="10764060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863"/>
                </a:moveTo>
                <a:lnTo>
                  <a:pt x="14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70" name="bg object 12970"/>
          <p:cNvSpPr/>
          <p:nvPr/>
        </p:nvSpPr>
        <p:spPr>
          <a:xfrm>
            <a:off x="5917012" y="10761179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689" y="28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71" name="bg object 12971"/>
          <p:cNvSpPr/>
          <p:nvPr/>
        </p:nvSpPr>
        <p:spPr>
          <a:xfrm>
            <a:off x="5917010" y="10757858"/>
            <a:ext cx="3810" cy="3810"/>
          </a:xfrm>
          <a:custGeom>
            <a:avLst/>
            <a:gdLst/>
            <a:ahLst/>
            <a:cxnLst/>
            <a:rect l="l" t="t" r="r" b="b"/>
            <a:pathLst>
              <a:path w="3810" h="3809">
                <a:moveTo>
                  <a:pt x="0" y="3314"/>
                </a:moveTo>
                <a:lnTo>
                  <a:pt x="35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72" name="bg object 12972"/>
          <p:cNvSpPr/>
          <p:nvPr/>
        </p:nvSpPr>
        <p:spPr>
          <a:xfrm>
            <a:off x="5920545" y="10753292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0" y="4571"/>
                </a:moveTo>
                <a:lnTo>
                  <a:pt x="15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73" name="bg object 12973"/>
          <p:cNvSpPr/>
          <p:nvPr/>
        </p:nvSpPr>
        <p:spPr>
          <a:xfrm>
            <a:off x="5922135" y="10751598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689"/>
                </a:moveTo>
                <a:lnTo>
                  <a:pt x="29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74" name="bg object 12974"/>
          <p:cNvSpPr/>
          <p:nvPr/>
        </p:nvSpPr>
        <p:spPr>
          <a:xfrm>
            <a:off x="5924194" y="10750150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50" y="144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75" name="bg object 12975"/>
          <p:cNvSpPr/>
          <p:nvPr/>
        </p:nvSpPr>
        <p:spPr>
          <a:xfrm>
            <a:off x="5924198" y="10723831"/>
            <a:ext cx="45085" cy="26670"/>
          </a:xfrm>
          <a:custGeom>
            <a:avLst/>
            <a:gdLst/>
            <a:ahLst/>
            <a:cxnLst/>
            <a:rect l="l" t="t" r="r" b="b"/>
            <a:pathLst>
              <a:path w="45085" h="26670">
                <a:moveTo>
                  <a:pt x="0" y="26313"/>
                </a:moveTo>
                <a:lnTo>
                  <a:pt x="450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76" name="bg object 12976"/>
          <p:cNvSpPr/>
          <p:nvPr/>
        </p:nvSpPr>
        <p:spPr>
          <a:xfrm>
            <a:off x="5969226" y="10723831"/>
            <a:ext cx="26034" cy="43815"/>
          </a:xfrm>
          <a:custGeom>
            <a:avLst/>
            <a:gdLst/>
            <a:ahLst/>
            <a:cxnLst/>
            <a:rect l="l" t="t" r="r" b="b"/>
            <a:pathLst>
              <a:path w="26035" h="43815">
                <a:moveTo>
                  <a:pt x="0" y="0"/>
                </a:moveTo>
                <a:lnTo>
                  <a:pt x="25513" y="435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77" name="bg object 12977"/>
          <p:cNvSpPr/>
          <p:nvPr/>
        </p:nvSpPr>
        <p:spPr>
          <a:xfrm>
            <a:off x="5959708" y="10767339"/>
            <a:ext cx="35560" cy="20955"/>
          </a:xfrm>
          <a:custGeom>
            <a:avLst/>
            <a:gdLst/>
            <a:ahLst/>
            <a:cxnLst/>
            <a:rect l="l" t="t" r="r" b="b"/>
            <a:pathLst>
              <a:path w="35560" h="20954">
                <a:moveTo>
                  <a:pt x="35025" y="0"/>
                </a:moveTo>
                <a:lnTo>
                  <a:pt x="0" y="204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78" name="bg object 12978"/>
          <p:cNvSpPr/>
          <p:nvPr/>
        </p:nvSpPr>
        <p:spPr>
          <a:xfrm>
            <a:off x="6233789" y="11182191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3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79" name="bg object 12979"/>
          <p:cNvSpPr/>
          <p:nvPr/>
        </p:nvSpPr>
        <p:spPr>
          <a:xfrm>
            <a:off x="6219224" y="11182191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66" y="0"/>
                </a:moveTo>
                <a:lnTo>
                  <a:pt x="0" y="84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80" name="bg object 12980"/>
          <p:cNvSpPr/>
          <p:nvPr/>
        </p:nvSpPr>
        <p:spPr>
          <a:xfrm>
            <a:off x="6219228" y="11190603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24" y="164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81" name="bg object 12981"/>
          <p:cNvSpPr/>
          <p:nvPr/>
        </p:nvSpPr>
        <p:spPr>
          <a:xfrm>
            <a:off x="6228750" y="11198629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07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82" name="bg object 12982"/>
          <p:cNvSpPr/>
          <p:nvPr/>
        </p:nvSpPr>
        <p:spPr>
          <a:xfrm>
            <a:off x="6164338" y="11044267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83" name="bg object 12983"/>
          <p:cNvSpPr/>
          <p:nvPr/>
        </p:nvSpPr>
        <p:spPr>
          <a:xfrm>
            <a:off x="6158165" y="11061124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84" name="bg object 12984"/>
          <p:cNvSpPr/>
          <p:nvPr/>
        </p:nvSpPr>
        <p:spPr>
          <a:xfrm>
            <a:off x="6149401" y="11052007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85" name="bg object 12985"/>
          <p:cNvSpPr/>
          <p:nvPr/>
        </p:nvSpPr>
        <p:spPr>
          <a:xfrm>
            <a:off x="6149404" y="1104426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34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86" name="bg object 12986"/>
          <p:cNvSpPr/>
          <p:nvPr/>
        </p:nvSpPr>
        <p:spPr>
          <a:xfrm>
            <a:off x="6158147" y="11038035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5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87" name="bg object 12987"/>
          <p:cNvSpPr/>
          <p:nvPr/>
        </p:nvSpPr>
        <p:spPr>
          <a:xfrm>
            <a:off x="6151975" y="11054890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88" name="bg object 12988"/>
          <p:cNvSpPr/>
          <p:nvPr/>
        </p:nvSpPr>
        <p:spPr>
          <a:xfrm>
            <a:off x="6143211" y="11045773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5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89" name="bg object 12989"/>
          <p:cNvSpPr/>
          <p:nvPr/>
        </p:nvSpPr>
        <p:spPr>
          <a:xfrm>
            <a:off x="6143211" y="11038036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34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90" name="bg object 12990"/>
          <p:cNvSpPr/>
          <p:nvPr/>
        </p:nvSpPr>
        <p:spPr>
          <a:xfrm>
            <a:off x="6080321" y="10887584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91" name="bg object 12991"/>
          <p:cNvSpPr/>
          <p:nvPr/>
        </p:nvSpPr>
        <p:spPr>
          <a:xfrm>
            <a:off x="6065755" y="1088757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66" y="0"/>
                </a:moveTo>
                <a:lnTo>
                  <a:pt x="0" y="84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92" name="bg object 12992"/>
          <p:cNvSpPr/>
          <p:nvPr/>
        </p:nvSpPr>
        <p:spPr>
          <a:xfrm>
            <a:off x="6065759" y="10896006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24" y="164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93" name="bg object 12993"/>
          <p:cNvSpPr/>
          <p:nvPr/>
        </p:nvSpPr>
        <p:spPr>
          <a:xfrm>
            <a:off x="6075282" y="10904033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07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94" name="bg object 12994"/>
          <p:cNvSpPr/>
          <p:nvPr/>
        </p:nvSpPr>
        <p:spPr>
          <a:xfrm>
            <a:off x="6078392" y="10879033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3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95" name="bg object 12995"/>
          <p:cNvSpPr/>
          <p:nvPr/>
        </p:nvSpPr>
        <p:spPr>
          <a:xfrm>
            <a:off x="6063815" y="10879032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79" y="0"/>
                </a:moveTo>
                <a:lnTo>
                  <a:pt x="0" y="84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96" name="bg object 12996"/>
          <p:cNvSpPr/>
          <p:nvPr/>
        </p:nvSpPr>
        <p:spPr>
          <a:xfrm>
            <a:off x="6063814" y="10887444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0" y="0"/>
                </a:moveTo>
                <a:lnTo>
                  <a:pt x="9537" y="164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97" name="bg object 12997"/>
          <p:cNvSpPr/>
          <p:nvPr/>
        </p:nvSpPr>
        <p:spPr>
          <a:xfrm>
            <a:off x="6073353" y="10895471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07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98" name="bg object 12998"/>
          <p:cNvSpPr/>
          <p:nvPr/>
        </p:nvSpPr>
        <p:spPr>
          <a:xfrm>
            <a:off x="5983787" y="10715403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3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99" name="bg object 12999"/>
          <p:cNvSpPr/>
          <p:nvPr/>
        </p:nvSpPr>
        <p:spPr>
          <a:xfrm>
            <a:off x="5969223" y="10715403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66" y="0"/>
                </a:moveTo>
                <a:lnTo>
                  <a:pt x="0" y="84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00" name="bg object 13000"/>
          <p:cNvSpPr/>
          <p:nvPr/>
        </p:nvSpPr>
        <p:spPr>
          <a:xfrm>
            <a:off x="5969226" y="10723832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24" y="164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01" name="bg object 13001"/>
          <p:cNvSpPr/>
          <p:nvPr/>
        </p:nvSpPr>
        <p:spPr>
          <a:xfrm>
            <a:off x="5978749" y="10731832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32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02" name="bg object 13002"/>
          <p:cNvSpPr/>
          <p:nvPr/>
        </p:nvSpPr>
        <p:spPr>
          <a:xfrm>
            <a:off x="5999537" y="10742444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0" y="0"/>
                </a:moveTo>
                <a:lnTo>
                  <a:pt x="9677" y="163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03" name="bg object 13003"/>
          <p:cNvSpPr/>
          <p:nvPr/>
        </p:nvSpPr>
        <p:spPr>
          <a:xfrm>
            <a:off x="5994734" y="10758776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477" y="0"/>
                </a:moveTo>
                <a:lnTo>
                  <a:pt x="0" y="85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04" name="bg object 13004"/>
          <p:cNvSpPr/>
          <p:nvPr/>
        </p:nvSpPr>
        <p:spPr>
          <a:xfrm>
            <a:off x="5985057" y="10750995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9677" y="163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05" name="bg object 13005"/>
          <p:cNvSpPr/>
          <p:nvPr/>
        </p:nvSpPr>
        <p:spPr>
          <a:xfrm>
            <a:off x="5985058" y="10742443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546"/>
                </a:moveTo>
                <a:lnTo>
                  <a:pt x="144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06" name="bg object 13006"/>
          <p:cNvSpPr/>
          <p:nvPr/>
        </p:nvSpPr>
        <p:spPr>
          <a:xfrm>
            <a:off x="6006066" y="10748304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0" y="0"/>
                </a:moveTo>
                <a:lnTo>
                  <a:pt x="9677" y="163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07" name="bg object 13007"/>
          <p:cNvSpPr/>
          <p:nvPr/>
        </p:nvSpPr>
        <p:spPr>
          <a:xfrm>
            <a:off x="6001264" y="10764653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477" y="0"/>
                </a:moveTo>
                <a:lnTo>
                  <a:pt x="0" y="85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08" name="bg object 13008"/>
          <p:cNvSpPr/>
          <p:nvPr/>
        </p:nvSpPr>
        <p:spPr>
          <a:xfrm>
            <a:off x="5991572" y="10756872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9689" y="163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09" name="bg object 13009"/>
          <p:cNvSpPr/>
          <p:nvPr/>
        </p:nvSpPr>
        <p:spPr>
          <a:xfrm>
            <a:off x="5991571" y="10748309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559"/>
                </a:moveTo>
                <a:lnTo>
                  <a:pt x="144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10" name="bg object 13010"/>
          <p:cNvSpPr/>
          <p:nvPr/>
        </p:nvSpPr>
        <p:spPr>
          <a:xfrm>
            <a:off x="6045562" y="11083097"/>
            <a:ext cx="19685" cy="10160"/>
          </a:xfrm>
          <a:custGeom>
            <a:avLst/>
            <a:gdLst/>
            <a:ahLst/>
            <a:cxnLst/>
            <a:rect l="l" t="t" r="r" b="b"/>
            <a:pathLst>
              <a:path w="19685" h="10159">
                <a:moveTo>
                  <a:pt x="0" y="10083"/>
                </a:moveTo>
                <a:lnTo>
                  <a:pt x="193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11" name="bg object 13011"/>
          <p:cNvSpPr/>
          <p:nvPr/>
        </p:nvSpPr>
        <p:spPr>
          <a:xfrm>
            <a:off x="6064862" y="11083096"/>
            <a:ext cx="10160" cy="19685"/>
          </a:xfrm>
          <a:custGeom>
            <a:avLst/>
            <a:gdLst/>
            <a:ahLst/>
            <a:cxnLst/>
            <a:rect l="l" t="t" r="r" b="b"/>
            <a:pathLst>
              <a:path w="10160" h="19684">
                <a:moveTo>
                  <a:pt x="0" y="0"/>
                </a:moveTo>
                <a:lnTo>
                  <a:pt x="10147" y="1935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12" name="bg object 13012"/>
          <p:cNvSpPr/>
          <p:nvPr/>
        </p:nvSpPr>
        <p:spPr>
          <a:xfrm>
            <a:off x="6075012" y="11095786"/>
            <a:ext cx="12700" cy="6985"/>
          </a:xfrm>
          <a:custGeom>
            <a:avLst/>
            <a:gdLst/>
            <a:ahLst/>
            <a:cxnLst/>
            <a:rect l="l" t="t" r="r" b="b"/>
            <a:pathLst>
              <a:path w="12700" h="6984">
                <a:moveTo>
                  <a:pt x="0" y="6667"/>
                </a:moveTo>
                <a:lnTo>
                  <a:pt x="126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13" name="bg object 13013"/>
          <p:cNvSpPr/>
          <p:nvPr/>
        </p:nvSpPr>
        <p:spPr>
          <a:xfrm>
            <a:off x="6087664" y="11062623"/>
            <a:ext cx="64769" cy="33655"/>
          </a:xfrm>
          <a:custGeom>
            <a:avLst/>
            <a:gdLst/>
            <a:ahLst/>
            <a:cxnLst/>
            <a:rect l="l" t="t" r="r" b="b"/>
            <a:pathLst>
              <a:path w="64770" h="33654">
                <a:moveTo>
                  <a:pt x="0" y="33158"/>
                </a:moveTo>
                <a:lnTo>
                  <a:pt x="643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14" name="bg object 13014"/>
          <p:cNvSpPr/>
          <p:nvPr/>
        </p:nvSpPr>
        <p:spPr>
          <a:xfrm>
            <a:off x="6065756" y="10896006"/>
            <a:ext cx="86360" cy="167005"/>
          </a:xfrm>
          <a:custGeom>
            <a:avLst/>
            <a:gdLst/>
            <a:ahLst/>
            <a:cxnLst/>
            <a:rect l="l" t="t" r="r" b="b"/>
            <a:pathLst>
              <a:path w="86360" h="167004">
                <a:moveTo>
                  <a:pt x="86218" y="1666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15" name="bg object 13015"/>
          <p:cNvSpPr/>
          <p:nvPr/>
        </p:nvSpPr>
        <p:spPr>
          <a:xfrm>
            <a:off x="6021361" y="10896006"/>
            <a:ext cx="44450" cy="23495"/>
          </a:xfrm>
          <a:custGeom>
            <a:avLst/>
            <a:gdLst/>
            <a:ahLst/>
            <a:cxnLst/>
            <a:rect l="l" t="t" r="r" b="b"/>
            <a:pathLst>
              <a:path w="44450" h="23495">
                <a:moveTo>
                  <a:pt x="44398" y="0"/>
                </a:moveTo>
                <a:lnTo>
                  <a:pt x="0" y="229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16" name="bg object 13016"/>
          <p:cNvSpPr/>
          <p:nvPr/>
        </p:nvSpPr>
        <p:spPr>
          <a:xfrm>
            <a:off x="6021358" y="10918943"/>
            <a:ext cx="3810" cy="6985"/>
          </a:xfrm>
          <a:custGeom>
            <a:avLst/>
            <a:gdLst/>
            <a:ahLst/>
            <a:cxnLst/>
            <a:rect l="l" t="t" r="r" b="b"/>
            <a:pathLst>
              <a:path w="3810" h="6984">
                <a:moveTo>
                  <a:pt x="0" y="0"/>
                </a:moveTo>
                <a:lnTo>
                  <a:pt x="3467" y="67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17" name="bg object 13017"/>
          <p:cNvSpPr/>
          <p:nvPr/>
        </p:nvSpPr>
        <p:spPr>
          <a:xfrm>
            <a:off x="6012913" y="10925666"/>
            <a:ext cx="12065" cy="6350"/>
          </a:xfrm>
          <a:custGeom>
            <a:avLst/>
            <a:gdLst/>
            <a:ahLst/>
            <a:cxnLst/>
            <a:rect l="l" t="t" r="r" b="b"/>
            <a:pathLst>
              <a:path w="12064" h="6350">
                <a:moveTo>
                  <a:pt x="11912" y="0"/>
                </a:moveTo>
                <a:lnTo>
                  <a:pt x="0" y="62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18" name="bg object 13018"/>
          <p:cNvSpPr/>
          <p:nvPr/>
        </p:nvSpPr>
        <p:spPr>
          <a:xfrm>
            <a:off x="6012917" y="10931966"/>
            <a:ext cx="2540" cy="10795"/>
          </a:xfrm>
          <a:custGeom>
            <a:avLst/>
            <a:gdLst/>
            <a:ahLst/>
            <a:cxnLst/>
            <a:rect l="l" t="t" r="r" b="b"/>
            <a:pathLst>
              <a:path w="2539" h="10795">
                <a:moveTo>
                  <a:pt x="0" y="0"/>
                </a:moveTo>
                <a:lnTo>
                  <a:pt x="2349" y="105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19" name="bg object 13019"/>
          <p:cNvSpPr/>
          <p:nvPr/>
        </p:nvSpPr>
        <p:spPr>
          <a:xfrm>
            <a:off x="6012056" y="10942488"/>
            <a:ext cx="3810" cy="10795"/>
          </a:xfrm>
          <a:custGeom>
            <a:avLst/>
            <a:gdLst/>
            <a:ahLst/>
            <a:cxnLst/>
            <a:rect l="l" t="t" r="r" b="b"/>
            <a:pathLst>
              <a:path w="3810" h="10795">
                <a:moveTo>
                  <a:pt x="3213" y="0"/>
                </a:moveTo>
                <a:lnTo>
                  <a:pt x="0" y="102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20" name="bg object 13020"/>
          <p:cNvSpPr/>
          <p:nvPr/>
        </p:nvSpPr>
        <p:spPr>
          <a:xfrm>
            <a:off x="6004104" y="10952791"/>
            <a:ext cx="8255" cy="7620"/>
          </a:xfrm>
          <a:custGeom>
            <a:avLst/>
            <a:gdLst/>
            <a:ahLst/>
            <a:cxnLst/>
            <a:rect l="l" t="t" r="r" b="b"/>
            <a:pathLst>
              <a:path w="8254" h="7620">
                <a:moveTo>
                  <a:pt x="7949" y="0"/>
                </a:moveTo>
                <a:lnTo>
                  <a:pt x="0" y="73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21" name="bg object 13021"/>
          <p:cNvSpPr/>
          <p:nvPr/>
        </p:nvSpPr>
        <p:spPr>
          <a:xfrm>
            <a:off x="6004104" y="10960087"/>
            <a:ext cx="5715" cy="10795"/>
          </a:xfrm>
          <a:custGeom>
            <a:avLst/>
            <a:gdLst/>
            <a:ahLst/>
            <a:cxnLst/>
            <a:rect l="l" t="t" r="r" b="b"/>
            <a:pathLst>
              <a:path w="5714" h="10795">
                <a:moveTo>
                  <a:pt x="0" y="0"/>
                </a:moveTo>
                <a:lnTo>
                  <a:pt x="5537" y="103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22" name="bg object 13022"/>
          <p:cNvSpPr/>
          <p:nvPr/>
        </p:nvSpPr>
        <p:spPr>
          <a:xfrm>
            <a:off x="5987258" y="10970474"/>
            <a:ext cx="22860" cy="12065"/>
          </a:xfrm>
          <a:custGeom>
            <a:avLst/>
            <a:gdLst/>
            <a:ahLst/>
            <a:cxnLst/>
            <a:rect l="l" t="t" r="r" b="b"/>
            <a:pathLst>
              <a:path w="22860" h="12065">
                <a:moveTo>
                  <a:pt x="22376" y="0"/>
                </a:moveTo>
                <a:lnTo>
                  <a:pt x="0" y="1167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23" name="bg object 13023"/>
          <p:cNvSpPr/>
          <p:nvPr/>
        </p:nvSpPr>
        <p:spPr>
          <a:xfrm>
            <a:off x="5984311" y="10982146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2946" y="0"/>
                </a:moveTo>
                <a:lnTo>
                  <a:pt x="0" y="34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24" name="bg object 13024"/>
          <p:cNvSpPr/>
          <p:nvPr/>
        </p:nvSpPr>
        <p:spPr>
          <a:xfrm>
            <a:off x="5984314" y="10985625"/>
            <a:ext cx="635" cy="5080"/>
          </a:xfrm>
          <a:custGeom>
            <a:avLst/>
            <a:gdLst/>
            <a:ahLst/>
            <a:cxnLst/>
            <a:rect l="l" t="t" r="r" b="b"/>
            <a:pathLst>
              <a:path w="635" h="5079">
                <a:moveTo>
                  <a:pt x="0" y="0"/>
                </a:moveTo>
                <a:lnTo>
                  <a:pt x="444" y="45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25" name="bg object 13025"/>
          <p:cNvSpPr/>
          <p:nvPr/>
        </p:nvSpPr>
        <p:spPr>
          <a:xfrm>
            <a:off x="5984754" y="10990151"/>
            <a:ext cx="53340" cy="100965"/>
          </a:xfrm>
          <a:custGeom>
            <a:avLst/>
            <a:gdLst/>
            <a:ahLst/>
            <a:cxnLst/>
            <a:rect l="l" t="t" r="r" b="b"/>
            <a:pathLst>
              <a:path w="53339" h="100965">
                <a:moveTo>
                  <a:pt x="0" y="0"/>
                </a:moveTo>
                <a:lnTo>
                  <a:pt x="52792" y="1005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26" name="bg object 13026"/>
          <p:cNvSpPr/>
          <p:nvPr/>
        </p:nvSpPr>
        <p:spPr>
          <a:xfrm>
            <a:off x="6037545" y="11090680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0"/>
                </a:moveTo>
                <a:lnTo>
                  <a:pt x="3467" y="29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27" name="bg object 13027"/>
          <p:cNvSpPr/>
          <p:nvPr/>
        </p:nvSpPr>
        <p:spPr>
          <a:xfrm>
            <a:off x="6041012" y="11093192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0" y="393"/>
                </a:moveTo>
                <a:lnTo>
                  <a:pt x="45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28" name="bg object 13028"/>
          <p:cNvSpPr/>
          <p:nvPr/>
        </p:nvSpPr>
        <p:spPr>
          <a:xfrm>
            <a:off x="5981859" y="10706857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3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29" name="bg object 13029"/>
          <p:cNvSpPr/>
          <p:nvPr/>
        </p:nvSpPr>
        <p:spPr>
          <a:xfrm>
            <a:off x="5967281" y="10706857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79" y="0"/>
                </a:moveTo>
                <a:lnTo>
                  <a:pt x="0" y="84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30" name="bg object 13030"/>
          <p:cNvSpPr/>
          <p:nvPr/>
        </p:nvSpPr>
        <p:spPr>
          <a:xfrm>
            <a:off x="5967280" y="10715267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0" y="0"/>
                </a:moveTo>
                <a:lnTo>
                  <a:pt x="9537" y="164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31" name="bg object 13031"/>
          <p:cNvSpPr/>
          <p:nvPr/>
        </p:nvSpPr>
        <p:spPr>
          <a:xfrm>
            <a:off x="5976821" y="10723294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07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32" name="bg object 13032"/>
          <p:cNvSpPr/>
          <p:nvPr/>
        </p:nvSpPr>
        <p:spPr>
          <a:xfrm>
            <a:off x="5624267" y="10018521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9537" y="1643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33" name="bg object 13033"/>
          <p:cNvSpPr/>
          <p:nvPr/>
        </p:nvSpPr>
        <p:spPr>
          <a:xfrm>
            <a:off x="5609699" y="10018521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66" y="0"/>
                </a:moveTo>
                <a:lnTo>
                  <a:pt x="0" y="84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34" name="bg object 13034"/>
          <p:cNvSpPr/>
          <p:nvPr/>
        </p:nvSpPr>
        <p:spPr>
          <a:xfrm>
            <a:off x="5609701" y="10026950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24" y="164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35" name="bg object 13035"/>
          <p:cNvSpPr/>
          <p:nvPr/>
        </p:nvSpPr>
        <p:spPr>
          <a:xfrm>
            <a:off x="5619224" y="10034951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32"/>
                </a:moveTo>
                <a:lnTo>
                  <a:pt x="145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36" name="bg object 13036"/>
          <p:cNvSpPr/>
          <p:nvPr/>
        </p:nvSpPr>
        <p:spPr>
          <a:xfrm>
            <a:off x="5626208" y="10027085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3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37" name="bg object 13037"/>
          <p:cNvSpPr/>
          <p:nvPr/>
        </p:nvSpPr>
        <p:spPr>
          <a:xfrm>
            <a:off x="5611643" y="10027085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66" y="0"/>
                </a:moveTo>
                <a:lnTo>
                  <a:pt x="0" y="84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38" name="bg object 13038"/>
          <p:cNvSpPr/>
          <p:nvPr/>
        </p:nvSpPr>
        <p:spPr>
          <a:xfrm>
            <a:off x="5611646" y="10035496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24" y="164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39" name="bg object 13039"/>
          <p:cNvSpPr/>
          <p:nvPr/>
        </p:nvSpPr>
        <p:spPr>
          <a:xfrm>
            <a:off x="5621169" y="10043514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32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40" name="bg object 13040"/>
          <p:cNvSpPr/>
          <p:nvPr/>
        </p:nvSpPr>
        <p:spPr>
          <a:xfrm>
            <a:off x="5634654" y="10314011"/>
            <a:ext cx="52705" cy="101600"/>
          </a:xfrm>
          <a:custGeom>
            <a:avLst/>
            <a:gdLst/>
            <a:ahLst/>
            <a:cxnLst/>
            <a:rect l="l" t="t" r="r" b="b"/>
            <a:pathLst>
              <a:path w="52704" h="101600">
                <a:moveTo>
                  <a:pt x="52182" y="10130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41" name="bg object 13041"/>
          <p:cNvSpPr/>
          <p:nvPr/>
        </p:nvSpPr>
        <p:spPr>
          <a:xfrm>
            <a:off x="5634288" y="10309510"/>
            <a:ext cx="635" cy="5080"/>
          </a:xfrm>
          <a:custGeom>
            <a:avLst/>
            <a:gdLst/>
            <a:ahLst/>
            <a:cxnLst/>
            <a:rect l="l" t="t" r="r" b="b"/>
            <a:pathLst>
              <a:path w="635" h="5079">
                <a:moveTo>
                  <a:pt x="368" y="44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42" name="bg object 13042"/>
          <p:cNvSpPr/>
          <p:nvPr/>
        </p:nvSpPr>
        <p:spPr>
          <a:xfrm>
            <a:off x="5634284" y="10306051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09">
                <a:moveTo>
                  <a:pt x="0" y="3454"/>
                </a:moveTo>
                <a:lnTo>
                  <a:pt x="29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43" name="bg object 13043"/>
          <p:cNvSpPr/>
          <p:nvPr/>
        </p:nvSpPr>
        <p:spPr>
          <a:xfrm>
            <a:off x="5637210" y="10296073"/>
            <a:ext cx="19685" cy="10160"/>
          </a:xfrm>
          <a:custGeom>
            <a:avLst/>
            <a:gdLst/>
            <a:ahLst/>
            <a:cxnLst/>
            <a:rect l="l" t="t" r="r" b="b"/>
            <a:pathLst>
              <a:path w="19685" h="10159">
                <a:moveTo>
                  <a:pt x="0" y="9981"/>
                </a:moveTo>
                <a:lnTo>
                  <a:pt x="194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44" name="bg object 13044"/>
          <p:cNvSpPr/>
          <p:nvPr/>
        </p:nvSpPr>
        <p:spPr>
          <a:xfrm>
            <a:off x="5646684" y="10276604"/>
            <a:ext cx="10160" cy="19685"/>
          </a:xfrm>
          <a:custGeom>
            <a:avLst/>
            <a:gdLst/>
            <a:ahLst/>
            <a:cxnLst/>
            <a:rect l="l" t="t" r="r" b="b"/>
            <a:pathLst>
              <a:path w="10160" h="19684">
                <a:moveTo>
                  <a:pt x="9994" y="194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45" name="bg object 13045"/>
          <p:cNvSpPr/>
          <p:nvPr/>
        </p:nvSpPr>
        <p:spPr>
          <a:xfrm>
            <a:off x="5646683" y="10270072"/>
            <a:ext cx="13335" cy="6985"/>
          </a:xfrm>
          <a:custGeom>
            <a:avLst/>
            <a:gdLst/>
            <a:ahLst/>
            <a:cxnLst/>
            <a:rect l="l" t="t" r="r" b="b"/>
            <a:pathLst>
              <a:path w="13335" h="6984">
                <a:moveTo>
                  <a:pt x="0" y="6527"/>
                </a:moveTo>
                <a:lnTo>
                  <a:pt x="127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46" name="bg object 13046"/>
          <p:cNvSpPr/>
          <p:nvPr/>
        </p:nvSpPr>
        <p:spPr>
          <a:xfrm>
            <a:off x="5646346" y="10244606"/>
            <a:ext cx="13335" cy="26034"/>
          </a:xfrm>
          <a:custGeom>
            <a:avLst/>
            <a:gdLst/>
            <a:ahLst/>
            <a:cxnLst/>
            <a:rect l="l" t="t" r="r" b="b"/>
            <a:pathLst>
              <a:path w="13335" h="26034">
                <a:moveTo>
                  <a:pt x="13055" y="254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47" name="bg object 13047"/>
          <p:cNvSpPr/>
          <p:nvPr/>
        </p:nvSpPr>
        <p:spPr>
          <a:xfrm>
            <a:off x="5646344" y="10211397"/>
            <a:ext cx="64135" cy="33655"/>
          </a:xfrm>
          <a:custGeom>
            <a:avLst/>
            <a:gdLst/>
            <a:ahLst/>
            <a:cxnLst/>
            <a:rect l="l" t="t" r="r" b="b"/>
            <a:pathLst>
              <a:path w="64135" h="33654">
                <a:moveTo>
                  <a:pt x="0" y="33209"/>
                </a:moveTo>
                <a:lnTo>
                  <a:pt x="639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48" name="bg object 13048"/>
          <p:cNvSpPr/>
          <p:nvPr/>
        </p:nvSpPr>
        <p:spPr>
          <a:xfrm>
            <a:off x="5710279" y="10211394"/>
            <a:ext cx="95885" cy="184150"/>
          </a:xfrm>
          <a:custGeom>
            <a:avLst/>
            <a:gdLst/>
            <a:ahLst/>
            <a:cxnLst/>
            <a:rect l="l" t="t" r="r" b="b"/>
            <a:pathLst>
              <a:path w="95885" h="184150">
                <a:moveTo>
                  <a:pt x="0" y="0"/>
                </a:moveTo>
                <a:lnTo>
                  <a:pt x="95425" y="1841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49" name="bg object 13049"/>
          <p:cNvSpPr/>
          <p:nvPr/>
        </p:nvSpPr>
        <p:spPr>
          <a:xfrm>
            <a:off x="5761906" y="10395538"/>
            <a:ext cx="43815" cy="22860"/>
          </a:xfrm>
          <a:custGeom>
            <a:avLst/>
            <a:gdLst/>
            <a:ahLst/>
            <a:cxnLst/>
            <a:rect l="l" t="t" r="r" b="b"/>
            <a:pathLst>
              <a:path w="43814" h="22859">
                <a:moveTo>
                  <a:pt x="43801" y="0"/>
                </a:moveTo>
                <a:lnTo>
                  <a:pt x="0" y="226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50" name="bg object 13050"/>
          <p:cNvSpPr/>
          <p:nvPr/>
        </p:nvSpPr>
        <p:spPr>
          <a:xfrm>
            <a:off x="5750014" y="10418208"/>
            <a:ext cx="12065" cy="6350"/>
          </a:xfrm>
          <a:custGeom>
            <a:avLst/>
            <a:gdLst/>
            <a:ahLst/>
            <a:cxnLst/>
            <a:rect l="l" t="t" r="r" b="b"/>
            <a:pathLst>
              <a:path w="12064" h="6350">
                <a:moveTo>
                  <a:pt x="11886" y="0"/>
                </a:moveTo>
                <a:lnTo>
                  <a:pt x="0" y="62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51" name="bg object 13051"/>
          <p:cNvSpPr/>
          <p:nvPr/>
        </p:nvSpPr>
        <p:spPr>
          <a:xfrm>
            <a:off x="5742759" y="10416501"/>
            <a:ext cx="7620" cy="8255"/>
          </a:xfrm>
          <a:custGeom>
            <a:avLst/>
            <a:gdLst/>
            <a:ahLst/>
            <a:cxnLst/>
            <a:rect l="l" t="t" r="r" b="b"/>
            <a:pathLst>
              <a:path w="7620" h="8254">
                <a:moveTo>
                  <a:pt x="7251" y="80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52" name="bg object 13052"/>
          <p:cNvSpPr/>
          <p:nvPr/>
        </p:nvSpPr>
        <p:spPr>
          <a:xfrm>
            <a:off x="5732467" y="10413186"/>
            <a:ext cx="10795" cy="3810"/>
          </a:xfrm>
          <a:custGeom>
            <a:avLst/>
            <a:gdLst/>
            <a:ahLst/>
            <a:cxnLst/>
            <a:rect l="l" t="t" r="r" b="b"/>
            <a:pathLst>
              <a:path w="10795" h="3809">
                <a:moveTo>
                  <a:pt x="10286" y="33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53" name="bg object 13053"/>
          <p:cNvSpPr/>
          <p:nvPr/>
        </p:nvSpPr>
        <p:spPr>
          <a:xfrm>
            <a:off x="5721917" y="10413184"/>
            <a:ext cx="10795" cy="2540"/>
          </a:xfrm>
          <a:custGeom>
            <a:avLst/>
            <a:gdLst/>
            <a:ahLst/>
            <a:cxnLst/>
            <a:rect l="l" t="t" r="r" b="b"/>
            <a:pathLst>
              <a:path w="10795" h="2540">
                <a:moveTo>
                  <a:pt x="10553" y="0"/>
                </a:moveTo>
                <a:lnTo>
                  <a:pt x="0" y="22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54" name="bg object 13054"/>
          <p:cNvSpPr/>
          <p:nvPr/>
        </p:nvSpPr>
        <p:spPr>
          <a:xfrm>
            <a:off x="5716531" y="10404978"/>
            <a:ext cx="5715" cy="10795"/>
          </a:xfrm>
          <a:custGeom>
            <a:avLst/>
            <a:gdLst/>
            <a:ahLst/>
            <a:cxnLst/>
            <a:rect l="l" t="t" r="r" b="b"/>
            <a:pathLst>
              <a:path w="5714" h="10795">
                <a:moveTo>
                  <a:pt x="5384" y="1048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55" name="bg object 13055"/>
          <p:cNvSpPr/>
          <p:nvPr/>
        </p:nvSpPr>
        <p:spPr>
          <a:xfrm>
            <a:off x="5694071" y="10404979"/>
            <a:ext cx="22860" cy="12065"/>
          </a:xfrm>
          <a:custGeom>
            <a:avLst/>
            <a:gdLst/>
            <a:ahLst/>
            <a:cxnLst/>
            <a:rect l="l" t="t" r="r" b="b"/>
            <a:pathLst>
              <a:path w="22860" h="12065">
                <a:moveTo>
                  <a:pt x="22465" y="0"/>
                </a:moveTo>
                <a:lnTo>
                  <a:pt x="0" y="1154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56" name="bg object 13056"/>
          <p:cNvSpPr/>
          <p:nvPr/>
        </p:nvSpPr>
        <p:spPr>
          <a:xfrm>
            <a:off x="5689580" y="10416517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495" y="0"/>
                </a:moveTo>
                <a:lnTo>
                  <a:pt x="0" y="3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57" name="bg object 13057"/>
          <p:cNvSpPr/>
          <p:nvPr/>
        </p:nvSpPr>
        <p:spPr>
          <a:xfrm>
            <a:off x="5686147" y="10413981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3428" y="29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58" name="bg object 13058"/>
          <p:cNvSpPr/>
          <p:nvPr/>
        </p:nvSpPr>
        <p:spPr>
          <a:xfrm>
            <a:off x="5592478" y="10078346"/>
            <a:ext cx="45085" cy="26670"/>
          </a:xfrm>
          <a:custGeom>
            <a:avLst/>
            <a:gdLst/>
            <a:ahLst/>
            <a:cxnLst/>
            <a:rect l="l" t="t" r="r" b="b"/>
            <a:pathLst>
              <a:path w="45085" h="26670">
                <a:moveTo>
                  <a:pt x="45020" y="0"/>
                </a:moveTo>
                <a:lnTo>
                  <a:pt x="0" y="263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59" name="bg object 13059"/>
          <p:cNvSpPr/>
          <p:nvPr/>
        </p:nvSpPr>
        <p:spPr>
          <a:xfrm>
            <a:off x="5591610" y="10103243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63" y="1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60" name="bg object 13060"/>
          <p:cNvSpPr/>
          <p:nvPr/>
        </p:nvSpPr>
        <p:spPr>
          <a:xfrm>
            <a:off x="5588716" y="10103250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2895" y="0"/>
                </a:moveTo>
                <a:lnTo>
                  <a:pt x="0" y="17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61" name="bg object 13061"/>
          <p:cNvSpPr/>
          <p:nvPr/>
        </p:nvSpPr>
        <p:spPr>
          <a:xfrm>
            <a:off x="5583943" y="10104095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775" y="8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62" name="bg object 13062"/>
          <p:cNvSpPr/>
          <p:nvPr/>
        </p:nvSpPr>
        <p:spPr>
          <a:xfrm>
            <a:off x="5579327" y="10104095"/>
            <a:ext cx="5080" cy="1905"/>
          </a:xfrm>
          <a:custGeom>
            <a:avLst/>
            <a:gdLst/>
            <a:ahLst/>
            <a:cxnLst/>
            <a:rect l="l" t="t" r="r" b="b"/>
            <a:pathLst>
              <a:path w="5079" h="1904">
                <a:moveTo>
                  <a:pt x="4622" y="0"/>
                </a:moveTo>
                <a:lnTo>
                  <a:pt x="0" y="14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63" name="bg object 13063"/>
          <p:cNvSpPr/>
          <p:nvPr/>
        </p:nvSpPr>
        <p:spPr>
          <a:xfrm>
            <a:off x="5577617" y="10102672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714" y="28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64" name="bg object 13064"/>
          <p:cNvSpPr/>
          <p:nvPr/>
        </p:nvSpPr>
        <p:spPr>
          <a:xfrm>
            <a:off x="5576163" y="10102674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460" y="0"/>
                </a:moveTo>
                <a:lnTo>
                  <a:pt x="0" y="8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65" name="bg object 13065"/>
          <p:cNvSpPr/>
          <p:nvPr/>
        </p:nvSpPr>
        <p:spPr>
          <a:xfrm>
            <a:off x="5560014" y="10075911"/>
            <a:ext cx="16510" cy="27940"/>
          </a:xfrm>
          <a:custGeom>
            <a:avLst/>
            <a:gdLst/>
            <a:ahLst/>
            <a:cxnLst/>
            <a:rect l="l" t="t" r="r" b="b"/>
            <a:pathLst>
              <a:path w="16510" h="27940">
                <a:moveTo>
                  <a:pt x="16153" y="276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66" name="bg object 13066"/>
          <p:cNvSpPr/>
          <p:nvPr/>
        </p:nvSpPr>
        <p:spPr>
          <a:xfrm>
            <a:off x="5560016" y="10075058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850"/>
                </a:moveTo>
                <a:lnTo>
                  <a:pt x="146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67" name="bg object 13067"/>
          <p:cNvSpPr/>
          <p:nvPr/>
        </p:nvSpPr>
        <p:spPr>
          <a:xfrm>
            <a:off x="5559768" y="10072156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701" y="29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68" name="bg object 13068"/>
          <p:cNvSpPr/>
          <p:nvPr/>
        </p:nvSpPr>
        <p:spPr>
          <a:xfrm>
            <a:off x="5559763" y="10068850"/>
            <a:ext cx="3810" cy="3810"/>
          </a:xfrm>
          <a:custGeom>
            <a:avLst/>
            <a:gdLst/>
            <a:ahLst/>
            <a:cxnLst/>
            <a:rect l="l" t="t" r="r" b="b"/>
            <a:pathLst>
              <a:path w="3810" h="3809">
                <a:moveTo>
                  <a:pt x="0" y="3301"/>
                </a:moveTo>
                <a:lnTo>
                  <a:pt x="35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69" name="bg object 13069"/>
          <p:cNvSpPr/>
          <p:nvPr/>
        </p:nvSpPr>
        <p:spPr>
          <a:xfrm>
            <a:off x="5563314" y="10064269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0" y="4584"/>
                </a:moveTo>
                <a:lnTo>
                  <a:pt x="158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70" name="bg object 13070"/>
          <p:cNvSpPr/>
          <p:nvPr/>
        </p:nvSpPr>
        <p:spPr>
          <a:xfrm>
            <a:off x="5564904" y="10062579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689"/>
                </a:moveTo>
                <a:lnTo>
                  <a:pt x="29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71" name="bg object 13071"/>
          <p:cNvSpPr/>
          <p:nvPr/>
        </p:nvSpPr>
        <p:spPr>
          <a:xfrm>
            <a:off x="5566962" y="10061116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850" y="146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72" name="bg object 13072"/>
          <p:cNvSpPr/>
          <p:nvPr/>
        </p:nvSpPr>
        <p:spPr>
          <a:xfrm>
            <a:off x="5566967" y="10034745"/>
            <a:ext cx="45085" cy="26670"/>
          </a:xfrm>
          <a:custGeom>
            <a:avLst/>
            <a:gdLst/>
            <a:ahLst/>
            <a:cxnLst/>
            <a:rect l="l" t="t" r="r" b="b"/>
            <a:pathLst>
              <a:path w="45085" h="26670">
                <a:moveTo>
                  <a:pt x="0" y="26377"/>
                </a:moveTo>
                <a:lnTo>
                  <a:pt x="4502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73" name="bg object 13073"/>
          <p:cNvSpPr/>
          <p:nvPr/>
        </p:nvSpPr>
        <p:spPr>
          <a:xfrm>
            <a:off x="5611993" y="10034746"/>
            <a:ext cx="26034" cy="43815"/>
          </a:xfrm>
          <a:custGeom>
            <a:avLst/>
            <a:gdLst/>
            <a:ahLst/>
            <a:cxnLst/>
            <a:rect l="l" t="t" r="r" b="b"/>
            <a:pathLst>
              <a:path w="26035" h="43815">
                <a:moveTo>
                  <a:pt x="0" y="0"/>
                </a:moveTo>
                <a:lnTo>
                  <a:pt x="25500" y="435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74" name="bg object 13074"/>
          <p:cNvSpPr/>
          <p:nvPr/>
        </p:nvSpPr>
        <p:spPr>
          <a:xfrm>
            <a:off x="5602473" y="10078346"/>
            <a:ext cx="35560" cy="20955"/>
          </a:xfrm>
          <a:custGeom>
            <a:avLst/>
            <a:gdLst/>
            <a:ahLst/>
            <a:cxnLst/>
            <a:rect l="l" t="t" r="r" b="b"/>
            <a:pathLst>
              <a:path w="35560" h="20954">
                <a:moveTo>
                  <a:pt x="35025" y="0"/>
                </a:moveTo>
                <a:lnTo>
                  <a:pt x="0" y="205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75" name="bg object 13075"/>
          <p:cNvSpPr/>
          <p:nvPr/>
        </p:nvSpPr>
        <p:spPr>
          <a:xfrm>
            <a:off x="5642217" y="1004481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76" name="bg object 13076"/>
          <p:cNvSpPr/>
          <p:nvPr/>
        </p:nvSpPr>
        <p:spPr>
          <a:xfrm>
            <a:off x="5636043" y="10061698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77" name="bg object 13077"/>
          <p:cNvSpPr/>
          <p:nvPr/>
        </p:nvSpPr>
        <p:spPr>
          <a:xfrm>
            <a:off x="5627282" y="10052555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78" name="bg object 13078"/>
          <p:cNvSpPr/>
          <p:nvPr/>
        </p:nvSpPr>
        <p:spPr>
          <a:xfrm>
            <a:off x="5627282" y="10044813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79" name="bg object 13079"/>
          <p:cNvSpPr/>
          <p:nvPr/>
        </p:nvSpPr>
        <p:spPr>
          <a:xfrm>
            <a:off x="5648408" y="10051039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80" name="bg object 13080"/>
          <p:cNvSpPr/>
          <p:nvPr/>
        </p:nvSpPr>
        <p:spPr>
          <a:xfrm>
            <a:off x="5642235" y="10067923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81" name="bg object 13081"/>
          <p:cNvSpPr/>
          <p:nvPr/>
        </p:nvSpPr>
        <p:spPr>
          <a:xfrm>
            <a:off x="5633472" y="10058811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82" name="bg object 13082"/>
          <p:cNvSpPr/>
          <p:nvPr/>
        </p:nvSpPr>
        <p:spPr>
          <a:xfrm>
            <a:off x="5633473" y="1005104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59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83" name="bg object 13083"/>
          <p:cNvSpPr/>
          <p:nvPr/>
        </p:nvSpPr>
        <p:spPr>
          <a:xfrm>
            <a:off x="5722912" y="10194394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84" name="bg object 13084"/>
          <p:cNvSpPr/>
          <p:nvPr/>
        </p:nvSpPr>
        <p:spPr>
          <a:xfrm>
            <a:off x="5708335" y="10194390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79" y="0"/>
                </a:moveTo>
                <a:lnTo>
                  <a:pt x="0" y="844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85" name="bg object 13085"/>
          <p:cNvSpPr/>
          <p:nvPr/>
        </p:nvSpPr>
        <p:spPr>
          <a:xfrm>
            <a:off x="5708334" y="10202833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0" y="0"/>
                </a:moveTo>
                <a:lnTo>
                  <a:pt x="9537" y="164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86" name="bg object 13086"/>
          <p:cNvSpPr/>
          <p:nvPr/>
        </p:nvSpPr>
        <p:spPr>
          <a:xfrm>
            <a:off x="5717874" y="10210849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45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87" name="bg object 13087"/>
          <p:cNvSpPr/>
          <p:nvPr/>
        </p:nvSpPr>
        <p:spPr>
          <a:xfrm>
            <a:off x="5724841" y="10202973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88" name="bg object 13088"/>
          <p:cNvSpPr/>
          <p:nvPr/>
        </p:nvSpPr>
        <p:spPr>
          <a:xfrm>
            <a:off x="5710275" y="10202969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66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89" name="bg object 13089"/>
          <p:cNvSpPr/>
          <p:nvPr/>
        </p:nvSpPr>
        <p:spPr>
          <a:xfrm>
            <a:off x="5710279" y="10211394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24" y="1648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90" name="bg object 13090"/>
          <p:cNvSpPr/>
          <p:nvPr/>
        </p:nvSpPr>
        <p:spPr>
          <a:xfrm>
            <a:off x="5719801" y="10219428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45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91" name="bg object 13091"/>
          <p:cNvSpPr/>
          <p:nvPr/>
        </p:nvSpPr>
        <p:spPr>
          <a:xfrm>
            <a:off x="5811881" y="10370904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92" name="bg object 13092"/>
          <p:cNvSpPr/>
          <p:nvPr/>
        </p:nvSpPr>
        <p:spPr>
          <a:xfrm>
            <a:off x="5805709" y="10387789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93" name="bg object 13093"/>
          <p:cNvSpPr/>
          <p:nvPr/>
        </p:nvSpPr>
        <p:spPr>
          <a:xfrm>
            <a:off x="5796944" y="10378647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94" name="bg object 13094"/>
          <p:cNvSpPr/>
          <p:nvPr/>
        </p:nvSpPr>
        <p:spPr>
          <a:xfrm>
            <a:off x="5796947" y="10370906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95" name="bg object 13095"/>
          <p:cNvSpPr/>
          <p:nvPr/>
        </p:nvSpPr>
        <p:spPr>
          <a:xfrm>
            <a:off x="5818072" y="10377130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96" name="bg object 13096"/>
          <p:cNvSpPr/>
          <p:nvPr/>
        </p:nvSpPr>
        <p:spPr>
          <a:xfrm>
            <a:off x="5811898" y="10394015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97" name="bg object 13097"/>
          <p:cNvSpPr/>
          <p:nvPr/>
        </p:nvSpPr>
        <p:spPr>
          <a:xfrm>
            <a:off x="5803136" y="10384891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98" name="bg object 13098"/>
          <p:cNvSpPr/>
          <p:nvPr/>
        </p:nvSpPr>
        <p:spPr>
          <a:xfrm>
            <a:off x="5803137" y="10377123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72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99" name="bg object 13099"/>
          <p:cNvSpPr/>
          <p:nvPr/>
        </p:nvSpPr>
        <p:spPr>
          <a:xfrm>
            <a:off x="5495098" y="9890784"/>
            <a:ext cx="46990" cy="24130"/>
          </a:xfrm>
          <a:custGeom>
            <a:avLst/>
            <a:gdLst/>
            <a:ahLst/>
            <a:cxnLst/>
            <a:rect l="l" t="t" r="r" b="b"/>
            <a:pathLst>
              <a:path w="46989" h="24129">
                <a:moveTo>
                  <a:pt x="46531" y="0"/>
                </a:moveTo>
                <a:lnTo>
                  <a:pt x="0" y="235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00" name="bg object 13100"/>
          <p:cNvSpPr/>
          <p:nvPr/>
        </p:nvSpPr>
        <p:spPr>
          <a:xfrm>
            <a:off x="5494338" y="9912858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761" y="15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01" name="bg object 13101"/>
          <p:cNvSpPr/>
          <p:nvPr/>
        </p:nvSpPr>
        <p:spPr>
          <a:xfrm>
            <a:off x="5491329" y="9912863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3009" y="0"/>
                </a:moveTo>
                <a:lnTo>
                  <a:pt x="0" y="15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02" name="bg object 13102"/>
          <p:cNvSpPr/>
          <p:nvPr/>
        </p:nvSpPr>
        <p:spPr>
          <a:xfrm>
            <a:off x="5486629" y="9913257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698" y="11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03" name="bg object 13103"/>
          <p:cNvSpPr/>
          <p:nvPr/>
        </p:nvSpPr>
        <p:spPr>
          <a:xfrm>
            <a:off x="5481926" y="9913253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4698" y="0"/>
                </a:moveTo>
                <a:lnTo>
                  <a:pt x="0" y="11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04" name="bg object 13104"/>
          <p:cNvSpPr/>
          <p:nvPr/>
        </p:nvSpPr>
        <p:spPr>
          <a:xfrm>
            <a:off x="5480400" y="9911428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523" y="30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05" name="bg object 13105"/>
          <p:cNvSpPr/>
          <p:nvPr/>
        </p:nvSpPr>
        <p:spPr>
          <a:xfrm>
            <a:off x="5478890" y="9911425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1511" y="0"/>
                </a:moveTo>
                <a:lnTo>
                  <a:pt x="0" y="7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06" name="bg object 13106"/>
          <p:cNvSpPr/>
          <p:nvPr/>
        </p:nvSpPr>
        <p:spPr>
          <a:xfrm>
            <a:off x="5464457" y="9883664"/>
            <a:ext cx="14604" cy="28575"/>
          </a:xfrm>
          <a:custGeom>
            <a:avLst/>
            <a:gdLst/>
            <a:ahLst/>
            <a:cxnLst/>
            <a:rect l="l" t="t" r="r" b="b"/>
            <a:pathLst>
              <a:path w="14604" h="28575">
                <a:moveTo>
                  <a:pt x="14439" y="285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07" name="bg object 13107"/>
          <p:cNvSpPr/>
          <p:nvPr/>
        </p:nvSpPr>
        <p:spPr>
          <a:xfrm>
            <a:off x="5464452" y="9882899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761"/>
                </a:moveTo>
                <a:lnTo>
                  <a:pt x="15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08" name="bg object 13108"/>
          <p:cNvSpPr/>
          <p:nvPr/>
        </p:nvSpPr>
        <p:spPr>
          <a:xfrm>
            <a:off x="5464433" y="9879891"/>
            <a:ext cx="1905" cy="3175"/>
          </a:xfrm>
          <a:custGeom>
            <a:avLst/>
            <a:gdLst/>
            <a:ahLst/>
            <a:cxnLst/>
            <a:rect l="l" t="t" r="r" b="b"/>
            <a:pathLst>
              <a:path w="1904" h="3175">
                <a:moveTo>
                  <a:pt x="1523" y="30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09" name="bg object 13109"/>
          <p:cNvSpPr/>
          <p:nvPr/>
        </p:nvSpPr>
        <p:spPr>
          <a:xfrm>
            <a:off x="5464435" y="9876803"/>
            <a:ext cx="3810" cy="3175"/>
          </a:xfrm>
          <a:custGeom>
            <a:avLst/>
            <a:gdLst/>
            <a:ahLst/>
            <a:cxnLst/>
            <a:rect l="l" t="t" r="r" b="b"/>
            <a:pathLst>
              <a:path w="3810" h="3175">
                <a:moveTo>
                  <a:pt x="0" y="3086"/>
                </a:moveTo>
                <a:lnTo>
                  <a:pt x="37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10" name="bg object 13110"/>
          <p:cNvSpPr/>
          <p:nvPr/>
        </p:nvSpPr>
        <p:spPr>
          <a:xfrm>
            <a:off x="5468173" y="9872339"/>
            <a:ext cx="1905" cy="5080"/>
          </a:xfrm>
          <a:custGeom>
            <a:avLst/>
            <a:gdLst/>
            <a:ahLst/>
            <a:cxnLst/>
            <a:rect l="l" t="t" r="r" b="b"/>
            <a:pathLst>
              <a:path w="1904" h="5079">
                <a:moveTo>
                  <a:pt x="0" y="4470"/>
                </a:moveTo>
                <a:lnTo>
                  <a:pt x="18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11" name="bg object 13111"/>
          <p:cNvSpPr/>
          <p:nvPr/>
        </p:nvSpPr>
        <p:spPr>
          <a:xfrm>
            <a:off x="5470033" y="9870819"/>
            <a:ext cx="3175" cy="1905"/>
          </a:xfrm>
          <a:custGeom>
            <a:avLst/>
            <a:gdLst/>
            <a:ahLst/>
            <a:cxnLst/>
            <a:rect l="l" t="t" r="r" b="b"/>
            <a:pathLst>
              <a:path w="3175" h="1904">
                <a:moveTo>
                  <a:pt x="0" y="1523"/>
                </a:moveTo>
                <a:lnTo>
                  <a:pt x="30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12" name="bg object 13112"/>
          <p:cNvSpPr/>
          <p:nvPr/>
        </p:nvSpPr>
        <p:spPr>
          <a:xfrm>
            <a:off x="5472282" y="9869309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4">
                <a:moveTo>
                  <a:pt x="761" y="15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13" name="bg object 13113"/>
          <p:cNvSpPr/>
          <p:nvPr/>
        </p:nvSpPr>
        <p:spPr>
          <a:xfrm>
            <a:off x="5472284" y="9845731"/>
            <a:ext cx="46990" cy="24130"/>
          </a:xfrm>
          <a:custGeom>
            <a:avLst/>
            <a:gdLst/>
            <a:ahLst/>
            <a:cxnLst/>
            <a:rect l="l" t="t" r="r" b="b"/>
            <a:pathLst>
              <a:path w="46989" h="24129">
                <a:moveTo>
                  <a:pt x="0" y="23583"/>
                </a:moveTo>
                <a:lnTo>
                  <a:pt x="465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14" name="bg object 13114"/>
          <p:cNvSpPr/>
          <p:nvPr/>
        </p:nvSpPr>
        <p:spPr>
          <a:xfrm>
            <a:off x="5518813" y="9845731"/>
            <a:ext cx="22860" cy="45085"/>
          </a:xfrm>
          <a:custGeom>
            <a:avLst/>
            <a:gdLst/>
            <a:ahLst/>
            <a:cxnLst/>
            <a:rect l="l" t="t" r="r" b="b"/>
            <a:pathLst>
              <a:path w="22860" h="45084">
                <a:moveTo>
                  <a:pt x="0" y="0"/>
                </a:moveTo>
                <a:lnTo>
                  <a:pt x="22821" y="450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15" name="bg object 13115"/>
          <p:cNvSpPr/>
          <p:nvPr/>
        </p:nvSpPr>
        <p:spPr>
          <a:xfrm>
            <a:off x="5505436" y="9890784"/>
            <a:ext cx="36195" cy="18415"/>
          </a:xfrm>
          <a:custGeom>
            <a:avLst/>
            <a:gdLst/>
            <a:ahLst/>
            <a:cxnLst/>
            <a:rect l="l" t="t" r="r" b="b"/>
            <a:pathLst>
              <a:path w="36195" h="18415">
                <a:moveTo>
                  <a:pt x="36194" y="0"/>
                </a:moveTo>
                <a:lnTo>
                  <a:pt x="0" y="183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16" name="bg object 13116"/>
          <p:cNvSpPr/>
          <p:nvPr/>
        </p:nvSpPr>
        <p:spPr>
          <a:xfrm>
            <a:off x="5359109" y="9492757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17" name="bg object 13117"/>
          <p:cNvSpPr/>
          <p:nvPr/>
        </p:nvSpPr>
        <p:spPr>
          <a:xfrm>
            <a:off x="5344532" y="9492755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79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18" name="bg object 13118"/>
          <p:cNvSpPr/>
          <p:nvPr/>
        </p:nvSpPr>
        <p:spPr>
          <a:xfrm>
            <a:off x="5344532" y="9501180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0" y="0"/>
                </a:moveTo>
                <a:lnTo>
                  <a:pt x="9537" y="164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19" name="bg object 13119"/>
          <p:cNvSpPr/>
          <p:nvPr/>
        </p:nvSpPr>
        <p:spPr>
          <a:xfrm>
            <a:off x="5354071" y="9509223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20" name="bg object 13120"/>
          <p:cNvSpPr/>
          <p:nvPr/>
        </p:nvSpPr>
        <p:spPr>
          <a:xfrm>
            <a:off x="5361038" y="9501336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21" name="bg object 13121"/>
          <p:cNvSpPr/>
          <p:nvPr/>
        </p:nvSpPr>
        <p:spPr>
          <a:xfrm>
            <a:off x="5346473" y="9501332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66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22" name="bg object 13122"/>
          <p:cNvSpPr/>
          <p:nvPr/>
        </p:nvSpPr>
        <p:spPr>
          <a:xfrm>
            <a:off x="5346476" y="9509757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24" y="164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23" name="bg object 13123"/>
          <p:cNvSpPr/>
          <p:nvPr/>
        </p:nvSpPr>
        <p:spPr>
          <a:xfrm>
            <a:off x="5355999" y="9517800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24" name="bg object 13124"/>
          <p:cNvSpPr/>
          <p:nvPr/>
        </p:nvSpPr>
        <p:spPr>
          <a:xfrm>
            <a:off x="5533137" y="9836833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25" name="bg object 13125"/>
          <p:cNvSpPr/>
          <p:nvPr/>
        </p:nvSpPr>
        <p:spPr>
          <a:xfrm>
            <a:off x="5518573" y="9836831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66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26" name="bg object 13126"/>
          <p:cNvSpPr/>
          <p:nvPr/>
        </p:nvSpPr>
        <p:spPr>
          <a:xfrm>
            <a:off x="5518577" y="9845256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24" y="164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27" name="bg object 13127"/>
          <p:cNvSpPr/>
          <p:nvPr/>
        </p:nvSpPr>
        <p:spPr>
          <a:xfrm>
            <a:off x="5528099" y="9853299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28" name="bg object 13128"/>
          <p:cNvSpPr/>
          <p:nvPr/>
        </p:nvSpPr>
        <p:spPr>
          <a:xfrm>
            <a:off x="5531209" y="9828256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24" y="164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29" name="bg object 13129"/>
          <p:cNvSpPr/>
          <p:nvPr/>
        </p:nvSpPr>
        <p:spPr>
          <a:xfrm>
            <a:off x="5516645" y="9828252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66" y="0"/>
                </a:moveTo>
                <a:lnTo>
                  <a:pt x="0" y="84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30" name="bg object 13130"/>
          <p:cNvSpPr/>
          <p:nvPr/>
        </p:nvSpPr>
        <p:spPr>
          <a:xfrm>
            <a:off x="5516649" y="9836679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24" y="164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31" name="bg object 13131"/>
          <p:cNvSpPr/>
          <p:nvPr/>
        </p:nvSpPr>
        <p:spPr>
          <a:xfrm>
            <a:off x="5526171" y="9844720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19"/>
                </a:moveTo>
                <a:lnTo>
                  <a:pt x="145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32" name="bg object 13132"/>
          <p:cNvSpPr/>
          <p:nvPr/>
        </p:nvSpPr>
        <p:spPr>
          <a:xfrm>
            <a:off x="5454067" y="9680941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33" name="bg object 13133"/>
          <p:cNvSpPr/>
          <p:nvPr/>
        </p:nvSpPr>
        <p:spPr>
          <a:xfrm>
            <a:off x="5447893" y="9697827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34" name="bg object 13134"/>
          <p:cNvSpPr/>
          <p:nvPr/>
        </p:nvSpPr>
        <p:spPr>
          <a:xfrm>
            <a:off x="5439130" y="9688685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35" name="bg object 13135"/>
          <p:cNvSpPr/>
          <p:nvPr/>
        </p:nvSpPr>
        <p:spPr>
          <a:xfrm>
            <a:off x="5439131" y="9680944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36" name="bg object 13136"/>
          <p:cNvSpPr/>
          <p:nvPr/>
        </p:nvSpPr>
        <p:spPr>
          <a:xfrm>
            <a:off x="5460257" y="9687168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9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37" name="bg object 13137"/>
          <p:cNvSpPr/>
          <p:nvPr/>
        </p:nvSpPr>
        <p:spPr>
          <a:xfrm>
            <a:off x="5454084" y="9704070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38" name="bg object 13138"/>
          <p:cNvSpPr/>
          <p:nvPr/>
        </p:nvSpPr>
        <p:spPr>
          <a:xfrm>
            <a:off x="5445321" y="9694940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39" name="bg object 13139"/>
          <p:cNvSpPr/>
          <p:nvPr/>
        </p:nvSpPr>
        <p:spPr>
          <a:xfrm>
            <a:off x="5445322" y="9687174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59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40" name="bg object 13140"/>
          <p:cNvSpPr/>
          <p:nvPr/>
        </p:nvSpPr>
        <p:spPr>
          <a:xfrm>
            <a:off x="5547617" y="9865914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41" name="bg object 13141"/>
          <p:cNvSpPr/>
          <p:nvPr/>
        </p:nvSpPr>
        <p:spPr>
          <a:xfrm>
            <a:off x="5541445" y="9882799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42" name="bg object 13142"/>
          <p:cNvSpPr/>
          <p:nvPr/>
        </p:nvSpPr>
        <p:spPr>
          <a:xfrm>
            <a:off x="5532682" y="9873657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43" name="bg object 13143"/>
          <p:cNvSpPr/>
          <p:nvPr/>
        </p:nvSpPr>
        <p:spPr>
          <a:xfrm>
            <a:off x="5532682" y="9865916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44" name="bg object 13144"/>
          <p:cNvSpPr/>
          <p:nvPr/>
        </p:nvSpPr>
        <p:spPr>
          <a:xfrm>
            <a:off x="5553808" y="9872158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0" y="0"/>
                </a:moveTo>
                <a:lnTo>
                  <a:pt x="8762" y="168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45" name="bg object 13145"/>
          <p:cNvSpPr/>
          <p:nvPr/>
        </p:nvSpPr>
        <p:spPr>
          <a:xfrm>
            <a:off x="5547635" y="9889042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14934" y="0"/>
                </a:moveTo>
                <a:lnTo>
                  <a:pt x="0" y="77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46" name="bg object 13146"/>
          <p:cNvSpPr/>
          <p:nvPr/>
        </p:nvSpPr>
        <p:spPr>
          <a:xfrm>
            <a:off x="5538872" y="9879912"/>
            <a:ext cx="8890" cy="17145"/>
          </a:xfrm>
          <a:custGeom>
            <a:avLst/>
            <a:gdLst/>
            <a:ahLst/>
            <a:cxnLst/>
            <a:rect l="l" t="t" r="r" b="b"/>
            <a:pathLst>
              <a:path w="8889" h="17145">
                <a:moveTo>
                  <a:pt x="8762" y="168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47" name="bg object 13147"/>
          <p:cNvSpPr/>
          <p:nvPr/>
        </p:nvSpPr>
        <p:spPr>
          <a:xfrm>
            <a:off x="5538873" y="9872159"/>
            <a:ext cx="15240" cy="8255"/>
          </a:xfrm>
          <a:custGeom>
            <a:avLst/>
            <a:gdLst/>
            <a:ahLst/>
            <a:cxnLst/>
            <a:rect l="l" t="t" r="r" b="b"/>
            <a:pathLst>
              <a:path w="15239" h="8254">
                <a:moveTo>
                  <a:pt x="0" y="7746"/>
                </a:moveTo>
                <a:lnTo>
                  <a:pt x="149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48" name="bg object 13148"/>
          <p:cNvSpPr/>
          <p:nvPr/>
        </p:nvSpPr>
        <p:spPr>
          <a:xfrm>
            <a:off x="6677887" y="10419699"/>
            <a:ext cx="38735" cy="79375"/>
          </a:xfrm>
          <a:custGeom>
            <a:avLst/>
            <a:gdLst/>
            <a:ahLst/>
            <a:cxnLst/>
            <a:rect l="l" t="t" r="r" b="b"/>
            <a:pathLst>
              <a:path w="38734" h="79375">
                <a:moveTo>
                  <a:pt x="38162" y="787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49" name="bg object 13149"/>
          <p:cNvSpPr/>
          <p:nvPr/>
        </p:nvSpPr>
        <p:spPr>
          <a:xfrm>
            <a:off x="6677894" y="10380773"/>
            <a:ext cx="78740" cy="39370"/>
          </a:xfrm>
          <a:custGeom>
            <a:avLst/>
            <a:gdLst/>
            <a:ahLst/>
            <a:cxnLst/>
            <a:rect l="l" t="t" r="r" b="b"/>
            <a:pathLst>
              <a:path w="78740" h="39370">
                <a:moveTo>
                  <a:pt x="0" y="38924"/>
                </a:moveTo>
                <a:lnTo>
                  <a:pt x="783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50" name="bg object 13150"/>
          <p:cNvSpPr/>
          <p:nvPr/>
        </p:nvSpPr>
        <p:spPr>
          <a:xfrm>
            <a:off x="6756290" y="10380768"/>
            <a:ext cx="39370" cy="78740"/>
          </a:xfrm>
          <a:custGeom>
            <a:avLst/>
            <a:gdLst/>
            <a:ahLst/>
            <a:cxnLst/>
            <a:rect l="l" t="t" r="r" b="b"/>
            <a:pathLst>
              <a:path w="39370" h="78740">
                <a:moveTo>
                  <a:pt x="0" y="0"/>
                </a:moveTo>
                <a:lnTo>
                  <a:pt x="38988" y="785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51" name="bg object 13151"/>
          <p:cNvSpPr/>
          <p:nvPr/>
        </p:nvSpPr>
        <p:spPr>
          <a:xfrm>
            <a:off x="6716055" y="10459337"/>
            <a:ext cx="79375" cy="39370"/>
          </a:xfrm>
          <a:custGeom>
            <a:avLst/>
            <a:gdLst/>
            <a:ahLst/>
            <a:cxnLst/>
            <a:rect l="l" t="t" r="r" b="b"/>
            <a:pathLst>
              <a:path w="79375" h="39370">
                <a:moveTo>
                  <a:pt x="79220" y="0"/>
                </a:moveTo>
                <a:lnTo>
                  <a:pt x="0" y="391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52" name="bg object 13152"/>
          <p:cNvSpPr/>
          <p:nvPr/>
        </p:nvSpPr>
        <p:spPr>
          <a:xfrm>
            <a:off x="6091273" y="7603042"/>
            <a:ext cx="0" cy="31750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6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53" name="bg object 13153"/>
          <p:cNvSpPr/>
          <p:nvPr/>
        </p:nvSpPr>
        <p:spPr>
          <a:xfrm>
            <a:off x="6091273" y="7634710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54" name="bg object 13154"/>
          <p:cNvSpPr/>
          <p:nvPr/>
        </p:nvSpPr>
        <p:spPr>
          <a:xfrm>
            <a:off x="6108095" y="7603037"/>
            <a:ext cx="0" cy="31750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67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55" name="bg object 13155"/>
          <p:cNvSpPr/>
          <p:nvPr/>
        </p:nvSpPr>
        <p:spPr>
          <a:xfrm>
            <a:off x="6091270" y="7603042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56" name="bg object 13156"/>
          <p:cNvSpPr/>
          <p:nvPr/>
        </p:nvSpPr>
        <p:spPr>
          <a:xfrm>
            <a:off x="7447246" y="7603042"/>
            <a:ext cx="0" cy="31750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0"/>
                </a:moveTo>
                <a:lnTo>
                  <a:pt x="0" y="316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57" name="bg object 13157"/>
          <p:cNvSpPr/>
          <p:nvPr/>
        </p:nvSpPr>
        <p:spPr>
          <a:xfrm>
            <a:off x="7447246" y="7634710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58" name="bg object 13158"/>
          <p:cNvSpPr/>
          <p:nvPr/>
        </p:nvSpPr>
        <p:spPr>
          <a:xfrm>
            <a:off x="7464070" y="7603037"/>
            <a:ext cx="0" cy="31750"/>
          </a:xfrm>
          <a:custGeom>
            <a:avLst/>
            <a:gdLst/>
            <a:ahLst/>
            <a:cxnLst/>
            <a:rect l="l" t="t" r="r" b="b"/>
            <a:pathLst>
              <a:path h="31750">
                <a:moveTo>
                  <a:pt x="0" y="3167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59" name="bg object 13159"/>
          <p:cNvSpPr/>
          <p:nvPr/>
        </p:nvSpPr>
        <p:spPr>
          <a:xfrm>
            <a:off x="7447243" y="7603042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60" name="bg object 13160"/>
          <p:cNvSpPr/>
          <p:nvPr/>
        </p:nvSpPr>
        <p:spPr>
          <a:xfrm>
            <a:off x="8438713" y="7632773"/>
            <a:ext cx="36195" cy="635"/>
          </a:xfrm>
          <a:custGeom>
            <a:avLst/>
            <a:gdLst/>
            <a:ahLst/>
            <a:cxnLst/>
            <a:rect l="l" t="t" r="r" b="b"/>
            <a:pathLst>
              <a:path w="36195" h="634">
                <a:moveTo>
                  <a:pt x="0" y="380"/>
                </a:moveTo>
                <a:lnTo>
                  <a:pt x="357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61" name="bg object 13161"/>
          <p:cNvSpPr/>
          <p:nvPr/>
        </p:nvSpPr>
        <p:spPr>
          <a:xfrm>
            <a:off x="8474438" y="7632769"/>
            <a:ext cx="1270" cy="45085"/>
          </a:xfrm>
          <a:custGeom>
            <a:avLst/>
            <a:gdLst/>
            <a:ahLst/>
            <a:cxnLst/>
            <a:rect l="l" t="t" r="r" b="b"/>
            <a:pathLst>
              <a:path w="1270" h="45084">
                <a:moveTo>
                  <a:pt x="0" y="0"/>
                </a:moveTo>
                <a:lnTo>
                  <a:pt x="647" y="450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62" name="bg object 13162"/>
          <p:cNvSpPr/>
          <p:nvPr/>
        </p:nvSpPr>
        <p:spPr>
          <a:xfrm>
            <a:off x="8475081" y="7677785"/>
            <a:ext cx="635" cy="43180"/>
          </a:xfrm>
          <a:custGeom>
            <a:avLst/>
            <a:gdLst/>
            <a:ahLst/>
            <a:cxnLst/>
            <a:rect l="l" t="t" r="r" b="b"/>
            <a:pathLst>
              <a:path w="634" h="43179">
                <a:moveTo>
                  <a:pt x="0" y="0"/>
                </a:moveTo>
                <a:lnTo>
                  <a:pt x="520" y="429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63" name="bg object 13163"/>
          <p:cNvSpPr/>
          <p:nvPr/>
        </p:nvSpPr>
        <p:spPr>
          <a:xfrm>
            <a:off x="8440098" y="7720774"/>
            <a:ext cx="35560" cy="635"/>
          </a:xfrm>
          <a:custGeom>
            <a:avLst/>
            <a:gdLst/>
            <a:ahLst/>
            <a:cxnLst/>
            <a:rect l="l" t="t" r="r" b="b"/>
            <a:pathLst>
              <a:path w="35559" h="634">
                <a:moveTo>
                  <a:pt x="35508" y="0"/>
                </a:moveTo>
                <a:lnTo>
                  <a:pt x="0" y="4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64" name="bg object 13164"/>
          <p:cNvSpPr/>
          <p:nvPr/>
        </p:nvSpPr>
        <p:spPr>
          <a:xfrm>
            <a:off x="8424074" y="7721226"/>
            <a:ext cx="16510" cy="635"/>
          </a:xfrm>
          <a:custGeom>
            <a:avLst/>
            <a:gdLst/>
            <a:ahLst/>
            <a:cxnLst/>
            <a:rect l="l" t="t" r="r" b="b"/>
            <a:pathLst>
              <a:path w="16509" h="634">
                <a:moveTo>
                  <a:pt x="16026" y="0"/>
                </a:moveTo>
                <a:lnTo>
                  <a:pt x="0" y="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65" name="bg object 13165"/>
          <p:cNvSpPr/>
          <p:nvPr/>
        </p:nvSpPr>
        <p:spPr>
          <a:xfrm>
            <a:off x="8423528" y="7677953"/>
            <a:ext cx="635" cy="43815"/>
          </a:xfrm>
          <a:custGeom>
            <a:avLst/>
            <a:gdLst/>
            <a:ahLst/>
            <a:cxnLst/>
            <a:rect l="l" t="t" r="r" b="b"/>
            <a:pathLst>
              <a:path w="634" h="43815">
                <a:moveTo>
                  <a:pt x="546" y="4335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66" name="bg object 13166"/>
          <p:cNvSpPr/>
          <p:nvPr/>
        </p:nvSpPr>
        <p:spPr>
          <a:xfrm>
            <a:off x="8423063" y="7633237"/>
            <a:ext cx="635" cy="45085"/>
          </a:xfrm>
          <a:custGeom>
            <a:avLst/>
            <a:gdLst/>
            <a:ahLst/>
            <a:cxnLst/>
            <a:rect l="l" t="t" r="r" b="b"/>
            <a:pathLst>
              <a:path w="634" h="45084">
                <a:moveTo>
                  <a:pt x="469" y="447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67" name="bg object 13167"/>
          <p:cNvSpPr/>
          <p:nvPr/>
        </p:nvSpPr>
        <p:spPr>
          <a:xfrm>
            <a:off x="8423059" y="7633148"/>
            <a:ext cx="15875" cy="635"/>
          </a:xfrm>
          <a:custGeom>
            <a:avLst/>
            <a:gdLst/>
            <a:ahLst/>
            <a:cxnLst/>
            <a:rect l="l" t="t" r="r" b="b"/>
            <a:pathLst>
              <a:path w="15875" h="634">
                <a:moveTo>
                  <a:pt x="0" y="88"/>
                </a:moveTo>
                <a:lnTo>
                  <a:pt x="156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68" name="bg object 13168"/>
          <p:cNvSpPr/>
          <p:nvPr/>
        </p:nvSpPr>
        <p:spPr>
          <a:xfrm>
            <a:off x="9305778" y="7625886"/>
            <a:ext cx="1270" cy="89535"/>
          </a:xfrm>
          <a:custGeom>
            <a:avLst/>
            <a:gdLst/>
            <a:ahLst/>
            <a:cxnLst/>
            <a:rect l="l" t="t" r="r" b="b"/>
            <a:pathLst>
              <a:path w="1270" h="89534">
                <a:moveTo>
                  <a:pt x="0" y="0"/>
                </a:moveTo>
                <a:lnTo>
                  <a:pt x="1269" y="8896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69" name="bg object 13169"/>
          <p:cNvSpPr/>
          <p:nvPr/>
        </p:nvSpPr>
        <p:spPr>
          <a:xfrm>
            <a:off x="9307046" y="7714338"/>
            <a:ext cx="48260" cy="635"/>
          </a:xfrm>
          <a:custGeom>
            <a:avLst/>
            <a:gdLst/>
            <a:ahLst/>
            <a:cxnLst/>
            <a:rect l="l" t="t" r="r" b="b"/>
            <a:pathLst>
              <a:path w="48259" h="634">
                <a:moveTo>
                  <a:pt x="0" y="507"/>
                </a:moveTo>
                <a:lnTo>
                  <a:pt x="4813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70" name="bg object 13170"/>
          <p:cNvSpPr/>
          <p:nvPr/>
        </p:nvSpPr>
        <p:spPr>
          <a:xfrm>
            <a:off x="9354673" y="7672472"/>
            <a:ext cx="635" cy="41910"/>
          </a:xfrm>
          <a:custGeom>
            <a:avLst/>
            <a:gdLst/>
            <a:ahLst/>
            <a:cxnLst/>
            <a:rect l="l" t="t" r="r" b="b"/>
            <a:pathLst>
              <a:path w="634" h="41909">
                <a:moveTo>
                  <a:pt x="507" y="418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71" name="bg object 13171"/>
          <p:cNvSpPr/>
          <p:nvPr/>
        </p:nvSpPr>
        <p:spPr>
          <a:xfrm>
            <a:off x="9354078" y="7625385"/>
            <a:ext cx="635" cy="47625"/>
          </a:xfrm>
          <a:custGeom>
            <a:avLst/>
            <a:gdLst/>
            <a:ahLst/>
            <a:cxnLst/>
            <a:rect l="l" t="t" r="r" b="b"/>
            <a:pathLst>
              <a:path w="634" h="47625">
                <a:moveTo>
                  <a:pt x="596" y="470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72" name="bg object 13172"/>
          <p:cNvSpPr/>
          <p:nvPr/>
        </p:nvSpPr>
        <p:spPr>
          <a:xfrm>
            <a:off x="9305773" y="7625383"/>
            <a:ext cx="48895" cy="635"/>
          </a:xfrm>
          <a:custGeom>
            <a:avLst/>
            <a:gdLst/>
            <a:ahLst/>
            <a:cxnLst/>
            <a:rect l="l" t="t" r="r" b="b"/>
            <a:pathLst>
              <a:path w="48895" h="634">
                <a:moveTo>
                  <a:pt x="48309" y="0"/>
                </a:moveTo>
                <a:lnTo>
                  <a:pt x="0" y="5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173" name="bg object 13173"/>
          <p:cNvPicPr/>
          <p:nvPr/>
        </p:nvPicPr>
        <p:blipFill>
          <a:blip r:embed="rId294" cstate="print"/>
          <a:stretch>
            <a:fillRect/>
          </a:stretch>
        </p:blipFill>
        <p:spPr>
          <a:xfrm>
            <a:off x="3823715" y="6726766"/>
            <a:ext cx="190398" cy="210121"/>
          </a:xfrm>
          <a:prstGeom prst="rect">
            <a:avLst/>
          </a:prstGeom>
        </p:spPr>
      </p:pic>
      <p:pic>
        <p:nvPicPr>
          <p:cNvPr id="13174" name="bg object 13174"/>
          <p:cNvPicPr/>
          <p:nvPr/>
        </p:nvPicPr>
        <p:blipFill>
          <a:blip r:embed="rId295" cstate="print"/>
          <a:stretch>
            <a:fillRect/>
          </a:stretch>
        </p:blipFill>
        <p:spPr>
          <a:xfrm>
            <a:off x="3672840" y="6373206"/>
            <a:ext cx="100488" cy="88193"/>
          </a:xfrm>
          <a:prstGeom prst="rect">
            <a:avLst/>
          </a:prstGeom>
        </p:spPr>
      </p:pic>
      <p:sp>
        <p:nvSpPr>
          <p:cNvPr id="13175" name="bg object 13175"/>
          <p:cNvSpPr/>
          <p:nvPr/>
        </p:nvSpPr>
        <p:spPr>
          <a:xfrm>
            <a:off x="4082006" y="7031419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12" y="1643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76" name="bg object 13176"/>
          <p:cNvSpPr/>
          <p:nvPr/>
        </p:nvSpPr>
        <p:spPr>
          <a:xfrm>
            <a:off x="4067450" y="7031423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53" y="0"/>
                </a:moveTo>
                <a:lnTo>
                  <a:pt x="0" y="84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77" name="bg object 13177"/>
          <p:cNvSpPr/>
          <p:nvPr/>
        </p:nvSpPr>
        <p:spPr>
          <a:xfrm>
            <a:off x="4067453" y="7039833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0" y="0"/>
                </a:moveTo>
                <a:lnTo>
                  <a:pt x="9512" y="164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78" name="bg object 13178"/>
          <p:cNvSpPr/>
          <p:nvPr/>
        </p:nvSpPr>
        <p:spPr>
          <a:xfrm>
            <a:off x="4076967" y="7047854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07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79" name="bg object 13179"/>
          <p:cNvSpPr/>
          <p:nvPr/>
        </p:nvSpPr>
        <p:spPr>
          <a:xfrm>
            <a:off x="4083951" y="7039979"/>
            <a:ext cx="9525" cy="16510"/>
          </a:xfrm>
          <a:custGeom>
            <a:avLst/>
            <a:gdLst/>
            <a:ahLst/>
            <a:cxnLst/>
            <a:rect l="l" t="t" r="r" b="b"/>
            <a:pathLst>
              <a:path w="9525" h="16509">
                <a:moveTo>
                  <a:pt x="9512" y="1643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80" name="bg object 13180"/>
          <p:cNvSpPr/>
          <p:nvPr/>
        </p:nvSpPr>
        <p:spPr>
          <a:xfrm>
            <a:off x="4069380" y="7039984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14566" y="0"/>
                </a:moveTo>
                <a:lnTo>
                  <a:pt x="0" y="84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81" name="bg object 13181"/>
          <p:cNvSpPr/>
          <p:nvPr/>
        </p:nvSpPr>
        <p:spPr>
          <a:xfrm>
            <a:off x="4069379" y="7048392"/>
            <a:ext cx="10160" cy="16510"/>
          </a:xfrm>
          <a:custGeom>
            <a:avLst/>
            <a:gdLst/>
            <a:ahLst/>
            <a:cxnLst/>
            <a:rect l="l" t="t" r="r" b="b"/>
            <a:pathLst>
              <a:path w="10160" h="16509">
                <a:moveTo>
                  <a:pt x="0" y="0"/>
                </a:moveTo>
                <a:lnTo>
                  <a:pt x="9537" y="164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82" name="bg object 13182"/>
          <p:cNvSpPr/>
          <p:nvPr/>
        </p:nvSpPr>
        <p:spPr>
          <a:xfrm>
            <a:off x="4078910" y="7056413"/>
            <a:ext cx="14604" cy="8890"/>
          </a:xfrm>
          <a:custGeom>
            <a:avLst/>
            <a:gdLst/>
            <a:ahLst/>
            <a:cxnLst/>
            <a:rect l="l" t="t" r="r" b="b"/>
            <a:pathLst>
              <a:path w="14604" h="8890">
                <a:moveTo>
                  <a:pt x="0" y="8407"/>
                </a:moveTo>
                <a:lnTo>
                  <a:pt x="1455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83" name="bg object 13183"/>
          <p:cNvSpPr/>
          <p:nvPr/>
        </p:nvSpPr>
        <p:spPr>
          <a:xfrm>
            <a:off x="6090749" y="6615516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0"/>
                </a:moveTo>
                <a:lnTo>
                  <a:pt x="0" y="1427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84" name="bg object 13184"/>
          <p:cNvSpPr/>
          <p:nvPr/>
        </p:nvSpPr>
        <p:spPr>
          <a:xfrm>
            <a:off x="6090749" y="6758305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1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85" name="bg object 13185"/>
          <p:cNvSpPr/>
          <p:nvPr/>
        </p:nvSpPr>
        <p:spPr>
          <a:xfrm>
            <a:off x="6107566" y="6615522"/>
            <a:ext cx="0" cy="142875"/>
          </a:xfrm>
          <a:custGeom>
            <a:avLst/>
            <a:gdLst/>
            <a:ahLst/>
            <a:cxnLst/>
            <a:rect l="l" t="t" r="r" b="b"/>
            <a:pathLst>
              <a:path h="142875">
                <a:moveTo>
                  <a:pt x="0" y="1427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86" name="bg object 13186"/>
          <p:cNvSpPr/>
          <p:nvPr/>
        </p:nvSpPr>
        <p:spPr>
          <a:xfrm>
            <a:off x="6090752" y="6615516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1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87" name="bg object 13187"/>
          <p:cNvSpPr/>
          <p:nvPr/>
        </p:nvSpPr>
        <p:spPr>
          <a:xfrm>
            <a:off x="10976588" y="1279694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88" name="bg object 13188"/>
          <p:cNvSpPr/>
          <p:nvPr/>
        </p:nvSpPr>
        <p:spPr>
          <a:xfrm>
            <a:off x="10995586" y="1279694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89" name="bg object 13189"/>
          <p:cNvSpPr/>
          <p:nvPr/>
        </p:nvSpPr>
        <p:spPr>
          <a:xfrm>
            <a:off x="10976586" y="1281379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90" name="bg object 13190"/>
          <p:cNvSpPr/>
          <p:nvPr/>
        </p:nvSpPr>
        <p:spPr>
          <a:xfrm>
            <a:off x="10976586" y="1279695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91" name="bg object 13191"/>
          <p:cNvSpPr/>
          <p:nvPr/>
        </p:nvSpPr>
        <p:spPr>
          <a:xfrm>
            <a:off x="10968202" y="1279957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92" name="bg object 13192"/>
          <p:cNvSpPr/>
          <p:nvPr/>
        </p:nvSpPr>
        <p:spPr>
          <a:xfrm>
            <a:off x="10987198" y="1279957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93" name="bg object 13193"/>
          <p:cNvSpPr/>
          <p:nvPr/>
        </p:nvSpPr>
        <p:spPr>
          <a:xfrm>
            <a:off x="10968199" y="1281641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94" name="bg object 13194"/>
          <p:cNvSpPr/>
          <p:nvPr/>
        </p:nvSpPr>
        <p:spPr>
          <a:xfrm>
            <a:off x="10968199" y="1279957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95" name="bg object 13195"/>
          <p:cNvSpPr/>
          <p:nvPr/>
        </p:nvSpPr>
        <p:spPr>
          <a:xfrm>
            <a:off x="10585099" y="12905408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96" name="bg object 13196"/>
          <p:cNvSpPr/>
          <p:nvPr/>
        </p:nvSpPr>
        <p:spPr>
          <a:xfrm>
            <a:off x="10585042" y="12900973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63" y="44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97" name="bg object 13197"/>
          <p:cNvSpPr/>
          <p:nvPr/>
        </p:nvSpPr>
        <p:spPr>
          <a:xfrm>
            <a:off x="10580224" y="12900970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13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98" name="bg object 13198"/>
          <p:cNvSpPr/>
          <p:nvPr/>
        </p:nvSpPr>
        <p:spPr>
          <a:xfrm>
            <a:off x="10579928" y="12816746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92" y="8427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99" name="bg object 13199"/>
          <p:cNvSpPr/>
          <p:nvPr/>
        </p:nvSpPr>
        <p:spPr>
          <a:xfrm>
            <a:off x="10579931" y="12816712"/>
            <a:ext cx="45720" cy="635"/>
          </a:xfrm>
          <a:custGeom>
            <a:avLst/>
            <a:gdLst/>
            <a:ahLst/>
            <a:cxnLst/>
            <a:rect l="l" t="t" r="r" b="b"/>
            <a:pathLst>
              <a:path w="45720" h="634">
                <a:moveTo>
                  <a:pt x="0" y="38"/>
                </a:moveTo>
                <a:lnTo>
                  <a:pt x="453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00" name="bg object 13200"/>
          <p:cNvSpPr/>
          <p:nvPr/>
        </p:nvSpPr>
        <p:spPr>
          <a:xfrm>
            <a:off x="10625280" y="12816716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92" y="842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01" name="bg object 13201"/>
          <p:cNvSpPr/>
          <p:nvPr/>
        </p:nvSpPr>
        <p:spPr>
          <a:xfrm>
            <a:off x="10620422" y="12900974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02" name="bg object 13202"/>
          <p:cNvSpPr/>
          <p:nvPr/>
        </p:nvSpPr>
        <p:spPr>
          <a:xfrm>
            <a:off x="10619881" y="12900969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46" y="0"/>
                </a:moveTo>
                <a:lnTo>
                  <a:pt x="0" y="50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03" name="bg object 13203"/>
          <p:cNvSpPr/>
          <p:nvPr/>
        </p:nvSpPr>
        <p:spPr>
          <a:xfrm>
            <a:off x="10615440" y="12905996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444" y="0"/>
                </a:moveTo>
                <a:lnTo>
                  <a:pt x="0" y="23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04" name="bg object 13204"/>
          <p:cNvSpPr/>
          <p:nvPr/>
        </p:nvSpPr>
        <p:spPr>
          <a:xfrm>
            <a:off x="10588389" y="12908365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70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05" name="bg object 13205"/>
          <p:cNvSpPr/>
          <p:nvPr/>
        </p:nvSpPr>
        <p:spPr>
          <a:xfrm>
            <a:off x="10571543" y="1279728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06" name="bg object 13206"/>
          <p:cNvSpPr/>
          <p:nvPr/>
        </p:nvSpPr>
        <p:spPr>
          <a:xfrm>
            <a:off x="10571543" y="1279728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07" name="bg object 13207"/>
          <p:cNvSpPr/>
          <p:nvPr/>
        </p:nvSpPr>
        <p:spPr>
          <a:xfrm>
            <a:off x="10571543" y="1281412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08" name="bg object 13208"/>
          <p:cNvSpPr/>
          <p:nvPr/>
        </p:nvSpPr>
        <p:spPr>
          <a:xfrm>
            <a:off x="10590539" y="1279728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09" name="bg object 13209"/>
          <p:cNvSpPr/>
          <p:nvPr/>
        </p:nvSpPr>
        <p:spPr>
          <a:xfrm>
            <a:off x="10579922" y="1279990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10" name="bg object 13210"/>
          <p:cNvSpPr/>
          <p:nvPr/>
        </p:nvSpPr>
        <p:spPr>
          <a:xfrm>
            <a:off x="10579923" y="1279990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11" name="bg object 13211"/>
          <p:cNvSpPr/>
          <p:nvPr/>
        </p:nvSpPr>
        <p:spPr>
          <a:xfrm>
            <a:off x="10579922" y="1281674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12" name="bg object 13212"/>
          <p:cNvSpPr/>
          <p:nvPr/>
        </p:nvSpPr>
        <p:spPr>
          <a:xfrm>
            <a:off x="10598919" y="1279990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13" name="bg object 13213"/>
          <p:cNvSpPr/>
          <p:nvPr/>
        </p:nvSpPr>
        <p:spPr>
          <a:xfrm>
            <a:off x="10369013" y="1279997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14" name="bg object 13214"/>
          <p:cNvSpPr/>
          <p:nvPr/>
        </p:nvSpPr>
        <p:spPr>
          <a:xfrm>
            <a:off x="10388011" y="1279997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15" name="bg object 13215"/>
          <p:cNvSpPr/>
          <p:nvPr/>
        </p:nvSpPr>
        <p:spPr>
          <a:xfrm>
            <a:off x="10369011" y="1281681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16" name="bg object 13216"/>
          <p:cNvSpPr/>
          <p:nvPr/>
        </p:nvSpPr>
        <p:spPr>
          <a:xfrm>
            <a:off x="10369011" y="1279997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17" name="bg object 13217"/>
          <p:cNvSpPr/>
          <p:nvPr/>
        </p:nvSpPr>
        <p:spPr>
          <a:xfrm>
            <a:off x="10377376" y="1279735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18" name="bg object 13218"/>
          <p:cNvSpPr/>
          <p:nvPr/>
        </p:nvSpPr>
        <p:spPr>
          <a:xfrm>
            <a:off x="10396391" y="1279735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19" name="bg object 13219"/>
          <p:cNvSpPr/>
          <p:nvPr/>
        </p:nvSpPr>
        <p:spPr>
          <a:xfrm>
            <a:off x="10377379" y="1281419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20" name="bg object 13220"/>
          <p:cNvSpPr/>
          <p:nvPr/>
        </p:nvSpPr>
        <p:spPr>
          <a:xfrm>
            <a:off x="10377373" y="1279735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21" name="bg object 13221"/>
          <p:cNvSpPr/>
          <p:nvPr/>
        </p:nvSpPr>
        <p:spPr>
          <a:xfrm>
            <a:off x="10614648" y="1279724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22" name="bg object 13222"/>
          <p:cNvSpPr/>
          <p:nvPr/>
        </p:nvSpPr>
        <p:spPr>
          <a:xfrm>
            <a:off x="10633646" y="1279724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23" name="bg object 13223"/>
          <p:cNvSpPr/>
          <p:nvPr/>
        </p:nvSpPr>
        <p:spPr>
          <a:xfrm>
            <a:off x="10614646" y="1281408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24" name="bg object 13224"/>
          <p:cNvSpPr/>
          <p:nvPr/>
        </p:nvSpPr>
        <p:spPr>
          <a:xfrm>
            <a:off x="10614646" y="1279724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25" name="bg object 13225"/>
          <p:cNvSpPr/>
          <p:nvPr/>
        </p:nvSpPr>
        <p:spPr>
          <a:xfrm>
            <a:off x="10606262" y="1279987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26" name="bg object 13226"/>
          <p:cNvSpPr/>
          <p:nvPr/>
        </p:nvSpPr>
        <p:spPr>
          <a:xfrm>
            <a:off x="10625259" y="1279987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27" name="bg object 13227"/>
          <p:cNvSpPr/>
          <p:nvPr/>
        </p:nvSpPr>
        <p:spPr>
          <a:xfrm>
            <a:off x="10606260" y="1281671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28" name="bg object 13228"/>
          <p:cNvSpPr/>
          <p:nvPr/>
        </p:nvSpPr>
        <p:spPr>
          <a:xfrm>
            <a:off x="10606259" y="1279987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29" name="bg object 13229"/>
          <p:cNvSpPr/>
          <p:nvPr/>
        </p:nvSpPr>
        <p:spPr>
          <a:xfrm>
            <a:off x="10772357" y="1279956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30" name="bg object 13230"/>
          <p:cNvSpPr/>
          <p:nvPr/>
        </p:nvSpPr>
        <p:spPr>
          <a:xfrm>
            <a:off x="10772357" y="1279956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31" name="bg object 13231"/>
          <p:cNvSpPr/>
          <p:nvPr/>
        </p:nvSpPr>
        <p:spPr>
          <a:xfrm>
            <a:off x="10772356" y="1281640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32" name="bg object 13232"/>
          <p:cNvSpPr/>
          <p:nvPr/>
        </p:nvSpPr>
        <p:spPr>
          <a:xfrm>
            <a:off x="10791353" y="1279956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33" name="bg object 13233"/>
          <p:cNvSpPr/>
          <p:nvPr/>
        </p:nvSpPr>
        <p:spPr>
          <a:xfrm>
            <a:off x="10763970" y="1279694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34" name="bg object 13234"/>
          <p:cNvSpPr/>
          <p:nvPr/>
        </p:nvSpPr>
        <p:spPr>
          <a:xfrm>
            <a:off x="10763970" y="1279694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35" name="bg object 13235"/>
          <p:cNvSpPr/>
          <p:nvPr/>
        </p:nvSpPr>
        <p:spPr>
          <a:xfrm>
            <a:off x="10763969" y="1281378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36" name="bg object 13236"/>
          <p:cNvSpPr/>
          <p:nvPr/>
        </p:nvSpPr>
        <p:spPr>
          <a:xfrm>
            <a:off x="10782967" y="1279694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37" name="bg object 13237"/>
          <p:cNvSpPr/>
          <p:nvPr/>
        </p:nvSpPr>
        <p:spPr>
          <a:xfrm>
            <a:off x="10585067" y="12905400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38" name="bg object 13238"/>
          <p:cNvSpPr/>
          <p:nvPr/>
        </p:nvSpPr>
        <p:spPr>
          <a:xfrm>
            <a:off x="10585009" y="12900964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63" y="44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39" name="bg object 13239"/>
          <p:cNvSpPr/>
          <p:nvPr/>
        </p:nvSpPr>
        <p:spPr>
          <a:xfrm>
            <a:off x="10580192" y="12900962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13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40" name="bg object 13240"/>
          <p:cNvSpPr/>
          <p:nvPr/>
        </p:nvSpPr>
        <p:spPr>
          <a:xfrm>
            <a:off x="10579895" y="12816738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92" y="8427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41" name="bg object 13241"/>
          <p:cNvSpPr/>
          <p:nvPr/>
        </p:nvSpPr>
        <p:spPr>
          <a:xfrm>
            <a:off x="10579899" y="12816702"/>
            <a:ext cx="45720" cy="635"/>
          </a:xfrm>
          <a:custGeom>
            <a:avLst/>
            <a:gdLst/>
            <a:ahLst/>
            <a:cxnLst/>
            <a:rect l="l" t="t" r="r" b="b"/>
            <a:pathLst>
              <a:path w="45720" h="634">
                <a:moveTo>
                  <a:pt x="0" y="38"/>
                </a:moveTo>
                <a:lnTo>
                  <a:pt x="453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42" name="bg object 13242"/>
          <p:cNvSpPr/>
          <p:nvPr/>
        </p:nvSpPr>
        <p:spPr>
          <a:xfrm>
            <a:off x="10625247" y="12816707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92" y="842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43" name="bg object 13243"/>
          <p:cNvSpPr/>
          <p:nvPr/>
        </p:nvSpPr>
        <p:spPr>
          <a:xfrm>
            <a:off x="10620390" y="12900965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44" name="bg object 13244"/>
          <p:cNvSpPr/>
          <p:nvPr/>
        </p:nvSpPr>
        <p:spPr>
          <a:xfrm>
            <a:off x="10619848" y="12900961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46" y="0"/>
                </a:moveTo>
                <a:lnTo>
                  <a:pt x="0" y="50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45" name="bg object 13245"/>
          <p:cNvSpPr/>
          <p:nvPr/>
        </p:nvSpPr>
        <p:spPr>
          <a:xfrm>
            <a:off x="10615407" y="12905988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444" y="0"/>
                </a:moveTo>
                <a:lnTo>
                  <a:pt x="0" y="23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46" name="bg object 13246"/>
          <p:cNvSpPr/>
          <p:nvPr/>
        </p:nvSpPr>
        <p:spPr>
          <a:xfrm>
            <a:off x="10588355" y="12908356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70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47" name="bg object 13247"/>
          <p:cNvSpPr/>
          <p:nvPr/>
        </p:nvSpPr>
        <p:spPr>
          <a:xfrm>
            <a:off x="10801299" y="12902940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2217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48" name="bg object 13248"/>
          <p:cNvSpPr/>
          <p:nvPr/>
        </p:nvSpPr>
        <p:spPr>
          <a:xfrm>
            <a:off x="10801297" y="12888640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1429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49" name="bg object 13249"/>
          <p:cNvSpPr/>
          <p:nvPr/>
        </p:nvSpPr>
        <p:spPr>
          <a:xfrm>
            <a:off x="10772340" y="12888639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95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50" name="bg object 13250"/>
          <p:cNvSpPr/>
          <p:nvPr/>
        </p:nvSpPr>
        <p:spPr>
          <a:xfrm>
            <a:off x="10772342" y="12816403"/>
            <a:ext cx="0" cy="72390"/>
          </a:xfrm>
          <a:custGeom>
            <a:avLst/>
            <a:gdLst/>
            <a:ahLst/>
            <a:cxnLst/>
            <a:rect l="l" t="t" r="r" b="b"/>
            <a:pathLst>
              <a:path h="72390">
                <a:moveTo>
                  <a:pt x="0" y="7223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51" name="bg object 13251"/>
          <p:cNvSpPr/>
          <p:nvPr/>
        </p:nvSpPr>
        <p:spPr>
          <a:xfrm>
            <a:off x="10772340" y="12816401"/>
            <a:ext cx="215265" cy="0"/>
          </a:xfrm>
          <a:custGeom>
            <a:avLst/>
            <a:gdLst/>
            <a:ahLst/>
            <a:cxnLst/>
            <a:rect l="l" t="t" r="r" b="b"/>
            <a:pathLst>
              <a:path w="215265">
                <a:moveTo>
                  <a:pt x="0" y="0"/>
                </a:moveTo>
                <a:lnTo>
                  <a:pt x="2148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52" name="bg object 13252"/>
          <p:cNvSpPr/>
          <p:nvPr/>
        </p:nvSpPr>
        <p:spPr>
          <a:xfrm>
            <a:off x="10987152" y="12816401"/>
            <a:ext cx="0" cy="47625"/>
          </a:xfrm>
          <a:custGeom>
            <a:avLst/>
            <a:gdLst/>
            <a:ahLst/>
            <a:cxnLst/>
            <a:rect l="l" t="t" r="r" b="b"/>
            <a:pathLst>
              <a:path h="47625">
                <a:moveTo>
                  <a:pt x="0" y="0"/>
                </a:moveTo>
                <a:lnTo>
                  <a:pt x="0" y="471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53" name="bg object 13253"/>
          <p:cNvSpPr/>
          <p:nvPr/>
        </p:nvSpPr>
        <p:spPr>
          <a:xfrm>
            <a:off x="10979849" y="12863555"/>
            <a:ext cx="7620" cy="0"/>
          </a:xfrm>
          <a:custGeom>
            <a:avLst/>
            <a:gdLst/>
            <a:ahLst/>
            <a:cxnLst/>
            <a:rect l="l" t="t" r="r" b="b"/>
            <a:pathLst>
              <a:path w="7620">
                <a:moveTo>
                  <a:pt x="730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54" name="bg object 13254"/>
          <p:cNvSpPr/>
          <p:nvPr/>
        </p:nvSpPr>
        <p:spPr>
          <a:xfrm>
            <a:off x="10979849" y="12863555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0"/>
                </a:moveTo>
                <a:lnTo>
                  <a:pt x="0" y="136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55" name="bg object 13255"/>
          <p:cNvSpPr/>
          <p:nvPr/>
        </p:nvSpPr>
        <p:spPr>
          <a:xfrm>
            <a:off x="10971873" y="12877162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4">
                <a:moveTo>
                  <a:pt x="7975" y="0"/>
                </a:moveTo>
                <a:lnTo>
                  <a:pt x="0" y="16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56" name="bg object 13256"/>
          <p:cNvSpPr/>
          <p:nvPr/>
        </p:nvSpPr>
        <p:spPr>
          <a:xfrm>
            <a:off x="10965125" y="12878838"/>
            <a:ext cx="6985" cy="5080"/>
          </a:xfrm>
          <a:custGeom>
            <a:avLst/>
            <a:gdLst/>
            <a:ahLst/>
            <a:cxnLst/>
            <a:rect l="l" t="t" r="r" b="b"/>
            <a:pathLst>
              <a:path w="6984" h="5079">
                <a:moveTo>
                  <a:pt x="6743" y="0"/>
                </a:moveTo>
                <a:lnTo>
                  <a:pt x="0" y="45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57" name="bg object 13257"/>
          <p:cNvSpPr/>
          <p:nvPr/>
        </p:nvSpPr>
        <p:spPr>
          <a:xfrm>
            <a:off x="10960679" y="12883441"/>
            <a:ext cx="4445" cy="6985"/>
          </a:xfrm>
          <a:custGeom>
            <a:avLst/>
            <a:gdLst/>
            <a:ahLst/>
            <a:cxnLst/>
            <a:rect l="l" t="t" r="r" b="b"/>
            <a:pathLst>
              <a:path w="4445" h="6984">
                <a:moveTo>
                  <a:pt x="4444" y="0"/>
                </a:moveTo>
                <a:lnTo>
                  <a:pt x="0" y="68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58" name="bg object 13258"/>
          <p:cNvSpPr/>
          <p:nvPr/>
        </p:nvSpPr>
        <p:spPr>
          <a:xfrm>
            <a:off x="10959192" y="12890279"/>
            <a:ext cx="1905" cy="8255"/>
          </a:xfrm>
          <a:custGeom>
            <a:avLst/>
            <a:gdLst/>
            <a:ahLst/>
            <a:cxnLst/>
            <a:rect l="l" t="t" r="r" b="b"/>
            <a:pathLst>
              <a:path w="1904" h="8254">
                <a:moveTo>
                  <a:pt x="1485" y="0"/>
                </a:moveTo>
                <a:lnTo>
                  <a:pt x="0" y="80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59" name="bg object 13259"/>
          <p:cNvSpPr/>
          <p:nvPr/>
        </p:nvSpPr>
        <p:spPr>
          <a:xfrm>
            <a:off x="10947761" y="12898301"/>
            <a:ext cx="11430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114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60" name="bg object 13260"/>
          <p:cNvSpPr/>
          <p:nvPr/>
        </p:nvSpPr>
        <p:spPr>
          <a:xfrm>
            <a:off x="10947764" y="12898301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70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61" name="bg object 13261"/>
          <p:cNvSpPr/>
          <p:nvPr/>
        </p:nvSpPr>
        <p:spPr>
          <a:xfrm>
            <a:off x="10946290" y="12925348"/>
            <a:ext cx="1905" cy="3810"/>
          </a:xfrm>
          <a:custGeom>
            <a:avLst/>
            <a:gdLst/>
            <a:ahLst/>
            <a:cxnLst/>
            <a:rect l="l" t="t" r="r" b="b"/>
            <a:pathLst>
              <a:path w="1904" h="3809">
                <a:moveTo>
                  <a:pt x="1473" y="0"/>
                </a:moveTo>
                <a:lnTo>
                  <a:pt x="0" y="36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62" name="bg object 13262"/>
          <p:cNvSpPr/>
          <p:nvPr/>
        </p:nvSpPr>
        <p:spPr>
          <a:xfrm>
            <a:off x="10942710" y="12928968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3581" y="0"/>
                </a:moveTo>
                <a:lnTo>
                  <a:pt x="0" y="14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63" name="bg object 13263"/>
          <p:cNvSpPr/>
          <p:nvPr/>
        </p:nvSpPr>
        <p:spPr>
          <a:xfrm>
            <a:off x="10829413" y="12930458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11329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64" name="bg object 13264"/>
          <p:cNvSpPr/>
          <p:nvPr/>
        </p:nvSpPr>
        <p:spPr>
          <a:xfrm>
            <a:off x="10825181" y="12928731"/>
            <a:ext cx="4445" cy="1905"/>
          </a:xfrm>
          <a:custGeom>
            <a:avLst/>
            <a:gdLst/>
            <a:ahLst/>
            <a:cxnLst/>
            <a:rect l="l" t="t" r="r" b="b"/>
            <a:pathLst>
              <a:path w="4445" h="1904">
                <a:moveTo>
                  <a:pt x="4228" y="17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65" name="bg object 13265"/>
          <p:cNvSpPr/>
          <p:nvPr/>
        </p:nvSpPr>
        <p:spPr>
          <a:xfrm>
            <a:off x="10823457" y="12924516"/>
            <a:ext cx="1905" cy="4445"/>
          </a:xfrm>
          <a:custGeom>
            <a:avLst/>
            <a:gdLst/>
            <a:ahLst/>
            <a:cxnLst/>
            <a:rect l="l" t="t" r="r" b="b"/>
            <a:pathLst>
              <a:path w="1904" h="4445">
                <a:moveTo>
                  <a:pt x="1727" y="421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66" name="bg object 13266"/>
          <p:cNvSpPr/>
          <p:nvPr/>
        </p:nvSpPr>
        <p:spPr>
          <a:xfrm>
            <a:off x="10823459" y="12902940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5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67" name="bg object 13267"/>
          <p:cNvSpPr/>
          <p:nvPr/>
        </p:nvSpPr>
        <p:spPr>
          <a:xfrm>
            <a:off x="10801284" y="12902936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2217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68" name="bg object 13268"/>
          <p:cNvSpPr/>
          <p:nvPr/>
        </p:nvSpPr>
        <p:spPr>
          <a:xfrm>
            <a:off x="10801282" y="12888637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1429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69" name="bg object 13269"/>
          <p:cNvSpPr/>
          <p:nvPr/>
        </p:nvSpPr>
        <p:spPr>
          <a:xfrm>
            <a:off x="10772325" y="12888635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95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70" name="bg object 13270"/>
          <p:cNvSpPr/>
          <p:nvPr/>
        </p:nvSpPr>
        <p:spPr>
          <a:xfrm>
            <a:off x="10772326" y="12816400"/>
            <a:ext cx="0" cy="72390"/>
          </a:xfrm>
          <a:custGeom>
            <a:avLst/>
            <a:gdLst/>
            <a:ahLst/>
            <a:cxnLst/>
            <a:rect l="l" t="t" r="r" b="b"/>
            <a:pathLst>
              <a:path h="72390">
                <a:moveTo>
                  <a:pt x="0" y="7223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71" name="bg object 13271"/>
          <p:cNvSpPr/>
          <p:nvPr/>
        </p:nvSpPr>
        <p:spPr>
          <a:xfrm>
            <a:off x="10772325" y="12816397"/>
            <a:ext cx="215265" cy="0"/>
          </a:xfrm>
          <a:custGeom>
            <a:avLst/>
            <a:gdLst/>
            <a:ahLst/>
            <a:cxnLst/>
            <a:rect l="l" t="t" r="r" b="b"/>
            <a:pathLst>
              <a:path w="215265">
                <a:moveTo>
                  <a:pt x="0" y="0"/>
                </a:moveTo>
                <a:lnTo>
                  <a:pt x="2148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72" name="bg object 13272"/>
          <p:cNvSpPr/>
          <p:nvPr/>
        </p:nvSpPr>
        <p:spPr>
          <a:xfrm>
            <a:off x="10987136" y="12816397"/>
            <a:ext cx="0" cy="47625"/>
          </a:xfrm>
          <a:custGeom>
            <a:avLst/>
            <a:gdLst/>
            <a:ahLst/>
            <a:cxnLst/>
            <a:rect l="l" t="t" r="r" b="b"/>
            <a:pathLst>
              <a:path h="47625">
                <a:moveTo>
                  <a:pt x="0" y="0"/>
                </a:moveTo>
                <a:lnTo>
                  <a:pt x="0" y="4715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73" name="bg object 13273"/>
          <p:cNvSpPr/>
          <p:nvPr/>
        </p:nvSpPr>
        <p:spPr>
          <a:xfrm>
            <a:off x="10979834" y="12863551"/>
            <a:ext cx="7620" cy="0"/>
          </a:xfrm>
          <a:custGeom>
            <a:avLst/>
            <a:gdLst/>
            <a:ahLst/>
            <a:cxnLst/>
            <a:rect l="l" t="t" r="r" b="b"/>
            <a:pathLst>
              <a:path w="7620">
                <a:moveTo>
                  <a:pt x="730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74" name="bg object 13274"/>
          <p:cNvSpPr/>
          <p:nvPr/>
        </p:nvSpPr>
        <p:spPr>
          <a:xfrm>
            <a:off x="10979833" y="12863551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0"/>
                </a:moveTo>
                <a:lnTo>
                  <a:pt x="0" y="136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75" name="bg object 13275"/>
          <p:cNvSpPr/>
          <p:nvPr/>
        </p:nvSpPr>
        <p:spPr>
          <a:xfrm>
            <a:off x="10971857" y="12877159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4">
                <a:moveTo>
                  <a:pt x="7975" y="0"/>
                </a:moveTo>
                <a:lnTo>
                  <a:pt x="0" y="16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76" name="bg object 13276"/>
          <p:cNvSpPr/>
          <p:nvPr/>
        </p:nvSpPr>
        <p:spPr>
          <a:xfrm>
            <a:off x="10965110" y="12878834"/>
            <a:ext cx="6985" cy="5080"/>
          </a:xfrm>
          <a:custGeom>
            <a:avLst/>
            <a:gdLst/>
            <a:ahLst/>
            <a:cxnLst/>
            <a:rect l="l" t="t" r="r" b="b"/>
            <a:pathLst>
              <a:path w="6984" h="5079">
                <a:moveTo>
                  <a:pt x="6743" y="0"/>
                </a:moveTo>
                <a:lnTo>
                  <a:pt x="0" y="459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77" name="bg object 13277"/>
          <p:cNvSpPr/>
          <p:nvPr/>
        </p:nvSpPr>
        <p:spPr>
          <a:xfrm>
            <a:off x="10960664" y="12883437"/>
            <a:ext cx="4445" cy="6985"/>
          </a:xfrm>
          <a:custGeom>
            <a:avLst/>
            <a:gdLst/>
            <a:ahLst/>
            <a:cxnLst/>
            <a:rect l="l" t="t" r="r" b="b"/>
            <a:pathLst>
              <a:path w="4445" h="6984">
                <a:moveTo>
                  <a:pt x="4444" y="0"/>
                </a:moveTo>
                <a:lnTo>
                  <a:pt x="0" y="68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78" name="bg object 13278"/>
          <p:cNvSpPr/>
          <p:nvPr/>
        </p:nvSpPr>
        <p:spPr>
          <a:xfrm>
            <a:off x="10959177" y="12890275"/>
            <a:ext cx="1905" cy="8255"/>
          </a:xfrm>
          <a:custGeom>
            <a:avLst/>
            <a:gdLst/>
            <a:ahLst/>
            <a:cxnLst/>
            <a:rect l="l" t="t" r="r" b="b"/>
            <a:pathLst>
              <a:path w="1904" h="8254">
                <a:moveTo>
                  <a:pt x="1485" y="0"/>
                </a:moveTo>
                <a:lnTo>
                  <a:pt x="0" y="80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79" name="bg object 13279"/>
          <p:cNvSpPr/>
          <p:nvPr/>
        </p:nvSpPr>
        <p:spPr>
          <a:xfrm>
            <a:off x="10947745" y="12898297"/>
            <a:ext cx="11430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114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80" name="bg object 13280"/>
          <p:cNvSpPr/>
          <p:nvPr/>
        </p:nvSpPr>
        <p:spPr>
          <a:xfrm>
            <a:off x="10947748" y="12898297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70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81" name="bg object 13281"/>
          <p:cNvSpPr/>
          <p:nvPr/>
        </p:nvSpPr>
        <p:spPr>
          <a:xfrm>
            <a:off x="10946275" y="12925344"/>
            <a:ext cx="1905" cy="3810"/>
          </a:xfrm>
          <a:custGeom>
            <a:avLst/>
            <a:gdLst/>
            <a:ahLst/>
            <a:cxnLst/>
            <a:rect l="l" t="t" r="r" b="b"/>
            <a:pathLst>
              <a:path w="1904" h="3809">
                <a:moveTo>
                  <a:pt x="1473" y="0"/>
                </a:moveTo>
                <a:lnTo>
                  <a:pt x="0" y="361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82" name="bg object 13282"/>
          <p:cNvSpPr/>
          <p:nvPr/>
        </p:nvSpPr>
        <p:spPr>
          <a:xfrm>
            <a:off x="10942694" y="12928964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3581" y="0"/>
                </a:moveTo>
                <a:lnTo>
                  <a:pt x="0" y="14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83" name="bg object 13283"/>
          <p:cNvSpPr/>
          <p:nvPr/>
        </p:nvSpPr>
        <p:spPr>
          <a:xfrm>
            <a:off x="10829398" y="12930454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11329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84" name="bg object 13284"/>
          <p:cNvSpPr/>
          <p:nvPr/>
        </p:nvSpPr>
        <p:spPr>
          <a:xfrm>
            <a:off x="10825166" y="12928727"/>
            <a:ext cx="4445" cy="1905"/>
          </a:xfrm>
          <a:custGeom>
            <a:avLst/>
            <a:gdLst/>
            <a:ahLst/>
            <a:cxnLst/>
            <a:rect l="l" t="t" r="r" b="b"/>
            <a:pathLst>
              <a:path w="4445" h="1904">
                <a:moveTo>
                  <a:pt x="4228" y="17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85" name="bg object 13285"/>
          <p:cNvSpPr/>
          <p:nvPr/>
        </p:nvSpPr>
        <p:spPr>
          <a:xfrm>
            <a:off x="10823441" y="12924512"/>
            <a:ext cx="1905" cy="4445"/>
          </a:xfrm>
          <a:custGeom>
            <a:avLst/>
            <a:gdLst/>
            <a:ahLst/>
            <a:cxnLst/>
            <a:rect l="l" t="t" r="r" b="b"/>
            <a:pathLst>
              <a:path w="1904" h="4445">
                <a:moveTo>
                  <a:pt x="1727" y="421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86" name="bg object 13286"/>
          <p:cNvSpPr/>
          <p:nvPr/>
        </p:nvSpPr>
        <p:spPr>
          <a:xfrm>
            <a:off x="10823443" y="12902936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5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87" name="bg object 13287"/>
          <p:cNvSpPr/>
          <p:nvPr/>
        </p:nvSpPr>
        <p:spPr>
          <a:xfrm>
            <a:off x="10934593" y="12586326"/>
            <a:ext cx="34290" cy="17145"/>
          </a:xfrm>
          <a:custGeom>
            <a:avLst/>
            <a:gdLst/>
            <a:ahLst/>
            <a:cxnLst/>
            <a:rect l="l" t="t" r="r" b="b"/>
            <a:pathLst>
              <a:path w="34290" h="17145">
                <a:moveTo>
                  <a:pt x="0" y="16928"/>
                </a:moveTo>
                <a:lnTo>
                  <a:pt x="3371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88" name="bg object 13288"/>
          <p:cNvSpPr/>
          <p:nvPr/>
        </p:nvSpPr>
        <p:spPr>
          <a:xfrm>
            <a:off x="10968312" y="12586330"/>
            <a:ext cx="0" cy="34290"/>
          </a:xfrm>
          <a:custGeom>
            <a:avLst/>
            <a:gdLst/>
            <a:ahLst/>
            <a:cxnLst/>
            <a:rect l="l" t="t" r="r" b="b"/>
            <a:pathLst>
              <a:path h="34290">
                <a:moveTo>
                  <a:pt x="0" y="0"/>
                </a:moveTo>
                <a:lnTo>
                  <a:pt x="0" y="3387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89" name="bg object 13289"/>
          <p:cNvSpPr/>
          <p:nvPr/>
        </p:nvSpPr>
        <p:spPr>
          <a:xfrm>
            <a:off x="10934595" y="12603256"/>
            <a:ext cx="34290" cy="17145"/>
          </a:xfrm>
          <a:custGeom>
            <a:avLst/>
            <a:gdLst/>
            <a:ahLst/>
            <a:cxnLst/>
            <a:rect l="l" t="t" r="r" b="b"/>
            <a:pathLst>
              <a:path w="34290" h="17145">
                <a:moveTo>
                  <a:pt x="33717" y="1694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90" name="bg object 13290"/>
          <p:cNvSpPr/>
          <p:nvPr/>
        </p:nvSpPr>
        <p:spPr>
          <a:xfrm>
            <a:off x="11433813" y="12905085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91" name="bg object 13291"/>
          <p:cNvSpPr/>
          <p:nvPr/>
        </p:nvSpPr>
        <p:spPr>
          <a:xfrm>
            <a:off x="11433729" y="12900650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88" y="44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92" name="bg object 13292"/>
          <p:cNvSpPr/>
          <p:nvPr/>
        </p:nvSpPr>
        <p:spPr>
          <a:xfrm>
            <a:off x="11428921" y="12900648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13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93" name="bg object 13293"/>
          <p:cNvSpPr/>
          <p:nvPr/>
        </p:nvSpPr>
        <p:spPr>
          <a:xfrm>
            <a:off x="11428624" y="12816409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92" y="842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94" name="bg object 13294"/>
          <p:cNvSpPr/>
          <p:nvPr/>
        </p:nvSpPr>
        <p:spPr>
          <a:xfrm>
            <a:off x="11428627" y="12816397"/>
            <a:ext cx="45720" cy="635"/>
          </a:xfrm>
          <a:custGeom>
            <a:avLst/>
            <a:gdLst/>
            <a:ahLst/>
            <a:cxnLst/>
            <a:rect l="l" t="t" r="r" b="b"/>
            <a:pathLst>
              <a:path w="45720" h="634">
                <a:moveTo>
                  <a:pt x="0" y="12"/>
                </a:moveTo>
                <a:lnTo>
                  <a:pt x="453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95" name="bg object 13295"/>
          <p:cNvSpPr/>
          <p:nvPr/>
        </p:nvSpPr>
        <p:spPr>
          <a:xfrm>
            <a:off x="11473975" y="12816392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92" y="842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96" name="bg object 13296"/>
          <p:cNvSpPr/>
          <p:nvPr/>
        </p:nvSpPr>
        <p:spPr>
          <a:xfrm>
            <a:off x="11469119" y="12900651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97" name="bg object 13297"/>
          <p:cNvSpPr/>
          <p:nvPr/>
        </p:nvSpPr>
        <p:spPr>
          <a:xfrm>
            <a:off x="11468602" y="12900646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20" y="0"/>
                </a:moveTo>
                <a:lnTo>
                  <a:pt x="0" y="50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98" name="bg object 13298"/>
          <p:cNvSpPr/>
          <p:nvPr/>
        </p:nvSpPr>
        <p:spPr>
          <a:xfrm>
            <a:off x="11464153" y="12905673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444" y="0"/>
                </a:moveTo>
                <a:lnTo>
                  <a:pt x="0" y="23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99" name="bg object 13299"/>
          <p:cNvSpPr/>
          <p:nvPr/>
        </p:nvSpPr>
        <p:spPr>
          <a:xfrm>
            <a:off x="11437102" y="12908043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70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00" name="bg object 13300"/>
          <p:cNvSpPr/>
          <p:nvPr/>
        </p:nvSpPr>
        <p:spPr>
          <a:xfrm>
            <a:off x="11198288" y="12905066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01" name="bg object 13301"/>
          <p:cNvSpPr/>
          <p:nvPr/>
        </p:nvSpPr>
        <p:spPr>
          <a:xfrm>
            <a:off x="11198230" y="12900606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63" y="44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02" name="bg object 13302"/>
          <p:cNvSpPr/>
          <p:nvPr/>
        </p:nvSpPr>
        <p:spPr>
          <a:xfrm>
            <a:off x="11193386" y="12900612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38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03" name="bg object 13303"/>
          <p:cNvSpPr/>
          <p:nvPr/>
        </p:nvSpPr>
        <p:spPr>
          <a:xfrm>
            <a:off x="11193098" y="12816388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92" y="8427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04" name="bg object 13304"/>
          <p:cNvSpPr/>
          <p:nvPr/>
        </p:nvSpPr>
        <p:spPr>
          <a:xfrm>
            <a:off x="11193101" y="12816352"/>
            <a:ext cx="45720" cy="635"/>
          </a:xfrm>
          <a:custGeom>
            <a:avLst/>
            <a:gdLst/>
            <a:ahLst/>
            <a:cxnLst/>
            <a:rect l="l" t="t" r="r" b="b"/>
            <a:pathLst>
              <a:path w="45720" h="634">
                <a:moveTo>
                  <a:pt x="0" y="38"/>
                </a:moveTo>
                <a:lnTo>
                  <a:pt x="453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05" name="bg object 13305"/>
          <p:cNvSpPr/>
          <p:nvPr/>
        </p:nvSpPr>
        <p:spPr>
          <a:xfrm>
            <a:off x="11238466" y="12816357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92" y="842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06" name="bg object 13306"/>
          <p:cNvSpPr/>
          <p:nvPr/>
        </p:nvSpPr>
        <p:spPr>
          <a:xfrm>
            <a:off x="11233610" y="12900632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07" name="bg object 13307"/>
          <p:cNvSpPr/>
          <p:nvPr/>
        </p:nvSpPr>
        <p:spPr>
          <a:xfrm>
            <a:off x="11233069" y="12900627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46" y="0"/>
                </a:moveTo>
                <a:lnTo>
                  <a:pt x="0" y="50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08" name="bg object 13308"/>
          <p:cNvSpPr/>
          <p:nvPr/>
        </p:nvSpPr>
        <p:spPr>
          <a:xfrm>
            <a:off x="11228628" y="12905637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444" y="0"/>
                </a:moveTo>
                <a:lnTo>
                  <a:pt x="0" y="23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09" name="bg object 13309"/>
          <p:cNvSpPr/>
          <p:nvPr/>
        </p:nvSpPr>
        <p:spPr>
          <a:xfrm>
            <a:off x="11201589" y="12908023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70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10" name="bg object 13310"/>
          <p:cNvSpPr/>
          <p:nvPr/>
        </p:nvSpPr>
        <p:spPr>
          <a:xfrm>
            <a:off x="11463348" y="1279692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11" name="bg object 13311"/>
          <p:cNvSpPr/>
          <p:nvPr/>
        </p:nvSpPr>
        <p:spPr>
          <a:xfrm>
            <a:off x="11482347" y="1279692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12" name="bg object 13312"/>
          <p:cNvSpPr/>
          <p:nvPr/>
        </p:nvSpPr>
        <p:spPr>
          <a:xfrm>
            <a:off x="11463347" y="1281376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13" name="bg object 13313"/>
          <p:cNvSpPr/>
          <p:nvPr/>
        </p:nvSpPr>
        <p:spPr>
          <a:xfrm>
            <a:off x="11463347" y="1279692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14" name="bg object 13314"/>
          <p:cNvSpPr/>
          <p:nvPr/>
        </p:nvSpPr>
        <p:spPr>
          <a:xfrm>
            <a:off x="11454961" y="1279954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15" name="bg object 13315"/>
          <p:cNvSpPr/>
          <p:nvPr/>
        </p:nvSpPr>
        <p:spPr>
          <a:xfrm>
            <a:off x="11473960" y="1279954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16" name="bg object 13316"/>
          <p:cNvSpPr/>
          <p:nvPr/>
        </p:nvSpPr>
        <p:spPr>
          <a:xfrm>
            <a:off x="11454961" y="1281638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17" name="bg object 13317"/>
          <p:cNvSpPr/>
          <p:nvPr/>
        </p:nvSpPr>
        <p:spPr>
          <a:xfrm>
            <a:off x="11454960" y="1279954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18" name="bg object 13318"/>
          <p:cNvSpPr/>
          <p:nvPr/>
        </p:nvSpPr>
        <p:spPr>
          <a:xfrm>
            <a:off x="11227825" y="1279689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19" name="bg object 13319"/>
          <p:cNvSpPr/>
          <p:nvPr/>
        </p:nvSpPr>
        <p:spPr>
          <a:xfrm>
            <a:off x="11246839" y="1279689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20" name="bg object 13320"/>
          <p:cNvSpPr/>
          <p:nvPr/>
        </p:nvSpPr>
        <p:spPr>
          <a:xfrm>
            <a:off x="11227828" y="1281373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21" name="bg object 13321"/>
          <p:cNvSpPr/>
          <p:nvPr/>
        </p:nvSpPr>
        <p:spPr>
          <a:xfrm>
            <a:off x="11227824" y="1279689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22" name="bg object 13322"/>
          <p:cNvSpPr/>
          <p:nvPr/>
        </p:nvSpPr>
        <p:spPr>
          <a:xfrm>
            <a:off x="11219438" y="1279951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23" name="bg object 13323"/>
          <p:cNvSpPr/>
          <p:nvPr/>
        </p:nvSpPr>
        <p:spPr>
          <a:xfrm>
            <a:off x="11238452" y="1279951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24" name="bg object 13324"/>
          <p:cNvSpPr/>
          <p:nvPr/>
        </p:nvSpPr>
        <p:spPr>
          <a:xfrm>
            <a:off x="11219441" y="1281635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25" name="bg object 13325"/>
          <p:cNvSpPr/>
          <p:nvPr/>
        </p:nvSpPr>
        <p:spPr>
          <a:xfrm>
            <a:off x="11219436" y="1279951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26" name="bg object 13326"/>
          <p:cNvSpPr/>
          <p:nvPr/>
        </p:nvSpPr>
        <p:spPr>
          <a:xfrm>
            <a:off x="11428602" y="1279958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27" name="bg object 13327"/>
          <p:cNvSpPr/>
          <p:nvPr/>
        </p:nvSpPr>
        <p:spPr>
          <a:xfrm>
            <a:off x="11428602" y="12799580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28" name="bg object 13328"/>
          <p:cNvSpPr/>
          <p:nvPr/>
        </p:nvSpPr>
        <p:spPr>
          <a:xfrm>
            <a:off x="11428600" y="1281640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29" name="bg object 13329"/>
          <p:cNvSpPr/>
          <p:nvPr/>
        </p:nvSpPr>
        <p:spPr>
          <a:xfrm>
            <a:off x="11447597" y="1279957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30" name="bg object 13330"/>
          <p:cNvSpPr/>
          <p:nvPr/>
        </p:nvSpPr>
        <p:spPr>
          <a:xfrm>
            <a:off x="11420215" y="1279695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31" name="bg object 13331"/>
          <p:cNvSpPr/>
          <p:nvPr/>
        </p:nvSpPr>
        <p:spPr>
          <a:xfrm>
            <a:off x="11420215" y="1279695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32" name="bg object 13332"/>
          <p:cNvSpPr/>
          <p:nvPr/>
        </p:nvSpPr>
        <p:spPr>
          <a:xfrm>
            <a:off x="11420215" y="1281377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33" name="bg object 13333"/>
          <p:cNvSpPr/>
          <p:nvPr/>
        </p:nvSpPr>
        <p:spPr>
          <a:xfrm>
            <a:off x="11439212" y="1279695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34" name="bg object 13334"/>
          <p:cNvSpPr/>
          <p:nvPr/>
        </p:nvSpPr>
        <p:spPr>
          <a:xfrm>
            <a:off x="11193082" y="1279954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35" name="bg object 13335"/>
          <p:cNvSpPr/>
          <p:nvPr/>
        </p:nvSpPr>
        <p:spPr>
          <a:xfrm>
            <a:off x="11193077" y="1279954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36" name="bg object 13336"/>
          <p:cNvSpPr/>
          <p:nvPr/>
        </p:nvSpPr>
        <p:spPr>
          <a:xfrm>
            <a:off x="11193076" y="1281638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37" name="bg object 13337"/>
          <p:cNvSpPr/>
          <p:nvPr/>
        </p:nvSpPr>
        <p:spPr>
          <a:xfrm>
            <a:off x="11212091" y="1279954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38" name="bg object 13338"/>
          <p:cNvSpPr/>
          <p:nvPr/>
        </p:nvSpPr>
        <p:spPr>
          <a:xfrm>
            <a:off x="11184695" y="1279692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39" name="bg object 13339"/>
          <p:cNvSpPr/>
          <p:nvPr/>
        </p:nvSpPr>
        <p:spPr>
          <a:xfrm>
            <a:off x="11184690" y="1279692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40" name="bg object 13340"/>
          <p:cNvSpPr/>
          <p:nvPr/>
        </p:nvSpPr>
        <p:spPr>
          <a:xfrm>
            <a:off x="11184689" y="1281376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41" name="bg object 13341"/>
          <p:cNvSpPr/>
          <p:nvPr/>
        </p:nvSpPr>
        <p:spPr>
          <a:xfrm>
            <a:off x="11203704" y="1279692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42" name="bg object 13342"/>
          <p:cNvSpPr/>
          <p:nvPr/>
        </p:nvSpPr>
        <p:spPr>
          <a:xfrm>
            <a:off x="11433772" y="12905075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43" name="bg object 13343"/>
          <p:cNvSpPr/>
          <p:nvPr/>
        </p:nvSpPr>
        <p:spPr>
          <a:xfrm>
            <a:off x="11433689" y="12900640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88" y="44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44" name="bg object 13344"/>
          <p:cNvSpPr/>
          <p:nvPr/>
        </p:nvSpPr>
        <p:spPr>
          <a:xfrm>
            <a:off x="11428880" y="12900638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13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45" name="bg object 13345"/>
          <p:cNvSpPr/>
          <p:nvPr/>
        </p:nvSpPr>
        <p:spPr>
          <a:xfrm>
            <a:off x="11428582" y="12816400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92" y="842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46" name="bg object 13346"/>
          <p:cNvSpPr/>
          <p:nvPr/>
        </p:nvSpPr>
        <p:spPr>
          <a:xfrm>
            <a:off x="11428586" y="12816387"/>
            <a:ext cx="45720" cy="635"/>
          </a:xfrm>
          <a:custGeom>
            <a:avLst/>
            <a:gdLst/>
            <a:ahLst/>
            <a:cxnLst/>
            <a:rect l="l" t="t" r="r" b="b"/>
            <a:pathLst>
              <a:path w="45720" h="634">
                <a:moveTo>
                  <a:pt x="0" y="12"/>
                </a:moveTo>
                <a:lnTo>
                  <a:pt x="453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47" name="bg object 13347"/>
          <p:cNvSpPr/>
          <p:nvPr/>
        </p:nvSpPr>
        <p:spPr>
          <a:xfrm>
            <a:off x="11473936" y="12816383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92" y="842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48" name="bg object 13348"/>
          <p:cNvSpPr/>
          <p:nvPr/>
        </p:nvSpPr>
        <p:spPr>
          <a:xfrm>
            <a:off x="11469078" y="12900642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49" name="bg object 13349"/>
          <p:cNvSpPr/>
          <p:nvPr/>
        </p:nvSpPr>
        <p:spPr>
          <a:xfrm>
            <a:off x="11468561" y="12900637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20" y="0"/>
                </a:moveTo>
                <a:lnTo>
                  <a:pt x="0" y="50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50" name="bg object 13350"/>
          <p:cNvSpPr/>
          <p:nvPr/>
        </p:nvSpPr>
        <p:spPr>
          <a:xfrm>
            <a:off x="11464114" y="12905663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444" y="0"/>
                </a:moveTo>
                <a:lnTo>
                  <a:pt x="0" y="237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51" name="bg object 13351"/>
          <p:cNvSpPr/>
          <p:nvPr/>
        </p:nvSpPr>
        <p:spPr>
          <a:xfrm>
            <a:off x="11437062" y="12908033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70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52" name="bg object 13352"/>
          <p:cNvSpPr/>
          <p:nvPr/>
        </p:nvSpPr>
        <p:spPr>
          <a:xfrm>
            <a:off x="11198248" y="12905056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53" name="bg object 13353"/>
          <p:cNvSpPr/>
          <p:nvPr/>
        </p:nvSpPr>
        <p:spPr>
          <a:xfrm>
            <a:off x="11198189" y="12900595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63" y="44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54" name="bg object 13354"/>
          <p:cNvSpPr/>
          <p:nvPr/>
        </p:nvSpPr>
        <p:spPr>
          <a:xfrm>
            <a:off x="11193346" y="12900602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38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55" name="bg object 13355"/>
          <p:cNvSpPr/>
          <p:nvPr/>
        </p:nvSpPr>
        <p:spPr>
          <a:xfrm>
            <a:off x="11193057" y="12816378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92" y="8427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56" name="bg object 13356"/>
          <p:cNvSpPr/>
          <p:nvPr/>
        </p:nvSpPr>
        <p:spPr>
          <a:xfrm>
            <a:off x="11193061" y="12816342"/>
            <a:ext cx="45720" cy="635"/>
          </a:xfrm>
          <a:custGeom>
            <a:avLst/>
            <a:gdLst/>
            <a:ahLst/>
            <a:cxnLst/>
            <a:rect l="l" t="t" r="r" b="b"/>
            <a:pathLst>
              <a:path w="45720" h="634">
                <a:moveTo>
                  <a:pt x="0" y="38"/>
                </a:moveTo>
                <a:lnTo>
                  <a:pt x="453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57" name="bg object 13357"/>
          <p:cNvSpPr/>
          <p:nvPr/>
        </p:nvSpPr>
        <p:spPr>
          <a:xfrm>
            <a:off x="11238427" y="12816347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92" y="842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58" name="bg object 13358"/>
          <p:cNvSpPr/>
          <p:nvPr/>
        </p:nvSpPr>
        <p:spPr>
          <a:xfrm>
            <a:off x="11233569" y="12900622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59" name="bg object 13359"/>
          <p:cNvSpPr/>
          <p:nvPr/>
        </p:nvSpPr>
        <p:spPr>
          <a:xfrm>
            <a:off x="11233028" y="12900617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46" y="0"/>
                </a:moveTo>
                <a:lnTo>
                  <a:pt x="0" y="50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60" name="bg object 13360"/>
          <p:cNvSpPr/>
          <p:nvPr/>
        </p:nvSpPr>
        <p:spPr>
          <a:xfrm>
            <a:off x="11228587" y="12905627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444" y="0"/>
                </a:moveTo>
                <a:lnTo>
                  <a:pt x="0" y="23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61" name="bg object 13361"/>
          <p:cNvSpPr/>
          <p:nvPr/>
        </p:nvSpPr>
        <p:spPr>
          <a:xfrm>
            <a:off x="11201548" y="12908013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70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62" name="bg object 13362"/>
          <p:cNvSpPr/>
          <p:nvPr/>
        </p:nvSpPr>
        <p:spPr>
          <a:xfrm>
            <a:off x="10957808" y="12063595"/>
            <a:ext cx="34290" cy="17145"/>
          </a:xfrm>
          <a:custGeom>
            <a:avLst/>
            <a:gdLst/>
            <a:ahLst/>
            <a:cxnLst/>
            <a:rect l="l" t="t" r="r" b="b"/>
            <a:pathLst>
              <a:path w="34290" h="17145">
                <a:moveTo>
                  <a:pt x="33704" y="0"/>
                </a:moveTo>
                <a:lnTo>
                  <a:pt x="0" y="16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63" name="bg object 13363"/>
          <p:cNvSpPr/>
          <p:nvPr/>
        </p:nvSpPr>
        <p:spPr>
          <a:xfrm>
            <a:off x="10957808" y="12046650"/>
            <a:ext cx="0" cy="34290"/>
          </a:xfrm>
          <a:custGeom>
            <a:avLst/>
            <a:gdLst/>
            <a:ahLst/>
            <a:cxnLst/>
            <a:rect l="l" t="t" r="r" b="b"/>
            <a:pathLst>
              <a:path h="34290">
                <a:moveTo>
                  <a:pt x="0" y="3387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64" name="bg object 13364"/>
          <p:cNvSpPr/>
          <p:nvPr/>
        </p:nvSpPr>
        <p:spPr>
          <a:xfrm>
            <a:off x="10957808" y="12046653"/>
            <a:ext cx="34290" cy="17145"/>
          </a:xfrm>
          <a:custGeom>
            <a:avLst/>
            <a:gdLst/>
            <a:ahLst/>
            <a:cxnLst/>
            <a:rect l="l" t="t" r="r" b="b"/>
            <a:pathLst>
              <a:path w="34290" h="17145">
                <a:moveTo>
                  <a:pt x="0" y="0"/>
                </a:moveTo>
                <a:lnTo>
                  <a:pt x="33704" y="1694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65" name="bg object 13365"/>
          <p:cNvSpPr/>
          <p:nvPr/>
        </p:nvSpPr>
        <p:spPr>
          <a:xfrm>
            <a:off x="11005386" y="11807621"/>
            <a:ext cx="0" cy="67945"/>
          </a:xfrm>
          <a:custGeom>
            <a:avLst/>
            <a:gdLst/>
            <a:ahLst/>
            <a:cxnLst/>
            <a:rect l="l" t="t" r="r" b="b"/>
            <a:pathLst>
              <a:path h="67945">
                <a:moveTo>
                  <a:pt x="0" y="673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66" name="bg object 13366"/>
          <p:cNvSpPr/>
          <p:nvPr/>
        </p:nvSpPr>
        <p:spPr>
          <a:xfrm>
            <a:off x="11005386" y="1180761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27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67" name="bg object 13367"/>
          <p:cNvSpPr/>
          <p:nvPr/>
        </p:nvSpPr>
        <p:spPr>
          <a:xfrm>
            <a:off x="11072657" y="11807617"/>
            <a:ext cx="0" cy="67945"/>
          </a:xfrm>
          <a:custGeom>
            <a:avLst/>
            <a:gdLst/>
            <a:ahLst/>
            <a:cxnLst/>
            <a:rect l="l" t="t" r="r" b="b"/>
            <a:pathLst>
              <a:path h="67945">
                <a:moveTo>
                  <a:pt x="0" y="0"/>
                </a:moveTo>
                <a:lnTo>
                  <a:pt x="0" y="673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68" name="bg object 13368"/>
          <p:cNvSpPr/>
          <p:nvPr/>
        </p:nvSpPr>
        <p:spPr>
          <a:xfrm>
            <a:off x="11005386" y="11874979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27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69" name="bg object 13369"/>
          <p:cNvSpPr/>
          <p:nvPr/>
        </p:nvSpPr>
        <p:spPr>
          <a:xfrm>
            <a:off x="12217480" y="12903478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70" name="bg object 13370"/>
          <p:cNvSpPr/>
          <p:nvPr/>
        </p:nvSpPr>
        <p:spPr>
          <a:xfrm>
            <a:off x="12217397" y="12899042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88" y="44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71" name="bg object 13371"/>
          <p:cNvSpPr/>
          <p:nvPr/>
        </p:nvSpPr>
        <p:spPr>
          <a:xfrm>
            <a:off x="12212587" y="12899041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13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72" name="bg object 13372"/>
          <p:cNvSpPr/>
          <p:nvPr/>
        </p:nvSpPr>
        <p:spPr>
          <a:xfrm>
            <a:off x="12212291" y="12814804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92" y="842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73" name="bg object 13373"/>
          <p:cNvSpPr/>
          <p:nvPr/>
        </p:nvSpPr>
        <p:spPr>
          <a:xfrm>
            <a:off x="12212294" y="12814766"/>
            <a:ext cx="45720" cy="635"/>
          </a:xfrm>
          <a:custGeom>
            <a:avLst/>
            <a:gdLst/>
            <a:ahLst/>
            <a:cxnLst/>
            <a:rect l="l" t="t" r="r" b="b"/>
            <a:pathLst>
              <a:path w="45720" h="634">
                <a:moveTo>
                  <a:pt x="0" y="38"/>
                </a:moveTo>
                <a:lnTo>
                  <a:pt x="453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74" name="bg object 13374"/>
          <p:cNvSpPr/>
          <p:nvPr/>
        </p:nvSpPr>
        <p:spPr>
          <a:xfrm>
            <a:off x="12257643" y="12814770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92" y="842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75" name="bg object 13375"/>
          <p:cNvSpPr/>
          <p:nvPr/>
        </p:nvSpPr>
        <p:spPr>
          <a:xfrm>
            <a:off x="12252785" y="12899044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76" name="bg object 13376"/>
          <p:cNvSpPr/>
          <p:nvPr/>
        </p:nvSpPr>
        <p:spPr>
          <a:xfrm>
            <a:off x="12252270" y="12899040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20" y="0"/>
                </a:moveTo>
                <a:lnTo>
                  <a:pt x="0" y="50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77" name="bg object 13377"/>
          <p:cNvSpPr/>
          <p:nvPr/>
        </p:nvSpPr>
        <p:spPr>
          <a:xfrm>
            <a:off x="12247808" y="1290405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4457" y="0"/>
                </a:moveTo>
                <a:lnTo>
                  <a:pt x="0" y="23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78" name="bg object 13378"/>
          <p:cNvSpPr/>
          <p:nvPr/>
        </p:nvSpPr>
        <p:spPr>
          <a:xfrm>
            <a:off x="12220777" y="12906436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7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79" name="bg object 13379"/>
          <p:cNvSpPr/>
          <p:nvPr/>
        </p:nvSpPr>
        <p:spPr>
          <a:xfrm>
            <a:off x="12247025" y="1279530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80" name="bg object 13380"/>
          <p:cNvSpPr/>
          <p:nvPr/>
        </p:nvSpPr>
        <p:spPr>
          <a:xfrm>
            <a:off x="12266021" y="1279530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81" name="bg object 13381"/>
          <p:cNvSpPr/>
          <p:nvPr/>
        </p:nvSpPr>
        <p:spPr>
          <a:xfrm>
            <a:off x="12247022" y="1281214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82" name="bg object 13382"/>
          <p:cNvSpPr/>
          <p:nvPr/>
        </p:nvSpPr>
        <p:spPr>
          <a:xfrm>
            <a:off x="12247022" y="1279530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83" name="bg object 13383"/>
          <p:cNvSpPr/>
          <p:nvPr/>
        </p:nvSpPr>
        <p:spPr>
          <a:xfrm>
            <a:off x="12238638" y="1279792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84" name="bg object 13384"/>
          <p:cNvSpPr/>
          <p:nvPr/>
        </p:nvSpPr>
        <p:spPr>
          <a:xfrm>
            <a:off x="12257635" y="1279792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85" name="bg object 13385"/>
          <p:cNvSpPr/>
          <p:nvPr/>
        </p:nvSpPr>
        <p:spPr>
          <a:xfrm>
            <a:off x="12238635" y="1281476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86" name="bg object 13386"/>
          <p:cNvSpPr/>
          <p:nvPr/>
        </p:nvSpPr>
        <p:spPr>
          <a:xfrm>
            <a:off x="12238635" y="1279792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87" name="bg object 13387"/>
          <p:cNvSpPr/>
          <p:nvPr/>
        </p:nvSpPr>
        <p:spPr>
          <a:xfrm>
            <a:off x="11999977" y="1279618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88" name="bg object 13388"/>
          <p:cNvSpPr/>
          <p:nvPr/>
        </p:nvSpPr>
        <p:spPr>
          <a:xfrm>
            <a:off x="11999972" y="1279618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89" name="bg object 13389"/>
          <p:cNvSpPr/>
          <p:nvPr/>
        </p:nvSpPr>
        <p:spPr>
          <a:xfrm>
            <a:off x="11999972" y="1281302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90" name="bg object 13390"/>
          <p:cNvSpPr/>
          <p:nvPr/>
        </p:nvSpPr>
        <p:spPr>
          <a:xfrm>
            <a:off x="12018986" y="1279618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91" name="bg object 13391"/>
          <p:cNvSpPr/>
          <p:nvPr/>
        </p:nvSpPr>
        <p:spPr>
          <a:xfrm>
            <a:off x="11845430" y="1279691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92" name="bg object 13392"/>
          <p:cNvSpPr/>
          <p:nvPr/>
        </p:nvSpPr>
        <p:spPr>
          <a:xfrm>
            <a:off x="11864445" y="1279691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93" name="bg object 13393"/>
          <p:cNvSpPr/>
          <p:nvPr/>
        </p:nvSpPr>
        <p:spPr>
          <a:xfrm>
            <a:off x="11845433" y="1281375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94" name="bg object 13394"/>
          <p:cNvSpPr/>
          <p:nvPr/>
        </p:nvSpPr>
        <p:spPr>
          <a:xfrm>
            <a:off x="11845429" y="1279691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95" name="bg object 13395"/>
          <p:cNvSpPr/>
          <p:nvPr/>
        </p:nvSpPr>
        <p:spPr>
          <a:xfrm>
            <a:off x="11837061" y="1279953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96" name="bg object 13396"/>
          <p:cNvSpPr/>
          <p:nvPr/>
        </p:nvSpPr>
        <p:spPr>
          <a:xfrm>
            <a:off x="11856060" y="1279953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97" name="bg object 13397"/>
          <p:cNvSpPr/>
          <p:nvPr/>
        </p:nvSpPr>
        <p:spPr>
          <a:xfrm>
            <a:off x="11837060" y="1281637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98" name="bg object 13398"/>
          <p:cNvSpPr/>
          <p:nvPr/>
        </p:nvSpPr>
        <p:spPr>
          <a:xfrm>
            <a:off x="11837060" y="1279953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99" name="bg object 13399"/>
          <p:cNvSpPr/>
          <p:nvPr/>
        </p:nvSpPr>
        <p:spPr>
          <a:xfrm>
            <a:off x="12013531" y="12904294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00" name="bg object 13400"/>
          <p:cNvSpPr/>
          <p:nvPr/>
        </p:nvSpPr>
        <p:spPr>
          <a:xfrm>
            <a:off x="12013447" y="12899867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88" y="44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01" name="bg object 13401"/>
          <p:cNvSpPr/>
          <p:nvPr/>
        </p:nvSpPr>
        <p:spPr>
          <a:xfrm>
            <a:off x="12008637" y="12899864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13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02" name="bg object 13402"/>
          <p:cNvSpPr/>
          <p:nvPr/>
        </p:nvSpPr>
        <p:spPr>
          <a:xfrm>
            <a:off x="12008341" y="12815640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92" y="8427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03" name="bg object 13403"/>
          <p:cNvSpPr/>
          <p:nvPr/>
        </p:nvSpPr>
        <p:spPr>
          <a:xfrm>
            <a:off x="12008345" y="12815606"/>
            <a:ext cx="45720" cy="635"/>
          </a:xfrm>
          <a:custGeom>
            <a:avLst/>
            <a:gdLst/>
            <a:ahLst/>
            <a:cxnLst/>
            <a:rect l="l" t="t" r="r" b="b"/>
            <a:pathLst>
              <a:path w="45720" h="634">
                <a:moveTo>
                  <a:pt x="0" y="38"/>
                </a:moveTo>
                <a:lnTo>
                  <a:pt x="453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04" name="bg object 13404"/>
          <p:cNvSpPr/>
          <p:nvPr/>
        </p:nvSpPr>
        <p:spPr>
          <a:xfrm>
            <a:off x="12053693" y="12815609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92" y="842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05" name="bg object 13405"/>
          <p:cNvSpPr/>
          <p:nvPr/>
        </p:nvSpPr>
        <p:spPr>
          <a:xfrm>
            <a:off x="12048835" y="12899860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06" name="bg object 13406"/>
          <p:cNvSpPr/>
          <p:nvPr/>
        </p:nvSpPr>
        <p:spPr>
          <a:xfrm>
            <a:off x="12048319" y="12899864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20" y="0"/>
                </a:moveTo>
                <a:lnTo>
                  <a:pt x="0" y="50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07" name="bg object 13407"/>
          <p:cNvSpPr/>
          <p:nvPr/>
        </p:nvSpPr>
        <p:spPr>
          <a:xfrm>
            <a:off x="12043871" y="12904891"/>
            <a:ext cx="4445" cy="2540"/>
          </a:xfrm>
          <a:custGeom>
            <a:avLst/>
            <a:gdLst/>
            <a:ahLst/>
            <a:cxnLst/>
            <a:rect l="l" t="t" r="r" b="b"/>
            <a:pathLst>
              <a:path w="4445" h="2540">
                <a:moveTo>
                  <a:pt x="4444" y="0"/>
                </a:moveTo>
                <a:lnTo>
                  <a:pt x="0" y="23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08" name="bg object 13408"/>
          <p:cNvSpPr/>
          <p:nvPr/>
        </p:nvSpPr>
        <p:spPr>
          <a:xfrm>
            <a:off x="12016831" y="12907277"/>
            <a:ext cx="27305" cy="0"/>
          </a:xfrm>
          <a:custGeom>
            <a:avLst/>
            <a:gdLst/>
            <a:ahLst/>
            <a:cxnLst/>
            <a:rect l="l" t="t" r="r" b="b"/>
            <a:pathLst>
              <a:path w="27304">
                <a:moveTo>
                  <a:pt x="270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09" name="bg object 13409"/>
          <p:cNvSpPr/>
          <p:nvPr/>
        </p:nvSpPr>
        <p:spPr>
          <a:xfrm>
            <a:off x="12212267" y="1279795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10" name="bg object 13410"/>
          <p:cNvSpPr/>
          <p:nvPr/>
        </p:nvSpPr>
        <p:spPr>
          <a:xfrm>
            <a:off x="12212266" y="1279795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11" name="bg object 13411"/>
          <p:cNvSpPr/>
          <p:nvPr/>
        </p:nvSpPr>
        <p:spPr>
          <a:xfrm>
            <a:off x="12212265" y="1281479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12" name="bg object 13412"/>
          <p:cNvSpPr/>
          <p:nvPr/>
        </p:nvSpPr>
        <p:spPr>
          <a:xfrm>
            <a:off x="12231264" y="1279795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13" name="bg object 13413"/>
          <p:cNvSpPr/>
          <p:nvPr/>
        </p:nvSpPr>
        <p:spPr>
          <a:xfrm>
            <a:off x="12203879" y="1279533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14" name="bg object 13414"/>
          <p:cNvSpPr/>
          <p:nvPr/>
        </p:nvSpPr>
        <p:spPr>
          <a:xfrm>
            <a:off x="12203879" y="1279533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15" name="bg object 13415"/>
          <p:cNvSpPr/>
          <p:nvPr/>
        </p:nvSpPr>
        <p:spPr>
          <a:xfrm>
            <a:off x="12203879" y="1281217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16" name="bg object 13416"/>
          <p:cNvSpPr/>
          <p:nvPr/>
        </p:nvSpPr>
        <p:spPr>
          <a:xfrm>
            <a:off x="12222877" y="1279533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17" name="bg object 13417"/>
          <p:cNvSpPr/>
          <p:nvPr/>
        </p:nvSpPr>
        <p:spPr>
          <a:xfrm>
            <a:off x="12043068" y="1279614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18" name="bg object 13418"/>
          <p:cNvSpPr/>
          <p:nvPr/>
        </p:nvSpPr>
        <p:spPr>
          <a:xfrm>
            <a:off x="12062066" y="1279614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19" name="bg object 13419"/>
          <p:cNvSpPr/>
          <p:nvPr/>
        </p:nvSpPr>
        <p:spPr>
          <a:xfrm>
            <a:off x="12043067" y="12812984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20" name="bg object 13420"/>
          <p:cNvSpPr/>
          <p:nvPr/>
        </p:nvSpPr>
        <p:spPr>
          <a:xfrm>
            <a:off x="12043066" y="1279614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21" name="bg object 13421"/>
          <p:cNvSpPr/>
          <p:nvPr/>
        </p:nvSpPr>
        <p:spPr>
          <a:xfrm>
            <a:off x="12034681" y="1279876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22" name="bg object 13422"/>
          <p:cNvSpPr/>
          <p:nvPr/>
        </p:nvSpPr>
        <p:spPr>
          <a:xfrm>
            <a:off x="12053679" y="1279876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23" name="bg object 13423"/>
          <p:cNvSpPr/>
          <p:nvPr/>
        </p:nvSpPr>
        <p:spPr>
          <a:xfrm>
            <a:off x="12034679" y="1281560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24" name="bg object 13424"/>
          <p:cNvSpPr/>
          <p:nvPr/>
        </p:nvSpPr>
        <p:spPr>
          <a:xfrm>
            <a:off x="12034679" y="1279876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25" name="bg object 13425"/>
          <p:cNvSpPr/>
          <p:nvPr/>
        </p:nvSpPr>
        <p:spPr>
          <a:xfrm>
            <a:off x="12008327" y="1279879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26" name="bg object 13426"/>
          <p:cNvSpPr/>
          <p:nvPr/>
        </p:nvSpPr>
        <p:spPr>
          <a:xfrm>
            <a:off x="12008327" y="1279879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27" name="bg object 13427"/>
          <p:cNvSpPr/>
          <p:nvPr/>
        </p:nvSpPr>
        <p:spPr>
          <a:xfrm>
            <a:off x="12008326" y="1281563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28" name="bg object 13428"/>
          <p:cNvSpPr/>
          <p:nvPr/>
        </p:nvSpPr>
        <p:spPr>
          <a:xfrm>
            <a:off x="12027323" y="12798799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29" name="bg object 13429"/>
          <p:cNvSpPr/>
          <p:nvPr/>
        </p:nvSpPr>
        <p:spPr>
          <a:xfrm>
            <a:off x="11634933" y="1279952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30" name="bg object 13430"/>
          <p:cNvSpPr/>
          <p:nvPr/>
        </p:nvSpPr>
        <p:spPr>
          <a:xfrm>
            <a:off x="11634933" y="1279952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31" name="bg object 13431"/>
          <p:cNvSpPr/>
          <p:nvPr/>
        </p:nvSpPr>
        <p:spPr>
          <a:xfrm>
            <a:off x="11634932" y="1281636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32" name="bg object 13432"/>
          <p:cNvSpPr/>
          <p:nvPr/>
        </p:nvSpPr>
        <p:spPr>
          <a:xfrm>
            <a:off x="11653929" y="1279952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33" name="bg object 13433"/>
          <p:cNvSpPr/>
          <p:nvPr/>
        </p:nvSpPr>
        <p:spPr>
          <a:xfrm>
            <a:off x="11626548" y="1279690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34" name="bg object 13434"/>
          <p:cNvSpPr/>
          <p:nvPr/>
        </p:nvSpPr>
        <p:spPr>
          <a:xfrm>
            <a:off x="11626546" y="1279690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35" name="bg object 13435"/>
          <p:cNvSpPr/>
          <p:nvPr/>
        </p:nvSpPr>
        <p:spPr>
          <a:xfrm>
            <a:off x="11626546" y="1281374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36" name="bg object 13436"/>
          <p:cNvSpPr/>
          <p:nvPr/>
        </p:nvSpPr>
        <p:spPr>
          <a:xfrm>
            <a:off x="11645544" y="1279690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37" name="bg object 13437"/>
          <p:cNvSpPr/>
          <p:nvPr/>
        </p:nvSpPr>
        <p:spPr>
          <a:xfrm>
            <a:off x="11662898" y="12898266"/>
            <a:ext cx="11430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114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38" name="bg object 13438"/>
          <p:cNvSpPr/>
          <p:nvPr/>
        </p:nvSpPr>
        <p:spPr>
          <a:xfrm>
            <a:off x="11661402" y="12890239"/>
            <a:ext cx="1905" cy="8255"/>
          </a:xfrm>
          <a:custGeom>
            <a:avLst/>
            <a:gdLst/>
            <a:ahLst/>
            <a:cxnLst/>
            <a:rect l="l" t="t" r="r" b="b"/>
            <a:pathLst>
              <a:path w="1904" h="8254">
                <a:moveTo>
                  <a:pt x="1498" y="80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39" name="bg object 13439"/>
          <p:cNvSpPr/>
          <p:nvPr/>
        </p:nvSpPr>
        <p:spPr>
          <a:xfrm>
            <a:off x="11656950" y="12883412"/>
            <a:ext cx="4445" cy="6985"/>
          </a:xfrm>
          <a:custGeom>
            <a:avLst/>
            <a:gdLst/>
            <a:ahLst/>
            <a:cxnLst/>
            <a:rect l="l" t="t" r="r" b="b"/>
            <a:pathLst>
              <a:path w="4445" h="6984">
                <a:moveTo>
                  <a:pt x="4444" y="68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40" name="bg object 13440"/>
          <p:cNvSpPr/>
          <p:nvPr/>
        </p:nvSpPr>
        <p:spPr>
          <a:xfrm>
            <a:off x="11650218" y="12878808"/>
            <a:ext cx="6985" cy="5080"/>
          </a:xfrm>
          <a:custGeom>
            <a:avLst/>
            <a:gdLst/>
            <a:ahLst/>
            <a:cxnLst/>
            <a:rect l="l" t="t" r="r" b="b"/>
            <a:pathLst>
              <a:path w="6984" h="5079">
                <a:moveTo>
                  <a:pt x="6730" y="459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41" name="bg object 13441"/>
          <p:cNvSpPr/>
          <p:nvPr/>
        </p:nvSpPr>
        <p:spPr>
          <a:xfrm>
            <a:off x="11642234" y="12877125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4">
                <a:moveTo>
                  <a:pt x="7988" y="16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42" name="bg object 13442"/>
          <p:cNvSpPr/>
          <p:nvPr/>
        </p:nvSpPr>
        <p:spPr>
          <a:xfrm>
            <a:off x="11642226" y="12863512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136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43" name="bg object 13443"/>
          <p:cNvSpPr/>
          <p:nvPr/>
        </p:nvSpPr>
        <p:spPr>
          <a:xfrm>
            <a:off x="11634924" y="12863518"/>
            <a:ext cx="7620" cy="0"/>
          </a:xfrm>
          <a:custGeom>
            <a:avLst/>
            <a:gdLst/>
            <a:ahLst/>
            <a:cxnLst/>
            <a:rect l="l" t="t" r="r" b="b"/>
            <a:pathLst>
              <a:path w="7620">
                <a:moveTo>
                  <a:pt x="730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44" name="bg object 13444"/>
          <p:cNvSpPr/>
          <p:nvPr/>
        </p:nvSpPr>
        <p:spPr>
          <a:xfrm>
            <a:off x="11634922" y="12816364"/>
            <a:ext cx="0" cy="47625"/>
          </a:xfrm>
          <a:custGeom>
            <a:avLst/>
            <a:gdLst/>
            <a:ahLst/>
            <a:cxnLst/>
            <a:rect l="l" t="t" r="r" b="b"/>
            <a:pathLst>
              <a:path h="47625">
                <a:moveTo>
                  <a:pt x="0" y="4715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45" name="bg object 13445"/>
          <p:cNvSpPr/>
          <p:nvPr/>
        </p:nvSpPr>
        <p:spPr>
          <a:xfrm>
            <a:off x="11634922" y="12816364"/>
            <a:ext cx="215265" cy="0"/>
          </a:xfrm>
          <a:custGeom>
            <a:avLst/>
            <a:gdLst/>
            <a:ahLst/>
            <a:cxnLst/>
            <a:rect l="l" t="t" r="r" b="b"/>
            <a:pathLst>
              <a:path w="215265">
                <a:moveTo>
                  <a:pt x="0" y="0"/>
                </a:moveTo>
                <a:lnTo>
                  <a:pt x="214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46" name="bg object 13446"/>
          <p:cNvSpPr/>
          <p:nvPr/>
        </p:nvSpPr>
        <p:spPr>
          <a:xfrm>
            <a:off x="11849750" y="12816362"/>
            <a:ext cx="0" cy="72390"/>
          </a:xfrm>
          <a:custGeom>
            <a:avLst/>
            <a:gdLst/>
            <a:ahLst/>
            <a:cxnLst/>
            <a:rect l="l" t="t" r="r" b="b"/>
            <a:pathLst>
              <a:path h="72390">
                <a:moveTo>
                  <a:pt x="0" y="0"/>
                </a:moveTo>
                <a:lnTo>
                  <a:pt x="0" y="722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47" name="bg object 13447"/>
          <p:cNvSpPr/>
          <p:nvPr/>
        </p:nvSpPr>
        <p:spPr>
          <a:xfrm>
            <a:off x="11820782" y="12888601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9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48" name="bg object 13448"/>
          <p:cNvSpPr/>
          <p:nvPr/>
        </p:nvSpPr>
        <p:spPr>
          <a:xfrm>
            <a:off x="11820778" y="12888601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0"/>
                </a:moveTo>
                <a:lnTo>
                  <a:pt x="0" y="142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49" name="bg object 13449"/>
          <p:cNvSpPr/>
          <p:nvPr/>
        </p:nvSpPr>
        <p:spPr>
          <a:xfrm>
            <a:off x="11798605" y="12902902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2217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50" name="bg object 13450"/>
          <p:cNvSpPr/>
          <p:nvPr/>
        </p:nvSpPr>
        <p:spPr>
          <a:xfrm>
            <a:off x="11798601" y="12902900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0"/>
                </a:moveTo>
                <a:lnTo>
                  <a:pt x="0" y="215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51" name="bg object 13451"/>
          <p:cNvSpPr/>
          <p:nvPr/>
        </p:nvSpPr>
        <p:spPr>
          <a:xfrm>
            <a:off x="11796872" y="12924481"/>
            <a:ext cx="1905" cy="4445"/>
          </a:xfrm>
          <a:custGeom>
            <a:avLst/>
            <a:gdLst/>
            <a:ahLst/>
            <a:cxnLst/>
            <a:rect l="l" t="t" r="r" b="b"/>
            <a:pathLst>
              <a:path w="1904" h="4445">
                <a:moveTo>
                  <a:pt x="1727" y="0"/>
                </a:moveTo>
                <a:lnTo>
                  <a:pt x="0" y="42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52" name="bg object 13452"/>
          <p:cNvSpPr/>
          <p:nvPr/>
        </p:nvSpPr>
        <p:spPr>
          <a:xfrm>
            <a:off x="11792671" y="12928695"/>
            <a:ext cx="4445" cy="1905"/>
          </a:xfrm>
          <a:custGeom>
            <a:avLst/>
            <a:gdLst/>
            <a:ahLst/>
            <a:cxnLst/>
            <a:rect l="l" t="t" r="r" b="b"/>
            <a:pathLst>
              <a:path w="4445" h="1904">
                <a:moveTo>
                  <a:pt x="4203" y="0"/>
                </a:moveTo>
                <a:lnTo>
                  <a:pt x="0" y="17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53" name="bg object 13453"/>
          <p:cNvSpPr/>
          <p:nvPr/>
        </p:nvSpPr>
        <p:spPr>
          <a:xfrm>
            <a:off x="11679359" y="12930421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11330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54" name="bg object 13454"/>
          <p:cNvSpPr/>
          <p:nvPr/>
        </p:nvSpPr>
        <p:spPr>
          <a:xfrm>
            <a:off x="11675770" y="12928935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3581" y="14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55" name="bg object 13455"/>
          <p:cNvSpPr/>
          <p:nvPr/>
        </p:nvSpPr>
        <p:spPr>
          <a:xfrm>
            <a:off x="11674319" y="12925312"/>
            <a:ext cx="1905" cy="3810"/>
          </a:xfrm>
          <a:custGeom>
            <a:avLst/>
            <a:gdLst/>
            <a:ahLst/>
            <a:cxnLst/>
            <a:rect l="l" t="t" r="r" b="b"/>
            <a:pathLst>
              <a:path w="1904" h="3809">
                <a:moveTo>
                  <a:pt x="1447" y="36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56" name="bg object 13456"/>
          <p:cNvSpPr/>
          <p:nvPr/>
        </p:nvSpPr>
        <p:spPr>
          <a:xfrm>
            <a:off x="11674313" y="12898259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70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57" name="bg object 13457"/>
          <p:cNvSpPr/>
          <p:nvPr/>
        </p:nvSpPr>
        <p:spPr>
          <a:xfrm>
            <a:off x="11662882" y="12898263"/>
            <a:ext cx="11430" cy="0"/>
          </a:xfrm>
          <a:custGeom>
            <a:avLst/>
            <a:gdLst/>
            <a:ahLst/>
            <a:cxnLst/>
            <a:rect l="l" t="t" r="r" b="b"/>
            <a:pathLst>
              <a:path w="11429">
                <a:moveTo>
                  <a:pt x="114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58" name="bg object 13458"/>
          <p:cNvSpPr/>
          <p:nvPr/>
        </p:nvSpPr>
        <p:spPr>
          <a:xfrm>
            <a:off x="11661387" y="12890235"/>
            <a:ext cx="1905" cy="8255"/>
          </a:xfrm>
          <a:custGeom>
            <a:avLst/>
            <a:gdLst/>
            <a:ahLst/>
            <a:cxnLst/>
            <a:rect l="l" t="t" r="r" b="b"/>
            <a:pathLst>
              <a:path w="1904" h="8254">
                <a:moveTo>
                  <a:pt x="1498" y="80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59" name="bg object 13459"/>
          <p:cNvSpPr/>
          <p:nvPr/>
        </p:nvSpPr>
        <p:spPr>
          <a:xfrm>
            <a:off x="11656935" y="12883408"/>
            <a:ext cx="4445" cy="6985"/>
          </a:xfrm>
          <a:custGeom>
            <a:avLst/>
            <a:gdLst/>
            <a:ahLst/>
            <a:cxnLst/>
            <a:rect l="l" t="t" r="r" b="b"/>
            <a:pathLst>
              <a:path w="4445" h="6984">
                <a:moveTo>
                  <a:pt x="4444" y="68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60" name="bg object 13460"/>
          <p:cNvSpPr/>
          <p:nvPr/>
        </p:nvSpPr>
        <p:spPr>
          <a:xfrm>
            <a:off x="11650203" y="12878804"/>
            <a:ext cx="6985" cy="5080"/>
          </a:xfrm>
          <a:custGeom>
            <a:avLst/>
            <a:gdLst/>
            <a:ahLst/>
            <a:cxnLst/>
            <a:rect l="l" t="t" r="r" b="b"/>
            <a:pathLst>
              <a:path w="6984" h="5079">
                <a:moveTo>
                  <a:pt x="6730" y="459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61" name="bg object 13461"/>
          <p:cNvSpPr/>
          <p:nvPr/>
        </p:nvSpPr>
        <p:spPr>
          <a:xfrm>
            <a:off x="11642217" y="12877121"/>
            <a:ext cx="8255" cy="1905"/>
          </a:xfrm>
          <a:custGeom>
            <a:avLst/>
            <a:gdLst/>
            <a:ahLst/>
            <a:cxnLst/>
            <a:rect l="l" t="t" r="r" b="b"/>
            <a:pathLst>
              <a:path w="8254" h="1904">
                <a:moveTo>
                  <a:pt x="7988" y="16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62" name="bg object 13462"/>
          <p:cNvSpPr/>
          <p:nvPr/>
        </p:nvSpPr>
        <p:spPr>
          <a:xfrm>
            <a:off x="11642211" y="12863509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136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63" name="bg object 13463"/>
          <p:cNvSpPr/>
          <p:nvPr/>
        </p:nvSpPr>
        <p:spPr>
          <a:xfrm>
            <a:off x="11634908" y="12863514"/>
            <a:ext cx="7620" cy="0"/>
          </a:xfrm>
          <a:custGeom>
            <a:avLst/>
            <a:gdLst/>
            <a:ahLst/>
            <a:cxnLst/>
            <a:rect l="l" t="t" r="r" b="b"/>
            <a:pathLst>
              <a:path w="7620">
                <a:moveTo>
                  <a:pt x="730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64" name="bg object 13464"/>
          <p:cNvSpPr/>
          <p:nvPr/>
        </p:nvSpPr>
        <p:spPr>
          <a:xfrm>
            <a:off x="11634907" y="12816360"/>
            <a:ext cx="0" cy="47625"/>
          </a:xfrm>
          <a:custGeom>
            <a:avLst/>
            <a:gdLst/>
            <a:ahLst/>
            <a:cxnLst/>
            <a:rect l="l" t="t" r="r" b="b"/>
            <a:pathLst>
              <a:path h="47625">
                <a:moveTo>
                  <a:pt x="0" y="4715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65" name="bg object 13465"/>
          <p:cNvSpPr/>
          <p:nvPr/>
        </p:nvSpPr>
        <p:spPr>
          <a:xfrm>
            <a:off x="11634906" y="12816360"/>
            <a:ext cx="215265" cy="0"/>
          </a:xfrm>
          <a:custGeom>
            <a:avLst/>
            <a:gdLst/>
            <a:ahLst/>
            <a:cxnLst/>
            <a:rect l="l" t="t" r="r" b="b"/>
            <a:pathLst>
              <a:path w="215265">
                <a:moveTo>
                  <a:pt x="0" y="0"/>
                </a:moveTo>
                <a:lnTo>
                  <a:pt x="214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66" name="bg object 13466"/>
          <p:cNvSpPr/>
          <p:nvPr/>
        </p:nvSpPr>
        <p:spPr>
          <a:xfrm>
            <a:off x="11849735" y="12816359"/>
            <a:ext cx="0" cy="72390"/>
          </a:xfrm>
          <a:custGeom>
            <a:avLst/>
            <a:gdLst/>
            <a:ahLst/>
            <a:cxnLst/>
            <a:rect l="l" t="t" r="r" b="b"/>
            <a:pathLst>
              <a:path h="72390">
                <a:moveTo>
                  <a:pt x="0" y="0"/>
                </a:moveTo>
                <a:lnTo>
                  <a:pt x="0" y="722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67" name="bg object 13467"/>
          <p:cNvSpPr/>
          <p:nvPr/>
        </p:nvSpPr>
        <p:spPr>
          <a:xfrm>
            <a:off x="11820766" y="12888597"/>
            <a:ext cx="29209" cy="0"/>
          </a:xfrm>
          <a:custGeom>
            <a:avLst/>
            <a:gdLst/>
            <a:ahLst/>
            <a:cxnLst/>
            <a:rect l="l" t="t" r="r" b="b"/>
            <a:pathLst>
              <a:path w="29209">
                <a:moveTo>
                  <a:pt x="289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68" name="bg object 13468"/>
          <p:cNvSpPr/>
          <p:nvPr/>
        </p:nvSpPr>
        <p:spPr>
          <a:xfrm>
            <a:off x="11820763" y="12888597"/>
            <a:ext cx="0" cy="14604"/>
          </a:xfrm>
          <a:custGeom>
            <a:avLst/>
            <a:gdLst/>
            <a:ahLst/>
            <a:cxnLst/>
            <a:rect l="l" t="t" r="r" b="b"/>
            <a:pathLst>
              <a:path h="14604">
                <a:moveTo>
                  <a:pt x="0" y="0"/>
                </a:moveTo>
                <a:lnTo>
                  <a:pt x="0" y="1429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69" name="bg object 13469"/>
          <p:cNvSpPr/>
          <p:nvPr/>
        </p:nvSpPr>
        <p:spPr>
          <a:xfrm>
            <a:off x="11798588" y="12902897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2217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70" name="bg object 13470"/>
          <p:cNvSpPr/>
          <p:nvPr/>
        </p:nvSpPr>
        <p:spPr>
          <a:xfrm>
            <a:off x="11798586" y="12902897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0"/>
                </a:moveTo>
                <a:lnTo>
                  <a:pt x="0" y="215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71" name="bg object 13471"/>
          <p:cNvSpPr/>
          <p:nvPr/>
        </p:nvSpPr>
        <p:spPr>
          <a:xfrm>
            <a:off x="11796857" y="12924477"/>
            <a:ext cx="1905" cy="4445"/>
          </a:xfrm>
          <a:custGeom>
            <a:avLst/>
            <a:gdLst/>
            <a:ahLst/>
            <a:cxnLst/>
            <a:rect l="l" t="t" r="r" b="b"/>
            <a:pathLst>
              <a:path w="1904" h="4445">
                <a:moveTo>
                  <a:pt x="1727" y="0"/>
                </a:moveTo>
                <a:lnTo>
                  <a:pt x="0" y="42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72" name="bg object 13472"/>
          <p:cNvSpPr/>
          <p:nvPr/>
        </p:nvSpPr>
        <p:spPr>
          <a:xfrm>
            <a:off x="11792655" y="12928691"/>
            <a:ext cx="4445" cy="1905"/>
          </a:xfrm>
          <a:custGeom>
            <a:avLst/>
            <a:gdLst/>
            <a:ahLst/>
            <a:cxnLst/>
            <a:rect l="l" t="t" r="r" b="b"/>
            <a:pathLst>
              <a:path w="4445" h="1904">
                <a:moveTo>
                  <a:pt x="4203" y="0"/>
                </a:moveTo>
                <a:lnTo>
                  <a:pt x="0" y="17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73" name="bg object 13473"/>
          <p:cNvSpPr/>
          <p:nvPr/>
        </p:nvSpPr>
        <p:spPr>
          <a:xfrm>
            <a:off x="11679343" y="12930417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11330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74" name="bg object 13474"/>
          <p:cNvSpPr/>
          <p:nvPr/>
        </p:nvSpPr>
        <p:spPr>
          <a:xfrm>
            <a:off x="11675754" y="12928931"/>
            <a:ext cx="3810" cy="1905"/>
          </a:xfrm>
          <a:custGeom>
            <a:avLst/>
            <a:gdLst/>
            <a:ahLst/>
            <a:cxnLst/>
            <a:rect l="l" t="t" r="r" b="b"/>
            <a:pathLst>
              <a:path w="3809" h="1904">
                <a:moveTo>
                  <a:pt x="3581" y="14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75" name="bg object 13475"/>
          <p:cNvSpPr/>
          <p:nvPr/>
        </p:nvSpPr>
        <p:spPr>
          <a:xfrm>
            <a:off x="11674304" y="12925308"/>
            <a:ext cx="1905" cy="3810"/>
          </a:xfrm>
          <a:custGeom>
            <a:avLst/>
            <a:gdLst/>
            <a:ahLst/>
            <a:cxnLst/>
            <a:rect l="l" t="t" r="r" b="b"/>
            <a:pathLst>
              <a:path w="1904" h="3809">
                <a:moveTo>
                  <a:pt x="1447" y="36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76" name="bg object 13476"/>
          <p:cNvSpPr/>
          <p:nvPr/>
        </p:nvSpPr>
        <p:spPr>
          <a:xfrm>
            <a:off x="11674298" y="12898255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705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477" name="bg object 13477"/>
          <p:cNvPicPr/>
          <p:nvPr/>
        </p:nvPicPr>
        <p:blipFill>
          <a:blip r:embed="rId296" cstate="print"/>
          <a:stretch>
            <a:fillRect/>
          </a:stretch>
        </p:blipFill>
        <p:spPr>
          <a:xfrm>
            <a:off x="12611100" y="12792132"/>
            <a:ext cx="234371" cy="137123"/>
          </a:xfrm>
          <a:prstGeom prst="rect">
            <a:avLst/>
          </a:prstGeom>
        </p:spPr>
      </p:pic>
      <p:sp>
        <p:nvSpPr>
          <p:cNvPr id="13478" name="bg object 13478"/>
          <p:cNvSpPr/>
          <p:nvPr/>
        </p:nvSpPr>
        <p:spPr>
          <a:xfrm>
            <a:off x="11804422" y="11807635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672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79" name="bg object 13479"/>
          <p:cNvSpPr/>
          <p:nvPr/>
        </p:nvSpPr>
        <p:spPr>
          <a:xfrm>
            <a:off x="11804422" y="11807636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80" name="bg object 13480"/>
          <p:cNvSpPr/>
          <p:nvPr/>
        </p:nvSpPr>
        <p:spPr>
          <a:xfrm>
            <a:off x="11871715" y="11807636"/>
            <a:ext cx="0" cy="67310"/>
          </a:xfrm>
          <a:custGeom>
            <a:avLst/>
            <a:gdLst/>
            <a:ahLst/>
            <a:cxnLst/>
            <a:rect l="l" t="t" r="r" b="b"/>
            <a:pathLst>
              <a:path h="67309">
                <a:moveTo>
                  <a:pt x="0" y="0"/>
                </a:moveTo>
                <a:lnTo>
                  <a:pt x="0" y="672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81" name="bg object 13481"/>
          <p:cNvSpPr/>
          <p:nvPr/>
        </p:nvSpPr>
        <p:spPr>
          <a:xfrm>
            <a:off x="11804421" y="11874918"/>
            <a:ext cx="67310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29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82" name="bg object 13482"/>
          <p:cNvSpPr/>
          <p:nvPr/>
        </p:nvSpPr>
        <p:spPr>
          <a:xfrm>
            <a:off x="13402686" y="1279648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83" name="bg object 13483"/>
          <p:cNvSpPr/>
          <p:nvPr/>
        </p:nvSpPr>
        <p:spPr>
          <a:xfrm>
            <a:off x="13402682" y="1279648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84" name="bg object 13484"/>
          <p:cNvSpPr/>
          <p:nvPr/>
        </p:nvSpPr>
        <p:spPr>
          <a:xfrm>
            <a:off x="13402682" y="1281330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85" name="bg object 13485"/>
          <p:cNvSpPr/>
          <p:nvPr/>
        </p:nvSpPr>
        <p:spPr>
          <a:xfrm>
            <a:off x="13421687" y="1279648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86" name="bg object 13486"/>
          <p:cNvSpPr/>
          <p:nvPr/>
        </p:nvSpPr>
        <p:spPr>
          <a:xfrm>
            <a:off x="13225555" y="12901726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7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87" name="bg object 13487"/>
          <p:cNvSpPr/>
          <p:nvPr/>
        </p:nvSpPr>
        <p:spPr>
          <a:xfrm>
            <a:off x="13225473" y="12897290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88" y="44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88" name="bg object 13488"/>
          <p:cNvSpPr/>
          <p:nvPr/>
        </p:nvSpPr>
        <p:spPr>
          <a:xfrm>
            <a:off x="13220663" y="12897293"/>
            <a:ext cx="5080" cy="635"/>
          </a:xfrm>
          <a:custGeom>
            <a:avLst/>
            <a:gdLst/>
            <a:ahLst/>
            <a:cxnLst/>
            <a:rect l="l" t="t" r="r" b="b"/>
            <a:pathLst>
              <a:path w="5080" h="634">
                <a:moveTo>
                  <a:pt x="4813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89" name="bg object 13489"/>
          <p:cNvSpPr/>
          <p:nvPr/>
        </p:nvSpPr>
        <p:spPr>
          <a:xfrm>
            <a:off x="13220366" y="12813171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92" y="841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90" name="bg object 13490"/>
          <p:cNvSpPr/>
          <p:nvPr/>
        </p:nvSpPr>
        <p:spPr>
          <a:xfrm>
            <a:off x="13220372" y="12813135"/>
            <a:ext cx="45720" cy="635"/>
          </a:xfrm>
          <a:custGeom>
            <a:avLst/>
            <a:gdLst/>
            <a:ahLst/>
            <a:cxnLst/>
            <a:rect l="l" t="t" r="r" b="b"/>
            <a:pathLst>
              <a:path w="45719" h="634">
                <a:moveTo>
                  <a:pt x="0" y="38"/>
                </a:moveTo>
                <a:lnTo>
                  <a:pt x="453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91" name="bg object 13491"/>
          <p:cNvSpPr/>
          <p:nvPr/>
        </p:nvSpPr>
        <p:spPr>
          <a:xfrm>
            <a:off x="13265736" y="12813139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92" y="841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92" name="bg object 13492"/>
          <p:cNvSpPr/>
          <p:nvPr/>
        </p:nvSpPr>
        <p:spPr>
          <a:xfrm>
            <a:off x="13260879" y="12897290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93" name="bg object 13493"/>
          <p:cNvSpPr/>
          <p:nvPr/>
        </p:nvSpPr>
        <p:spPr>
          <a:xfrm>
            <a:off x="13260364" y="12897293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20" y="0"/>
                </a:moveTo>
                <a:lnTo>
                  <a:pt x="0" y="50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94" name="bg object 13494"/>
          <p:cNvSpPr/>
          <p:nvPr/>
        </p:nvSpPr>
        <p:spPr>
          <a:xfrm>
            <a:off x="13255916" y="12902315"/>
            <a:ext cx="4445" cy="2540"/>
          </a:xfrm>
          <a:custGeom>
            <a:avLst/>
            <a:gdLst/>
            <a:ahLst/>
            <a:cxnLst/>
            <a:rect l="l" t="t" r="r" b="b"/>
            <a:pathLst>
              <a:path w="4444" h="2540">
                <a:moveTo>
                  <a:pt x="4444" y="0"/>
                </a:moveTo>
                <a:lnTo>
                  <a:pt x="0" y="23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95" name="bg object 13495"/>
          <p:cNvSpPr/>
          <p:nvPr/>
        </p:nvSpPr>
        <p:spPr>
          <a:xfrm>
            <a:off x="13228865" y="12904697"/>
            <a:ext cx="27305" cy="0"/>
          </a:xfrm>
          <a:custGeom>
            <a:avLst/>
            <a:gdLst/>
            <a:ahLst/>
            <a:cxnLst/>
            <a:rect l="l" t="t" r="r" b="b"/>
            <a:pathLst>
              <a:path w="27305">
                <a:moveTo>
                  <a:pt x="270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96" name="bg object 13496"/>
          <p:cNvSpPr/>
          <p:nvPr/>
        </p:nvSpPr>
        <p:spPr>
          <a:xfrm>
            <a:off x="13000522" y="12901705"/>
            <a:ext cx="3810" cy="3175"/>
          </a:xfrm>
          <a:custGeom>
            <a:avLst/>
            <a:gdLst/>
            <a:ahLst/>
            <a:cxnLst/>
            <a:rect l="l" t="t" r="r" b="b"/>
            <a:pathLst>
              <a:path w="3809" h="3175">
                <a:moveTo>
                  <a:pt x="3301" y="29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97" name="bg object 13497"/>
          <p:cNvSpPr/>
          <p:nvPr/>
        </p:nvSpPr>
        <p:spPr>
          <a:xfrm>
            <a:off x="13000439" y="12897273"/>
            <a:ext cx="635" cy="4445"/>
          </a:xfrm>
          <a:custGeom>
            <a:avLst/>
            <a:gdLst/>
            <a:ahLst/>
            <a:cxnLst/>
            <a:rect l="l" t="t" r="r" b="b"/>
            <a:pathLst>
              <a:path w="634" h="4445">
                <a:moveTo>
                  <a:pt x="88" y="443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98" name="bg object 13498"/>
          <p:cNvSpPr/>
          <p:nvPr/>
        </p:nvSpPr>
        <p:spPr>
          <a:xfrm>
            <a:off x="12995631" y="12897277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813" y="0"/>
                </a:moveTo>
                <a:lnTo>
                  <a:pt x="0" y="5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99" name="bg object 13499"/>
          <p:cNvSpPr/>
          <p:nvPr/>
        </p:nvSpPr>
        <p:spPr>
          <a:xfrm>
            <a:off x="12995334" y="12813142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292" y="8418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00" name="bg object 13500"/>
          <p:cNvSpPr/>
          <p:nvPr/>
        </p:nvSpPr>
        <p:spPr>
          <a:xfrm>
            <a:off x="12995339" y="12813101"/>
            <a:ext cx="45720" cy="635"/>
          </a:xfrm>
          <a:custGeom>
            <a:avLst/>
            <a:gdLst/>
            <a:ahLst/>
            <a:cxnLst/>
            <a:rect l="l" t="t" r="r" b="b"/>
            <a:pathLst>
              <a:path w="45719" h="634">
                <a:moveTo>
                  <a:pt x="0" y="38"/>
                </a:moveTo>
                <a:lnTo>
                  <a:pt x="453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01" name="bg object 13501"/>
          <p:cNvSpPr/>
          <p:nvPr/>
        </p:nvSpPr>
        <p:spPr>
          <a:xfrm>
            <a:off x="13040702" y="12813106"/>
            <a:ext cx="635" cy="84455"/>
          </a:xfrm>
          <a:custGeom>
            <a:avLst/>
            <a:gdLst/>
            <a:ahLst/>
            <a:cxnLst/>
            <a:rect l="l" t="t" r="r" b="b"/>
            <a:pathLst>
              <a:path w="634" h="84454">
                <a:moveTo>
                  <a:pt x="0" y="0"/>
                </a:moveTo>
                <a:lnTo>
                  <a:pt x="292" y="8418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02" name="bg object 13502"/>
          <p:cNvSpPr/>
          <p:nvPr/>
        </p:nvSpPr>
        <p:spPr>
          <a:xfrm>
            <a:off x="13035847" y="12897281"/>
            <a:ext cx="5715" cy="635"/>
          </a:xfrm>
          <a:custGeom>
            <a:avLst/>
            <a:gdLst/>
            <a:ahLst/>
            <a:cxnLst/>
            <a:rect l="l" t="t" r="r" b="b"/>
            <a:pathLst>
              <a:path w="5715" h="634">
                <a:moveTo>
                  <a:pt x="5143" y="1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03" name="bg object 13503"/>
          <p:cNvSpPr/>
          <p:nvPr/>
        </p:nvSpPr>
        <p:spPr>
          <a:xfrm>
            <a:off x="13035333" y="12897277"/>
            <a:ext cx="635" cy="5080"/>
          </a:xfrm>
          <a:custGeom>
            <a:avLst/>
            <a:gdLst/>
            <a:ahLst/>
            <a:cxnLst/>
            <a:rect l="l" t="t" r="r" b="b"/>
            <a:pathLst>
              <a:path w="634" h="5079">
                <a:moveTo>
                  <a:pt x="520" y="0"/>
                </a:moveTo>
                <a:lnTo>
                  <a:pt x="0" y="50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04" name="bg object 13504"/>
          <p:cNvSpPr/>
          <p:nvPr/>
        </p:nvSpPr>
        <p:spPr>
          <a:xfrm>
            <a:off x="13030884" y="12902297"/>
            <a:ext cx="4445" cy="2540"/>
          </a:xfrm>
          <a:custGeom>
            <a:avLst/>
            <a:gdLst/>
            <a:ahLst/>
            <a:cxnLst/>
            <a:rect l="l" t="t" r="r" b="b"/>
            <a:pathLst>
              <a:path w="4444" h="2540">
                <a:moveTo>
                  <a:pt x="4444" y="0"/>
                </a:moveTo>
                <a:lnTo>
                  <a:pt x="0" y="23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05" name="bg object 13505"/>
          <p:cNvSpPr/>
          <p:nvPr/>
        </p:nvSpPr>
        <p:spPr>
          <a:xfrm>
            <a:off x="13003833" y="12904664"/>
            <a:ext cx="27305" cy="0"/>
          </a:xfrm>
          <a:custGeom>
            <a:avLst/>
            <a:gdLst/>
            <a:ahLst/>
            <a:cxnLst/>
            <a:rect l="l" t="t" r="r" b="b"/>
            <a:pathLst>
              <a:path w="27305">
                <a:moveTo>
                  <a:pt x="270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06" name="bg object 13506"/>
          <p:cNvSpPr/>
          <p:nvPr/>
        </p:nvSpPr>
        <p:spPr>
          <a:xfrm>
            <a:off x="13021702" y="1279630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07" name="bg object 13507"/>
          <p:cNvSpPr/>
          <p:nvPr/>
        </p:nvSpPr>
        <p:spPr>
          <a:xfrm>
            <a:off x="13040708" y="1279630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08" name="bg object 13508"/>
          <p:cNvSpPr/>
          <p:nvPr/>
        </p:nvSpPr>
        <p:spPr>
          <a:xfrm>
            <a:off x="13021710" y="12813106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09" name="bg object 13509"/>
          <p:cNvSpPr/>
          <p:nvPr/>
        </p:nvSpPr>
        <p:spPr>
          <a:xfrm>
            <a:off x="13021706" y="12796304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10" name="bg object 13510"/>
          <p:cNvSpPr/>
          <p:nvPr/>
        </p:nvSpPr>
        <p:spPr>
          <a:xfrm>
            <a:off x="13030093" y="12793681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11" name="bg object 13511"/>
          <p:cNvSpPr/>
          <p:nvPr/>
        </p:nvSpPr>
        <p:spPr>
          <a:xfrm>
            <a:off x="13049097" y="1279368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12" name="bg object 13512"/>
          <p:cNvSpPr/>
          <p:nvPr/>
        </p:nvSpPr>
        <p:spPr>
          <a:xfrm>
            <a:off x="13030098" y="12810485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13" name="bg object 13513"/>
          <p:cNvSpPr/>
          <p:nvPr/>
        </p:nvSpPr>
        <p:spPr>
          <a:xfrm>
            <a:off x="13030094" y="12793683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0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14" name="bg object 13514"/>
          <p:cNvSpPr/>
          <p:nvPr/>
        </p:nvSpPr>
        <p:spPr>
          <a:xfrm>
            <a:off x="13212002" y="1279373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15" name="bg object 13515"/>
          <p:cNvSpPr/>
          <p:nvPr/>
        </p:nvSpPr>
        <p:spPr>
          <a:xfrm>
            <a:off x="13212005" y="1279373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16" name="bg object 13516"/>
          <p:cNvSpPr/>
          <p:nvPr/>
        </p:nvSpPr>
        <p:spPr>
          <a:xfrm>
            <a:off x="13212007" y="1281055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17" name="bg object 13517"/>
          <p:cNvSpPr/>
          <p:nvPr/>
        </p:nvSpPr>
        <p:spPr>
          <a:xfrm>
            <a:off x="13231028" y="1279372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18" name="bg object 13518"/>
          <p:cNvSpPr/>
          <p:nvPr/>
        </p:nvSpPr>
        <p:spPr>
          <a:xfrm>
            <a:off x="13220400" y="12796352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19" name="bg object 13519"/>
          <p:cNvSpPr/>
          <p:nvPr/>
        </p:nvSpPr>
        <p:spPr>
          <a:xfrm>
            <a:off x="13220395" y="1279635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20" name="bg object 13520"/>
          <p:cNvSpPr/>
          <p:nvPr/>
        </p:nvSpPr>
        <p:spPr>
          <a:xfrm>
            <a:off x="13220396" y="12813173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21" name="bg object 13521"/>
          <p:cNvSpPr/>
          <p:nvPr/>
        </p:nvSpPr>
        <p:spPr>
          <a:xfrm>
            <a:off x="13239401" y="12796346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22" name="bg object 13522"/>
          <p:cNvSpPr/>
          <p:nvPr/>
        </p:nvSpPr>
        <p:spPr>
          <a:xfrm>
            <a:off x="12986968" y="1279369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902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23" name="bg object 13523"/>
          <p:cNvSpPr/>
          <p:nvPr/>
        </p:nvSpPr>
        <p:spPr>
          <a:xfrm>
            <a:off x="12986972" y="1279369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24" name="bg object 13524"/>
          <p:cNvSpPr/>
          <p:nvPr/>
        </p:nvSpPr>
        <p:spPr>
          <a:xfrm>
            <a:off x="12986972" y="1281051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902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25" name="bg object 13525"/>
          <p:cNvSpPr/>
          <p:nvPr/>
        </p:nvSpPr>
        <p:spPr>
          <a:xfrm>
            <a:off x="13005995" y="1279369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26" name="bg object 13526"/>
          <p:cNvSpPr/>
          <p:nvPr/>
        </p:nvSpPr>
        <p:spPr>
          <a:xfrm>
            <a:off x="12995366" y="1279631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27" name="bg object 13527"/>
          <p:cNvSpPr/>
          <p:nvPr/>
        </p:nvSpPr>
        <p:spPr>
          <a:xfrm>
            <a:off x="12995361" y="1279631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28" name="bg object 13528"/>
          <p:cNvSpPr/>
          <p:nvPr/>
        </p:nvSpPr>
        <p:spPr>
          <a:xfrm>
            <a:off x="12995361" y="1281313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29" name="bg object 13529"/>
          <p:cNvSpPr/>
          <p:nvPr/>
        </p:nvSpPr>
        <p:spPr>
          <a:xfrm>
            <a:off x="13014366" y="1279631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30" name="bg object 13530"/>
          <p:cNvSpPr/>
          <p:nvPr/>
        </p:nvSpPr>
        <p:spPr>
          <a:xfrm>
            <a:off x="13255148" y="1279369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31" name="bg object 13531"/>
          <p:cNvSpPr/>
          <p:nvPr/>
        </p:nvSpPr>
        <p:spPr>
          <a:xfrm>
            <a:off x="13274153" y="1279369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32" name="bg object 13532"/>
          <p:cNvSpPr/>
          <p:nvPr/>
        </p:nvSpPr>
        <p:spPr>
          <a:xfrm>
            <a:off x="13255156" y="1281051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33" name="bg object 13533"/>
          <p:cNvSpPr/>
          <p:nvPr/>
        </p:nvSpPr>
        <p:spPr>
          <a:xfrm>
            <a:off x="13255149" y="1279369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34" name="bg object 13534"/>
          <p:cNvSpPr/>
          <p:nvPr/>
        </p:nvSpPr>
        <p:spPr>
          <a:xfrm>
            <a:off x="13246766" y="1279631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35" name="bg object 13535"/>
          <p:cNvSpPr/>
          <p:nvPr/>
        </p:nvSpPr>
        <p:spPr>
          <a:xfrm>
            <a:off x="13265770" y="12796318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36" name="bg object 13536"/>
          <p:cNvSpPr/>
          <p:nvPr/>
        </p:nvSpPr>
        <p:spPr>
          <a:xfrm>
            <a:off x="13246771" y="12813139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37" name="bg object 13537"/>
          <p:cNvSpPr/>
          <p:nvPr/>
        </p:nvSpPr>
        <p:spPr>
          <a:xfrm>
            <a:off x="13246768" y="12796312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38" name="bg object 13538"/>
          <p:cNvSpPr/>
          <p:nvPr/>
        </p:nvSpPr>
        <p:spPr>
          <a:xfrm>
            <a:off x="13394342" y="12793867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99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39" name="bg object 13539"/>
          <p:cNvSpPr/>
          <p:nvPr/>
        </p:nvSpPr>
        <p:spPr>
          <a:xfrm>
            <a:off x="13394338" y="12793867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8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40" name="bg object 13540"/>
          <p:cNvSpPr/>
          <p:nvPr/>
        </p:nvSpPr>
        <p:spPr>
          <a:xfrm>
            <a:off x="13394340" y="1281068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99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41" name="bg object 13541"/>
          <p:cNvSpPr/>
          <p:nvPr/>
        </p:nvSpPr>
        <p:spPr>
          <a:xfrm>
            <a:off x="13413345" y="12793861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168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42" name="bg object 13542"/>
          <p:cNvSpPr/>
          <p:nvPr/>
        </p:nvSpPr>
        <p:spPr>
          <a:xfrm>
            <a:off x="11705597" y="7603042"/>
            <a:ext cx="0" cy="32384"/>
          </a:xfrm>
          <a:custGeom>
            <a:avLst/>
            <a:gdLst/>
            <a:ahLst/>
            <a:cxnLst/>
            <a:rect l="l" t="t" r="r" b="b"/>
            <a:pathLst>
              <a:path h="32384">
                <a:moveTo>
                  <a:pt x="0" y="0"/>
                </a:moveTo>
                <a:lnTo>
                  <a:pt x="0" y="3196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43" name="bg object 13543"/>
          <p:cNvSpPr/>
          <p:nvPr/>
        </p:nvSpPr>
        <p:spPr>
          <a:xfrm>
            <a:off x="11705597" y="7635010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8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44" name="bg object 13544"/>
          <p:cNvSpPr/>
          <p:nvPr/>
        </p:nvSpPr>
        <p:spPr>
          <a:xfrm>
            <a:off x="11722420" y="7603045"/>
            <a:ext cx="0" cy="32384"/>
          </a:xfrm>
          <a:custGeom>
            <a:avLst/>
            <a:gdLst/>
            <a:ahLst/>
            <a:cxnLst/>
            <a:rect l="l" t="t" r="r" b="b"/>
            <a:pathLst>
              <a:path h="32384">
                <a:moveTo>
                  <a:pt x="0" y="3196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45" name="bg object 13545"/>
          <p:cNvSpPr/>
          <p:nvPr/>
        </p:nvSpPr>
        <p:spPr>
          <a:xfrm>
            <a:off x="11705593" y="7603042"/>
            <a:ext cx="17145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8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46" name="bg object 13546"/>
          <p:cNvSpPr/>
          <p:nvPr/>
        </p:nvSpPr>
        <p:spPr>
          <a:xfrm>
            <a:off x="15618648" y="11361304"/>
            <a:ext cx="666115" cy="0"/>
          </a:xfrm>
          <a:custGeom>
            <a:avLst/>
            <a:gdLst/>
            <a:ahLst/>
            <a:cxnLst/>
            <a:rect l="l" t="t" r="r" b="b"/>
            <a:pathLst>
              <a:path w="666115">
                <a:moveTo>
                  <a:pt x="66611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47" name="bg object 13547"/>
          <p:cNvSpPr/>
          <p:nvPr/>
        </p:nvSpPr>
        <p:spPr>
          <a:xfrm>
            <a:off x="15618652" y="11336527"/>
            <a:ext cx="0" cy="25400"/>
          </a:xfrm>
          <a:custGeom>
            <a:avLst/>
            <a:gdLst/>
            <a:ahLst/>
            <a:cxnLst/>
            <a:rect l="l" t="t" r="r" b="b"/>
            <a:pathLst>
              <a:path h="25400">
                <a:moveTo>
                  <a:pt x="0" y="2477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48" name="bg object 13548"/>
          <p:cNvSpPr/>
          <p:nvPr/>
        </p:nvSpPr>
        <p:spPr>
          <a:xfrm>
            <a:off x="15618653" y="11336185"/>
            <a:ext cx="666115" cy="1905"/>
          </a:xfrm>
          <a:custGeom>
            <a:avLst/>
            <a:gdLst/>
            <a:ahLst/>
            <a:cxnLst/>
            <a:rect l="l" t="t" r="r" b="b"/>
            <a:pathLst>
              <a:path w="666115" h="1904">
                <a:moveTo>
                  <a:pt x="0" y="0"/>
                </a:moveTo>
                <a:lnTo>
                  <a:pt x="666110" y="0"/>
                </a:lnTo>
              </a:path>
              <a:path w="666115" h="1904">
                <a:moveTo>
                  <a:pt x="0" y="1587"/>
                </a:moveTo>
                <a:lnTo>
                  <a:pt x="666110" y="15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49" name="bg object 13549"/>
          <p:cNvSpPr/>
          <p:nvPr/>
        </p:nvSpPr>
        <p:spPr>
          <a:xfrm>
            <a:off x="16284760" y="11336521"/>
            <a:ext cx="0" cy="25400"/>
          </a:xfrm>
          <a:custGeom>
            <a:avLst/>
            <a:gdLst/>
            <a:ahLst/>
            <a:cxnLst/>
            <a:rect l="l" t="t" r="r" b="b"/>
            <a:pathLst>
              <a:path h="25400">
                <a:moveTo>
                  <a:pt x="0" y="0"/>
                </a:moveTo>
                <a:lnTo>
                  <a:pt x="0" y="2477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50" name="bg object 13550"/>
          <p:cNvSpPr/>
          <p:nvPr/>
        </p:nvSpPr>
        <p:spPr>
          <a:xfrm>
            <a:off x="15590907" y="11361304"/>
            <a:ext cx="27940" cy="0"/>
          </a:xfrm>
          <a:custGeom>
            <a:avLst/>
            <a:gdLst/>
            <a:ahLst/>
            <a:cxnLst/>
            <a:rect l="l" t="t" r="r" b="b"/>
            <a:pathLst>
              <a:path w="27940">
                <a:moveTo>
                  <a:pt x="2774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51" name="bg object 13551"/>
          <p:cNvSpPr/>
          <p:nvPr/>
        </p:nvSpPr>
        <p:spPr>
          <a:xfrm>
            <a:off x="15590911" y="11176321"/>
            <a:ext cx="0" cy="185420"/>
          </a:xfrm>
          <a:custGeom>
            <a:avLst/>
            <a:gdLst/>
            <a:ahLst/>
            <a:cxnLst/>
            <a:rect l="l" t="t" r="r" b="b"/>
            <a:pathLst>
              <a:path h="185420">
                <a:moveTo>
                  <a:pt x="0" y="18498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52" name="bg object 13552"/>
          <p:cNvSpPr/>
          <p:nvPr/>
        </p:nvSpPr>
        <p:spPr>
          <a:xfrm>
            <a:off x="15590911" y="11176327"/>
            <a:ext cx="27940" cy="0"/>
          </a:xfrm>
          <a:custGeom>
            <a:avLst/>
            <a:gdLst/>
            <a:ahLst/>
            <a:cxnLst/>
            <a:rect l="l" t="t" r="r" b="b"/>
            <a:pathLst>
              <a:path w="27940">
                <a:moveTo>
                  <a:pt x="0" y="0"/>
                </a:moveTo>
                <a:lnTo>
                  <a:pt x="277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53" name="bg object 13553"/>
          <p:cNvSpPr/>
          <p:nvPr/>
        </p:nvSpPr>
        <p:spPr>
          <a:xfrm>
            <a:off x="15618657" y="11176327"/>
            <a:ext cx="0" cy="185420"/>
          </a:xfrm>
          <a:custGeom>
            <a:avLst/>
            <a:gdLst/>
            <a:ahLst/>
            <a:cxnLst/>
            <a:rect l="l" t="t" r="r" b="b"/>
            <a:pathLst>
              <a:path h="185420">
                <a:moveTo>
                  <a:pt x="0" y="0"/>
                </a:moveTo>
                <a:lnTo>
                  <a:pt x="0" y="18498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54" name="bg object 13554"/>
          <p:cNvSpPr/>
          <p:nvPr/>
        </p:nvSpPr>
        <p:spPr>
          <a:xfrm>
            <a:off x="14794807" y="11175550"/>
            <a:ext cx="823594" cy="0"/>
          </a:xfrm>
          <a:custGeom>
            <a:avLst/>
            <a:gdLst/>
            <a:ahLst/>
            <a:cxnLst/>
            <a:rect l="l" t="t" r="r" b="b"/>
            <a:pathLst>
              <a:path w="823594">
                <a:moveTo>
                  <a:pt x="82359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55" name="bg object 13555"/>
          <p:cNvSpPr/>
          <p:nvPr/>
        </p:nvSpPr>
        <p:spPr>
          <a:xfrm>
            <a:off x="14794806" y="11153224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223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56" name="bg object 13556"/>
          <p:cNvSpPr/>
          <p:nvPr/>
        </p:nvSpPr>
        <p:spPr>
          <a:xfrm>
            <a:off x="14794807" y="11153219"/>
            <a:ext cx="823594" cy="0"/>
          </a:xfrm>
          <a:custGeom>
            <a:avLst/>
            <a:gdLst/>
            <a:ahLst/>
            <a:cxnLst/>
            <a:rect l="l" t="t" r="r" b="b"/>
            <a:pathLst>
              <a:path w="823594">
                <a:moveTo>
                  <a:pt x="0" y="0"/>
                </a:moveTo>
                <a:lnTo>
                  <a:pt x="8235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57" name="bg object 13557"/>
          <p:cNvSpPr/>
          <p:nvPr/>
        </p:nvSpPr>
        <p:spPr>
          <a:xfrm>
            <a:off x="15618408" y="11153219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0"/>
                </a:moveTo>
                <a:lnTo>
                  <a:pt x="0" y="223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58" name="bg object 13558"/>
          <p:cNvSpPr/>
          <p:nvPr/>
        </p:nvSpPr>
        <p:spPr>
          <a:xfrm>
            <a:off x="13700451" y="11176598"/>
            <a:ext cx="1093470" cy="0"/>
          </a:xfrm>
          <a:custGeom>
            <a:avLst/>
            <a:gdLst/>
            <a:ahLst/>
            <a:cxnLst/>
            <a:rect l="l" t="t" r="r" b="b"/>
            <a:pathLst>
              <a:path w="1093469">
                <a:moveTo>
                  <a:pt x="0" y="0"/>
                </a:moveTo>
                <a:lnTo>
                  <a:pt x="10933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59" name="bg object 13559"/>
          <p:cNvSpPr/>
          <p:nvPr/>
        </p:nvSpPr>
        <p:spPr>
          <a:xfrm>
            <a:off x="14793761" y="11154221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223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60" name="bg object 13560"/>
          <p:cNvSpPr/>
          <p:nvPr/>
        </p:nvSpPr>
        <p:spPr>
          <a:xfrm>
            <a:off x="13700447" y="11154216"/>
            <a:ext cx="1093470" cy="0"/>
          </a:xfrm>
          <a:custGeom>
            <a:avLst/>
            <a:gdLst/>
            <a:ahLst/>
            <a:cxnLst/>
            <a:rect l="l" t="t" r="r" b="b"/>
            <a:pathLst>
              <a:path w="1093469">
                <a:moveTo>
                  <a:pt x="109331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61" name="bg object 13561"/>
          <p:cNvSpPr/>
          <p:nvPr/>
        </p:nvSpPr>
        <p:spPr>
          <a:xfrm>
            <a:off x="13700453" y="11154216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0"/>
                </a:moveTo>
                <a:lnTo>
                  <a:pt x="0" y="2237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62" name="bg object 13562"/>
          <p:cNvSpPr/>
          <p:nvPr/>
        </p:nvSpPr>
        <p:spPr>
          <a:xfrm>
            <a:off x="12423087" y="12796437"/>
            <a:ext cx="31750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1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63" name="bg object 13563"/>
          <p:cNvSpPr/>
          <p:nvPr/>
        </p:nvSpPr>
        <p:spPr>
          <a:xfrm>
            <a:off x="12454282" y="12346398"/>
            <a:ext cx="0" cy="450215"/>
          </a:xfrm>
          <a:custGeom>
            <a:avLst/>
            <a:gdLst/>
            <a:ahLst/>
            <a:cxnLst/>
            <a:rect l="l" t="t" r="r" b="b"/>
            <a:pathLst>
              <a:path h="450215">
                <a:moveTo>
                  <a:pt x="0" y="45003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64" name="bg object 13564"/>
          <p:cNvSpPr/>
          <p:nvPr/>
        </p:nvSpPr>
        <p:spPr>
          <a:xfrm>
            <a:off x="12423093" y="12346403"/>
            <a:ext cx="31750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1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65" name="bg object 13565"/>
          <p:cNvSpPr/>
          <p:nvPr/>
        </p:nvSpPr>
        <p:spPr>
          <a:xfrm>
            <a:off x="12423089" y="12346403"/>
            <a:ext cx="0" cy="450215"/>
          </a:xfrm>
          <a:custGeom>
            <a:avLst/>
            <a:gdLst/>
            <a:ahLst/>
            <a:cxnLst/>
            <a:rect l="l" t="t" r="r" b="b"/>
            <a:pathLst>
              <a:path h="450215">
                <a:moveTo>
                  <a:pt x="0" y="0"/>
                </a:moveTo>
                <a:lnTo>
                  <a:pt x="0" y="4500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66" name="bg object 13566"/>
          <p:cNvSpPr/>
          <p:nvPr/>
        </p:nvSpPr>
        <p:spPr>
          <a:xfrm>
            <a:off x="11869774" y="11807736"/>
            <a:ext cx="591820" cy="0"/>
          </a:xfrm>
          <a:custGeom>
            <a:avLst/>
            <a:gdLst/>
            <a:ahLst/>
            <a:cxnLst/>
            <a:rect l="l" t="t" r="r" b="b"/>
            <a:pathLst>
              <a:path w="591820">
                <a:moveTo>
                  <a:pt x="0" y="0"/>
                </a:moveTo>
                <a:lnTo>
                  <a:pt x="5912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67" name="bg object 13567"/>
          <p:cNvSpPr/>
          <p:nvPr/>
        </p:nvSpPr>
        <p:spPr>
          <a:xfrm>
            <a:off x="12461031" y="11807736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0"/>
                </a:moveTo>
                <a:lnTo>
                  <a:pt x="0" y="222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68" name="bg object 13568"/>
          <p:cNvSpPr/>
          <p:nvPr/>
        </p:nvSpPr>
        <p:spPr>
          <a:xfrm>
            <a:off x="11869773" y="11830001"/>
            <a:ext cx="591820" cy="0"/>
          </a:xfrm>
          <a:custGeom>
            <a:avLst/>
            <a:gdLst/>
            <a:ahLst/>
            <a:cxnLst/>
            <a:rect l="l" t="t" r="r" b="b"/>
            <a:pathLst>
              <a:path w="591820">
                <a:moveTo>
                  <a:pt x="59125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69" name="bg object 13569"/>
          <p:cNvSpPr/>
          <p:nvPr/>
        </p:nvSpPr>
        <p:spPr>
          <a:xfrm>
            <a:off x="11869776" y="11807739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2226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70" name="bg object 13570"/>
          <p:cNvSpPr/>
          <p:nvPr/>
        </p:nvSpPr>
        <p:spPr>
          <a:xfrm>
            <a:off x="13700324" y="11177122"/>
            <a:ext cx="20320" cy="0"/>
          </a:xfrm>
          <a:custGeom>
            <a:avLst/>
            <a:gdLst/>
            <a:ahLst/>
            <a:cxnLst/>
            <a:rect l="l" t="t" r="r" b="b"/>
            <a:pathLst>
              <a:path w="20319">
                <a:moveTo>
                  <a:pt x="0" y="0"/>
                </a:moveTo>
                <a:lnTo>
                  <a:pt x="1984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71" name="bg object 13571"/>
          <p:cNvSpPr/>
          <p:nvPr/>
        </p:nvSpPr>
        <p:spPr>
          <a:xfrm>
            <a:off x="13720175" y="11177122"/>
            <a:ext cx="0" cy="254000"/>
          </a:xfrm>
          <a:custGeom>
            <a:avLst/>
            <a:gdLst/>
            <a:ahLst/>
            <a:cxnLst/>
            <a:rect l="l" t="t" r="r" b="b"/>
            <a:pathLst>
              <a:path h="254000">
                <a:moveTo>
                  <a:pt x="0" y="0"/>
                </a:moveTo>
                <a:lnTo>
                  <a:pt x="0" y="2539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72" name="bg object 13572"/>
          <p:cNvSpPr/>
          <p:nvPr/>
        </p:nvSpPr>
        <p:spPr>
          <a:xfrm>
            <a:off x="13700326" y="11431038"/>
            <a:ext cx="20320" cy="0"/>
          </a:xfrm>
          <a:custGeom>
            <a:avLst/>
            <a:gdLst/>
            <a:ahLst/>
            <a:cxnLst/>
            <a:rect l="l" t="t" r="r" b="b"/>
            <a:pathLst>
              <a:path w="20319">
                <a:moveTo>
                  <a:pt x="1984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73" name="bg object 13573"/>
          <p:cNvSpPr/>
          <p:nvPr/>
        </p:nvSpPr>
        <p:spPr>
          <a:xfrm>
            <a:off x="13700326" y="11177121"/>
            <a:ext cx="0" cy="254000"/>
          </a:xfrm>
          <a:custGeom>
            <a:avLst/>
            <a:gdLst/>
            <a:ahLst/>
            <a:cxnLst/>
            <a:rect l="l" t="t" r="r" b="b"/>
            <a:pathLst>
              <a:path h="254000">
                <a:moveTo>
                  <a:pt x="0" y="2539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74" name="bg object 13574"/>
          <p:cNvSpPr/>
          <p:nvPr/>
        </p:nvSpPr>
        <p:spPr>
          <a:xfrm>
            <a:off x="13389312" y="11431020"/>
            <a:ext cx="330835" cy="0"/>
          </a:xfrm>
          <a:custGeom>
            <a:avLst/>
            <a:gdLst/>
            <a:ahLst/>
            <a:cxnLst/>
            <a:rect l="l" t="t" r="r" b="b"/>
            <a:pathLst>
              <a:path w="330834">
                <a:moveTo>
                  <a:pt x="33081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75" name="bg object 13575"/>
          <p:cNvSpPr/>
          <p:nvPr/>
        </p:nvSpPr>
        <p:spPr>
          <a:xfrm>
            <a:off x="13389312" y="11403741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727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76" name="bg object 13576"/>
          <p:cNvSpPr/>
          <p:nvPr/>
        </p:nvSpPr>
        <p:spPr>
          <a:xfrm>
            <a:off x="13389315" y="11403736"/>
            <a:ext cx="330835" cy="0"/>
          </a:xfrm>
          <a:custGeom>
            <a:avLst/>
            <a:gdLst/>
            <a:ahLst/>
            <a:cxnLst/>
            <a:rect l="l" t="t" r="r" b="b"/>
            <a:pathLst>
              <a:path w="330834">
                <a:moveTo>
                  <a:pt x="0" y="0"/>
                </a:moveTo>
                <a:lnTo>
                  <a:pt x="33081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77" name="bg object 13577"/>
          <p:cNvSpPr/>
          <p:nvPr/>
        </p:nvSpPr>
        <p:spPr>
          <a:xfrm>
            <a:off x="13720128" y="11403736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727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78" name="bg object 13578"/>
          <p:cNvSpPr/>
          <p:nvPr/>
        </p:nvSpPr>
        <p:spPr>
          <a:xfrm>
            <a:off x="13298048" y="11407573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0" y="0"/>
                </a:moveTo>
                <a:lnTo>
                  <a:pt x="912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79" name="bg object 13579"/>
          <p:cNvSpPr/>
          <p:nvPr/>
        </p:nvSpPr>
        <p:spPr>
          <a:xfrm>
            <a:off x="13389267" y="11403547"/>
            <a:ext cx="0" cy="4445"/>
          </a:xfrm>
          <a:custGeom>
            <a:avLst/>
            <a:gdLst/>
            <a:ahLst/>
            <a:cxnLst/>
            <a:rect l="l" t="t" r="r" b="b"/>
            <a:pathLst>
              <a:path h="4445">
                <a:moveTo>
                  <a:pt x="0" y="402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80" name="bg object 13580"/>
          <p:cNvSpPr/>
          <p:nvPr/>
        </p:nvSpPr>
        <p:spPr>
          <a:xfrm>
            <a:off x="13298045" y="11403551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>
                <a:moveTo>
                  <a:pt x="912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81" name="bg object 13581"/>
          <p:cNvSpPr/>
          <p:nvPr/>
        </p:nvSpPr>
        <p:spPr>
          <a:xfrm>
            <a:off x="13298051" y="11403551"/>
            <a:ext cx="0" cy="4445"/>
          </a:xfrm>
          <a:custGeom>
            <a:avLst/>
            <a:gdLst/>
            <a:ahLst/>
            <a:cxnLst/>
            <a:rect l="l" t="t" r="r" b="b"/>
            <a:pathLst>
              <a:path h="4445">
                <a:moveTo>
                  <a:pt x="0" y="0"/>
                </a:moveTo>
                <a:lnTo>
                  <a:pt x="0" y="402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82" name="bg object 13582"/>
          <p:cNvSpPr/>
          <p:nvPr/>
        </p:nvSpPr>
        <p:spPr>
          <a:xfrm>
            <a:off x="13008359" y="12796318"/>
            <a:ext cx="24765" cy="0"/>
          </a:xfrm>
          <a:custGeom>
            <a:avLst/>
            <a:gdLst/>
            <a:ahLst/>
            <a:cxnLst/>
            <a:rect l="l" t="t" r="r" b="b"/>
            <a:pathLst>
              <a:path w="24765">
                <a:moveTo>
                  <a:pt x="0" y="0"/>
                </a:moveTo>
                <a:lnTo>
                  <a:pt x="241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83" name="bg object 13583"/>
          <p:cNvSpPr/>
          <p:nvPr/>
        </p:nvSpPr>
        <p:spPr>
          <a:xfrm>
            <a:off x="13032519" y="11808207"/>
            <a:ext cx="0" cy="988694"/>
          </a:xfrm>
          <a:custGeom>
            <a:avLst/>
            <a:gdLst/>
            <a:ahLst/>
            <a:cxnLst/>
            <a:rect l="l" t="t" r="r" b="b"/>
            <a:pathLst>
              <a:path h="988695">
                <a:moveTo>
                  <a:pt x="0" y="98811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84" name="bg object 13584"/>
          <p:cNvSpPr/>
          <p:nvPr/>
        </p:nvSpPr>
        <p:spPr>
          <a:xfrm>
            <a:off x="13008365" y="11808210"/>
            <a:ext cx="24765" cy="0"/>
          </a:xfrm>
          <a:custGeom>
            <a:avLst/>
            <a:gdLst/>
            <a:ahLst/>
            <a:cxnLst/>
            <a:rect l="l" t="t" r="r" b="b"/>
            <a:pathLst>
              <a:path w="24765">
                <a:moveTo>
                  <a:pt x="2415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85" name="bg object 13585"/>
          <p:cNvSpPr/>
          <p:nvPr/>
        </p:nvSpPr>
        <p:spPr>
          <a:xfrm>
            <a:off x="13008360" y="11808210"/>
            <a:ext cx="0" cy="988694"/>
          </a:xfrm>
          <a:custGeom>
            <a:avLst/>
            <a:gdLst/>
            <a:ahLst/>
            <a:cxnLst/>
            <a:rect l="l" t="t" r="r" b="b"/>
            <a:pathLst>
              <a:path h="988695">
                <a:moveTo>
                  <a:pt x="0" y="0"/>
                </a:moveTo>
                <a:lnTo>
                  <a:pt x="0" y="98811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86" name="bg object 13586"/>
          <p:cNvSpPr/>
          <p:nvPr/>
        </p:nvSpPr>
        <p:spPr>
          <a:xfrm>
            <a:off x="12672689" y="11808328"/>
            <a:ext cx="360680" cy="0"/>
          </a:xfrm>
          <a:custGeom>
            <a:avLst/>
            <a:gdLst/>
            <a:ahLst/>
            <a:cxnLst/>
            <a:rect l="l" t="t" r="r" b="b"/>
            <a:pathLst>
              <a:path w="360680">
                <a:moveTo>
                  <a:pt x="36059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87" name="bg object 13587"/>
          <p:cNvSpPr/>
          <p:nvPr/>
        </p:nvSpPr>
        <p:spPr>
          <a:xfrm>
            <a:off x="12672695" y="11808328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0"/>
                </a:moveTo>
                <a:lnTo>
                  <a:pt x="0" y="219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88" name="bg object 13588"/>
          <p:cNvSpPr/>
          <p:nvPr/>
        </p:nvSpPr>
        <p:spPr>
          <a:xfrm>
            <a:off x="12672696" y="11830237"/>
            <a:ext cx="360680" cy="0"/>
          </a:xfrm>
          <a:custGeom>
            <a:avLst/>
            <a:gdLst/>
            <a:ahLst/>
            <a:cxnLst/>
            <a:rect l="l" t="t" r="r" b="b"/>
            <a:pathLst>
              <a:path w="360680">
                <a:moveTo>
                  <a:pt x="0" y="0"/>
                </a:moveTo>
                <a:lnTo>
                  <a:pt x="36058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89" name="bg object 13589"/>
          <p:cNvSpPr/>
          <p:nvPr/>
        </p:nvSpPr>
        <p:spPr>
          <a:xfrm>
            <a:off x="13033285" y="11808330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2190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90" name="bg object 13590"/>
          <p:cNvSpPr/>
          <p:nvPr/>
        </p:nvSpPr>
        <p:spPr>
          <a:xfrm>
            <a:off x="13530847" y="11795853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302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91" name="bg object 13591"/>
          <p:cNvSpPr/>
          <p:nvPr/>
        </p:nvSpPr>
        <p:spPr>
          <a:xfrm>
            <a:off x="13530842" y="11795853"/>
            <a:ext cx="0" cy="1022985"/>
          </a:xfrm>
          <a:custGeom>
            <a:avLst/>
            <a:gdLst/>
            <a:ahLst/>
            <a:cxnLst/>
            <a:rect l="l" t="t" r="r" b="b"/>
            <a:pathLst>
              <a:path h="1022984">
                <a:moveTo>
                  <a:pt x="0" y="0"/>
                </a:moveTo>
                <a:lnTo>
                  <a:pt x="0" y="10226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92" name="bg object 13592"/>
          <p:cNvSpPr/>
          <p:nvPr/>
        </p:nvSpPr>
        <p:spPr>
          <a:xfrm>
            <a:off x="13530844" y="12818533"/>
            <a:ext cx="30480" cy="0"/>
          </a:xfrm>
          <a:custGeom>
            <a:avLst/>
            <a:gdLst/>
            <a:ahLst/>
            <a:cxnLst/>
            <a:rect l="l" t="t" r="r" b="b"/>
            <a:pathLst>
              <a:path w="30480">
                <a:moveTo>
                  <a:pt x="0" y="0"/>
                </a:moveTo>
                <a:lnTo>
                  <a:pt x="302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93" name="bg object 13593"/>
          <p:cNvSpPr/>
          <p:nvPr/>
        </p:nvSpPr>
        <p:spPr>
          <a:xfrm>
            <a:off x="13561073" y="11795853"/>
            <a:ext cx="0" cy="1022985"/>
          </a:xfrm>
          <a:custGeom>
            <a:avLst/>
            <a:gdLst/>
            <a:ahLst/>
            <a:cxnLst/>
            <a:rect l="l" t="t" r="r" b="b"/>
            <a:pathLst>
              <a:path h="1022984">
                <a:moveTo>
                  <a:pt x="0" y="10226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94" name="bg object 13594"/>
          <p:cNvSpPr/>
          <p:nvPr/>
        </p:nvSpPr>
        <p:spPr>
          <a:xfrm>
            <a:off x="13531421" y="11822360"/>
            <a:ext cx="49530" cy="0"/>
          </a:xfrm>
          <a:custGeom>
            <a:avLst/>
            <a:gdLst/>
            <a:ahLst/>
            <a:cxnLst/>
            <a:rect l="l" t="t" r="r" b="b"/>
            <a:pathLst>
              <a:path w="49530">
                <a:moveTo>
                  <a:pt x="0" y="0"/>
                </a:moveTo>
                <a:lnTo>
                  <a:pt x="490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95" name="bg object 13595"/>
          <p:cNvSpPr/>
          <p:nvPr/>
        </p:nvSpPr>
        <p:spPr>
          <a:xfrm>
            <a:off x="13580437" y="11796364"/>
            <a:ext cx="0" cy="26034"/>
          </a:xfrm>
          <a:custGeom>
            <a:avLst/>
            <a:gdLst/>
            <a:ahLst/>
            <a:cxnLst/>
            <a:rect l="l" t="t" r="r" b="b"/>
            <a:pathLst>
              <a:path h="26034">
                <a:moveTo>
                  <a:pt x="0" y="2599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96" name="bg object 13596"/>
          <p:cNvSpPr/>
          <p:nvPr/>
        </p:nvSpPr>
        <p:spPr>
          <a:xfrm>
            <a:off x="13531416" y="11796360"/>
            <a:ext cx="49530" cy="0"/>
          </a:xfrm>
          <a:custGeom>
            <a:avLst/>
            <a:gdLst/>
            <a:ahLst/>
            <a:cxnLst/>
            <a:rect l="l" t="t" r="r" b="b"/>
            <a:pathLst>
              <a:path w="49530">
                <a:moveTo>
                  <a:pt x="4902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97" name="bg object 13597"/>
          <p:cNvSpPr/>
          <p:nvPr/>
        </p:nvSpPr>
        <p:spPr>
          <a:xfrm>
            <a:off x="13531422" y="11796360"/>
            <a:ext cx="0" cy="26034"/>
          </a:xfrm>
          <a:custGeom>
            <a:avLst/>
            <a:gdLst/>
            <a:ahLst/>
            <a:cxnLst/>
            <a:rect l="l" t="t" r="r" b="b"/>
            <a:pathLst>
              <a:path h="26034">
                <a:moveTo>
                  <a:pt x="0" y="0"/>
                </a:moveTo>
                <a:lnTo>
                  <a:pt x="0" y="2599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98" name="bg object 13598"/>
          <p:cNvSpPr/>
          <p:nvPr/>
        </p:nvSpPr>
        <p:spPr>
          <a:xfrm>
            <a:off x="14787401" y="12778551"/>
            <a:ext cx="31750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1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99" name="bg object 13599"/>
          <p:cNvSpPr/>
          <p:nvPr/>
        </p:nvSpPr>
        <p:spPr>
          <a:xfrm>
            <a:off x="14818596" y="11824437"/>
            <a:ext cx="0" cy="954405"/>
          </a:xfrm>
          <a:custGeom>
            <a:avLst/>
            <a:gdLst/>
            <a:ahLst/>
            <a:cxnLst/>
            <a:rect l="l" t="t" r="r" b="b"/>
            <a:pathLst>
              <a:path h="954404">
                <a:moveTo>
                  <a:pt x="0" y="95411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00" name="bg object 13600"/>
          <p:cNvSpPr/>
          <p:nvPr/>
        </p:nvSpPr>
        <p:spPr>
          <a:xfrm>
            <a:off x="14787408" y="11824440"/>
            <a:ext cx="31750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1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01" name="bg object 13601"/>
          <p:cNvSpPr/>
          <p:nvPr/>
        </p:nvSpPr>
        <p:spPr>
          <a:xfrm>
            <a:off x="14787404" y="11824440"/>
            <a:ext cx="0" cy="954405"/>
          </a:xfrm>
          <a:custGeom>
            <a:avLst/>
            <a:gdLst/>
            <a:ahLst/>
            <a:cxnLst/>
            <a:rect l="l" t="t" r="r" b="b"/>
            <a:pathLst>
              <a:path h="954404">
                <a:moveTo>
                  <a:pt x="0" y="0"/>
                </a:moveTo>
                <a:lnTo>
                  <a:pt x="0" y="9541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02" name="bg object 13602"/>
          <p:cNvSpPr/>
          <p:nvPr/>
        </p:nvSpPr>
        <p:spPr>
          <a:xfrm>
            <a:off x="14203502" y="11824440"/>
            <a:ext cx="29845" cy="0"/>
          </a:xfrm>
          <a:custGeom>
            <a:avLst/>
            <a:gdLst/>
            <a:ahLst/>
            <a:cxnLst/>
            <a:rect l="l" t="t" r="r" b="b"/>
            <a:pathLst>
              <a:path w="29844">
                <a:moveTo>
                  <a:pt x="0" y="0"/>
                </a:moveTo>
                <a:lnTo>
                  <a:pt x="2924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03" name="bg object 13603"/>
          <p:cNvSpPr/>
          <p:nvPr/>
        </p:nvSpPr>
        <p:spPr>
          <a:xfrm>
            <a:off x="14232752" y="11824440"/>
            <a:ext cx="0" cy="993140"/>
          </a:xfrm>
          <a:custGeom>
            <a:avLst/>
            <a:gdLst/>
            <a:ahLst/>
            <a:cxnLst/>
            <a:rect l="l" t="t" r="r" b="b"/>
            <a:pathLst>
              <a:path h="993140">
                <a:moveTo>
                  <a:pt x="0" y="0"/>
                </a:moveTo>
                <a:lnTo>
                  <a:pt x="0" y="9926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04" name="bg object 13604"/>
          <p:cNvSpPr/>
          <p:nvPr/>
        </p:nvSpPr>
        <p:spPr>
          <a:xfrm>
            <a:off x="14203507" y="12817095"/>
            <a:ext cx="29845" cy="0"/>
          </a:xfrm>
          <a:custGeom>
            <a:avLst/>
            <a:gdLst/>
            <a:ahLst/>
            <a:cxnLst/>
            <a:rect l="l" t="t" r="r" b="b"/>
            <a:pathLst>
              <a:path w="29844">
                <a:moveTo>
                  <a:pt x="2924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05" name="bg object 13605"/>
          <p:cNvSpPr/>
          <p:nvPr/>
        </p:nvSpPr>
        <p:spPr>
          <a:xfrm>
            <a:off x="14203503" y="11824437"/>
            <a:ext cx="0" cy="993140"/>
          </a:xfrm>
          <a:custGeom>
            <a:avLst/>
            <a:gdLst/>
            <a:ahLst/>
            <a:cxnLst/>
            <a:rect l="l" t="t" r="r" b="b"/>
            <a:pathLst>
              <a:path h="993140">
                <a:moveTo>
                  <a:pt x="0" y="9926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06" name="bg object 13606"/>
          <p:cNvSpPr/>
          <p:nvPr/>
        </p:nvSpPr>
        <p:spPr>
          <a:xfrm>
            <a:off x="13793716" y="11824185"/>
            <a:ext cx="465455" cy="0"/>
          </a:xfrm>
          <a:custGeom>
            <a:avLst/>
            <a:gdLst/>
            <a:ahLst/>
            <a:cxnLst/>
            <a:rect l="l" t="t" r="r" b="b"/>
            <a:pathLst>
              <a:path w="465455">
                <a:moveTo>
                  <a:pt x="0" y="0"/>
                </a:moveTo>
                <a:lnTo>
                  <a:pt x="46504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07" name="bg object 13607"/>
          <p:cNvSpPr/>
          <p:nvPr/>
        </p:nvSpPr>
        <p:spPr>
          <a:xfrm>
            <a:off x="14258759" y="11797122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70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08" name="bg object 13608"/>
          <p:cNvSpPr/>
          <p:nvPr/>
        </p:nvSpPr>
        <p:spPr>
          <a:xfrm>
            <a:off x="13793711" y="11797120"/>
            <a:ext cx="465455" cy="0"/>
          </a:xfrm>
          <a:custGeom>
            <a:avLst/>
            <a:gdLst/>
            <a:ahLst/>
            <a:cxnLst/>
            <a:rect l="l" t="t" r="r" b="b"/>
            <a:pathLst>
              <a:path w="465455">
                <a:moveTo>
                  <a:pt x="46504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09" name="bg object 13609"/>
          <p:cNvSpPr/>
          <p:nvPr/>
        </p:nvSpPr>
        <p:spPr>
          <a:xfrm>
            <a:off x="13793719" y="11797120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70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10" name="bg object 13610"/>
          <p:cNvSpPr/>
          <p:nvPr/>
        </p:nvSpPr>
        <p:spPr>
          <a:xfrm>
            <a:off x="14258762" y="11797120"/>
            <a:ext cx="306070" cy="0"/>
          </a:xfrm>
          <a:custGeom>
            <a:avLst/>
            <a:gdLst/>
            <a:ahLst/>
            <a:cxnLst/>
            <a:rect l="l" t="t" r="r" b="b"/>
            <a:pathLst>
              <a:path w="306069">
                <a:moveTo>
                  <a:pt x="0" y="0"/>
                </a:moveTo>
                <a:lnTo>
                  <a:pt x="3059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11" name="bg object 13611"/>
          <p:cNvSpPr/>
          <p:nvPr/>
        </p:nvSpPr>
        <p:spPr>
          <a:xfrm>
            <a:off x="14564671" y="11797120"/>
            <a:ext cx="0" cy="27940"/>
          </a:xfrm>
          <a:custGeom>
            <a:avLst/>
            <a:gdLst/>
            <a:ahLst/>
            <a:cxnLst/>
            <a:rect l="l" t="t" r="r" b="b"/>
            <a:pathLst>
              <a:path h="27940">
                <a:moveTo>
                  <a:pt x="0" y="0"/>
                </a:moveTo>
                <a:lnTo>
                  <a:pt x="0" y="2760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12" name="bg object 13612"/>
          <p:cNvSpPr/>
          <p:nvPr/>
        </p:nvSpPr>
        <p:spPr>
          <a:xfrm>
            <a:off x="14258762" y="11824726"/>
            <a:ext cx="306070" cy="0"/>
          </a:xfrm>
          <a:custGeom>
            <a:avLst/>
            <a:gdLst/>
            <a:ahLst/>
            <a:cxnLst/>
            <a:rect l="l" t="t" r="r" b="b"/>
            <a:pathLst>
              <a:path w="306069">
                <a:moveTo>
                  <a:pt x="30590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13" name="bg object 13613"/>
          <p:cNvSpPr/>
          <p:nvPr/>
        </p:nvSpPr>
        <p:spPr>
          <a:xfrm>
            <a:off x="14258763" y="11797117"/>
            <a:ext cx="0" cy="27940"/>
          </a:xfrm>
          <a:custGeom>
            <a:avLst/>
            <a:gdLst/>
            <a:ahLst/>
            <a:cxnLst/>
            <a:rect l="l" t="t" r="r" b="b"/>
            <a:pathLst>
              <a:path h="27940">
                <a:moveTo>
                  <a:pt x="0" y="2760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14" name="bg object 13614"/>
          <p:cNvSpPr/>
          <p:nvPr/>
        </p:nvSpPr>
        <p:spPr>
          <a:xfrm>
            <a:off x="14777115" y="11824473"/>
            <a:ext cx="41275" cy="0"/>
          </a:xfrm>
          <a:custGeom>
            <a:avLst/>
            <a:gdLst/>
            <a:ahLst/>
            <a:cxnLst/>
            <a:rect l="l" t="t" r="r" b="b"/>
            <a:pathLst>
              <a:path w="41275">
                <a:moveTo>
                  <a:pt x="4101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15" name="bg object 13615"/>
          <p:cNvSpPr/>
          <p:nvPr/>
        </p:nvSpPr>
        <p:spPr>
          <a:xfrm>
            <a:off x="14777118" y="11801855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2261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16" name="bg object 13616"/>
          <p:cNvSpPr/>
          <p:nvPr/>
        </p:nvSpPr>
        <p:spPr>
          <a:xfrm>
            <a:off x="14777118" y="11801854"/>
            <a:ext cx="41275" cy="0"/>
          </a:xfrm>
          <a:custGeom>
            <a:avLst/>
            <a:gdLst/>
            <a:ahLst/>
            <a:cxnLst/>
            <a:rect l="l" t="t" r="r" b="b"/>
            <a:pathLst>
              <a:path w="41275">
                <a:moveTo>
                  <a:pt x="0" y="0"/>
                </a:moveTo>
                <a:lnTo>
                  <a:pt x="410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17" name="bg object 13617"/>
          <p:cNvSpPr/>
          <p:nvPr/>
        </p:nvSpPr>
        <p:spPr>
          <a:xfrm>
            <a:off x="14818138" y="11801854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0"/>
                </a:moveTo>
                <a:lnTo>
                  <a:pt x="0" y="2261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18" name="bg object 13618"/>
          <p:cNvSpPr/>
          <p:nvPr/>
        </p:nvSpPr>
        <p:spPr>
          <a:xfrm>
            <a:off x="15580100" y="11928896"/>
            <a:ext cx="708025" cy="0"/>
          </a:xfrm>
          <a:custGeom>
            <a:avLst/>
            <a:gdLst/>
            <a:ahLst/>
            <a:cxnLst/>
            <a:rect l="l" t="t" r="r" b="b"/>
            <a:pathLst>
              <a:path w="708025">
                <a:moveTo>
                  <a:pt x="7077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19" name="bg object 13619"/>
          <p:cNvSpPr/>
          <p:nvPr/>
        </p:nvSpPr>
        <p:spPr>
          <a:xfrm>
            <a:off x="15580095" y="11908780"/>
            <a:ext cx="0" cy="20320"/>
          </a:xfrm>
          <a:custGeom>
            <a:avLst/>
            <a:gdLst/>
            <a:ahLst/>
            <a:cxnLst/>
            <a:rect l="l" t="t" r="r" b="b"/>
            <a:pathLst>
              <a:path h="20320">
                <a:moveTo>
                  <a:pt x="0" y="2011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20" name="bg object 13620"/>
          <p:cNvSpPr/>
          <p:nvPr/>
        </p:nvSpPr>
        <p:spPr>
          <a:xfrm>
            <a:off x="15580096" y="11908779"/>
            <a:ext cx="708025" cy="0"/>
          </a:xfrm>
          <a:custGeom>
            <a:avLst/>
            <a:gdLst/>
            <a:ahLst/>
            <a:cxnLst/>
            <a:rect l="l" t="t" r="r" b="b"/>
            <a:pathLst>
              <a:path w="708025">
                <a:moveTo>
                  <a:pt x="0" y="0"/>
                </a:moveTo>
                <a:lnTo>
                  <a:pt x="7077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21" name="bg object 13621"/>
          <p:cNvSpPr/>
          <p:nvPr/>
        </p:nvSpPr>
        <p:spPr>
          <a:xfrm>
            <a:off x="16287830" y="11908779"/>
            <a:ext cx="0" cy="20320"/>
          </a:xfrm>
          <a:custGeom>
            <a:avLst/>
            <a:gdLst/>
            <a:ahLst/>
            <a:cxnLst/>
            <a:rect l="l" t="t" r="r" b="b"/>
            <a:pathLst>
              <a:path h="20320">
                <a:moveTo>
                  <a:pt x="0" y="0"/>
                </a:moveTo>
                <a:lnTo>
                  <a:pt x="0" y="2011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22" name="bg object 13622"/>
          <p:cNvSpPr/>
          <p:nvPr/>
        </p:nvSpPr>
        <p:spPr>
          <a:xfrm>
            <a:off x="15346330" y="11175550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184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23" name="bg object 13623"/>
          <p:cNvSpPr/>
          <p:nvPr/>
        </p:nvSpPr>
        <p:spPr>
          <a:xfrm>
            <a:off x="15346333" y="11175550"/>
            <a:ext cx="0" cy="518159"/>
          </a:xfrm>
          <a:custGeom>
            <a:avLst/>
            <a:gdLst/>
            <a:ahLst/>
            <a:cxnLst/>
            <a:rect l="l" t="t" r="r" b="b"/>
            <a:pathLst>
              <a:path h="518159">
                <a:moveTo>
                  <a:pt x="0" y="0"/>
                </a:moveTo>
                <a:lnTo>
                  <a:pt x="0" y="51812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24" name="bg object 13624"/>
          <p:cNvSpPr/>
          <p:nvPr/>
        </p:nvSpPr>
        <p:spPr>
          <a:xfrm>
            <a:off x="15346333" y="11693678"/>
            <a:ext cx="19050" cy="0"/>
          </a:xfrm>
          <a:custGeom>
            <a:avLst/>
            <a:gdLst/>
            <a:ahLst/>
            <a:cxnLst/>
            <a:rect l="l" t="t" r="r" b="b"/>
            <a:pathLst>
              <a:path w="19050">
                <a:moveTo>
                  <a:pt x="0" y="0"/>
                </a:moveTo>
                <a:lnTo>
                  <a:pt x="184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25" name="bg object 13625"/>
          <p:cNvSpPr/>
          <p:nvPr/>
        </p:nvSpPr>
        <p:spPr>
          <a:xfrm>
            <a:off x="15364798" y="11175556"/>
            <a:ext cx="0" cy="518159"/>
          </a:xfrm>
          <a:custGeom>
            <a:avLst/>
            <a:gdLst/>
            <a:ahLst/>
            <a:cxnLst/>
            <a:rect l="l" t="t" r="r" b="b"/>
            <a:pathLst>
              <a:path h="518159">
                <a:moveTo>
                  <a:pt x="0" y="5181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26" name="bg object 13626"/>
          <p:cNvSpPr/>
          <p:nvPr/>
        </p:nvSpPr>
        <p:spPr>
          <a:xfrm>
            <a:off x="15580117" y="11908745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0" y="0"/>
                </a:moveTo>
                <a:lnTo>
                  <a:pt x="238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27" name="bg object 13627"/>
          <p:cNvSpPr/>
          <p:nvPr/>
        </p:nvSpPr>
        <p:spPr>
          <a:xfrm>
            <a:off x="15603924" y="11908745"/>
            <a:ext cx="0" cy="31115"/>
          </a:xfrm>
          <a:custGeom>
            <a:avLst/>
            <a:gdLst/>
            <a:ahLst/>
            <a:cxnLst/>
            <a:rect l="l" t="t" r="r" b="b"/>
            <a:pathLst>
              <a:path h="31115">
                <a:moveTo>
                  <a:pt x="0" y="0"/>
                </a:moveTo>
                <a:lnTo>
                  <a:pt x="0" y="3073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28" name="bg object 13628"/>
          <p:cNvSpPr/>
          <p:nvPr/>
        </p:nvSpPr>
        <p:spPr>
          <a:xfrm>
            <a:off x="15580112" y="11939479"/>
            <a:ext cx="24130" cy="0"/>
          </a:xfrm>
          <a:custGeom>
            <a:avLst/>
            <a:gdLst/>
            <a:ahLst/>
            <a:cxnLst/>
            <a:rect l="l" t="t" r="r" b="b"/>
            <a:pathLst>
              <a:path w="24130">
                <a:moveTo>
                  <a:pt x="238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29" name="bg object 13629"/>
          <p:cNvSpPr/>
          <p:nvPr/>
        </p:nvSpPr>
        <p:spPr>
          <a:xfrm>
            <a:off x="15580118" y="11908745"/>
            <a:ext cx="0" cy="31115"/>
          </a:xfrm>
          <a:custGeom>
            <a:avLst/>
            <a:gdLst/>
            <a:ahLst/>
            <a:cxnLst/>
            <a:rect l="l" t="t" r="r" b="b"/>
            <a:pathLst>
              <a:path h="31115">
                <a:moveTo>
                  <a:pt x="0" y="3073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30" name="bg object 13630"/>
          <p:cNvSpPr/>
          <p:nvPr/>
        </p:nvSpPr>
        <p:spPr>
          <a:xfrm>
            <a:off x="15580103" y="12113637"/>
            <a:ext cx="24765" cy="0"/>
          </a:xfrm>
          <a:custGeom>
            <a:avLst/>
            <a:gdLst/>
            <a:ahLst/>
            <a:cxnLst/>
            <a:rect l="l" t="t" r="r" b="b"/>
            <a:pathLst>
              <a:path w="24765">
                <a:moveTo>
                  <a:pt x="0" y="0"/>
                </a:moveTo>
                <a:lnTo>
                  <a:pt x="241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31" name="bg object 13631"/>
          <p:cNvSpPr/>
          <p:nvPr/>
        </p:nvSpPr>
        <p:spPr>
          <a:xfrm>
            <a:off x="15604247" y="12113637"/>
            <a:ext cx="0" cy="679450"/>
          </a:xfrm>
          <a:custGeom>
            <a:avLst/>
            <a:gdLst/>
            <a:ahLst/>
            <a:cxnLst/>
            <a:rect l="l" t="t" r="r" b="b"/>
            <a:pathLst>
              <a:path h="679450">
                <a:moveTo>
                  <a:pt x="0" y="0"/>
                </a:moveTo>
                <a:lnTo>
                  <a:pt x="0" y="67938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32" name="bg object 13632"/>
          <p:cNvSpPr/>
          <p:nvPr/>
        </p:nvSpPr>
        <p:spPr>
          <a:xfrm>
            <a:off x="15580107" y="12793023"/>
            <a:ext cx="24765" cy="0"/>
          </a:xfrm>
          <a:custGeom>
            <a:avLst/>
            <a:gdLst/>
            <a:ahLst/>
            <a:cxnLst/>
            <a:rect l="l" t="t" r="r" b="b"/>
            <a:pathLst>
              <a:path w="24765">
                <a:moveTo>
                  <a:pt x="241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33" name="bg object 13633"/>
          <p:cNvSpPr/>
          <p:nvPr/>
        </p:nvSpPr>
        <p:spPr>
          <a:xfrm>
            <a:off x="15580105" y="12113641"/>
            <a:ext cx="0" cy="679450"/>
          </a:xfrm>
          <a:custGeom>
            <a:avLst/>
            <a:gdLst/>
            <a:ahLst/>
            <a:cxnLst/>
            <a:rect l="l" t="t" r="r" b="b"/>
            <a:pathLst>
              <a:path h="679450">
                <a:moveTo>
                  <a:pt x="0" y="67938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34" name="bg object 13634"/>
          <p:cNvSpPr/>
          <p:nvPr/>
        </p:nvSpPr>
        <p:spPr>
          <a:xfrm>
            <a:off x="15421091" y="12149424"/>
            <a:ext cx="159385" cy="0"/>
          </a:xfrm>
          <a:custGeom>
            <a:avLst/>
            <a:gdLst/>
            <a:ahLst/>
            <a:cxnLst/>
            <a:rect l="l" t="t" r="r" b="b"/>
            <a:pathLst>
              <a:path w="159384">
                <a:moveTo>
                  <a:pt x="0" y="0"/>
                </a:moveTo>
                <a:lnTo>
                  <a:pt x="15899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35" name="bg object 13635"/>
          <p:cNvSpPr/>
          <p:nvPr/>
        </p:nvSpPr>
        <p:spPr>
          <a:xfrm>
            <a:off x="15580089" y="12125752"/>
            <a:ext cx="0" cy="24130"/>
          </a:xfrm>
          <a:custGeom>
            <a:avLst/>
            <a:gdLst/>
            <a:ahLst/>
            <a:cxnLst/>
            <a:rect l="l" t="t" r="r" b="b"/>
            <a:pathLst>
              <a:path h="24129">
                <a:moveTo>
                  <a:pt x="0" y="2367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36" name="bg object 13636"/>
          <p:cNvSpPr/>
          <p:nvPr/>
        </p:nvSpPr>
        <p:spPr>
          <a:xfrm>
            <a:off x="15421091" y="12125757"/>
            <a:ext cx="159385" cy="0"/>
          </a:xfrm>
          <a:custGeom>
            <a:avLst/>
            <a:gdLst/>
            <a:ahLst/>
            <a:cxnLst/>
            <a:rect l="l" t="t" r="r" b="b"/>
            <a:pathLst>
              <a:path w="159384">
                <a:moveTo>
                  <a:pt x="15899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37" name="bg object 13637"/>
          <p:cNvSpPr/>
          <p:nvPr/>
        </p:nvSpPr>
        <p:spPr>
          <a:xfrm>
            <a:off x="14818844" y="12126247"/>
            <a:ext cx="391160" cy="0"/>
          </a:xfrm>
          <a:custGeom>
            <a:avLst/>
            <a:gdLst/>
            <a:ahLst/>
            <a:cxnLst/>
            <a:rect l="l" t="t" r="r" b="b"/>
            <a:pathLst>
              <a:path w="391159">
                <a:moveTo>
                  <a:pt x="3909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38" name="bg object 13638"/>
          <p:cNvSpPr/>
          <p:nvPr/>
        </p:nvSpPr>
        <p:spPr>
          <a:xfrm>
            <a:off x="14818845" y="12126247"/>
            <a:ext cx="0" cy="22860"/>
          </a:xfrm>
          <a:custGeom>
            <a:avLst/>
            <a:gdLst/>
            <a:ahLst/>
            <a:cxnLst/>
            <a:rect l="l" t="t" r="r" b="b"/>
            <a:pathLst>
              <a:path h="22859">
                <a:moveTo>
                  <a:pt x="0" y="0"/>
                </a:moveTo>
                <a:lnTo>
                  <a:pt x="0" y="2241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39" name="bg object 13639"/>
          <p:cNvSpPr/>
          <p:nvPr/>
        </p:nvSpPr>
        <p:spPr>
          <a:xfrm>
            <a:off x="14818847" y="12148664"/>
            <a:ext cx="391160" cy="0"/>
          </a:xfrm>
          <a:custGeom>
            <a:avLst/>
            <a:gdLst/>
            <a:ahLst/>
            <a:cxnLst/>
            <a:rect l="l" t="t" r="r" b="b"/>
            <a:pathLst>
              <a:path w="391159">
                <a:moveTo>
                  <a:pt x="0" y="0"/>
                </a:moveTo>
                <a:lnTo>
                  <a:pt x="3909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40" name="bg object 13640"/>
          <p:cNvSpPr/>
          <p:nvPr/>
        </p:nvSpPr>
        <p:spPr>
          <a:xfrm>
            <a:off x="15540311" y="11889320"/>
            <a:ext cx="40005" cy="40005"/>
          </a:xfrm>
          <a:custGeom>
            <a:avLst/>
            <a:gdLst/>
            <a:ahLst/>
            <a:cxnLst/>
            <a:rect l="l" t="t" r="r" b="b"/>
            <a:pathLst>
              <a:path w="40005" h="40004">
                <a:moveTo>
                  <a:pt x="39699" y="3966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41" name="bg object 13641"/>
          <p:cNvSpPr/>
          <p:nvPr/>
        </p:nvSpPr>
        <p:spPr>
          <a:xfrm>
            <a:off x="15540311" y="11879173"/>
            <a:ext cx="10795" cy="10160"/>
          </a:xfrm>
          <a:custGeom>
            <a:avLst/>
            <a:gdLst/>
            <a:ahLst/>
            <a:cxnLst/>
            <a:rect l="l" t="t" r="r" b="b"/>
            <a:pathLst>
              <a:path w="10794" h="10159">
                <a:moveTo>
                  <a:pt x="0" y="10147"/>
                </a:moveTo>
                <a:lnTo>
                  <a:pt x="1036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42" name="bg object 13642"/>
          <p:cNvSpPr/>
          <p:nvPr/>
        </p:nvSpPr>
        <p:spPr>
          <a:xfrm>
            <a:off x="15550677" y="11879178"/>
            <a:ext cx="29209" cy="29845"/>
          </a:xfrm>
          <a:custGeom>
            <a:avLst/>
            <a:gdLst/>
            <a:ahLst/>
            <a:cxnLst/>
            <a:rect l="l" t="t" r="r" b="b"/>
            <a:pathLst>
              <a:path w="29209" h="29845">
                <a:moveTo>
                  <a:pt x="0" y="0"/>
                </a:moveTo>
                <a:lnTo>
                  <a:pt x="28891" y="2933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43" name="bg object 13643"/>
          <p:cNvSpPr/>
          <p:nvPr/>
        </p:nvSpPr>
        <p:spPr>
          <a:xfrm>
            <a:off x="13720178" y="11431020"/>
            <a:ext cx="136525" cy="0"/>
          </a:xfrm>
          <a:custGeom>
            <a:avLst/>
            <a:gdLst/>
            <a:ahLst/>
            <a:cxnLst/>
            <a:rect l="l" t="t" r="r" b="b"/>
            <a:pathLst>
              <a:path w="136525">
                <a:moveTo>
                  <a:pt x="0" y="0"/>
                </a:moveTo>
                <a:lnTo>
                  <a:pt x="13593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44" name="bg object 13644"/>
          <p:cNvSpPr/>
          <p:nvPr/>
        </p:nvSpPr>
        <p:spPr>
          <a:xfrm>
            <a:off x="13856117" y="11403856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2716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45" name="bg object 13645"/>
          <p:cNvSpPr/>
          <p:nvPr/>
        </p:nvSpPr>
        <p:spPr>
          <a:xfrm>
            <a:off x="13720180" y="11403855"/>
            <a:ext cx="136525" cy="0"/>
          </a:xfrm>
          <a:custGeom>
            <a:avLst/>
            <a:gdLst/>
            <a:ahLst/>
            <a:cxnLst/>
            <a:rect l="l" t="t" r="r" b="b"/>
            <a:pathLst>
              <a:path w="136525">
                <a:moveTo>
                  <a:pt x="13593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46" name="bg object 13646"/>
          <p:cNvSpPr/>
          <p:nvPr/>
        </p:nvSpPr>
        <p:spPr>
          <a:xfrm>
            <a:off x="13720182" y="11403855"/>
            <a:ext cx="0" cy="27305"/>
          </a:xfrm>
          <a:custGeom>
            <a:avLst/>
            <a:gdLst/>
            <a:ahLst/>
            <a:cxnLst/>
            <a:rect l="l" t="t" r="r" b="b"/>
            <a:pathLst>
              <a:path h="27304">
                <a:moveTo>
                  <a:pt x="0" y="0"/>
                </a:moveTo>
                <a:lnTo>
                  <a:pt x="0" y="271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47" name="bg object 13647"/>
          <p:cNvSpPr/>
          <p:nvPr/>
        </p:nvSpPr>
        <p:spPr>
          <a:xfrm>
            <a:off x="13964558" y="11251843"/>
            <a:ext cx="18415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1835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48" name="bg object 13648"/>
          <p:cNvSpPr/>
          <p:nvPr/>
        </p:nvSpPr>
        <p:spPr>
          <a:xfrm>
            <a:off x="13964566" y="11176255"/>
            <a:ext cx="0" cy="76200"/>
          </a:xfrm>
          <a:custGeom>
            <a:avLst/>
            <a:gdLst/>
            <a:ahLst/>
            <a:cxnLst/>
            <a:rect l="l" t="t" r="r" b="b"/>
            <a:pathLst>
              <a:path h="76200">
                <a:moveTo>
                  <a:pt x="0" y="755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49" name="bg object 13649"/>
          <p:cNvSpPr/>
          <p:nvPr/>
        </p:nvSpPr>
        <p:spPr>
          <a:xfrm>
            <a:off x="13964566" y="11176260"/>
            <a:ext cx="18415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0" y="0"/>
                </a:moveTo>
                <a:lnTo>
                  <a:pt x="1835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50" name="bg object 13650"/>
          <p:cNvSpPr/>
          <p:nvPr/>
        </p:nvSpPr>
        <p:spPr>
          <a:xfrm>
            <a:off x="13982913" y="11176260"/>
            <a:ext cx="0" cy="76200"/>
          </a:xfrm>
          <a:custGeom>
            <a:avLst/>
            <a:gdLst/>
            <a:ahLst/>
            <a:cxnLst/>
            <a:rect l="l" t="t" r="r" b="b"/>
            <a:pathLst>
              <a:path h="76200">
                <a:moveTo>
                  <a:pt x="0" y="0"/>
                </a:moveTo>
                <a:lnTo>
                  <a:pt x="0" y="755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51" name="bg object 13651"/>
          <p:cNvSpPr/>
          <p:nvPr/>
        </p:nvSpPr>
        <p:spPr>
          <a:xfrm>
            <a:off x="13964564" y="1138813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>
                <a:moveTo>
                  <a:pt x="1376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52" name="bg object 13652"/>
          <p:cNvSpPr/>
          <p:nvPr/>
        </p:nvSpPr>
        <p:spPr>
          <a:xfrm>
            <a:off x="13964569" y="1140415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>
                <a:moveTo>
                  <a:pt x="0" y="0"/>
                </a:moveTo>
                <a:lnTo>
                  <a:pt x="1376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53" name="bg object 13653"/>
          <p:cNvSpPr/>
          <p:nvPr/>
        </p:nvSpPr>
        <p:spPr>
          <a:xfrm>
            <a:off x="13978333" y="11388132"/>
            <a:ext cx="0" cy="16510"/>
          </a:xfrm>
          <a:custGeom>
            <a:avLst/>
            <a:gdLst/>
            <a:ahLst/>
            <a:cxnLst/>
            <a:rect l="l" t="t" r="r" b="b"/>
            <a:pathLst>
              <a:path h="16509">
                <a:moveTo>
                  <a:pt x="0" y="160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54" name="bg object 13654"/>
          <p:cNvSpPr/>
          <p:nvPr/>
        </p:nvSpPr>
        <p:spPr>
          <a:xfrm>
            <a:off x="14413032" y="1138813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>
                <a:moveTo>
                  <a:pt x="1374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55" name="bg object 13655"/>
          <p:cNvSpPr/>
          <p:nvPr/>
        </p:nvSpPr>
        <p:spPr>
          <a:xfrm>
            <a:off x="14413028" y="11388132"/>
            <a:ext cx="0" cy="16510"/>
          </a:xfrm>
          <a:custGeom>
            <a:avLst/>
            <a:gdLst/>
            <a:ahLst/>
            <a:cxnLst/>
            <a:rect l="l" t="t" r="r" b="b"/>
            <a:pathLst>
              <a:path h="16509">
                <a:moveTo>
                  <a:pt x="0" y="0"/>
                </a:moveTo>
                <a:lnTo>
                  <a:pt x="0" y="160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56" name="bg object 13656"/>
          <p:cNvSpPr/>
          <p:nvPr/>
        </p:nvSpPr>
        <p:spPr>
          <a:xfrm>
            <a:off x="14413028" y="1140415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>
                <a:moveTo>
                  <a:pt x="0" y="0"/>
                </a:moveTo>
                <a:lnTo>
                  <a:pt x="137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57" name="bg object 13657"/>
          <p:cNvSpPr/>
          <p:nvPr/>
        </p:nvSpPr>
        <p:spPr>
          <a:xfrm>
            <a:off x="14426774" y="11388132"/>
            <a:ext cx="0" cy="16510"/>
          </a:xfrm>
          <a:custGeom>
            <a:avLst/>
            <a:gdLst/>
            <a:ahLst/>
            <a:cxnLst/>
            <a:rect l="l" t="t" r="r" b="b"/>
            <a:pathLst>
              <a:path h="16509">
                <a:moveTo>
                  <a:pt x="0" y="160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58" name="bg object 13658"/>
          <p:cNvSpPr/>
          <p:nvPr/>
        </p:nvSpPr>
        <p:spPr>
          <a:xfrm>
            <a:off x="14413033" y="11251843"/>
            <a:ext cx="18415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183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59" name="bg object 13659"/>
          <p:cNvSpPr/>
          <p:nvPr/>
        </p:nvSpPr>
        <p:spPr>
          <a:xfrm>
            <a:off x="14413031" y="11176255"/>
            <a:ext cx="0" cy="76200"/>
          </a:xfrm>
          <a:custGeom>
            <a:avLst/>
            <a:gdLst/>
            <a:ahLst/>
            <a:cxnLst/>
            <a:rect l="l" t="t" r="r" b="b"/>
            <a:pathLst>
              <a:path h="76200">
                <a:moveTo>
                  <a:pt x="0" y="755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60" name="bg object 13660"/>
          <p:cNvSpPr/>
          <p:nvPr/>
        </p:nvSpPr>
        <p:spPr>
          <a:xfrm>
            <a:off x="14413031" y="11176260"/>
            <a:ext cx="18415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0" y="0"/>
                </a:moveTo>
                <a:lnTo>
                  <a:pt x="183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61" name="bg object 13661"/>
          <p:cNvSpPr/>
          <p:nvPr/>
        </p:nvSpPr>
        <p:spPr>
          <a:xfrm>
            <a:off x="14431360" y="11176260"/>
            <a:ext cx="0" cy="76200"/>
          </a:xfrm>
          <a:custGeom>
            <a:avLst/>
            <a:gdLst/>
            <a:ahLst/>
            <a:cxnLst/>
            <a:rect l="l" t="t" r="r" b="b"/>
            <a:pathLst>
              <a:path h="76200">
                <a:moveTo>
                  <a:pt x="0" y="0"/>
                </a:moveTo>
                <a:lnTo>
                  <a:pt x="0" y="755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62" name="bg object 13662"/>
          <p:cNvSpPr/>
          <p:nvPr/>
        </p:nvSpPr>
        <p:spPr>
          <a:xfrm>
            <a:off x="14824207" y="11251843"/>
            <a:ext cx="18415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0" y="0"/>
                </a:moveTo>
                <a:lnTo>
                  <a:pt x="1832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63" name="bg object 13663"/>
          <p:cNvSpPr/>
          <p:nvPr/>
        </p:nvSpPr>
        <p:spPr>
          <a:xfrm>
            <a:off x="14842535" y="11176255"/>
            <a:ext cx="0" cy="76200"/>
          </a:xfrm>
          <a:custGeom>
            <a:avLst/>
            <a:gdLst/>
            <a:ahLst/>
            <a:cxnLst/>
            <a:rect l="l" t="t" r="r" b="b"/>
            <a:pathLst>
              <a:path h="76200">
                <a:moveTo>
                  <a:pt x="0" y="7558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64" name="bg object 13664"/>
          <p:cNvSpPr/>
          <p:nvPr/>
        </p:nvSpPr>
        <p:spPr>
          <a:xfrm>
            <a:off x="14824211" y="11176260"/>
            <a:ext cx="18415" cy="0"/>
          </a:xfrm>
          <a:custGeom>
            <a:avLst/>
            <a:gdLst/>
            <a:ahLst/>
            <a:cxnLst/>
            <a:rect l="l" t="t" r="r" b="b"/>
            <a:pathLst>
              <a:path w="18415">
                <a:moveTo>
                  <a:pt x="183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65" name="bg object 13665"/>
          <p:cNvSpPr/>
          <p:nvPr/>
        </p:nvSpPr>
        <p:spPr>
          <a:xfrm>
            <a:off x="14824209" y="11176260"/>
            <a:ext cx="0" cy="76200"/>
          </a:xfrm>
          <a:custGeom>
            <a:avLst/>
            <a:gdLst/>
            <a:ahLst/>
            <a:cxnLst/>
            <a:rect l="l" t="t" r="r" b="b"/>
            <a:pathLst>
              <a:path h="76200">
                <a:moveTo>
                  <a:pt x="0" y="0"/>
                </a:moveTo>
                <a:lnTo>
                  <a:pt x="0" y="7558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66" name="bg object 13666"/>
          <p:cNvSpPr/>
          <p:nvPr/>
        </p:nvSpPr>
        <p:spPr>
          <a:xfrm>
            <a:off x="14828794" y="11388132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>
                <a:moveTo>
                  <a:pt x="0" y="0"/>
                </a:moveTo>
                <a:lnTo>
                  <a:pt x="137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67" name="bg object 13667"/>
          <p:cNvSpPr/>
          <p:nvPr/>
        </p:nvSpPr>
        <p:spPr>
          <a:xfrm>
            <a:off x="14842539" y="11388132"/>
            <a:ext cx="0" cy="16510"/>
          </a:xfrm>
          <a:custGeom>
            <a:avLst/>
            <a:gdLst/>
            <a:ahLst/>
            <a:cxnLst/>
            <a:rect l="l" t="t" r="r" b="b"/>
            <a:pathLst>
              <a:path h="16509">
                <a:moveTo>
                  <a:pt x="0" y="0"/>
                </a:moveTo>
                <a:lnTo>
                  <a:pt x="0" y="1602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68" name="bg object 13668"/>
          <p:cNvSpPr/>
          <p:nvPr/>
        </p:nvSpPr>
        <p:spPr>
          <a:xfrm>
            <a:off x="14828799" y="11404159"/>
            <a:ext cx="13970" cy="0"/>
          </a:xfrm>
          <a:custGeom>
            <a:avLst/>
            <a:gdLst/>
            <a:ahLst/>
            <a:cxnLst/>
            <a:rect l="l" t="t" r="r" b="b"/>
            <a:pathLst>
              <a:path w="13969">
                <a:moveTo>
                  <a:pt x="1374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69" name="bg object 13669"/>
          <p:cNvSpPr/>
          <p:nvPr/>
        </p:nvSpPr>
        <p:spPr>
          <a:xfrm>
            <a:off x="14828795" y="11388132"/>
            <a:ext cx="0" cy="16510"/>
          </a:xfrm>
          <a:custGeom>
            <a:avLst/>
            <a:gdLst/>
            <a:ahLst/>
            <a:cxnLst/>
            <a:rect l="l" t="t" r="r" b="b"/>
            <a:pathLst>
              <a:path h="16509">
                <a:moveTo>
                  <a:pt x="0" y="1602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70" name="bg object 13670"/>
          <p:cNvSpPr/>
          <p:nvPr/>
        </p:nvSpPr>
        <p:spPr>
          <a:xfrm>
            <a:off x="14617164" y="11403686"/>
            <a:ext cx="16510" cy="0"/>
          </a:xfrm>
          <a:custGeom>
            <a:avLst/>
            <a:gdLst/>
            <a:ahLst/>
            <a:cxnLst/>
            <a:rect l="l" t="t" r="r" b="b"/>
            <a:pathLst>
              <a:path w="16509">
                <a:moveTo>
                  <a:pt x="0" y="0"/>
                </a:moveTo>
                <a:lnTo>
                  <a:pt x="160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71" name="bg object 13671"/>
          <p:cNvSpPr/>
          <p:nvPr/>
        </p:nvSpPr>
        <p:spPr>
          <a:xfrm>
            <a:off x="14633211" y="11177022"/>
            <a:ext cx="0" cy="226695"/>
          </a:xfrm>
          <a:custGeom>
            <a:avLst/>
            <a:gdLst/>
            <a:ahLst/>
            <a:cxnLst/>
            <a:rect l="l" t="t" r="r" b="b"/>
            <a:pathLst>
              <a:path h="226695">
                <a:moveTo>
                  <a:pt x="0" y="22666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72" name="bg object 13672"/>
          <p:cNvSpPr/>
          <p:nvPr/>
        </p:nvSpPr>
        <p:spPr>
          <a:xfrm>
            <a:off x="14617172" y="11177022"/>
            <a:ext cx="16510" cy="0"/>
          </a:xfrm>
          <a:custGeom>
            <a:avLst/>
            <a:gdLst/>
            <a:ahLst/>
            <a:cxnLst/>
            <a:rect l="l" t="t" r="r" b="b"/>
            <a:pathLst>
              <a:path w="16509">
                <a:moveTo>
                  <a:pt x="1603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73" name="bg object 13673"/>
          <p:cNvSpPr/>
          <p:nvPr/>
        </p:nvSpPr>
        <p:spPr>
          <a:xfrm>
            <a:off x="14617168" y="11177022"/>
            <a:ext cx="0" cy="226695"/>
          </a:xfrm>
          <a:custGeom>
            <a:avLst/>
            <a:gdLst/>
            <a:ahLst/>
            <a:cxnLst/>
            <a:rect l="l" t="t" r="r" b="b"/>
            <a:pathLst>
              <a:path h="226695">
                <a:moveTo>
                  <a:pt x="0" y="0"/>
                </a:moveTo>
                <a:lnTo>
                  <a:pt x="0" y="22666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74" name="bg object 13674"/>
          <p:cNvSpPr/>
          <p:nvPr/>
        </p:nvSpPr>
        <p:spPr>
          <a:xfrm>
            <a:off x="14211605" y="11403974"/>
            <a:ext cx="16510" cy="0"/>
          </a:xfrm>
          <a:custGeom>
            <a:avLst/>
            <a:gdLst/>
            <a:ahLst/>
            <a:cxnLst/>
            <a:rect l="l" t="t" r="r" b="b"/>
            <a:pathLst>
              <a:path w="16509">
                <a:moveTo>
                  <a:pt x="0" y="0"/>
                </a:moveTo>
                <a:lnTo>
                  <a:pt x="160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75" name="bg object 13675"/>
          <p:cNvSpPr/>
          <p:nvPr/>
        </p:nvSpPr>
        <p:spPr>
          <a:xfrm>
            <a:off x="14227651" y="11177018"/>
            <a:ext cx="0" cy="227329"/>
          </a:xfrm>
          <a:custGeom>
            <a:avLst/>
            <a:gdLst/>
            <a:ahLst/>
            <a:cxnLst/>
            <a:rect l="l" t="t" r="r" b="b"/>
            <a:pathLst>
              <a:path h="227329">
                <a:moveTo>
                  <a:pt x="0" y="22695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76" name="bg object 13676"/>
          <p:cNvSpPr/>
          <p:nvPr/>
        </p:nvSpPr>
        <p:spPr>
          <a:xfrm>
            <a:off x="14211611" y="11177022"/>
            <a:ext cx="16510" cy="0"/>
          </a:xfrm>
          <a:custGeom>
            <a:avLst/>
            <a:gdLst/>
            <a:ahLst/>
            <a:cxnLst/>
            <a:rect l="l" t="t" r="r" b="b"/>
            <a:pathLst>
              <a:path w="16509">
                <a:moveTo>
                  <a:pt x="1603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77" name="bg object 13677"/>
          <p:cNvSpPr/>
          <p:nvPr/>
        </p:nvSpPr>
        <p:spPr>
          <a:xfrm>
            <a:off x="14211606" y="11177022"/>
            <a:ext cx="0" cy="227329"/>
          </a:xfrm>
          <a:custGeom>
            <a:avLst/>
            <a:gdLst/>
            <a:ahLst/>
            <a:cxnLst/>
            <a:rect l="l" t="t" r="r" b="b"/>
            <a:pathLst>
              <a:path h="227329">
                <a:moveTo>
                  <a:pt x="0" y="0"/>
                </a:moveTo>
                <a:lnTo>
                  <a:pt x="0" y="22695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78" name="bg object 13678"/>
          <p:cNvSpPr/>
          <p:nvPr/>
        </p:nvSpPr>
        <p:spPr>
          <a:xfrm>
            <a:off x="15039555" y="11175786"/>
            <a:ext cx="19685" cy="0"/>
          </a:xfrm>
          <a:custGeom>
            <a:avLst/>
            <a:gdLst/>
            <a:ahLst/>
            <a:cxnLst/>
            <a:rect l="l" t="t" r="r" b="b"/>
            <a:pathLst>
              <a:path w="19684">
                <a:moveTo>
                  <a:pt x="0" y="0"/>
                </a:moveTo>
                <a:lnTo>
                  <a:pt x="192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79" name="bg object 13679"/>
          <p:cNvSpPr/>
          <p:nvPr/>
        </p:nvSpPr>
        <p:spPr>
          <a:xfrm>
            <a:off x="15058763" y="11175786"/>
            <a:ext cx="0" cy="359410"/>
          </a:xfrm>
          <a:custGeom>
            <a:avLst/>
            <a:gdLst/>
            <a:ahLst/>
            <a:cxnLst/>
            <a:rect l="l" t="t" r="r" b="b"/>
            <a:pathLst>
              <a:path h="359409">
                <a:moveTo>
                  <a:pt x="0" y="0"/>
                </a:moveTo>
                <a:lnTo>
                  <a:pt x="0" y="3588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80" name="bg object 13680"/>
          <p:cNvSpPr/>
          <p:nvPr/>
        </p:nvSpPr>
        <p:spPr>
          <a:xfrm>
            <a:off x="15039563" y="11534633"/>
            <a:ext cx="19685" cy="0"/>
          </a:xfrm>
          <a:custGeom>
            <a:avLst/>
            <a:gdLst/>
            <a:ahLst/>
            <a:cxnLst/>
            <a:rect l="l" t="t" r="r" b="b"/>
            <a:pathLst>
              <a:path w="19684">
                <a:moveTo>
                  <a:pt x="192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81" name="bg object 13681"/>
          <p:cNvSpPr/>
          <p:nvPr/>
        </p:nvSpPr>
        <p:spPr>
          <a:xfrm>
            <a:off x="15039557" y="11175791"/>
            <a:ext cx="0" cy="359410"/>
          </a:xfrm>
          <a:custGeom>
            <a:avLst/>
            <a:gdLst/>
            <a:ahLst/>
            <a:cxnLst/>
            <a:rect l="l" t="t" r="r" b="b"/>
            <a:pathLst>
              <a:path h="359409">
                <a:moveTo>
                  <a:pt x="0" y="3588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82" name="bg object 13682"/>
          <p:cNvSpPr/>
          <p:nvPr/>
        </p:nvSpPr>
        <p:spPr>
          <a:xfrm>
            <a:off x="13965589" y="11430463"/>
            <a:ext cx="273050" cy="0"/>
          </a:xfrm>
          <a:custGeom>
            <a:avLst/>
            <a:gdLst/>
            <a:ahLst/>
            <a:cxnLst/>
            <a:rect l="l" t="t" r="r" b="b"/>
            <a:pathLst>
              <a:path w="273050">
                <a:moveTo>
                  <a:pt x="0" y="0"/>
                </a:moveTo>
                <a:lnTo>
                  <a:pt x="2730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83" name="bg object 13683"/>
          <p:cNvSpPr/>
          <p:nvPr/>
        </p:nvSpPr>
        <p:spPr>
          <a:xfrm>
            <a:off x="14238649" y="11403971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4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84" name="bg object 13684"/>
          <p:cNvSpPr/>
          <p:nvPr/>
        </p:nvSpPr>
        <p:spPr>
          <a:xfrm>
            <a:off x="13965593" y="11403974"/>
            <a:ext cx="273050" cy="0"/>
          </a:xfrm>
          <a:custGeom>
            <a:avLst/>
            <a:gdLst/>
            <a:ahLst/>
            <a:cxnLst/>
            <a:rect l="l" t="t" r="r" b="b"/>
            <a:pathLst>
              <a:path w="273050">
                <a:moveTo>
                  <a:pt x="27305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85" name="bg object 13685"/>
          <p:cNvSpPr/>
          <p:nvPr/>
        </p:nvSpPr>
        <p:spPr>
          <a:xfrm>
            <a:off x="14376141" y="11404294"/>
            <a:ext cx="497840" cy="0"/>
          </a:xfrm>
          <a:custGeom>
            <a:avLst/>
            <a:gdLst/>
            <a:ahLst/>
            <a:cxnLst/>
            <a:rect l="l" t="t" r="r" b="b"/>
            <a:pathLst>
              <a:path w="497840">
                <a:moveTo>
                  <a:pt x="0" y="0"/>
                </a:moveTo>
                <a:lnTo>
                  <a:pt x="4977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86" name="bg object 13686"/>
          <p:cNvSpPr/>
          <p:nvPr/>
        </p:nvSpPr>
        <p:spPr>
          <a:xfrm>
            <a:off x="14376145" y="11429922"/>
            <a:ext cx="497840" cy="0"/>
          </a:xfrm>
          <a:custGeom>
            <a:avLst/>
            <a:gdLst/>
            <a:ahLst/>
            <a:cxnLst/>
            <a:rect l="l" t="t" r="r" b="b"/>
            <a:pathLst>
              <a:path w="497840">
                <a:moveTo>
                  <a:pt x="49778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87" name="bg object 13687"/>
          <p:cNvSpPr/>
          <p:nvPr/>
        </p:nvSpPr>
        <p:spPr>
          <a:xfrm>
            <a:off x="14376142" y="11404294"/>
            <a:ext cx="0" cy="26034"/>
          </a:xfrm>
          <a:custGeom>
            <a:avLst/>
            <a:gdLst/>
            <a:ahLst/>
            <a:cxnLst/>
            <a:rect l="l" t="t" r="r" b="b"/>
            <a:pathLst>
              <a:path h="26034">
                <a:moveTo>
                  <a:pt x="0" y="256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88" name="bg object 13688"/>
          <p:cNvSpPr/>
          <p:nvPr/>
        </p:nvSpPr>
        <p:spPr>
          <a:xfrm>
            <a:off x="15011665" y="11404024"/>
            <a:ext cx="27940" cy="0"/>
          </a:xfrm>
          <a:custGeom>
            <a:avLst/>
            <a:gdLst/>
            <a:ahLst/>
            <a:cxnLst/>
            <a:rect l="l" t="t" r="r" b="b"/>
            <a:pathLst>
              <a:path w="27940">
                <a:moveTo>
                  <a:pt x="0" y="0"/>
                </a:moveTo>
                <a:lnTo>
                  <a:pt x="279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89" name="bg object 13689"/>
          <p:cNvSpPr/>
          <p:nvPr/>
        </p:nvSpPr>
        <p:spPr>
          <a:xfrm>
            <a:off x="15039597" y="11404024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0"/>
                </a:moveTo>
                <a:lnTo>
                  <a:pt x="0" y="2644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90" name="bg object 13690"/>
          <p:cNvSpPr/>
          <p:nvPr/>
        </p:nvSpPr>
        <p:spPr>
          <a:xfrm>
            <a:off x="15011670" y="11430463"/>
            <a:ext cx="27940" cy="0"/>
          </a:xfrm>
          <a:custGeom>
            <a:avLst/>
            <a:gdLst/>
            <a:ahLst/>
            <a:cxnLst/>
            <a:rect l="l" t="t" r="r" b="b"/>
            <a:pathLst>
              <a:path w="27940">
                <a:moveTo>
                  <a:pt x="2792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91" name="bg object 13691"/>
          <p:cNvSpPr/>
          <p:nvPr/>
        </p:nvSpPr>
        <p:spPr>
          <a:xfrm>
            <a:off x="15011668" y="11404022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44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92" name="bg object 13692"/>
          <p:cNvSpPr/>
          <p:nvPr/>
        </p:nvSpPr>
        <p:spPr>
          <a:xfrm>
            <a:off x="15039532" y="11534616"/>
            <a:ext cx="43815" cy="0"/>
          </a:xfrm>
          <a:custGeom>
            <a:avLst/>
            <a:gdLst/>
            <a:ahLst/>
            <a:cxnLst/>
            <a:rect l="l" t="t" r="r" b="b"/>
            <a:pathLst>
              <a:path w="43815">
                <a:moveTo>
                  <a:pt x="0" y="0"/>
                </a:moveTo>
                <a:lnTo>
                  <a:pt x="4366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93" name="bg object 13693"/>
          <p:cNvSpPr/>
          <p:nvPr/>
        </p:nvSpPr>
        <p:spPr>
          <a:xfrm>
            <a:off x="15083187" y="11534616"/>
            <a:ext cx="0" cy="20955"/>
          </a:xfrm>
          <a:custGeom>
            <a:avLst/>
            <a:gdLst/>
            <a:ahLst/>
            <a:cxnLst/>
            <a:rect l="l" t="t" r="r" b="b"/>
            <a:pathLst>
              <a:path h="20954">
                <a:moveTo>
                  <a:pt x="0" y="0"/>
                </a:moveTo>
                <a:lnTo>
                  <a:pt x="0" y="2062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94" name="bg object 13694"/>
          <p:cNvSpPr/>
          <p:nvPr/>
        </p:nvSpPr>
        <p:spPr>
          <a:xfrm>
            <a:off x="15039527" y="11555241"/>
            <a:ext cx="43815" cy="0"/>
          </a:xfrm>
          <a:custGeom>
            <a:avLst/>
            <a:gdLst/>
            <a:ahLst/>
            <a:cxnLst/>
            <a:rect l="l" t="t" r="r" b="b"/>
            <a:pathLst>
              <a:path w="43815">
                <a:moveTo>
                  <a:pt x="4366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95" name="bg object 13695"/>
          <p:cNvSpPr/>
          <p:nvPr/>
        </p:nvSpPr>
        <p:spPr>
          <a:xfrm>
            <a:off x="15039536" y="11534617"/>
            <a:ext cx="0" cy="20955"/>
          </a:xfrm>
          <a:custGeom>
            <a:avLst/>
            <a:gdLst/>
            <a:ahLst/>
            <a:cxnLst/>
            <a:rect l="l" t="t" r="r" b="b"/>
            <a:pathLst>
              <a:path h="20954">
                <a:moveTo>
                  <a:pt x="0" y="206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96" name="bg object 13696"/>
          <p:cNvSpPr/>
          <p:nvPr/>
        </p:nvSpPr>
        <p:spPr>
          <a:xfrm>
            <a:off x="15273841" y="11535563"/>
            <a:ext cx="71755" cy="0"/>
          </a:xfrm>
          <a:custGeom>
            <a:avLst/>
            <a:gdLst/>
            <a:ahLst/>
            <a:cxnLst/>
            <a:rect l="l" t="t" r="r" b="b"/>
            <a:pathLst>
              <a:path w="71755">
                <a:moveTo>
                  <a:pt x="0" y="0"/>
                </a:moveTo>
                <a:lnTo>
                  <a:pt x="713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97" name="bg object 13697"/>
          <p:cNvSpPr/>
          <p:nvPr/>
        </p:nvSpPr>
        <p:spPr>
          <a:xfrm>
            <a:off x="15345242" y="11535563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0"/>
                </a:moveTo>
                <a:lnTo>
                  <a:pt x="0" y="2638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98" name="bg object 13698"/>
          <p:cNvSpPr/>
          <p:nvPr/>
        </p:nvSpPr>
        <p:spPr>
          <a:xfrm>
            <a:off x="15273845" y="11561951"/>
            <a:ext cx="71755" cy="0"/>
          </a:xfrm>
          <a:custGeom>
            <a:avLst/>
            <a:gdLst/>
            <a:ahLst/>
            <a:cxnLst/>
            <a:rect l="l" t="t" r="r" b="b"/>
            <a:pathLst>
              <a:path w="71755">
                <a:moveTo>
                  <a:pt x="713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699" name="bg object 13699"/>
          <p:cNvPicPr/>
          <p:nvPr/>
        </p:nvPicPr>
        <p:blipFill>
          <a:blip r:embed="rId297" cstate="print"/>
          <a:stretch>
            <a:fillRect/>
          </a:stretch>
        </p:blipFill>
        <p:spPr>
          <a:xfrm>
            <a:off x="5321808" y="7891072"/>
            <a:ext cx="231507" cy="173575"/>
          </a:xfrm>
          <a:prstGeom prst="rect">
            <a:avLst/>
          </a:prstGeom>
        </p:spPr>
      </p:pic>
      <p:pic>
        <p:nvPicPr>
          <p:cNvPr id="13700" name="bg object 13700"/>
          <p:cNvPicPr/>
          <p:nvPr/>
        </p:nvPicPr>
        <p:blipFill>
          <a:blip r:embed="rId298" cstate="print"/>
          <a:stretch>
            <a:fillRect/>
          </a:stretch>
        </p:blipFill>
        <p:spPr>
          <a:xfrm>
            <a:off x="4728971" y="4760855"/>
            <a:ext cx="150753" cy="156732"/>
          </a:xfrm>
          <a:prstGeom prst="rect">
            <a:avLst/>
          </a:prstGeom>
        </p:spPr>
      </p:pic>
      <p:pic>
        <p:nvPicPr>
          <p:cNvPr id="13701" name="bg object 13701"/>
          <p:cNvPicPr/>
          <p:nvPr/>
        </p:nvPicPr>
        <p:blipFill>
          <a:blip r:embed="rId299" cstate="print"/>
          <a:stretch>
            <a:fillRect/>
          </a:stretch>
        </p:blipFill>
        <p:spPr>
          <a:xfrm>
            <a:off x="4728971" y="5149465"/>
            <a:ext cx="150753" cy="156742"/>
          </a:xfrm>
          <a:prstGeom prst="rect">
            <a:avLst/>
          </a:prstGeom>
        </p:spPr>
      </p:pic>
      <p:sp>
        <p:nvSpPr>
          <p:cNvPr id="13702" name="bg object 13702"/>
          <p:cNvSpPr/>
          <p:nvPr/>
        </p:nvSpPr>
        <p:spPr>
          <a:xfrm>
            <a:off x="13092242" y="2714172"/>
            <a:ext cx="0" cy="329565"/>
          </a:xfrm>
          <a:custGeom>
            <a:avLst/>
            <a:gdLst/>
            <a:ahLst/>
            <a:cxnLst/>
            <a:rect l="l" t="t" r="r" b="b"/>
            <a:pathLst>
              <a:path h="329564">
                <a:moveTo>
                  <a:pt x="0" y="32926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03" name="bg object 13703"/>
          <p:cNvSpPr/>
          <p:nvPr/>
        </p:nvSpPr>
        <p:spPr>
          <a:xfrm>
            <a:off x="12728587" y="2714174"/>
            <a:ext cx="363855" cy="0"/>
          </a:xfrm>
          <a:custGeom>
            <a:avLst/>
            <a:gdLst/>
            <a:ahLst/>
            <a:cxnLst/>
            <a:rect l="l" t="t" r="r" b="b"/>
            <a:pathLst>
              <a:path w="363855">
                <a:moveTo>
                  <a:pt x="36365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04" name="bg object 13704"/>
          <p:cNvSpPr/>
          <p:nvPr/>
        </p:nvSpPr>
        <p:spPr>
          <a:xfrm>
            <a:off x="12728583" y="2714174"/>
            <a:ext cx="0" cy="329565"/>
          </a:xfrm>
          <a:custGeom>
            <a:avLst/>
            <a:gdLst/>
            <a:ahLst/>
            <a:cxnLst/>
            <a:rect l="l" t="t" r="r" b="b"/>
            <a:pathLst>
              <a:path h="329564">
                <a:moveTo>
                  <a:pt x="0" y="0"/>
                </a:moveTo>
                <a:lnTo>
                  <a:pt x="0" y="3292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05" name="bg object 13705"/>
          <p:cNvSpPr/>
          <p:nvPr/>
        </p:nvSpPr>
        <p:spPr>
          <a:xfrm>
            <a:off x="12728583" y="3043436"/>
            <a:ext cx="363855" cy="0"/>
          </a:xfrm>
          <a:custGeom>
            <a:avLst/>
            <a:gdLst/>
            <a:ahLst/>
            <a:cxnLst/>
            <a:rect l="l" t="t" r="r" b="b"/>
            <a:pathLst>
              <a:path w="363855">
                <a:moveTo>
                  <a:pt x="0" y="0"/>
                </a:moveTo>
                <a:lnTo>
                  <a:pt x="3636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06" name="bg object 13706"/>
          <p:cNvSpPr/>
          <p:nvPr/>
        </p:nvSpPr>
        <p:spPr>
          <a:xfrm>
            <a:off x="12988643" y="10440142"/>
            <a:ext cx="0" cy="396875"/>
          </a:xfrm>
          <a:custGeom>
            <a:avLst/>
            <a:gdLst/>
            <a:ahLst/>
            <a:cxnLst/>
            <a:rect l="l" t="t" r="r" b="b"/>
            <a:pathLst>
              <a:path h="396875">
                <a:moveTo>
                  <a:pt x="0" y="3963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07" name="bg object 13707"/>
          <p:cNvSpPr/>
          <p:nvPr/>
        </p:nvSpPr>
        <p:spPr>
          <a:xfrm>
            <a:off x="12786261" y="10440142"/>
            <a:ext cx="202565" cy="0"/>
          </a:xfrm>
          <a:custGeom>
            <a:avLst/>
            <a:gdLst/>
            <a:ahLst/>
            <a:cxnLst/>
            <a:rect l="l" t="t" r="r" b="b"/>
            <a:pathLst>
              <a:path w="202565">
                <a:moveTo>
                  <a:pt x="20238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08" name="bg object 13708"/>
          <p:cNvSpPr/>
          <p:nvPr/>
        </p:nvSpPr>
        <p:spPr>
          <a:xfrm>
            <a:off x="12786266" y="10440142"/>
            <a:ext cx="0" cy="396875"/>
          </a:xfrm>
          <a:custGeom>
            <a:avLst/>
            <a:gdLst/>
            <a:ahLst/>
            <a:cxnLst/>
            <a:rect l="l" t="t" r="r" b="b"/>
            <a:pathLst>
              <a:path h="396875">
                <a:moveTo>
                  <a:pt x="0" y="0"/>
                </a:moveTo>
                <a:lnTo>
                  <a:pt x="0" y="3963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09" name="bg object 13709"/>
          <p:cNvSpPr/>
          <p:nvPr/>
        </p:nvSpPr>
        <p:spPr>
          <a:xfrm>
            <a:off x="12786266" y="10836512"/>
            <a:ext cx="202565" cy="0"/>
          </a:xfrm>
          <a:custGeom>
            <a:avLst/>
            <a:gdLst/>
            <a:ahLst/>
            <a:cxnLst/>
            <a:rect l="l" t="t" r="r" b="b"/>
            <a:pathLst>
              <a:path w="202565">
                <a:moveTo>
                  <a:pt x="0" y="0"/>
                </a:moveTo>
                <a:lnTo>
                  <a:pt x="20238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10" name="bg object 13710"/>
          <p:cNvSpPr/>
          <p:nvPr/>
        </p:nvSpPr>
        <p:spPr>
          <a:xfrm>
            <a:off x="12730663" y="2717268"/>
            <a:ext cx="0" cy="330200"/>
          </a:xfrm>
          <a:custGeom>
            <a:avLst/>
            <a:gdLst/>
            <a:ahLst/>
            <a:cxnLst/>
            <a:rect l="l" t="t" r="r" b="b"/>
            <a:pathLst>
              <a:path h="330200">
                <a:moveTo>
                  <a:pt x="0" y="0"/>
                </a:moveTo>
                <a:lnTo>
                  <a:pt x="0" y="329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11" name="bg object 13711"/>
          <p:cNvSpPr/>
          <p:nvPr/>
        </p:nvSpPr>
        <p:spPr>
          <a:xfrm>
            <a:off x="12730663" y="3047037"/>
            <a:ext cx="358140" cy="0"/>
          </a:xfrm>
          <a:custGeom>
            <a:avLst/>
            <a:gdLst/>
            <a:ahLst/>
            <a:cxnLst/>
            <a:rect l="l" t="t" r="r" b="b"/>
            <a:pathLst>
              <a:path w="358140">
                <a:moveTo>
                  <a:pt x="0" y="0"/>
                </a:moveTo>
                <a:lnTo>
                  <a:pt x="3581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12" name="bg object 13712"/>
          <p:cNvSpPr/>
          <p:nvPr/>
        </p:nvSpPr>
        <p:spPr>
          <a:xfrm>
            <a:off x="13088791" y="2717264"/>
            <a:ext cx="0" cy="330200"/>
          </a:xfrm>
          <a:custGeom>
            <a:avLst/>
            <a:gdLst/>
            <a:ahLst/>
            <a:cxnLst/>
            <a:rect l="l" t="t" r="r" b="b"/>
            <a:pathLst>
              <a:path h="330200">
                <a:moveTo>
                  <a:pt x="0" y="32977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13" name="bg object 13713"/>
          <p:cNvSpPr/>
          <p:nvPr/>
        </p:nvSpPr>
        <p:spPr>
          <a:xfrm>
            <a:off x="12730660" y="2717268"/>
            <a:ext cx="358140" cy="0"/>
          </a:xfrm>
          <a:custGeom>
            <a:avLst/>
            <a:gdLst/>
            <a:ahLst/>
            <a:cxnLst/>
            <a:rect l="l" t="t" r="r" b="b"/>
            <a:pathLst>
              <a:path w="358140">
                <a:moveTo>
                  <a:pt x="3581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14" name="bg object 13714"/>
          <p:cNvSpPr/>
          <p:nvPr/>
        </p:nvSpPr>
        <p:spPr>
          <a:xfrm>
            <a:off x="12732573" y="2719178"/>
            <a:ext cx="0" cy="326390"/>
          </a:xfrm>
          <a:custGeom>
            <a:avLst/>
            <a:gdLst/>
            <a:ahLst/>
            <a:cxnLst/>
            <a:rect l="l" t="t" r="r" b="b"/>
            <a:pathLst>
              <a:path h="326389">
                <a:moveTo>
                  <a:pt x="0" y="0"/>
                </a:moveTo>
                <a:lnTo>
                  <a:pt x="0" y="3259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15" name="bg object 13715"/>
          <p:cNvSpPr/>
          <p:nvPr/>
        </p:nvSpPr>
        <p:spPr>
          <a:xfrm>
            <a:off x="12732573" y="3045127"/>
            <a:ext cx="354330" cy="0"/>
          </a:xfrm>
          <a:custGeom>
            <a:avLst/>
            <a:gdLst/>
            <a:ahLst/>
            <a:cxnLst/>
            <a:rect l="l" t="t" r="r" b="b"/>
            <a:pathLst>
              <a:path w="354330">
                <a:moveTo>
                  <a:pt x="0" y="0"/>
                </a:moveTo>
                <a:lnTo>
                  <a:pt x="3543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16" name="bg object 13716"/>
          <p:cNvSpPr/>
          <p:nvPr/>
        </p:nvSpPr>
        <p:spPr>
          <a:xfrm>
            <a:off x="13086882" y="2719177"/>
            <a:ext cx="0" cy="326390"/>
          </a:xfrm>
          <a:custGeom>
            <a:avLst/>
            <a:gdLst/>
            <a:ahLst/>
            <a:cxnLst/>
            <a:rect l="l" t="t" r="r" b="b"/>
            <a:pathLst>
              <a:path h="326389">
                <a:moveTo>
                  <a:pt x="0" y="32594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17" name="bg object 13717"/>
          <p:cNvSpPr/>
          <p:nvPr/>
        </p:nvSpPr>
        <p:spPr>
          <a:xfrm>
            <a:off x="12732574" y="2719178"/>
            <a:ext cx="354330" cy="0"/>
          </a:xfrm>
          <a:custGeom>
            <a:avLst/>
            <a:gdLst/>
            <a:ahLst/>
            <a:cxnLst/>
            <a:rect l="l" t="t" r="r" b="b"/>
            <a:pathLst>
              <a:path w="354330">
                <a:moveTo>
                  <a:pt x="3543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18" name="bg object 13718"/>
          <p:cNvSpPr/>
          <p:nvPr/>
        </p:nvSpPr>
        <p:spPr>
          <a:xfrm>
            <a:off x="12734483" y="2721089"/>
            <a:ext cx="0" cy="322580"/>
          </a:xfrm>
          <a:custGeom>
            <a:avLst/>
            <a:gdLst/>
            <a:ahLst/>
            <a:cxnLst/>
            <a:rect l="l" t="t" r="r" b="b"/>
            <a:pathLst>
              <a:path h="322580">
                <a:moveTo>
                  <a:pt x="0" y="0"/>
                </a:moveTo>
                <a:lnTo>
                  <a:pt x="0" y="3221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19" name="bg object 13719"/>
          <p:cNvSpPr/>
          <p:nvPr/>
        </p:nvSpPr>
        <p:spPr>
          <a:xfrm>
            <a:off x="12734483" y="3043217"/>
            <a:ext cx="350520" cy="0"/>
          </a:xfrm>
          <a:custGeom>
            <a:avLst/>
            <a:gdLst/>
            <a:ahLst/>
            <a:cxnLst/>
            <a:rect l="l" t="t" r="r" b="b"/>
            <a:pathLst>
              <a:path w="350519">
                <a:moveTo>
                  <a:pt x="0" y="0"/>
                </a:moveTo>
                <a:lnTo>
                  <a:pt x="3504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20" name="bg object 13720"/>
          <p:cNvSpPr/>
          <p:nvPr/>
        </p:nvSpPr>
        <p:spPr>
          <a:xfrm>
            <a:off x="13084972" y="2721089"/>
            <a:ext cx="0" cy="322580"/>
          </a:xfrm>
          <a:custGeom>
            <a:avLst/>
            <a:gdLst/>
            <a:ahLst/>
            <a:cxnLst/>
            <a:rect l="l" t="t" r="r" b="b"/>
            <a:pathLst>
              <a:path h="322580">
                <a:moveTo>
                  <a:pt x="0" y="3221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21" name="bg object 13721"/>
          <p:cNvSpPr/>
          <p:nvPr/>
        </p:nvSpPr>
        <p:spPr>
          <a:xfrm>
            <a:off x="12734487" y="2721089"/>
            <a:ext cx="350520" cy="0"/>
          </a:xfrm>
          <a:custGeom>
            <a:avLst/>
            <a:gdLst/>
            <a:ahLst/>
            <a:cxnLst/>
            <a:rect l="l" t="t" r="r" b="b"/>
            <a:pathLst>
              <a:path w="350519">
                <a:moveTo>
                  <a:pt x="3504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22" name="bg object 13722"/>
          <p:cNvSpPr/>
          <p:nvPr/>
        </p:nvSpPr>
        <p:spPr>
          <a:xfrm>
            <a:off x="12736394" y="2723001"/>
            <a:ext cx="0" cy="318770"/>
          </a:xfrm>
          <a:custGeom>
            <a:avLst/>
            <a:gdLst/>
            <a:ahLst/>
            <a:cxnLst/>
            <a:rect l="l" t="t" r="r" b="b"/>
            <a:pathLst>
              <a:path h="318769">
                <a:moveTo>
                  <a:pt x="0" y="0"/>
                </a:moveTo>
                <a:lnTo>
                  <a:pt x="0" y="3182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23" name="bg object 13723"/>
          <p:cNvSpPr/>
          <p:nvPr/>
        </p:nvSpPr>
        <p:spPr>
          <a:xfrm>
            <a:off x="12736394" y="3041289"/>
            <a:ext cx="346710" cy="0"/>
          </a:xfrm>
          <a:custGeom>
            <a:avLst/>
            <a:gdLst/>
            <a:ahLst/>
            <a:cxnLst/>
            <a:rect l="l" t="t" r="r" b="b"/>
            <a:pathLst>
              <a:path w="346709">
                <a:moveTo>
                  <a:pt x="0" y="0"/>
                </a:moveTo>
                <a:lnTo>
                  <a:pt x="3466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24" name="bg object 13724"/>
          <p:cNvSpPr/>
          <p:nvPr/>
        </p:nvSpPr>
        <p:spPr>
          <a:xfrm>
            <a:off x="13083062" y="2722997"/>
            <a:ext cx="0" cy="318770"/>
          </a:xfrm>
          <a:custGeom>
            <a:avLst/>
            <a:gdLst/>
            <a:ahLst/>
            <a:cxnLst/>
            <a:rect l="l" t="t" r="r" b="b"/>
            <a:pathLst>
              <a:path h="318769">
                <a:moveTo>
                  <a:pt x="0" y="3182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25" name="bg object 13725"/>
          <p:cNvSpPr/>
          <p:nvPr/>
        </p:nvSpPr>
        <p:spPr>
          <a:xfrm>
            <a:off x="12736399" y="2723001"/>
            <a:ext cx="346710" cy="0"/>
          </a:xfrm>
          <a:custGeom>
            <a:avLst/>
            <a:gdLst/>
            <a:ahLst/>
            <a:cxnLst/>
            <a:rect l="l" t="t" r="r" b="b"/>
            <a:pathLst>
              <a:path w="346709">
                <a:moveTo>
                  <a:pt x="34666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26" name="bg object 13726"/>
          <p:cNvSpPr/>
          <p:nvPr/>
        </p:nvSpPr>
        <p:spPr>
          <a:xfrm>
            <a:off x="12767668" y="8825886"/>
            <a:ext cx="269875" cy="0"/>
          </a:xfrm>
          <a:custGeom>
            <a:avLst/>
            <a:gdLst/>
            <a:ahLst/>
            <a:cxnLst/>
            <a:rect l="l" t="t" r="r" b="b"/>
            <a:pathLst>
              <a:path w="269875">
                <a:moveTo>
                  <a:pt x="0" y="0"/>
                </a:moveTo>
                <a:lnTo>
                  <a:pt x="2695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27" name="bg object 13727"/>
          <p:cNvSpPr/>
          <p:nvPr/>
        </p:nvSpPr>
        <p:spPr>
          <a:xfrm>
            <a:off x="13037230" y="8424779"/>
            <a:ext cx="0" cy="401320"/>
          </a:xfrm>
          <a:custGeom>
            <a:avLst/>
            <a:gdLst/>
            <a:ahLst/>
            <a:cxnLst/>
            <a:rect l="l" t="t" r="r" b="b"/>
            <a:pathLst>
              <a:path h="401320">
                <a:moveTo>
                  <a:pt x="0" y="40110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28" name="bg object 13728"/>
          <p:cNvSpPr/>
          <p:nvPr/>
        </p:nvSpPr>
        <p:spPr>
          <a:xfrm>
            <a:off x="12767667" y="8424783"/>
            <a:ext cx="269875" cy="0"/>
          </a:xfrm>
          <a:custGeom>
            <a:avLst/>
            <a:gdLst/>
            <a:ahLst/>
            <a:cxnLst/>
            <a:rect l="l" t="t" r="r" b="b"/>
            <a:pathLst>
              <a:path w="269875">
                <a:moveTo>
                  <a:pt x="26956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29" name="bg object 13729"/>
          <p:cNvSpPr/>
          <p:nvPr/>
        </p:nvSpPr>
        <p:spPr>
          <a:xfrm>
            <a:off x="12767668" y="8424783"/>
            <a:ext cx="0" cy="401320"/>
          </a:xfrm>
          <a:custGeom>
            <a:avLst/>
            <a:gdLst/>
            <a:ahLst/>
            <a:cxnLst/>
            <a:rect l="l" t="t" r="r" b="b"/>
            <a:pathLst>
              <a:path h="401320">
                <a:moveTo>
                  <a:pt x="0" y="0"/>
                </a:moveTo>
                <a:lnTo>
                  <a:pt x="0" y="4011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30" name="bg object 13730"/>
          <p:cNvSpPr/>
          <p:nvPr/>
        </p:nvSpPr>
        <p:spPr>
          <a:xfrm>
            <a:off x="12770019" y="8823554"/>
            <a:ext cx="265430" cy="0"/>
          </a:xfrm>
          <a:custGeom>
            <a:avLst/>
            <a:gdLst/>
            <a:ahLst/>
            <a:cxnLst/>
            <a:rect l="l" t="t" r="r" b="b"/>
            <a:pathLst>
              <a:path w="265430">
                <a:moveTo>
                  <a:pt x="0" y="0"/>
                </a:moveTo>
                <a:lnTo>
                  <a:pt x="2648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31" name="bg object 13731"/>
          <p:cNvSpPr/>
          <p:nvPr/>
        </p:nvSpPr>
        <p:spPr>
          <a:xfrm>
            <a:off x="13034880" y="8427134"/>
            <a:ext cx="0" cy="396875"/>
          </a:xfrm>
          <a:custGeom>
            <a:avLst/>
            <a:gdLst/>
            <a:ahLst/>
            <a:cxnLst/>
            <a:rect l="l" t="t" r="r" b="b"/>
            <a:pathLst>
              <a:path h="396875">
                <a:moveTo>
                  <a:pt x="0" y="3964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32" name="bg object 13732"/>
          <p:cNvSpPr/>
          <p:nvPr/>
        </p:nvSpPr>
        <p:spPr>
          <a:xfrm>
            <a:off x="12770015" y="8427134"/>
            <a:ext cx="265430" cy="0"/>
          </a:xfrm>
          <a:custGeom>
            <a:avLst/>
            <a:gdLst/>
            <a:ahLst/>
            <a:cxnLst/>
            <a:rect l="l" t="t" r="r" b="b"/>
            <a:pathLst>
              <a:path w="265430">
                <a:moveTo>
                  <a:pt x="2648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33" name="bg object 13733"/>
          <p:cNvSpPr/>
          <p:nvPr/>
        </p:nvSpPr>
        <p:spPr>
          <a:xfrm>
            <a:off x="12770019" y="8427134"/>
            <a:ext cx="0" cy="396875"/>
          </a:xfrm>
          <a:custGeom>
            <a:avLst/>
            <a:gdLst/>
            <a:ahLst/>
            <a:cxnLst/>
            <a:rect l="l" t="t" r="r" b="b"/>
            <a:pathLst>
              <a:path h="396875">
                <a:moveTo>
                  <a:pt x="0" y="0"/>
                </a:moveTo>
                <a:lnTo>
                  <a:pt x="0" y="3964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34" name="bg object 13734"/>
          <p:cNvSpPr/>
          <p:nvPr/>
        </p:nvSpPr>
        <p:spPr>
          <a:xfrm>
            <a:off x="12772368" y="8821203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>
                <a:moveTo>
                  <a:pt x="0" y="0"/>
                </a:moveTo>
                <a:lnTo>
                  <a:pt x="2601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35" name="bg object 13735"/>
          <p:cNvSpPr/>
          <p:nvPr/>
        </p:nvSpPr>
        <p:spPr>
          <a:xfrm>
            <a:off x="13032530" y="8429469"/>
            <a:ext cx="0" cy="391795"/>
          </a:xfrm>
          <a:custGeom>
            <a:avLst/>
            <a:gdLst/>
            <a:ahLst/>
            <a:cxnLst/>
            <a:rect l="l" t="t" r="r" b="b"/>
            <a:pathLst>
              <a:path h="391795">
                <a:moveTo>
                  <a:pt x="0" y="3917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36" name="bg object 13736"/>
          <p:cNvSpPr/>
          <p:nvPr/>
        </p:nvSpPr>
        <p:spPr>
          <a:xfrm>
            <a:off x="12772365" y="8429467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>
                <a:moveTo>
                  <a:pt x="2601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37" name="bg object 13737"/>
          <p:cNvSpPr/>
          <p:nvPr/>
        </p:nvSpPr>
        <p:spPr>
          <a:xfrm>
            <a:off x="12772368" y="8429467"/>
            <a:ext cx="0" cy="391795"/>
          </a:xfrm>
          <a:custGeom>
            <a:avLst/>
            <a:gdLst/>
            <a:ahLst/>
            <a:cxnLst/>
            <a:rect l="l" t="t" r="r" b="b"/>
            <a:pathLst>
              <a:path h="391795">
                <a:moveTo>
                  <a:pt x="0" y="0"/>
                </a:moveTo>
                <a:lnTo>
                  <a:pt x="0" y="3917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38" name="bg object 13738"/>
          <p:cNvSpPr/>
          <p:nvPr/>
        </p:nvSpPr>
        <p:spPr>
          <a:xfrm>
            <a:off x="12776493" y="10839743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2224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39" name="bg object 13739"/>
          <p:cNvSpPr/>
          <p:nvPr/>
        </p:nvSpPr>
        <p:spPr>
          <a:xfrm>
            <a:off x="12998920" y="10437849"/>
            <a:ext cx="0" cy="401955"/>
          </a:xfrm>
          <a:custGeom>
            <a:avLst/>
            <a:gdLst/>
            <a:ahLst/>
            <a:cxnLst/>
            <a:rect l="l" t="t" r="r" b="b"/>
            <a:pathLst>
              <a:path h="401954">
                <a:moveTo>
                  <a:pt x="0" y="40189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40" name="bg object 13740"/>
          <p:cNvSpPr/>
          <p:nvPr/>
        </p:nvSpPr>
        <p:spPr>
          <a:xfrm>
            <a:off x="12776498" y="10437844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22242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41" name="bg object 13741"/>
          <p:cNvSpPr/>
          <p:nvPr/>
        </p:nvSpPr>
        <p:spPr>
          <a:xfrm>
            <a:off x="12776493" y="10437844"/>
            <a:ext cx="0" cy="401955"/>
          </a:xfrm>
          <a:custGeom>
            <a:avLst/>
            <a:gdLst/>
            <a:ahLst/>
            <a:cxnLst/>
            <a:rect l="l" t="t" r="r" b="b"/>
            <a:pathLst>
              <a:path h="401954">
                <a:moveTo>
                  <a:pt x="0" y="0"/>
                </a:moveTo>
                <a:lnTo>
                  <a:pt x="0" y="4018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42" name="bg object 13742"/>
          <p:cNvSpPr/>
          <p:nvPr/>
        </p:nvSpPr>
        <p:spPr>
          <a:xfrm>
            <a:off x="12778759" y="10837476"/>
            <a:ext cx="218440" cy="0"/>
          </a:xfrm>
          <a:custGeom>
            <a:avLst/>
            <a:gdLst/>
            <a:ahLst/>
            <a:cxnLst/>
            <a:rect l="l" t="t" r="r" b="b"/>
            <a:pathLst>
              <a:path w="218440">
                <a:moveTo>
                  <a:pt x="0" y="0"/>
                </a:moveTo>
                <a:lnTo>
                  <a:pt x="2179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43" name="bg object 13743"/>
          <p:cNvSpPr/>
          <p:nvPr/>
        </p:nvSpPr>
        <p:spPr>
          <a:xfrm>
            <a:off x="12996657" y="10440103"/>
            <a:ext cx="0" cy="397510"/>
          </a:xfrm>
          <a:custGeom>
            <a:avLst/>
            <a:gdLst/>
            <a:ahLst/>
            <a:cxnLst/>
            <a:rect l="l" t="t" r="r" b="b"/>
            <a:pathLst>
              <a:path h="397509">
                <a:moveTo>
                  <a:pt x="0" y="39737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44" name="bg object 13744"/>
          <p:cNvSpPr/>
          <p:nvPr/>
        </p:nvSpPr>
        <p:spPr>
          <a:xfrm>
            <a:off x="12778756" y="10440108"/>
            <a:ext cx="218440" cy="0"/>
          </a:xfrm>
          <a:custGeom>
            <a:avLst/>
            <a:gdLst/>
            <a:ahLst/>
            <a:cxnLst/>
            <a:rect l="l" t="t" r="r" b="b"/>
            <a:pathLst>
              <a:path w="218440">
                <a:moveTo>
                  <a:pt x="2179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45" name="bg object 13745"/>
          <p:cNvSpPr/>
          <p:nvPr/>
        </p:nvSpPr>
        <p:spPr>
          <a:xfrm>
            <a:off x="12778759" y="10440108"/>
            <a:ext cx="0" cy="397510"/>
          </a:xfrm>
          <a:custGeom>
            <a:avLst/>
            <a:gdLst/>
            <a:ahLst/>
            <a:cxnLst/>
            <a:rect l="l" t="t" r="r" b="b"/>
            <a:pathLst>
              <a:path h="397509">
                <a:moveTo>
                  <a:pt x="0" y="0"/>
                </a:moveTo>
                <a:lnTo>
                  <a:pt x="0" y="3973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46" name="bg object 13746"/>
          <p:cNvSpPr/>
          <p:nvPr/>
        </p:nvSpPr>
        <p:spPr>
          <a:xfrm>
            <a:off x="12781024" y="10835210"/>
            <a:ext cx="213995" cy="0"/>
          </a:xfrm>
          <a:custGeom>
            <a:avLst/>
            <a:gdLst/>
            <a:ahLst/>
            <a:cxnLst/>
            <a:rect l="l" t="t" r="r" b="b"/>
            <a:pathLst>
              <a:path w="213995">
                <a:moveTo>
                  <a:pt x="0" y="0"/>
                </a:moveTo>
                <a:lnTo>
                  <a:pt x="2133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47" name="bg object 13747"/>
          <p:cNvSpPr/>
          <p:nvPr/>
        </p:nvSpPr>
        <p:spPr>
          <a:xfrm>
            <a:off x="12994391" y="10442371"/>
            <a:ext cx="0" cy="393065"/>
          </a:xfrm>
          <a:custGeom>
            <a:avLst/>
            <a:gdLst/>
            <a:ahLst/>
            <a:cxnLst/>
            <a:rect l="l" t="t" r="r" b="b"/>
            <a:pathLst>
              <a:path h="393065">
                <a:moveTo>
                  <a:pt x="0" y="392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48" name="bg object 13748"/>
          <p:cNvSpPr/>
          <p:nvPr/>
        </p:nvSpPr>
        <p:spPr>
          <a:xfrm>
            <a:off x="12781023" y="10442374"/>
            <a:ext cx="213995" cy="0"/>
          </a:xfrm>
          <a:custGeom>
            <a:avLst/>
            <a:gdLst/>
            <a:ahLst/>
            <a:cxnLst/>
            <a:rect l="l" t="t" r="r" b="b"/>
            <a:pathLst>
              <a:path w="213995">
                <a:moveTo>
                  <a:pt x="2133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49" name="bg object 13749"/>
          <p:cNvSpPr/>
          <p:nvPr/>
        </p:nvSpPr>
        <p:spPr>
          <a:xfrm>
            <a:off x="12781024" y="10442374"/>
            <a:ext cx="0" cy="393065"/>
          </a:xfrm>
          <a:custGeom>
            <a:avLst/>
            <a:gdLst/>
            <a:ahLst/>
            <a:cxnLst/>
            <a:rect l="l" t="t" r="r" b="b"/>
            <a:pathLst>
              <a:path h="393065">
                <a:moveTo>
                  <a:pt x="0" y="0"/>
                </a:moveTo>
                <a:lnTo>
                  <a:pt x="0" y="392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50" name="bg object 13750"/>
          <p:cNvSpPr/>
          <p:nvPr/>
        </p:nvSpPr>
        <p:spPr>
          <a:xfrm>
            <a:off x="12783289" y="10832945"/>
            <a:ext cx="208915" cy="0"/>
          </a:xfrm>
          <a:custGeom>
            <a:avLst/>
            <a:gdLst/>
            <a:ahLst/>
            <a:cxnLst/>
            <a:rect l="l" t="t" r="r" b="b"/>
            <a:pathLst>
              <a:path w="208915">
                <a:moveTo>
                  <a:pt x="0" y="0"/>
                </a:moveTo>
                <a:lnTo>
                  <a:pt x="2088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51" name="bg object 13751"/>
          <p:cNvSpPr/>
          <p:nvPr/>
        </p:nvSpPr>
        <p:spPr>
          <a:xfrm>
            <a:off x="12992126" y="10444639"/>
            <a:ext cx="0" cy="388620"/>
          </a:xfrm>
          <a:custGeom>
            <a:avLst/>
            <a:gdLst/>
            <a:ahLst/>
            <a:cxnLst/>
            <a:rect l="l" t="t" r="r" b="b"/>
            <a:pathLst>
              <a:path h="388620">
                <a:moveTo>
                  <a:pt x="0" y="38830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52" name="bg object 13752"/>
          <p:cNvSpPr/>
          <p:nvPr/>
        </p:nvSpPr>
        <p:spPr>
          <a:xfrm>
            <a:off x="12783293" y="10444641"/>
            <a:ext cx="208915" cy="0"/>
          </a:xfrm>
          <a:custGeom>
            <a:avLst/>
            <a:gdLst/>
            <a:ahLst/>
            <a:cxnLst/>
            <a:rect l="l" t="t" r="r" b="b"/>
            <a:pathLst>
              <a:path w="208915">
                <a:moveTo>
                  <a:pt x="20883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53" name="bg object 13753"/>
          <p:cNvSpPr/>
          <p:nvPr/>
        </p:nvSpPr>
        <p:spPr>
          <a:xfrm>
            <a:off x="12783289" y="10444641"/>
            <a:ext cx="0" cy="388620"/>
          </a:xfrm>
          <a:custGeom>
            <a:avLst/>
            <a:gdLst/>
            <a:ahLst/>
            <a:cxnLst/>
            <a:rect l="l" t="t" r="r" b="b"/>
            <a:pathLst>
              <a:path h="388620">
                <a:moveTo>
                  <a:pt x="0" y="0"/>
                </a:moveTo>
                <a:lnTo>
                  <a:pt x="0" y="3883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54" name="bg object 13754"/>
          <p:cNvSpPr/>
          <p:nvPr/>
        </p:nvSpPr>
        <p:spPr>
          <a:xfrm>
            <a:off x="13357964" y="10440142"/>
            <a:ext cx="0" cy="396875"/>
          </a:xfrm>
          <a:custGeom>
            <a:avLst/>
            <a:gdLst/>
            <a:ahLst/>
            <a:cxnLst/>
            <a:rect l="l" t="t" r="r" b="b"/>
            <a:pathLst>
              <a:path h="396875">
                <a:moveTo>
                  <a:pt x="0" y="3963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55" name="bg object 13755"/>
          <p:cNvSpPr/>
          <p:nvPr/>
        </p:nvSpPr>
        <p:spPr>
          <a:xfrm>
            <a:off x="13155582" y="10440142"/>
            <a:ext cx="202565" cy="0"/>
          </a:xfrm>
          <a:custGeom>
            <a:avLst/>
            <a:gdLst/>
            <a:ahLst/>
            <a:cxnLst/>
            <a:rect l="l" t="t" r="r" b="b"/>
            <a:pathLst>
              <a:path w="202565">
                <a:moveTo>
                  <a:pt x="20238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56" name="bg object 13756"/>
          <p:cNvSpPr/>
          <p:nvPr/>
        </p:nvSpPr>
        <p:spPr>
          <a:xfrm>
            <a:off x="13155587" y="10440142"/>
            <a:ext cx="0" cy="396875"/>
          </a:xfrm>
          <a:custGeom>
            <a:avLst/>
            <a:gdLst/>
            <a:ahLst/>
            <a:cxnLst/>
            <a:rect l="l" t="t" r="r" b="b"/>
            <a:pathLst>
              <a:path h="396875">
                <a:moveTo>
                  <a:pt x="0" y="0"/>
                </a:moveTo>
                <a:lnTo>
                  <a:pt x="0" y="3963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57" name="bg object 13757"/>
          <p:cNvSpPr/>
          <p:nvPr/>
        </p:nvSpPr>
        <p:spPr>
          <a:xfrm>
            <a:off x="13155587" y="10836512"/>
            <a:ext cx="202565" cy="0"/>
          </a:xfrm>
          <a:custGeom>
            <a:avLst/>
            <a:gdLst/>
            <a:ahLst/>
            <a:cxnLst/>
            <a:rect l="l" t="t" r="r" b="b"/>
            <a:pathLst>
              <a:path w="202565">
                <a:moveTo>
                  <a:pt x="0" y="0"/>
                </a:moveTo>
                <a:lnTo>
                  <a:pt x="20238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58" name="bg object 13758"/>
          <p:cNvSpPr/>
          <p:nvPr/>
        </p:nvSpPr>
        <p:spPr>
          <a:xfrm>
            <a:off x="13145816" y="10839743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0" y="0"/>
                </a:moveTo>
                <a:lnTo>
                  <a:pt x="2224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59" name="bg object 13759"/>
          <p:cNvSpPr/>
          <p:nvPr/>
        </p:nvSpPr>
        <p:spPr>
          <a:xfrm>
            <a:off x="13368243" y="10437849"/>
            <a:ext cx="0" cy="401955"/>
          </a:xfrm>
          <a:custGeom>
            <a:avLst/>
            <a:gdLst/>
            <a:ahLst/>
            <a:cxnLst/>
            <a:rect l="l" t="t" r="r" b="b"/>
            <a:pathLst>
              <a:path h="401954">
                <a:moveTo>
                  <a:pt x="0" y="40189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60" name="bg object 13760"/>
          <p:cNvSpPr/>
          <p:nvPr/>
        </p:nvSpPr>
        <p:spPr>
          <a:xfrm>
            <a:off x="13145821" y="10437844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4">
                <a:moveTo>
                  <a:pt x="22242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61" name="bg object 13761"/>
          <p:cNvSpPr/>
          <p:nvPr/>
        </p:nvSpPr>
        <p:spPr>
          <a:xfrm>
            <a:off x="13145816" y="10437844"/>
            <a:ext cx="0" cy="401955"/>
          </a:xfrm>
          <a:custGeom>
            <a:avLst/>
            <a:gdLst/>
            <a:ahLst/>
            <a:cxnLst/>
            <a:rect l="l" t="t" r="r" b="b"/>
            <a:pathLst>
              <a:path h="401954">
                <a:moveTo>
                  <a:pt x="0" y="0"/>
                </a:moveTo>
                <a:lnTo>
                  <a:pt x="0" y="40189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62" name="bg object 13762"/>
          <p:cNvSpPr/>
          <p:nvPr/>
        </p:nvSpPr>
        <p:spPr>
          <a:xfrm>
            <a:off x="13148081" y="10837476"/>
            <a:ext cx="218440" cy="0"/>
          </a:xfrm>
          <a:custGeom>
            <a:avLst/>
            <a:gdLst/>
            <a:ahLst/>
            <a:cxnLst/>
            <a:rect l="l" t="t" r="r" b="b"/>
            <a:pathLst>
              <a:path w="218440">
                <a:moveTo>
                  <a:pt x="0" y="0"/>
                </a:moveTo>
                <a:lnTo>
                  <a:pt x="2179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63" name="bg object 13763"/>
          <p:cNvSpPr/>
          <p:nvPr/>
        </p:nvSpPr>
        <p:spPr>
          <a:xfrm>
            <a:off x="13365977" y="10440103"/>
            <a:ext cx="0" cy="397510"/>
          </a:xfrm>
          <a:custGeom>
            <a:avLst/>
            <a:gdLst/>
            <a:ahLst/>
            <a:cxnLst/>
            <a:rect l="l" t="t" r="r" b="b"/>
            <a:pathLst>
              <a:path h="397509">
                <a:moveTo>
                  <a:pt x="0" y="39737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64" name="bg object 13764"/>
          <p:cNvSpPr/>
          <p:nvPr/>
        </p:nvSpPr>
        <p:spPr>
          <a:xfrm>
            <a:off x="13148076" y="10440108"/>
            <a:ext cx="218440" cy="0"/>
          </a:xfrm>
          <a:custGeom>
            <a:avLst/>
            <a:gdLst/>
            <a:ahLst/>
            <a:cxnLst/>
            <a:rect l="l" t="t" r="r" b="b"/>
            <a:pathLst>
              <a:path w="218440">
                <a:moveTo>
                  <a:pt x="2179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65" name="bg object 13765"/>
          <p:cNvSpPr/>
          <p:nvPr/>
        </p:nvSpPr>
        <p:spPr>
          <a:xfrm>
            <a:off x="13148081" y="10440108"/>
            <a:ext cx="0" cy="397510"/>
          </a:xfrm>
          <a:custGeom>
            <a:avLst/>
            <a:gdLst/>
            <a:ahLst/>
            <a:cxnLst/>
            <a:rect l="l" t="t" r="r" b="b"/>
            <a:pathLst>
              <a:path h="397509">
                <a:moveTo>
                  <a:pt x="0" y="0"/>
                </a:moveTo>
                <a:lnTo>
                  <a:pt x="0" y="3973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66" name="bg object 13766"/>
          <p:cNvSpPr/>
          <p:nvPr/>
        </p:nvSpPr>
        <p:spPr>
          <a:xfrm>
            <a:off x="13150346" y="10835210"/>
            <a:ext cx="213995" cy="0"/>
          </a:xfrm>
          <a:custGeom>
            <a:avLst/>
            <a:gdLst/>
            <a:ahLst/>
            <a:cxnLst/>
            <a:rect l="l" t="t" r="r" b="b"/>
            <a:pathLst>
              <a:path w="213994">
                <a:moveTo>
                  <a:pt x="0" y="0"/>
                </a:moveTo>
                <a:lnTo>
                  <a:pt x="2133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67" name="bg object 13767"/>
          <p:cNvSpPr/>
          <p:nvPr/>
        </p:nvSpPr>
        <p:spPr>
          <a:xfrm>
            <a:off x="13363713" y="10442371"/>
            <a:ext cx="0" cy="393065"/>
          </a:xfrm>
          <a:custGeom>
            <a:avLst/>
            <a:gdLst/>
            <a:ahLst/>
            <a:cxnLst/>
            <a:rect l="l" t="t" r="r" b="b"/>
            <a:pathLst>
              <a:path h="393065">
                <a:moveTo>
                  <a:pt x="0" y="3928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68" name="bg object 13768"/>
          <p:cNvSpPr/>
          <p:nvPr/>
        </p:nvSpPr>
        <p:spPr>
          <a:xfrm>
            <a:off x="13150346" y="10442374"/>
            <a:ext cx="213995" cy="0"/>
          </a:xfrm>
          <a:custGeom>
            <a:avLst/>
            <a:gdLst/>
            <a:ahLst/>
            <a:cxnLst/>
            <a:rect l="l" t="t" r="r" b="b"/>
            <a:pathLst>
              <a:path w="213994">
                <a:moveTo>
                  <a:pt x="21336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69" name="bg object 13769"/>
          <p:cNvSpPr/>
          <p:nvPr/>
        </p:nvSpPr>
        <p:spPr>
          <a:xfrm>
            <a:off x="13150346" y="10442374"/>
            <a:ext cx="0" cy="393065"/>
          </a:xfrm>
          <a:custGeom>
            <a:avLst/>
            <a:gdLst/>
            <a:ahLst/>
            <a:cxnLst/>
            <a:rect l="l" t="t" r="r" b="b"/>
            <a:pathLst>
              <a:path h="393065">
                <a:moveTo>
                  <a:pt x="0" y="0"/>
                </a:moveTo>
                <a:lnTo>
                  <a:pt x="0" y="3928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70" name="bg object 13770"/>
          <p:cNvSpPr/>
          <p:nvPr/>
        </p:nvSpPr>
        <p:spPr>
          <a:xfrm>
            <a:off x="13152611" y="10832945"/>
            <a:ext cx="208915" cy="0"/>
          </a:xfrm>
          <a:custGeom>
            <a:avLst/>
            <a:gdLst/>
            <a:ahLst/>
            <a:cxnLst/>
            <a:rect l="l" t="t" r="r" b="b"/>
            <a:pathLst>
              <a:path w="208915">
                <a:moveTo>
                  <a:pt x="0" y="0"/>
                </a:moveTo>
                <a:lnTo>
                  <a:pt x="2088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71" name="bg object 13771"/>
          <p:cNvSpPr/>
          <p:nvPr/>
        </p:nvSpPr>
        <p:spPr>
          <a:xfrm>
            <a:off x="13361447" y="10444639"/>
            <a:ext cx="0" cy="388620"/>
          </a:xfrm>
          <a:custGeom>
            <a:avLst/>
            <a:gdLst/>
            <a:ahLst/>
            <a:cxnLst/>
            <a:rect l="l" t="t" r="r" b="b"/>
            <a:pathLst>
              <a:path h="388620">
                <a:moveTo>
                  <a:pt x="0" y="38830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72" name="bg object 13772"/>
          <p:cNvSpPr/>
          <p:nvPr/>
        </p:nvSpPr>
        <p:spPr>
          <a:xfrm>
            <a:off x="13152614" y="10444641"/>
            <a:ext cx="208915" cy="0"/>
          </a:xfrm>
          <a:custGeom>
            <a:avLst/>
            <a:gdLst/>
            <a:ahLst/>
            <a:cxnLst/>
            <a:rect l="l" t="t" r="r" b="b"/>
            <a:pathLst>
              <a:path w="208915">
                <a:moveTo>
                  <a:pt x="20883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73" name="bg object 13773"/>
          <p:cNvSpPr/>
          <p:nvPr/>
        </p:nvSpPr>
        <p:spPr>
          <a:xfrm>
            <a:off x="13152611" y="10444641"/>
            <a:ext cx="0" cy="388620"/>
          </a:xfrm>
          <a:custGeom>
            <a:avLst/>
            <a:gdLst/>
            <a:ahLst/>
            <a:cxnLst/>
            <a:rect l="l" t="t" r="r" b="b"/>
            <a:pathLst>
              <a:path h="388620">
                <a:moveTo>
                  <a:pt x="0" y="0"/>
                </a:moveTo>
                <a:lnTo>
                  <a:pt x="0" y="3883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74" name="bg object 13774"/>
          <p:cNvSpPr/>
          <p:nvPr/>
        </p:nvSpPr>
        <p:spPr>
          <a:xfrm>
            <a:off x="13190411" y="8825886"/>
            <a:ext cx="269875" cy="0"/>
          </a:xfrm>
          <a:custGeom>
            <a:avLst/>
            <a:gdLst/>
            <a:ahLst/>
            <a:cxnLst/>
            <a:rect l="l" t="t" r="r" b="b"/>
            <a:pathLst>
              <a:path w="269875">
                <a:moveTo>
                  <a:pt x="0" y="0"/>
                </a:moveTo>
                <a:lnTo>
                  <a:pt x="26955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75" name="bg object 13775"/>
          <p:cNvSpPr/>
          <p:nvPr/>
        </p:nvSpPr>
        <p:spPr>
          <a:xfrm>
            <a:off x="13459957" y="8424779"/>
            <a:ext cx="0" cy="401320"/>
          </a:xfrm>
          <a:custGeom>
            <a:avLst/>
            <a:gdLst/>
            <a:ahLst/>
            <a:cxnLst/>
            <a:rect l="l" t="t" r="r" b="b"/>
            <a:pathLst>
              <a:path h="401320">
                <a:moveTo>
                  <a:pt x="0" y="40110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76" name="bg object 13776"/>
          <p:cNvSpPr/>
          <p:nvPr/>
        </p:nvSpPr>
        <p:spPr>
          <a:xfrm>
            <a:off x="13190406" y="8424783"/>
            <a:ext cx="269875" cy="0"/>
          </a:xfrm>
          <a:custGeom>
            <a:avLst/>
            <a:gdLst/>
            <a:ahLst/>
            <a:cxnLst/>
            <a:rect l="l" t="t" r="r" b="b"/>
            <a:pathLst>
              <a:path w="269875">
                <a:moveTo>
                  <a:pt x="2695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77" name="bg object 13777"/>
          <p:cNvSpPr/>
          <p:nvPr/>
        </p:nvSpPr>
        <p:spPr>
          <a:xfrm>
            <a:off x="13190411" y="8424783"/>
            <a:ext cx="0" cy="401320"/>
          </a:xfrm>
          <a:custGeom>
            <a:avLst/>
            <a:gdLst/>
            <a:ahLst/>
            <a:cxnLst/>
            <a:rect l="l" t="t" r="r" b="b"/>
            <a:pathLst>
              <a:path h="401320">
                <a:moveTo>
                  <a:pt x="0" y="0"/>
                </a:moveTo>
                <a:lnTo>
                  <a:pt x="0" y="40110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78" name="bg object 13778"/>
          <p:cNvSpPr/>
          <p:nvPr/>
        </p:nvSpPr>
        <p:spPr>
          <a:xfrm>
            <a:off x="13192746" y="8823554"/>
            <a:ext cx="265430" cy="0"/>
          </a:xfrm>
          <a:custGeom>
            <a:avLst/>
            <a:gdLst/>
            <a:ahLst/>
            <a:cxnLst/>
            <a:rect l="l" t="t" r="r" b="b"/>
            <a:pathLst>
              <a:path w="265430">
                <a:moveTo>
                  <a:pt x="0" y="0"/>
                </a:moveTo>
                <a:lnTo>
                  <a:pt x="26486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79" name="bg object 13779"/>
          <p:cNvSpPr/>
          <p:nvPr/>
        </p:nvSpPr>
        <p:spPr>
          <a:xfrm>
            <a:off x="13457606" y="8427134"/>
            <a:ext cx="0" cy="396875"/>
          </a:xfrm>
          <a:custGeom>
            <a:avLst/>
            <a:gdLst/>
            <a:ahLst/>
            <a:cxnLst/>
            <a:rect l="l" t="t" r="r" b="b"/>
            <a:pathLst>
              <a:path h="396875">
                <a:moveTo>
                  <a:pt x="0" y="39642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80" name="bg object 13780"/>
          <p:cNvSpPr/>
          <p:nvPr/>
        </p:nvSpPr>
        <p:spPr>
          <a:xfrm>
            <a:off x="13192742" y="8427134"/>
            <a:ext cx="265430" cy="0"/>
          </a:xfrm>
          <a:custGeom>
            <a:avLst/>
            <a:gdLst/>
            <a:ahLst/>
            <a:cxnLst/>
            <a:rect l="l" t="t" r="r" b="b"/>
            <a:pathLst>
              <a:path w="265430">
                <a:moveTo>
                  <a:pt x="26486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81" name="bg object 13781"/>
          <p:cNvSpPr/>
          <p:nvPr/>
        </p:nvSpPr>
        <p:spPr>
          <a:xfrm>
            <a:off x="13192746" y="8427134"/>
            <a:ext cx="0" cy="396875"/>
          </a:xfrm>
          <a:custGeom>
            <a:avLst/>
            <a:gdLst/>
            <a:ahLst/>
            <a:cxnLst/>
            <a:rect l="l" t="t" r="r" b="b"/>
            <a:pathLst>
              <a:path h="396875">
                <a:moveTo>
                  <a:pt x="0" y="0"/>
                </a:moveTo>
                <a:lnTo>
                  <a:pt x="0" y="39642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82" name="bg object 13782"/>
          <p:cNvSpPr/>
          <p:nvPr/>
        </p:nvSpPr>
        <p:spPr>
          <a:xfrm>
            <a:off x="13195094" y="8821203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>
                <a:moveTo>
                  <a:pt x="0" y="0"/>
                </a:moveTo>
                <a:lnTo>
                  <a:pt x="26016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83" name="bg object 13783"/>
          <p:cNvSpPr/>
          <p:nvPr/>
        </p:nvSpPr>
        <p:spPr>
          <a:xfrm>
            <a:off x="13455256" y="8429469"/>
            <a:ext cx="0" cy="391795"/>
          </a:xfrm>
          <a:custGeom>
            <a:avLst/>
            <a:gdLst/>
            <a:ahLst/>
            <a:cxnLst/>
            <a:rect l="l" t="t" r="r" b="b"/>
            <a:pathLst>
              <a:path h="391795">
                <a:moveTo>
                  <a:pt x="0" y="39173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84" name="bg object 13784"/>
          <p:cNvSpPr/>
          <p:nvPr/>
        </p:nvSpPr>
        <p:spPr>
          <a:xfrm>
            <a:off x="13195090" y="8429467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>
                <a:moveTo>
                  <a:pt x="26016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85" name="bg object 13785"/>
          <p:cNvSpPr/>
          <p:nvPr/>
        </p:nvSpPr>
        <p:spPr>
          <a:xfrm>
            <a:off x="13195094" y="8429467"/>
            <a:ext cx="0" cy="391795"/>
          </a:xfrm>
          <a:custGeom>
            <a:avLst/>
            <a:gdLst/>
            <a:ahLst/>
            <a:cxnLst/>
            <a:rect l="l" t="t" r="r" b="b"/>
            <a:pathLst>
              <a:path h="391795">
                <a:moveTo>
                  <a:pt x="0" y="0"/>
                </a:moveTo>
                <a:lnTo>
                  <a:pt x="0" y="3917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86" name="bg object 13786"/>
          <p:cNvSpPr/>
          <p:nvPr/>
        </p:nvSpPr>
        <p:spPr>
          <a:xfrm>
            <a:off x="13092242" y="3293450"/>
            <a:ext cx="0" cy="329565"/>
          </a:xfrm>
          <a:custGeom>
            <a:avLst/>
            <a:gdLst/>
            <a:ahLst/>
            <a:cxnLst/>
            <a:rect l="l" t="t" r="r" b="b"/>
            <a:pathLst>
              <a:path h="329564">
                <a:moveTo>
                  <a:pt x="0" y="32926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87" name="bg object 13787"/>
          <p:cNvSpPr/>
          <p:nvPr/>
        </p:nvSpPr>
        <p:spPr>
          <a:xfrm>
            <a:off x="12728587" y="3293452"/>
            <a:ext cx="363855" cy="0"/>
          </a:xfrm>
          <a:custGeom>
            <a:avLst/>
            <a:gdLst/>
            <a:ahLst/>
            <a:cxnLst/>
            <a:rect l="l" t="t" r="r" b="b"/>
            <a:pathLst>
              <a:path w="363855">
                <a:moveTo>
                  <a:pt x="36365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88" name="bg object 13788"/>
          <p:cNvSpPr/>
          <p:nvPr/>
        </p:nvSpPr>
        <p:spPr>
          <a:xfrm>
            <a:off x="12728583" y="3293452"/>
            <a:ext cx="0" cy="329565"/>
          </a:xfrm>
          <a:custGeom>
            <a:avLst/>
            <a:gdLst/>
            <a:ahLst/>
            <a:cxnLst/>
            <a:rect l="l" t="t" r="r" b="b"/>
            <a:pathLst>
              <a:path h="329564">
                <a:moveTo>
                  <a:pt x="0" y="0"/>
                </a:moveTo>
                <a:lnTo>
                  <a:pt x="0" y="3292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89" name="bg object 13789"/>
          <p:cNvSpPr/>
          <p:nvPr/>
        </p:nvSpPr>
        <p:spPr>
          <a:xfrm>
            <a:off x="12728583" y="3622714"/>
            <a:ext cx="363855" cy="0"/>
          </a:xfrm>
          <a:custGeom>
            <a:avLst/>
            <a:gdLst/>
            <a:ahLst/>
            <a:cxnLst/>
            <a:rect l="l" t="t" r="r" b="b"/>
            <a:pathLst>
              <a:path w="363855">
                <a:moveTo>
                  <a:pt x="0" y="0"/>
                </a:moveTo>
                <a:lnTo>
                  <a:pt x="36365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90" name="bg object 13790"/>
          <p:cNvSpPr/>
          <p:nvPr/>
        </p:nvSpPr>
        <p:spPr>
          <a:xfrm>
            <a:off x="12730663" y="3296546"/>
            <a:ext cx="0" cy="330200"/>
          </a:xfrm>
          <a:custGeom>
            <a:avLst/>
            <a:gdLst/>
            <a:ahLst/>
            <a:cxnLst/>
            <a:rect l="l" t="t" r="r" b="b"/>
            <a:pathLst>
              <a:path h="330200">
                <a:moveTo>
                  <a:pt x="0" y="0"/>
                </a:moveTo>
                <a:lnTo>
                  <a:pt x="0" y="32977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91" name="bg object 13791"/>
          <p:cNvSpPr/>
          <p:nvPr/>
        </p:nvSpPr>
        <p:spPr>
          <a:xfrm>
            <a:off x="12730663" y="3626316"/>
            <a:ext cx="358140" cy="0"/>
          </a:xfrm>
          <a:custGeom>
            <a:avLst/>
            <a:gdLst/>
            <a:ahLst/>
            <a:cxnLst/>
            <a:rect l="l" t="t" r="r" b="b"/>
            <a:pathLst>
              <a:path w="358140">
                <a:moveTo>
                  <a:pt x="0" y="0"/>
                </a:moveTo>
                <a:lnTo>
                  <a:pt x="3581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92" name="bg object 13792"/>
          <p:cNvSpPr/>
          <p:nvPr/>
        </p:nvSpPr>
        <p:spPr>
          <a:xfrm>
            <a:off x="13088792" y="3296543"/>
            <a:ext cx="0" cy="330200"/>
          </a:xfrm>
          <a:custGeom>
            <a:avLst/>
            <a:gdLst/>
            <a:ahLst/>
            <a:cxnLst/>
            <a:rect l="l" t="t" r="r" b="b"/>
            <a:pathLst>
              <a:path h="330200">
                <a:moveTo>
                  <a:pt x="0" y="32977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93" name="bg object 13793"/>
          <p:cNvSpPr/>
          <p:nvPr/>
        </p:nvSpPr>
        <p:spPr>
          <a:xfrm>
            <a:off x="12730661" y="3296546"/>
            <a:ext cx="358140" cy="0"/>
          </a:xfrm>
          <a:custGeom>
            <a:avLst/>
            <a:gdLst/>
            <a:ahLst/>
            <a:cxnLst/>
            <a:rect l="l" t="t" r="r" b="b"/>
            <a:pathLst>
              <a:path w="358140">
                <a:moveTo>
                  <a:pt x="3581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94" name="bg object 13794"/>
          <p:cNvSpPr/>
          <p:nvPr/>
        </p:nvSpPr>
        <p:spPr>
          <a:xfrm>
            <a:off x="12732573" y="3298456"/>
            <a:ext cx="0" cy="326390"/>
          </a:xfrm>
          <a:custGeom>
            <a:avLst/>
            <a:gdLst/>
            <a:ahLst/>
            <a:cxnLst/>
            <a:rect l="l" t="t" r="r" b="b"/>
            <a:pathLst>
              <a:path h="326389">
                <a:moveTo>
                  <a:pt x="0" y="0"/>
                </a:moveTo>
                <a:lnTo>
                  <a:pt x="0" y="3259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95" name="bg object 13795"/>
          <p:cNvSpPr/>
          <p:nvPr/>
        </p:nvSpPr>
        <p:spPr>
          <a:xfrm>
            <a:off x="12732573" y="3624405"/>
            <a:ext cx="354330" cy="0"/>
          </a:xfrm>
          <a:custGeom>
            <a:avLst/>
            <a:gdLst/>
            <a:ahLst/>
            <a:cxnLst/>
            <a:rect l="l" t="t" r="r" b="b"/>
            <a:pathLst>
              <a:path w="354330">
                <a:moveTo>
                  <a:pt x="0" y="0"/>
                </a:moveTo>
                <a:lnTo>
                  <a:pt x="3543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96" name="bg object 13796"/>
          <p:cNvSpPr/>
          <p:nvPr/>
        </p:nvSpPr>
        <p:spPr>
          <a:xfrm>
            <a:off x="13086883" y="3298455"/>
            <a:ext cx="0" cy="326390"/>
          </a:xfrm>
          <a:custGeom>
            <a:avLst/>
            <a:gdLst/>
            <a:ahLst/>
            <a:cxnLst/>
            <a:rect l="l" t="t" r="r" b="b"/>
            <a:pathLst>
              <a:path h="326389">
                <a:moveTo>
                  <a:pt x="0" y="32594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97" name="bg object 13797"/>
          <p:cNvSpPr/>
          <p:nvPr/>
        </p:nvSpPr>
        <p:spPr>
          <a:xfrm>
            <a:off x="12732574" y="3298456"/>
            <a:ext cx="354330" cy="0"/>
          </a:xfrm>
          <a:custGeom>
            <a:avLst/>
            <a:gdLst/>
            <a:ahLst/>
            <a:cxnLst/>
            <a:rect l="l" t="t" r="r" b="b"/>
            <a:pathLst>
              <a:path w="354330">
                <a:moveTo>
                  <a:pt x="35430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98" name="bg object 13798"/>
          <p:cNvSpPr/>
          <p:nvPr/>
        </p:nvSpPr>
        <p:spPr>
          <a:xfrm>
            <a:off x="12734483" y="3300369"/>
            <a:ext cx="0" cy="322580"/>
          </a:xfrm>
          <a:custGeom>
            <a:avLst/>
            <a:gdLst/>
            <a:ahLst/>
            <a:cxnLst/>
            <a:rect l="l" t="t" r="r" b="b"/>
            <a:pathLst>
              <a:path h="322579">
                <a:moveTo>
                  <a:pt x="0" y="0"/>
                </a:moveTo>
                <a:lnTo>
                  <a:pt x="0" y="3221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99" name="bg object 13799"/>
          <p:cNvSpPr/>
          <p:nvPr/>
        </p:nvSpPr>
        <p:spPr>
          <a:xfrm>
            <a:off x="12734483" y="3622495"/>
            <a:ext cx="350520" cy="0"/>
          </a:xfrm>
          <a:custGeom>
            <a:avLst/>
            <a:gdLst/>
            <a:ahLst/>
            <a:cxnLst/>
            <a:rect l="l" t="t" r="r" b="b"/>
            <a:pathLst>
              <a:path w="350519">
                <a:moveTo>
                  <a:pt x="0" y="0"/>
                </a:moveTo>
                <a:lnTo>
                  <a:pt x="3504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00" name="bg object 13800"/>
          <p:cNvSpPr/>
          <p:nvPr/>
        </p:nvSpPr>
        <p:spPr>
          <a:xfrm>
            <a:off x="13084973" y="3300367"/>
            <a:ext cx="0" cy="322580"/>
          </a:xfrm>
          <a:custGeom>
            <a:avLst/>
            <a:gdLst/>
            <a:ahLst/>
            <a:cxnLst/>
            <a:rect l="l" t="t" r="r" b="b"/>
            <a:pathLst>
              <a:path h="322579">
                <a:moveTo>
                  <a:pt x="0" y="3221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01" name="bg object 13801"/>
          <p:cNvSpPr/>
          <p:nvPr/>
        </p:nvSpPr>
        <p:spPr>
          <a:xfrm>
            <a:off x="12734487" y="3300369"/>
            <a:ext cx="350520" cy="0"/>
          </a:xfrm>
          <a:custGeom>
            <a:avLst/>
            <a:gdLst/>
            <a:ahLst/>
            <a:cxnLst/>
            <a:rect l="l" t="t" r="r" b="b"/>
            <a:pathLst>
              <a:path w="350519">
                <a:moveTo>
                  <a:pt x="35048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02" name="bg object 13802"/>
          <p:cNvSpPr/>
          <p:nvPr/>
        </p:nvSpPr>
        <p:spPr>
          <a:xfrm>
            <a:off x="12736394" y="3302295"/>
            <a:ext cx="0" cy="318770"/>
          </a:xfrm>
          <a:custGeom>
            <a:avLst/>
            <a:gdLst/>
            <a:ahLst/>
            <a:cxnLst/>
            <a:rect l="l" t="t" r="r" b="b"/>
            <a:pathLst>
              <a:path h="318770">
                <a:moveTo>
                  <a:pt x="0" y="0"/>
                </a:moveTo>
                <a:lnTo>
                  <a:pt x="0" y="3182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03" name="bg object 13803"/>
          <p:cNvSpPr/>
          <p:nvPr/>
        </p:nvSpPr>
        <p:spPr>
          <a:xfrm>
            <a:off x="12736394" y="3620585"/>
            <a:ext cx="346710" cy="0"/>
          </a:xfrm>
          <a:custGeom>
            <a:avLst/>
            <a:gdLst/>
            <a:ahLst/>
            <a:cxnLst/>
            <a:rect l="l" t="t" r="r" b="b"/>
            <a:pathLst>
              <a:path w="346709">
                <a:moveTo>
                  <a:pt x="0" y="0"/>
                </a:moveTo>
                <a:lnTo>
                  <a:pt x="3466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04" name="bg object 13804"/>
          <p:cNvSpPr/>
          <p:nvPr/>
        </p:nvSpPr>
        <p:spPr>
          <a:xfrm>
            <a:off x="13083062" y="3302293"/>
            <a:ext cx="0" cy="318770"/>
          </a:xfrm>
          <a:custGeom>
            <a:avLst/>
            <a:gdLst/>
            <a:ahLst/>
            <a:cxnLst/>
            <a:rect l="l" t="t" r="r" b="b"/>
            <a:pathLst>
              <a:path h="318770">
                <a:moveTo>
                  <a:pt x="0" y="3182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05" name="bg object 13805"/>
          <p:cNvSpPr/>
          <p:nvPr/>
        </p:nvSpPr>
        <p:spPr>
          <a:xfrm>
            <a:off x="12736399" y="3302295"/>
            <a:ext cx="346710" cy="0"/>
          </a:xfrm>
          <a:custGeom>
            <a:avLst/>
            <a:gdLst/>
            <a:ahLst/>
            <a:cxnLst/>
            <a:rect l="l" t="t" r="r" b="b"/>
            <a:pathLst>
              <a:path w="346709">
                <a:moveTo>
                  <a:pt x="34666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06" name="bg object 13806"/>
          <p:cNvSpPr/>
          <p:nvPr/>
        </p:nvSpPr>
        <p:spPr>
          <a:xfrm>
            <a:off x="10343126" y="7634022"/>
            <a:ext cx="1379855" cy="0"/>
          </a:xfrm>
          <a:custGeom>
            <a:avLst/>
            <a:gdLst/>
            <a:ahLst/>
            <a:cxnLst/>
            <a:rect l="l" t="t" r="r" b="b"/>
            <a:pathLst>
              <a:path w="1379854">
                <a:moveTo>
                  <a:pt x="0" y="0"/>
                </a:moveTo>
                <a:lnTo>
                  <a:pt x="137940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07" name="bg object 13807"/>
          <p:cNvSpPr/>
          <p:nvPr/>
        </p:nvSpPr>
        <p:spPr>
          <a:xfrm>
            <a:off x="11722527" y="4750383"/>
            <a:ext cx="0" cy="2884170"/>
          </a:xfrm>
          <a:custGeom>
            <a:avLst/>
            <a:gdLst/>
            <a:ahLst/>
            <a:cxnLst/>
            <a:rect l="l" t="t" r="r" b="b"/>
            <a:pathLst>
              <a:path h="2884170">
                <a:moveTo>
                  <a:pt x="0" y="288363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08" name="bg object 13808"/>
          <p:cNvSpPr/>
          <p:nvPr/>
        </p:nvSpPr>
        <p:spPr>
          <a:xfrm>
            <a:off x="10343126" y="4750380"/>
            <a:ext cx="1379855" cy="0"/>
          </a:xfrm>
          <a:custGeom>
            <a:avLst/>
            <a:gdLst/>
            <a:ahLst/>
            <a:cxnLst/>
            <a:rect l="l" t="t" r="r" b="b"/>
            <a:pathLst>
              <a:path w="1379854">
                <a:moveTo>
                  <a:pt x="137940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09" name="bg object 13809"/>
          <p:cNvSpPr/>
          <p:nvPr/>
        </p:nvSpPr>
        <p:spPr>
          <a:xfrm>
            <a:off x="10343126" y="4750380"/>
            <a:ext cx="0" cy="2884170"/>
          </a:xfrm>
          <a:custGeom>
            <a:avLst/>
            <a:gdLst/>
            <a:ahLst/>
            <a:cxnLst/>
            <a:rect l="l" t="t" r="r" b="b"/>
            <a:pathLst>
              <a:path h="2884170">
                <a:moveTo>
                  <a:pt x="0" y="0"/>
                </a:moveTo>
                <a:lnTo>
                  <a:pt x="0" y="288363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10" name="bg object 13810"/>
          <p:cNvSpPr/>
          <p:nvPr/>
        </p:nvSpPr>
        <p:spPr>
          <a:xfrm>
            <a:off x="16711592" y="8361210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0" y="0"/>
                </a:moveTo>
                <a:lnTo>
                  <a:pt x="74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11" name="bg object 13811"/>
          <p:cNvSpPr/>
          <p:nvPr/>
        </p:nvSpPr>
        <p:spPr>
          <a:xfrm>
            <a:off x="16711598" y="8056260"/>
            <a:ext cx="7620" cy="0"/>
          </a:xfrm>
          <a:custGeom>
            <a:avLst/>
            <a:gdLst/>
            <a:ahLst/>
            <a:cxnLst/>
            <a:rect l="l" t="t" r="r" b="b"/>
            <a:pathLst>
              <a:path w="7619">
                <a:moveTo>
                  <a:pt x="741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12" name="bg object 13812"/>
          <p:cNvSpPr/>
          <p:nvPr/>
        </p:nvSpPr>
        <p:spPr>
          <a:xfrm>
            <a:off x="12423097" y="12135115"/>
            <a:ext cx="31750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0" y="0"/>
                </a:moveTo>
                <a:lnTo>
                  <a:pt x="3119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13" name="bg object 13813"/>
          <p:cNvSpPr/>
          <p:nvPr/>
        </p:nvSpPr>
        <p:spPr>
          <a:xfrm>
            <a:off x="12454289" y="11829941"/>
            <a:ext cx="0" cy="305435"/>
          </a:xfrm>
          <a:custGeom>
            <a:avLst/>
            <a:gdLst/>
            <a:ahLst/>
            <a:cxnLst/>
            <a:rect l="l" t="t" r="r" b="b"/>
            <a:pathLst>
              <a:path h="305434">
                <a:moveTo>
                  <a:pt x="0" y="30517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14" name="bg object 13814"/>
          <p:cNvSpPr/>
          <p:nvPr/>
        </p:nvSpPr>
        <p:spPr>
          <a:xfrm>
            <a:off x="12423098" y="11829946"/>
            <a:ext cx="31750" cy="0"/>
          </a:xfrm>
          <a:custGeom>
            <a:avLst/>
            <a:gdLst/>
            <a:ahLst/>
            <a:cxnLst/>
            <a:rect l="l" t="t" r="r" b="b"/>
            <a:pathLst>
              <a:path w="31750">
                <a:moveTo>
                  <a:pt x="3119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15" name="bg object 13815"/>
          <p:cNvSpPr/>
          <p:nvPr/>
        </p:nvSpPr>
        <p:spPr>
          <a:xfrm>
            <a:off x="12423097" y="11829946"/>
            <a:ext cx="0" cy="305435"/>
          </a:xfrm>
          <a:custGeom>
            <a:avLst/>
            <a:gdLst/>
            <a:ahLst/>
            <a:cxnLst/>
            <a:rect l="l" t="t" r="r" b="b"/>
            <a:pathLst>
              <a:path h="305434">
                <a:moveTo>
                  <a:pt x="0" y="0"/>
                </a:moveTo>
                <a:lnTo>
                  <a:pt x="0" y="30517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16" name="bg object 13816"/>
          <p:cNvSpPr/>
          <p:nvPr/>
        </p:nvSpPr>
        <p:spPr>
          <a:xfrm>
            <a:off x="16282126" y="10736621"/>
            <a:ext cx="635" cy="16510"/>
          </a:xfrm>
          <a:custGeom>
            <a:avLst/>
            <a:gdLst/>
            <a:ahLst/>
            <a:cxnLst/>
            <a:rect l="l" t="t" r="r" b="b"/>
            <a:pathLst>
              <a:path w="634" h="16509">
                <a:moveTo>
                  <a:pt x="12" y="0"/>
                </a:moveTo>
                <a:lnTo>
                  <a:pt x="0" y="159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17" name="bg object 13817"/>
          <p:cNvSpPr/>
          <p:nvPr/>
        </p:nvSpPr>
        <p:spPr>
          <a:xfrm>
            <a:off x="16270986" y="10736519"/>
            <a:ext cx="13335" cy="16510"/>
          </a:xfrm>
          <a:custGeom>
            <a:avLst/>
            <a:gdLst/>
            <a:ahLst/>
            <a:cxnLst/>
            <a:rect l="l" t="t" r="r" b="b"/>
            <a:pathLst>
              <a:path w="13334" h="16509">
                <a:moveTo>
                  <a:pt x="0" y="15944"/>
                </a:moveTo>
                <a:lnTo>
                  <a:pt x="12725" y="15944"/>
                </a:lnTo>
              </a:path>
              <a:path w="13334" h="16509">
                <a:moveTo>
                  <a:pt x="0" y="0"/>
                </a:moveTo>
                <a:lnTo>
                  <a:pt x="12738" y="0"/>
                </a:lnTo>
              </a:path>
            </a:pathLst>
          </a:custGeom>
          <a:ln w="337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18" name="bg object 13818"/>
          <p:cNvSpPr/>
          <p:nvPr/>
        </p:nvSpPr>
        <p:spPr>
          <a:xfrm>
            <a:off x="12620404" y="4719625"/>
            <a:ext cx="436880" cy="0"/>
          </a:xfrm>
          <a:custGeom>
            <a:avLst/>
            <a:gdLst/>
            <a:ahLst/>
            <a:cxnLst/>
            <a:rect l="l" t="t" r="r" b="b"/>
            <a:pathLst>
              <a:path w="436880">
                <a:moveTo>
                  <a:pt x="0" y="0"/>
                </a:moveTo>
                <a:lnTo>
                  <a:pt x="4367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19" name="bg object 13819"/>
          <p:cNvSpPr/>
          <p:nvPr/>
        </p:nvSpPr>
        <p:spPr>
          <a:xfrm>
            <a:off x="13057145" y="4719625"/>
            <a:ext cx="0" cy="17145"/>
          </a:xfrm>
          <a:custGeom>
            <a:avLst/>
            <a:gdLst/>
            <a:ahLst/>
            <a:cxnLst/>
            <a:rect l="l" t="t" r="r" b="b"/>
            <a:pathLst>
              <a:path h="17145">
                <a:moveTo>
                  <a:pt x="0" y="0"/>
                </a:moveTo>
                <a:lnTo>
                  <a:pt x="0" y="1692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20" name="bg object 13820"/>
          <p:cNvSpPr/>
          <p:nvPr/>
        </p:nvSpPr>
        <p:spPr>
          <a:xfrm>
            <a:off x="12620403" y="4736105"/>
            <a:ext cx="436880" cy="635"/>
          </a:xfrm>
          <a:custGeom>
            <a:avLst/>
            <a:gdLst/>
            <a:ahLst/>
            <a:cxnLst/>
            <a:rect l="l" t="t" r="r" b="b"/>
            <a:pathLst>
              <a:path w="436880" h="635">
                <a:moveTo>
                  <a:pt x="436741" y="44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21" name="bg object 13821"/>
          <p:cNvSpPr/>
          <p:nvPr/>
        </p:nvSpPr>
        <p:spPr>
          <a:xfrm>
            <a:off x="12620404" y="4719626"/>
            <a:ext cx="0" cy="16510"/>
          </a:xfrm>
          <a:custGeom>
            <a:avLst/>
            <a:gdLst/>
            <a:ahLst/>
            <a:cxnLst/>
            <a:rect l="l" t="t" r="r" b="b"/>
            <a:pathLst>
              <a:path h="16510">
                <a:moveTo>
                  <a:pt x="0" y="1648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22" name="bg object 13822"/>
          <p:cNvSpPr/>
          <p:nvPr/>
        </p:nvSpPr>
        <p:spPr>
          <a:xfrm>
            <a:off x="12878226" y="6204992"/>
            <a:ext cx="95885" cy="0"/>
          </a:xfrm>
          <a:custGeom>
            <a:avLst/>
            <a:gdLst/>
            <a:ahLst/>
            <a:cxnLst/>
            <a:rect l="l" t="t" r="r" b="b"/>
            <a:pathLst>
              <a:path w="95884">
                <a:moveTo>
                  <a:pt x="9553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23" name="bg object 13823"/>
          <p:cNvSpPr/>
          <p:nvPr/>
        </p:nvSpPr>
        <p:spPr>
          <a:xfrm>
            <a:off x="12878232" y="6183974"/>
            <a:ext cx="0" cy="21590"/>
          </a:xfrm>
          <a:custGeom>
            <a:avLst/>
            <a:gdLst/>
            <a:ahLst/>
            <a:cxnLst/>
            <a:rect l="l" t="t" r="r" b="b"/>
            <a:pathLst>
              <a:path h="21589">
                <a:moveTo>
                  <a:pt x="0" y="210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24" name="bg object 13824"/>
          <p:cNvSpPr/>
          <p:nvPr/>
        </p:nvSpPr>
        <p:spPr>
          <a:xfrm>
            <a:off x="12878232" y="6183975"/>
            <a:ext cx="95885" cy="0"/>
          </a:xfrm>
          <a:custGeom>
            <a:avLst/>
            <a:gdLst/>
            <a:ahLst/>
            <a:cxnLst/>
            <a:rect l="l" t="t" r="r" b="b"/>
            <a:pathLst>
              <a:path w="95884">
                <a:moveTo>
                  <a:pt x="0" y="0"/>
                </a:moveTo>
                <a:lnTo>
                  <a:pt x="9553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25" name="bg object 13825"/>
          <p:cNvSpPr/>
          <p:nvPr/>
        </p:nvSpPr>
        <p:spPr>
          <a:xfrm>
            <a:off x="12973765" y="6183975"/>
            <a:ext cx="0" cy="21590"/>
          </a:xfrm>
          <a:custGeom>
            <a:avLst/>
            <a:gdLst/>
            <a:ahLst/>
            <a:cxnLst/>
            <a:rect l="l" t="t" r="r" b="b"/>
            <a:pathLst>
              <a:path h="21589">
                <a:moveTo>
                  <a:pt x="0" y="0"/>
                </a:moveTo>
                <a:lnTo>
                  <a:pt x="0" y="210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26" name="bg object 13826"/>
          <p:cNvSpPr/>
          <p:nvPr/>
        </p:nvSpPr>
        <p:spPr>
          <a:xfrm>
            <a:off x="15018269" y="4979075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0" y="0"/>
                </a:moveTo>
                <a:lnTo>
                  <a:pt x="3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27" name="bg object 13827"/>
          <p:cNvSpPr/>
          <p:nvPr/>
        </p:nvSpPr>
        <p:spPr>
          <a:xfrm>
            <a:off x="15018608" y="4979075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0"/>
                </a:moveTo>
                <a:lnTo>
                  <a:pt x="0" y="15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28" name="bg object 13828"/>
          <p:cNvSpPr/>
          <p:nvPr/>
        </p:nvSpPr>
        <p:spPr>
          <a:xfrm>
            <a:off x="15010201" y="4980664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840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29" name="bg object 13829"/>
          <p:cNvSpPr/>
          <p:nvPr/>
        </p:nvSpPr>
        <p:spPr>
          <a:xfrm>
            <a:off x="15010206" y="4954528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3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30" name="bg object 13830"/>
          <p:cNvSpPr/>
          <p:nvPr/>
        </p:nvSpPr>
        <p:spPr>
          <a:xfrm>
            <a:off x="15010206" y="4954525"/>
            <a:ext cx="5715" cy="0"/>
          </a:xfrm>
          <a:custGeom>
            <a:avLst/>
            <a:gdLst/>
            <a:ahLst/>
            <a:cxnLst/>
            <a:rect l="l" t="t" r="r" b="b"/>
            <a:pathLst>
              <a:path w="5715">
                <a:moveTo>
                  <a:pt x="0" y="0"/>
                </a:moveTo>
                <a:lnTo>
                  <a:pt x="537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31" name="bg object 13831"/>
          <p:cNvSpPr/>
          <p:nvPr/>
        </p:nvSpPr>
        <p:spPr>
          <a:xfrm>
            <a:off x="15015582" y="4950397"/>
            <a:ext cx="0" cy="4445"/>
          </a:xfrm>
          <a:custGeom>
            <a:avLst/>
            <a:gdLst/>
            <a:ahLst/>
            <a:cxnLst/>
            <a:rect l="l" t="t" r="r" b="b"/>
            <a:pathLst>
              <a:path h="4445">
                <a:moveTo>
                  <a:pt x="0" y="41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32" name="bg object 13832"/>
          <p:cNvSpPr/>
          <p:nvPr/>
        </p:nvSpPr>
        <p:spPr>
          <a:xfrm>
            <a:off x="15015582" y="4950400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4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33" name="bg object 13833"/>
          <p:cNvSpPr/>
          <p:nvPr/>
        </p:nvSpPr>
        <p:spPr>
          <a:xfrm>
            <a:off x="15024001" y="4950400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0"/>
                </a:moveTo>
                <a:lnTo>
                  <a:pt x="0" y="13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34" name="bg object 13834"/>
          <p:cNvSpPr/>
          <p:nvPr/>
        </p:nvSpPr>
        <p:spPr>
          <a:xfrm>
            <a:off x="15023659" y="4951752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3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35" name="bg object 13835"/>
          <p:cNvSpPr/>
          <p:nvPr/>
        </p:nvSpPr>
        <p:spPr>
          <a:xfrm>
            <a:off x="15023664" y="4950736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10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36" name="bg object 13836"/>
          <p:cNvSpPr/>
          <p:nvPr/>
        </p:nvSpPr>
        <p:spPr>
          <a:xfrm>
            <a:off x="15015917" y="4950738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77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37" name="bg object 13837"/>
          <p:cNvSpPr/>
          <p:nvPr/>
        </p:nvSpPr>
        <p:spPr>
          <a:xfrm>
            <a:off x="15015920" y="4950738"/>
            <a:ext cx="0" cy="4445"/>
          </a:xfrm>
          <a:custGeom>
            <a:avLst/>
            <a:gdLst/>
            <a:ahLst/>
            <a:cxnLst/>
            <a:rect l="l" t="t" r="r" b="b"/>
            <a:pathLst>
              <a:path h="4445">
                <a:moveTo>
                  <a:pt x="0" y="0"/>
                </a:moveTo>
                <a:lnTo>
                  <a:pt x="0" y="41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38" name="bg object 13838"/>
          <p:cNvSpPr/>
          <p:nvPr/>
        </p:nvSpPr>
        <p:spPr>
          <a:xfrm>
            <a:off x="15010548" y="4954864"/>
            <a:ext cx="5715" cy="0"/>
          </a:xfrm>
          <a:custGeom>
            <a:avLst/>
            <a:gdLst/>
            <a:ahLst/>
            <a:cxnLst/>
            <a:rect l="l" t="t" r="r" b="b"/>
            <a:pathLst>
              <a:path w="5715">
                <a:moveTo>
                  <a:pt x="537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39" name="bg object 13839"/>
          <p:cNvSpPr/>
          <p:nvPr/>
        </p:nvSpPr>
        <p:spPr>
          <a:xfrm>
            <a:off x="15010544" y="4954864"/>
            <a:ext cx="0" cy="26034"/>
          </a:xfrm>
          <a:custGeom>
            <a:avLst/>
            <a:gdLst/>
            <a:ahLst/>
            <a:cxnLst/>
            <a:rect l="l" t="t" r="r" b="b"/>
            <a:pathLst>
              <a:path h="26035">
                <a:moveTo>
                  <a:pt x="0" y="0"/>
                </a:moveTo>
                <a:lnTo>
                  <a:pt x="0" y="254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40" name="bg object 13840"/>
          <p:cNvSpPr/>
          <p:nvPr/>
        </p:nvSpPr>
        <p:spPr>
          <a:xfrm>
            <a:off x="15010544" y="4980327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0" y="0"/>
                </a:moveTo>
                <a:lnTo>
                  <a:pt x="77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41" name="bg object 13841"/>
          <p:cNvSpPr/>
          <p:nvPr/>
        </p:nvSpPr>
        <p:spPr>
          <a:xfrm>
            <a:off x="15018269" y="4979069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12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42" name="bg object 13842"/>
          <p:cNvSpPr/>
          <p:nvPr/>
        </p:nvSpPr>
        <p:spPr>
          <a:xfrm>
            <a:off x="15018269" y="4979074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0" y="0"/>
                </a:moveTo>
                <a:lnTo>
                  <a:pt x="3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43" name="bg object 13843"/>
          <p:cNvSpPr/>
          <p:nvPr/>
        </p:nvSpPr>
        <p:spPr>
          <a:xfrm>
            <a:off x="15018608" y="4977969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110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44" name="bg object 13844"/>
          <p:cNvSpPr/>
          <p:nvPr/>
        </p:nvSpPr>
        <p:spPr>
          <a:xfrm>
            <a:off x="15017275" y="4977976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133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45" name="bg object 13845"/>
          <p:cNvSpPr/>
          <p:nvPr/>
        </p:nvSpPr>
        <p:spPr>
          <a:xfrm>
            <a:off x="15017274" y="4952767"/>
            <a:ext cx="0" cy="25400"/>
          </a:xfrm>
          <a:custGeom>
            <a:avLst/>
            <a:gdLst/>
            <a:ahLst/>
            <a:cxnLst/>
            <a:rect l="l" t="t" r="r" b="b"/>
            <a:pathLst>
              <a:path h="25400">
                <a:moveTo>
                  <a:pt x="0" y="252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46" name="bg object 13846"/>
          <p:cNvSpPr/>
          <p:nvPr/>
        </p:nvSpPr>
        <p:spPr>
          <a:xfrm>
            <a:off x="15017274" y="4952767"/>
            <a:ext cx="6985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0" y="0"/>
                </a:moveTo>
                <a:lnTo>
                  <a:pt x="67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47" name="bg object 13847"/>
          <p:cNvSpPr/>
          <p:nvPr/>
        </p:nvSpPr>
        <p:spPr>
          <a:xfrm>
            <a:off x="15024002" y="4951751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10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48" name="bg object 13848"/>
          <p:cNvSpPr/>
          <p:nvPr/>
        </p:nvSpPr>
        <p:spPr>
          <a:xfrm>
            <a:off x="15023659" y="4951752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3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49" name="bg object 13849"/>
          <p:cNvSpPr/>
          <p:nvPr/>
        </p:nvSpPr>
        <p:spPr>
          <a:xfrm>
            <a:off x="15023664" y="4950736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10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50" name="bg object 13850"/>
          <p:cNvSpPr/>
          <p:nvPr/>
        </p:nvSpPr>
        <p:spPr>
          <a:xfrm>
            <a:off x="15015917" y="4950738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77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51" name="bg object 13851"/>
          <p:cNvSpPr/>
          <p:nvPr/>
        </p:nvSpPr>
        <p:spPr>
          <a:xfrm>
            <a:off x="15015920" y="4950738"/>
            <a:ext cx="0" cy="4445"/>
          </a:xfrm>
          <a:custGeom>
            <a:avLst/>
            <a:gdLst/>
            <a:ahLst/>
            <a:cxnLst/>
            <a:rect l="l" t="t" r="r" b="b"/>
            <a:pathLst>
              <a:path h="4445">
                <a:moveTo>
                  <a:pt x="0" y="0"/>
                </a:moveTo>
                <a:lnTo>
                  <a:pt x="0" y="41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52" name="bg object 13852"/>
          <p:cNvSpPr/>
          <p:nvPr/>
        </p:nvSpPr>
        <p:spPr>
          <a:xfrm>
            <a:off x="15010548" y="4954864"/>
            <a:ext cx="5715" cy="0"/>
          </a:xfrm>
          <a:custGeom>
            <a:avLst/>
            <a:gdLst/>
            <a:ahLst/>
            <a:cxnLst/>
            <a:rect l="l" t="t" r="r" b="b"/>
            <a:pathLst>
              <a:path w="5715">
                <a:moveTo>
                  <a:pt x="537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53" name="bg object 13853"/>
          <p:cNvSpPr/>
          <p:nvPr/>
        </p:nvSpPr>
        <p:spPr>
          <a:xfrm>
            <a:off x="15010544" y="4954864"/>
            <a:ext cx="0" cy="26034"/>
          </a:xfrm>
          <a:custGeom>
            <a:avLst/>
            <a:gdLst/>
            <a:ahLst/>
            <a:cxnLst/>
            <a:rect l="l" t="t" r="r" b="b"/>
            <a:pathLst>
              <a:path h="26035">
                <a:moveTo>
                  <a:pt x="0" y="0"/>
                </a:moveTo>
                <a:lnTo>
                  <a:pt x="0" y="254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54" name="bg object 13854"/>
          <p:cNvSpPr/>
          <p:nvPr/>
        </p:nvSpPr>
        <p:spPr>
          <a:xfrm>
            <a:off x="15010544" y="4980327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0" y="0"/>
                </a:moveTo>
                <a:lnTo>
                  <a:pt x="772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55" name="bg object 13855"/>
          <p:cNvSpPr/>
          <p:nvPr/>
        </p:nvSpPr>
        <p:spPr>
          <a:xfrm>
            <a:off x="15018269" y="4979069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12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56" name="bg object 13856"/>
          <p:cNvSpPr/>
          <p:nvPr/>
        </p:nvSpPr>
        <p:spPr>
          <a:xfrm>
            <a:off x="14847848" y="4979143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31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57" name="bg object 13857"/>
          <p:cNvSpPr/>
          <p:nvPr/>
        </p:nvSpPr>
        <p:spPr>
          <a:xfrm>
            <a:off x="14847843" y="4979143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0"/>
                </a:moveTo>
                <a:lnTo>
                  <a:pt x="0" y="158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58" name="bg object 13858"/>
          <p:cNvSpPr/>
          <p:nvPr/>
        </p:nvSpPr>
        <p:spPr>
          <a:xfrm>
            <a:off x="14847843" y="4980732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4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59" name="bg object 13859"/>
          <p:cNvSpPr/>
          <p:nvPr/>
        </p:nvSpPr>
        <p:spPr>
          <a:xfrm>
            <a:off x="14856247" y="4954596"/>
            <a:ext cx="0" cy="26670"/>
          </a:xfrm>
          <a:custGeom>
            <a:avLst/>
            <a:gdLst/>
            <a:ahLst/>
            <a:cxnLst/>
            <a:rect l="l" t="t" r="r" b="b"/>
            <a:pathLst>
              <a:path h="26670">
                <a:moveTo>
                  <a:pt x="0" y="2613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60" name="bg object 13860"/>
          <p:cNvSpPr/>
          <p:nvPr/>
        </p:nvSpPr>
        <p:spPr>
          <a:xfrm>
            <a:off x="14850850" y="4954593"/>
            <a:ext cx="5715" cy="0"/>
          </a:xfrm>
          <a:custGeom>
            <a:avLst/>
            <a:gdLst/>
            <a:ahLst/>
            <a:cxnLst/>
            <a:rect l="l" t="t" r="r" b="b"/>
            <a:pathLst>
              <a:path w="5715">
                <a:moveTo>
                  <a:pt x="53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61" name="bg object 13861"/>
          <p:cNvSpPr/>
          <p:nvPr/>
        </p:nvSpPr>
        <p:spPr>
          <a:xfrm>
            <a:off x="14850854" y="4950466"/>
            <a:ext cx="0" cy="4445"/>
          </a:xfrm>
          <a:custGeom>
            <a:avLst/>
            <a:gdLst/>
            <a:ahLst/>
            <a:cxnLst/>
            <a:rect l="l" t="t" r="r" b="b"/>
            <a:pathLst>
              <a:path h="4445">
                <a:moveTo>
                  <a:pt x="0" y="41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62" name="bg object 13862"/>
          <p:cNvSpPr/>
          <p:nvPr/>
        </p:nvSpPr>
        <p:spPr>
          <a:xfrm>
            <a:off x="14842447" y="4950467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840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63" name="bg object 13863"/>
          <p:cNvSpPr/>
          <p:nvPr/>
        </p:nvSpPr>
        <p:spPr>
          <a:xfrm>
            <a:off x="14842452" y="4950467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0"/>
                </a:moveTo>
                <a:lnTo>
                  <a:pt x="0" y="135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64" name="bg object 13864"/>
          <p:cNvSpPr/>
          <p:nvPr/>
        </p:nvSpPr>
        <p:spPr>
          <a:xfrm>
            <a:off x="14842452" y="4951820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0" y="0"/>
                </a:moveTo>
                <a:lnTo>
                  <a:pt x="3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65" name="bg object 13865"/>
          <p:cNvSpPr/>
          <p:nvPr/>
        </p:nvSpPr>
        <p:spPr>
          <a:xfrm>
            <a:off x="14842789" y="4950804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10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66" name="bg object 13866"/>
          <p:cNvSpPr/>
          <p:nvPr/>
        </p:nvSpPr>
        <p:spPr>
          <a:xfrm>
            <a:off x="14842789" y="4950805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0" y="0"/>
                </a:moveTo>
                <a:lnTo>
                  <a:pt x="77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67" name="bg object 13867"/>
          <p:cNvSpPr/>
          <p:nvPr/>
        </p:nvSpPr>
        <p:spPr>
          <a:xfrm>
            <a:off x="14850532" y="4950805"/>
            <a:ext cx="0" cy="4445"/>
          </a:xfrm>
          <a:custGeom>
            <a:avLst/>
            <a:gdLst/>
            <a:ahLst/>
            <a:cxnLst/>
            <a:rect l="l" t="t" r="r" b="b"/>
            <a:pathLst>
              <a:path h="4445">
                <a:moveTo>
                  <a:pt x="0" y="0"/>
                </a:moveTo>
                <a:lnTo>
                  <a:pt x="0" y="41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68" name="bg object 13868"/>
          <p:cNvSpPr/>
          <p:nvPr/>
        </p:nvSpPr>
        <p:spPr>
          <a:xfrm>
            <a:off x="14850532" y="4954931"/>
            <a:ext cx="5715" cy="0"/>
          </a:xfrm>
          <a:custGeom>
            <a:avLst/>
            <a:gdLst/>
            <a:ahLst/>
            <a:cxnLst/>
            <a:rect l="l" t="t" r="r" b="b"/>
            <a:pathLst>
              <a:path w="5715">
                <a:moveTo>
                  <a:pt x="0" y="0"/>
                </a:moveTo>
                <a:lnTo>
                  <a:pt x="537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69" name="bg object 13869"/>
          <p:cNvSpPr/>
          <p:nvPr/>
        </p:nvSpPr>
        <p:spPr>
          <a:xfrm>
            <a:off x="14855909" y="4954931"/>
            <a:ext cx="0" cy="26034"/>
          </a:xfrm>
          <a:custGeom>
            <a:avLst/>
            <a:gdLst/>
            <a:ahLst/>
            <a:cxnLst/>
            <a:rect l="l" t="t" r="r" b="b"/>
            <a:pathLst>
              <a:path h="26035">
                <a:moveTo>
                  <a:pt x="0" y="0"/>
                </a:moveTo>
                <a:lnTo>
                  <a:pt x="0" y="254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70" name="bg object 13870"/>
          <p:cNvSpPr/>
          <p:nvPr/>
        </p:nvSpPr>
        <p:spPr>
          <a:xfrm>
            <a:off x="14848163" y="4980394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77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71" name="bg object 13871"/>
          <p:cNvSpPr/>
          <p:nvPr/>
        </p:nvSpPr>
        <p:spPr>
          <a:xfrm>
            <a:off x="14848165" y="4979137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12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72" name="bg object 13872"/>
          <p:cNvSpPr/>
          <p:nvPr/>
        </p:nvSpPr>
        <p:spPr>
          <a:xfrm>
            <a:off x="14847848" y="4979143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31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73" name="bg object 13873"/>
          <p:cNvSpPr/>
          <p:nvPr/>
        </p:nvSpPr>
        <p:spPr>
          <a:xfrm>
            <a:off x="14847843" y="4978051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109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74" name="bg object 13874"/>
          <p:cNvSpPr/>
          <p:nvPr/>
        </p:nvSpPr>
        <p:spPr>
          <a:xfrm>
            <a:off x="14847843" y="4978044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0" y="0"/>
                </a:moveTo>
                <a:lnTo>
                  <a:pt x="133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75" name="bg object 13875"/>
          <p:cNvSpPr/>
          <p:nvPr/>
        </p:nvSpPr>
        <p:spPr>
          <a:xfrm>
            <a:off x="14849179" y="4952836"/>
            <a:ext cx="0" cy="25400"/>
          </a:xfrm>
          <a:custGeom>
            <a:avLst/>
            <a:gdLst/>
            <a:ahLst/>
            <a:cxnLst/>
            <a:rect l="l" t="t" r="r" b="b"/>
            <a:pathLst>
              <a:path h="25400">
                <a:moveTo>
                  <a:pt x="0" y="252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76" name="bg object 13876"/>
          <p:cNvSpPr/>
          <p:nvPr/>
        </p:nvSpPr>
        <p:spPr>
          <a:xfrm>
            <a:off x="14842448" y="4952834"/>
            <a:ext cx="6985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67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77" name="bg object 13877"/>
          <p:cNvSpPr/>
          <p:nvPr/>
        </p:nvSpPr>
        <p:spPr>
          <a:xfrm>
            <a:off x="14842452" y="4951818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10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78" name="bg object 13878"/>
          <p:cNvSpPr/>
          <p:nvPr/>
        </p:nvSpPr>
        <p:spPr>
          <a:xfrm>
            <a:off x="14842452" y="4951820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0" y="0"/>
                </a:moveTo>
                <a:lnTo>
                  <a:pt x="3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79" name="bg object 13879"/>
          <p:cNvSpPr/>
          <p:nvPr/>
        </p:nvSpPr>
        <p:spPr>
          <a:xfrm>
            <a:off x="14842789" y="4950804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10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80" name="bg object 13880"/>
          <p:cNvSpPr/>
          <p:nvPr/>
        </p:nvSpPr>
        <p:spPr>
          <a:xfrm>
            <a:off x="14842789" y="4950805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0" y="0"/>
                </a:moveTo>
                <a:lnTo>
                  <a:pt x="77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81" name="bg object 13881"/>
          <p:cNvSpPr/>
          <p:nvPr/>
        </p:nvSpPr>
        <p:spPr>
          <a:xfrm>
            <a:off x="14850532" y="4950805"/>
            <a:ext cx="0" cy="4445"/>
          </a:xfrm>
          <a:custGeom>
            <a:avLst/>
            <a:gdLst/>
            <a:ahLst/>
            <a:cxnLst/>
            <a:rect l="l" t="t" r="r" b="b"/>
            <a:pathLst>
              <a:path h="4445">
                <a:moveTo>
                  <a:pt x="0" y="0"/>
                </a:moveTo>
                <a:lnTo>
                  <a:pt x="0" y="41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82" name="bg object 13882"/>
          <p:cNvSpPr/>
          <p:nvPr/>
        </p:nvSpPr>
        <p:spPr>
          <a:xfrm>
            <a:off x="14850532" y="4954931"/>
            <a:ext cx="5715" cy="0"/>
          </a:xfrm>
          <a:custGeom>
            <a:avLst/>
            <a:gdLst/>
            <a:ahLst/>
            <a:cxnLst/>
            <a:rect l="l" t="t" r="r" b="b"/>
            <a:pathLst>
              <a:path w="5715">
                <a:moveTo>
                  <a:pt x="0" y="0"/>
                </a:moveTo>
                <a:lnTo>
                  <a:pt x="537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83" name="bg object 13883"/>
          <p:cNvSpPr/>
          <p:nvPr/>
        </p:nvSpPr>
        <p:spPr>
          <a:xfrm>
            <a:off x="14855909" y="4954931"/>
            <a:ext cx="0" cy="26034"/>
          </a:xfrm>
          <a:custGeom>
            <a:avLst/>
            <a:gdLst/>
            <a:ahLst/>
            <a:cxnLst/>
            <a:rect l="l" t="t" r="r" b="b"/>
            <a:pathLst>
              <a:path h="26035">
                <a:moveTo>
                  <a:pt x="0" y="0"/>
                </a:moveTo>
                <a:lnTo>
                  <a:pt x="0" y="2546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84" name="bg object 13884"/>
          <p:cNvSpPr/>
          <p:nvPr/>
        </p:nvSpPr>
        <p:spPr>
          <a:xfrm>
            <a:off x="14848163" y="4980394"/>
            <a:ext cx="8255" cy="0"/>
          </a:xfrm>
          <a:custGeom>
            <a:avLst/>
            <a:gdLst/>
            <a:ahLst/>
            <a:cxnLst/>
            <a:rect l="l" t="t" r="r" b="b"/>
            <a:pathLst>
              <a:path w="8255">
                <a:moveTo>
                  <a:pt x="77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85" name="bg object 13885"/>
          <p:cNvSpPr/>
          <p:nvPr/>
        </p:nvSpPr>
        <p:spPr>
          <a:xfrm>
            <a:off x="14848165" y="4979137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125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86" name="bg object 13886"/>
          <p:cNvSpPr/>
          <p:nvPr/>
        </p:nvSpPr>
        <p:spPr>
          <a:xfrm>
            <a:off x="15086129" y="5425640"/>
            <a:ext cx="0" cy="635"/>
          </a:xfrm>
          <a:custGeom>
            <a:avLst/>
            <a:gdLst/>
            <a:ahLst/>
            <a:cxnLst/>
            <a:rect l="l" t="t" r="r" b="b"/>
            <a:pathLst>
              <a:path h="635">
                <a:moveTo>
                  <a:pt x="0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87" name="bg object 13887"/>
          <p:cNvSpPr/>
          <p:nvPr/>
        </p:nvSpPr>
        <p:spPr>
          <a:xfrm>
            <a:off x="15084542" y="5425645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158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88" name="bg object 13888"/>
          <p:cNvSpPr/>
          <p:nvPr/>
        </p:nvSpPr>
        <p:spPr>
          <a:xfrm>
            <a:off x="15084541" y="5425645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0"/>
                </a:moveTo>
                <a:lnTo>
                  <a:pt x="0" y="84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89" name="bg object 13889"/>
          <p:cNvSpPr/>
          <p:nvPr/>
        </p:nvSpPr>
        <p:spPr>
          <a:xfrm>
            <a:off x="15084541" y="5434047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0" y="0"/>
                </a:moveTo>
                <a:lnTo>
                  <a:pt x="2193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90" name="bg object 13890"/>
          <p:cNvSpPr/>
          <p:nvPr/>
        </p:nvSpPr>
        <p:spPr>
          <a:xfrm>
            <a:off x="15105887" y="5428114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2526" y="222"/>
                </a:moveTo>
                <a:lnTo>
                  <a:pt x="-381" y="222"/>
                </a:lnTo>
                <a:lnTo>
                  <a:pt x="-381" y="5987"/>
                </a:lnTo>
                <a:lnTo>
                  <a:pt x="2526" y="5987"/>
                </a:lnTo>
                <a:lnTo>
                  <a:pt x="2526" y="22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91" name="bg object 13891"/>
          <p:cNvSpPr/>
          <p:nvPr/>
        </p:nvSpPr>
        <p:spPr>
          <a:xfrm>
            <a:off x="15105910" y="5429374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0" y="0"/>
                </a:moveTo>
                <a:lnTo>
                  <a:pt x="49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92" name="bg object 13892"/>
          <p:cNvSpPr/>
          <p:nvPr/>
        </p:nvSpPr>
        <p:spPr>
          <a:xfrm>
            <a:off x="15110861" y="5420726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86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93" name="bg object 13893"/>
          <p:cNvSpPr/>
          <p:nvPr/>
        </p:nvSpPr>
        <p:spPr>
          <a:xfrm>
            <a:off x="15109235" y="5420730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16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94" name="bg object 13894"/>
          <p:cNvSpPr/>
          <p:nvPr/>
        </p:nvSpPr>
        <p:spPr>
          <a:xfrm>
            <a:off x="15109238" y="5420730"/>
            <a:ext cx="0" cy="635"/>
          </a:xfrm>
          <a:custGeom>
            <a:avLst/>
            <a:gdLst/>
            <a:ahLst/>
            <a:cxnLst/>
            <a:rect l="l" t="t" r="r" b="b"/>
            <a:pathLst>
              <a:path h="635">
                <a:moveTo>
                  <a:pt x="0" y="0"/>
                </a:moveTo>
                <a:lnTo>
                  <a:pt x="0" y="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95" name="bg object 13895"/>
          <p:cNvSpPr/>
          <p:nvPr/>
        </p:nvSpPr>
        <p:spPr>
          <a:xfrm>
            <a:off x="15109238" y="5421078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2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96" name="bg object 13896"/>
          <p:cNvSpPr/>
          <p:nvPr/>
        </p:nvSpPr>
        <p:spPr>
          <a:xfrm>
            <a:off x="15110454" y="5421078"/>
            <a:ext cx="0" cy="8255"/>
          </a:xfrm>
          <a:custGeom>
            <a:avLst/>
            <a:gdLst/>
            <a:ahLst/>
            <a:cxnLst/>
            <a:rect l="l" t="t" r="r" b="b"/>
            <a:pathLst>
              <a:path h="8254">
                <a:moveTo>
                  <a:pt x="0" y="0"/>
                </a:moveTo>
                <a:lnTo>
                  <a:pt x="0" y="79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97" name="bg object 13897"/>
          <p:cNvSpPr/>
          <p:nvPr/>
        </p:nvSpPr>
        <p:spPr>
          <a:xfrm>
            <a:off x="15105502" y="5429027"/>
            <a:ext cx="5080" cy="635"/>
          </a:xfrm>
          <a:custGeom>
            <a:avLst/>
            <a:gdLst/>
            <a:ahLst/>
            <a:cxnLst/>
            <a:rect l="l" t="t" r="r" b="b"/>
            <a:pathLst>
              <a:path w="5080" h="635">
                <a:moveTo>
                  <a:pt x="4952" y="0"/>
                </a:moveTo>
                <a:lnTo>
                  <a:pt x="0" y="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98" name="bg object 13898"/>
          <p:cNvSpPr/>
          <p:nvPr/>
        </p:nvSpPr>
        <p:spPr>
          <a:xfrm>
            <a:off x="15104363" y="5428127"/>
            <a:ext cx="4445" cy="6350"/>
          </a:xfrm>
          <a:custGeom>
            <a:avLst/>
            <a:gdLst/>
            <a:ahLst/>
            <a:cxnLst/>
            <a:rect l="l" t="t" r="r" b="b"/>
            <a:pathLst>
              <a:path w="4444" h="6350">
                <a:moveTo>
                  <a:pt x="3999" y="222"/>
                </a:moveTo>
                <a:lnTo>
                  <a:pt x="-381" y="222"/>
                </a:lnTo>
                <a:lnTo>
                  <a:pt x="-381" y="5962"/>
                </a:lnTo>
                <a:lnTo>
                  <a:pt x="3999" y="5962"/>
                </a:lnTo>
                <a:lnTo>
                  <a:pt x="3999" y="22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99" name="bg object 13899"/>
          <p:cNvSpPr/>
          <p:nvPr/>
        </p:nvSpPr>
        <p:spPr>
          <a:xfrm>
            <a:off x="15084453" y="5433920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2185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00" name="bg object 13900"/>
          <p:cNvSpPr/>
          <p:nvPr/>
        </p:nvSpPr>
        <p:spPr>
          <a:xfrm>
            <a:off x="15084435" y="5426173"/>
            <a:ext cx="635" cy="8255"/>
          </a:xfrm>
          <a:custGeom>
            <a:avLst/>
            <a:gdLst/>
            <a:ahLst/>
            <a:cxnLst/>
            <a:rect l="l" t="t" r="r" b="b"/>
            <a:pathLst>
              <a:path w="634" h="8254">
                <a:moveTo>
                  <a:pt x="12" y="77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01" name="bg object 13901"/>
          <p:cNvSpPr/>
          <p:nvPr/>
        </p:nvSpPr>
        <p:spPr>
          <a:xfrm>
            <a:off x="15084430" y="5426172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0" y="0"/>
                </a:moveTo>
                <a:lnTo>
                  <a:pt x="13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02" name="bg object 13902"/>
          <p:cNvSpPr/>
          <p:nvPr/>
        </p:nvSpPr>
        <p:spPr>
          <a:xfrm>
            <a:off x="15085822" y="5206319"/>
            <a:ext cx="0" cy="635"/>
          </a:xfrm>
          <a:custGeom>
            <a:avLst/>
            <a:gdLst/>
            <a:ahLst/>
            <a:cxnLst/>
            <a:rect l="l" t="t" r="r" b="b"/>
            <a:pathLst>
              <a:path h="635">
                <a:moveTo>
                  <a:pt x="0" y="0"/>
                </a:moveTo>
                <a:lnTo>
                  <a:pt x="0" y="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03" name="bg object 13903"/>
          <p:cNvSpPr/>
          <p:nvPr/>
        </p:nvSpPr>
        <p:spPr>
          <a:xfrm>
            <a:off x="15084171" y="5206656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16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04" name="bg object 13904"/>
          <p:cNvSpPr/>
          <p:nvPr/>
        </p:nvSpPr>
        <p:spPr>
          <a:xfrm>
            <a:off x="15084170" y="5198236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841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05" name="bg object 13905"/>
          <p:cNvSpPr/>
          <p:nvPr/>
        </p:nvSpPr>
        <p:spPr>
          <a:xfrm>
            <a:off x="15084170" y="5198231"/>
            <a:ext cx="22860" cy="0"/>
          </a:xfrm>
          <a:custGeom>
            <a:avLst/>
            <a:gdLst/>
            <a:ahLst/>
            <a:cxnLst/>
            <a:rect l="l" t="t" r="r" b="b"/>
            <a:pathLst>
              <a:path w="22859">
                <a:moveTo>
                  <a:pt x="0" y="0"/>
                </a:moveTo>
                <a:lnTo>
                  <a:pt x="2256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06" name="bg object 13906"/>
          <p:cNvSpPr/>
          <p:nvPr/>
        </p:nvSpPr>
        <p:spPr>
          <a:xfrm>
            <a:off x="15105888" y="5198003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2526" y="228"/>
                </a:moveTo>
                <a:lnTo>
                  <a:pt x="-381" y="228"/>
                </a:lnTo>
                <a:lnTo>
                  <a:pt x="-381" y="5968"/>
                </a:lnTo>
                <a:lnTo>
                  <a:pt x="2526" y="5968"/>
                </a:lnTo>
                <a:lnTo>
                  <a:pt x="2526" y="2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07" name="bg object 13907"/>
          <p:cNvSpPr/>
          <p:nvPr/>
        </p:nvSpPr>
        <p:spPr>
          <a:xfrm>
            <a:off x="15105911" y="5204327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0" y="0"/>
                </a:moveTo>
                <a:lnTo>
                  <a:pt x="492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08" name="bg object 13908"/>
          <p:cNvSpPr/>
          <p:nvPr/>
        </p:nvSpPr>
        <p:spPr>
          <a:xfrm>
            <a:off x="15110840" y="5204329"/>
            <a:ext cx="635" cy="8890"/>
          </a:xfrm>
          <a:custGeom>
            <a:avLst/>
            <a:gdLst/>
            <a:ahLst/>
            <a:cxnLst/>
            <a:rect l="l" t="t" r="r" b="b"/>
            <a:pathLst>
              <a:path w="634" h="8889">
                <a:moveTo>
                  <a:pt x="0" y="0"/>
                </a:moveTo>
                <a:lnTo>
                  <a:pt x="25" y="864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09" name="bg object 13909"/>
          <p:cNvSpPr/>
          <p:nvPr/>
        </p:nvSpPr>
        <p:spPr>
          <a:xfrm>
            <a:off x="15109236" y="5212973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16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10" name="bg object 13910"/>
          <p:cNvSpPr/>
          <p:nvPr/>
        </p:nvSpPr>
        <p:spPr>
          <a:xfrm>
            <a:off x="15109238" y="5212632"/>
            <a:ext cx="0" cy="635"/>
          </a:xfrm>
          <a:custGeom>
            <a:avLst/>
            <a:gdLst/>
            <a:ahLst/>
            <a:cxnLst/>
            <a:rect l="l" t="t" r="r" b="b"/>
            <a:pathLst>
              <a:path h="635">
                <a:moveTo>
                  <a:pt x="0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11" name="bg object 13911"/>
          <p:cNvSpPr/>
          <p:nvPr/>
        </p:nvSpPr>
        <p:spPr>
          <a:xfrm>
            <a:off x="15109238" y="5212626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2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12" name="bg object 13912"/>
          <p:cNvSpPr/>
          <p:nvPr/>
        </p:nvSpPr>
        <p:spPr>
          <a:xfrm>
            <a:off x="15110455" y="5204678"/>
            <a:ext cx="0" cy="8255"/>
          </a:xfrm>
          <a:custGeom>
            <a:avLst/>
            <a:gdLst/>
            <a:ahLst/>
            <a:cxnLst/>
            <a:rect l="l" t="t" r="r" b="b"/>
            <a:pathLst>
              <a:path h="8254">
                <a:moveTo>
                  <a:pt x="0" y="794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13" name="bg object 13913"/>
          <p:cNvSpPr/>
          <p:nvPr/>
        </p:nvSpPr>
        <p:spPr>
          <a:xfrm>
            <a:off x="15105502" y="5204680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49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14" name="bg object 13914"/>
          <p:cNvSpPr/>
          <p:nvPr/>
        </p:nvSpPr>
        <p:spPr>
          <a:xfrm>
            <a:off x="15105888" y="5199527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5">
                <a:moveTo>
                  <a:pt x="2526" y="228"/>
                </a:moveTo>
                <a:lnTo>
                  <a:pt x="-381" y="228"/>
                </a:lnTo>
                <a:lnTo>
                  <a:pt x="-381" y="4533"/>
                </a:lnTo>
                <a:lnTo>
                  <a:pt x="2526" y="4533"/>
                </a:lnTo>
                <a:lnTo>
                  <a:pt x="2526" y="2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15" name="bg object 13915"/>
          <p:cNvSpPr/>
          <p:nvPr/>
        </p:nvSpPr>
        <p:spPr>
          <a:xfrm>
            <a:off x="15085692" y="5199755"/>
            <a:ext cx="20955" cy="0"/>
          </a:xfrm>
          <a:custGeom>
            <a:avLst/>
            <a:gdLst/>
            <a:ahLst/>
            <a:cxnLst/>
            <a:rect l="l" t="t" r="r" b="b"/>
            <a:pathLst>
              <a:path w="20955">
                <a:moveTo>
                  <a:pt x="2042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16" name="bg object 13916"/>
          <p:cNvSpPr/>
          <p:nvPr/>
        </p:nvSpPr>
        <p:spPr>
          <a:xfrm>
            <a:off x="15085694" y="5199755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5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17" name="bg object 13917"/>
          <p:cNvSpPr/>
          <p:nvPr/>
        </p:nvSpPr>
        <p:spPr>
          <a:xfrm>
            <a:off x="15085694" y="5207342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2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18" name="bg object 13918"/>
          <p:cNvSpPr/>
          <p:nvPr/>
        </p:nvSpPr>
        <p:spPr>
          <a:xfrm>
            <a:off x="15086911" y="5207342"/>
            <a:ext cx="0" cy="635"/>
          </a:xfrm>
          <a:custGeom>
            <a:avLst/>
            <a:gdLst/>
            <a:ahLst/>
            <a:cxnLst/>
            <a:rect l="l" t="t" r="r" b="b"/>
            <a:pathLst>
              <a:path h="635">
                <a:moveTo>
                  <a:pt x="0" y="0"/>
                </a:moveTo>
                <a:lnTo>
                  <a:pt x="0" y="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19" name="bg object 13919"/>
          <p:cNvSpPr/>
          <p:nvPr/>
        </p:nvSpPr>
        <p:spPr>
          <a:xfrm>
            <a:off x="15086911" y="5207674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0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20" name="bg object 13920"/>
          <p:cNvSpPr/>
          <p:nvPr/>
        </p:nvSpPr>
        <p:spPr>
          <a:xfrm>
            <a:off x="15087950" y="5206366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13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21" name="bg object 13921"/>
          <p:cNvSpPr/>
          <p:nvPr/>
        </p:nvSpPr>
        <p:spPr>
          <a:xfrm>
            <a:off x="15087950" y="5206349"/>
            <a:ext cx="20320" cy="635"/>
          </a:xfrm>
          <a:custGeom>
            <a:avLst/>
            <a:gdLst/>
            <a:ahLst/>
            <a:cxnLst/>
            <a:rect l="l" t="t" r="r" b="b"/>
            <a:pathLst>
              <a:path w="20319" h="635">
                <a:moveTo>
                  <a:pt x="0" y="12"/>
                </a:moveTo>
                <a:lnTo>
                  <a:pt x="2017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22" name="bg object 13922"/>
          <p:cNvSpPr/>
          <p:nvPr/>
        </p:nvSpPr>
        <p:spPr>
          <a:xfrm>
            <a:off x="15108127" y="5206346"/>
            <a:ext cx="0" cy="6985"/>
          </a:xfrm>
          <a:custGeom>
            <a:avLst/>
            <a:gdLst/>
            <a:ahLst/>
            <a:cxnLst/>
            <a:rect l="l" t="t" r="r" b="b"/>
            <a:pathLst>
              <a:path h="6985">
                <a:moveTo>
                  <a:pt x="0" y="0"/>
                </a:moveTo>
                <a:lnTo>
                  <a:pt x="0" y="660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23" name="bg object 13923"/>
          <p:cNvSpPr/>
          <p:nvPr/>
        </p:nvSpPr>
        <p:spPr>
          <a:xfrm>
            <a:off x="15108127" y="5212953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9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24" name="bg object 13924"/>
          <p:cNvSpPr/>
          <p:nvPr/>
        </p:nvSpPr>
        <p:spPr>
          <a:xfrm>
            <a:off x="15109100" y="5212623"/>
            <a:ext cx="0" cy="635"/>
          </a:xfrm>
          <a:custGeom>
            <a:avLst/>
            <a:gdLst/>
            <a:ahLst/>
            <a:cxnLst/>
            <a:rect l="l" t="t" r="r" b="b"/>
            <a:pathLst>
              <a:path h="635">
                <a:moveTo>
                  <a:pt x="0" y="3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25" name="bg object 13925"/>
          <p:cNvSpPr/>
          <p:nvPr/>
        </p:nvSpPr>
        <p:spPr>
          <a:xfrm>
            <a:off x="15109100" y="5212621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9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26" name="bg object 13926"/>
          <p:cNvSpPr/>
          <p:nvPr/>
        </p:nvSpPr>
        <p:spPr>
          <a:xfrm>
            <a:off x="15110074" y="5205040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75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27" name="bg object 13927"/>
          <p:cNvSpPr/>
          <p:nvPr/>
        </p:nvSpPr>
        <p:spPr>
          <a:xfrm>
            <a:off x="15106111" y="5205033"/>
            <a:ext cx="4445" cy="0"/>
          </a:xfrm>
          <a:custGeom>
            <a:avLst/>
            <a:gdLst/>
            <a:ahLst/>
            <a:cxnLst/>
            <a:rect l="l" t="t" r="r" b="b"/>
            <a:pathLst>
              <a:path w="4444">
                <a:moveTo>
                  <a:pt x="396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28" name="bg object 13928"/>
          <p:cNvSpPr/>
          <p:nvPr/>
        </p:nvSpPr>
        <p:spPr>
          <a:xfrm>
            <a:off x="15105888" y="5199527"/>
            <a:ext cx="3175" cy="4445"/>
          </a:xfrm>
          <a:custGeom>
            <a:avLst/>
            <a:gdLst/>
            <a:ahLst/>
            <a:cxnLst/>
            <a:rect l="l" t="t" r="r" b="b"/>
            <a:pathLst>
              <a:path w="3175" h="4445">
                <a:moveTo>
                  <a:pt x="2526" y="228"/>
                </a:moveTo>
                <a:lnTo>
                  <a:pt x="-381" y="228"/>
                </a:lnTo>
                <a:lnTo>
                  <a:pt x="-381" y="4533"/>
                </a:lnTo>
                <a:lnTo>
                  <a:pt x="2526" y="4533"/>
                </a:lnTo>
                <a:lnTo>
                  <a:pt x="2526" y="22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29" name="bg object 13929"/>
          <p:cNvSpPr/>
          <p:nvPr/>
        </p:nvSpPr>
        <p:spPr>
          <a:xfrm>
            <a:off x="15084583" y="5199360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2188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30" name="bg object 13930"/>
          <p:cNvSpPr/>
          <p:nvPr/>
        </p:nvSpPr>
        <p:spPr>
          <a:xfrm>
            <a:off x="15084587" y="5199360"/>
            <a:ext cx="0" cy="8255"/>
          </a:xfrm>
          <a:custGeom>
            <a:avLst/>
            <a:gdLst/>
            <a:ahLst/>
            <a:cxnLst/>
            <a:rect l="l" t="t" r="r" b="b"/>
            <a:pathLst>
              <a:path h="8254">
                <a:moveTo>
                  <a:pt x="0" y="0"/>
                </a:moveTo>
                <a:lnTo>
                  <a:pt x="0" y="775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31" name="bg object 13931"/>
          <p:cNvSpPr/>
          <p:nvPr/>
        </p:nvSpPr>
        <p:spPr>
          <a:xfrm>
            <a:off x="15084587" y="5207119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0" y="0"/>
                </a:moveTo>
                <a:lnTo>
                  <a:pt x="13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32" name="bg object 13932"/>
          <p:cNvSpPr/>
          <p:nvPr/>
        </p:nvSpPr>
        <p:spPr>
          <a:xfrm>
            <a:off x="15085805" y="5019925"/>
            <a:ext cx="0" cy="635"/>
          </a:xfrm>
          <a:custGeom>
            <a:avLst/>
            <a:gdLst/>
            <a:ahLst/>
            <a:cxnLst/>
            <a:rect l="l" t="t" r="r" b="b"/>
            <a:pathLst>
              <a:path h="635">
                <a:moveTo>
                  <a:pt x="0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33" name="bg object 13933"/>
          <p:cNvSpPr/>
          <p:nvPr/>
        </p:nvSpPr>
        <p:spPr>
          <a:xfrm>
            <a:off x="15084166" y="5019929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163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34" name="bg object 13934"/>
          <p:cNvSpPr/>
          <p:nvPr/>
        </p:nvSpPr>
        <p:spPr>
          <a:xfrm>
            <a:off x="15084170" y="5019929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0"/>
                </a:moveTo>
                <a:lnTo>
                  <a:pt x="0" y="84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35" name="bg object 13935"/>
          <p:cNvSpPr/>
          <p:nvPr/>
        </p:nvSpPr>
        <p:spPr>
          <a:xfrm>
            <a:off x="15084170" y="5028366"/>
            <a:ext cx="22860" cy="0"/>
          </a:xfrm>
          <a:custGeom>
            <a:avLst/>
            <a:gdLst/>
            <a:ahLst/>
            <a:cxnLst/>
            <a:rect l="l" t="t" r="r" b="b"/>
            <a:pathLst>
              <a:path w="22859">
                <a:moveTo>
                  <a:pt x="0" y="0"/>
                </a:moveTo>
                <a:lnTo>
                  <a:pt x="2255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36" name="bg object 13936"/>
          <p:cNvSpPr/>
          <p:nvPr/>
        </p:nvSpPr>
        <p:spPr>
          <a:xfrm>
            <a:off x="15105888" y="5022743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2526" y="232"/>
                </a:moveTo>
                <a:lnTo>
                  <a:pt x="-381" y="232"/>
                </a:lnTo>
                <a:lnTo>
                  <a:pt x="-381" y="5985"/>
                </a:lnTo>
                <a:lnTo>
                  <a:pt x="2526" y="5985"/>
                </a:lnTo>
                <a:lnTo>
                  <a:pt x="2526" y="23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37" name="bg object 13937"/>
          <p:cNvSpPr/>
          <p:nvPr/>
        </p:nvSpPr>
        <p:spPr>
          <a:xfrm>
            <a:off x="15105911" y="5024001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0" y="0"/>
                </a:moveTo>
                <a:lnTo>
                  <a:pt x="49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38" name="bg object 13938"/>
          <p:cNvSpPr/>
          <p:nvPr/>
        </p:nvSpPr>
        <p:spPr>
          <a:xfrm>
            <a:off x="15110861" y="5015352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86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39" name="bg object 13939"/>
          <p:cNvSpPr/>
          <p:nvPr/>
        </p:nvSpPr>
        <p:spPr>
          <a:xfrm>
            <a:off x="15109236" y="5015357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16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40" name="bg object 13940"/>
          <p:cNvSpPr/>
          <p:nvPr/>
        </p:nvSpPr>
        <p:spPr>
          <a:xfrm>
            <a:off x="15109238" y="5015359"/>
            <a:ext cx="0" cy="635"/>
          </a:xfrm>
          <a:custGeom>
            <a:avLst/>
            <a:gdLst/>
            <a:ahLst/>
            <a:cxnLst/>
            <a:rect l="l" t="t" r="r" b="b"/>
            <a:pathLst>
              <a:path h="635">
                <a:moveTo>
                  <a:pt x="0" y="0"/>
                </a:moveTo>
                <a:lnTo>
                  <a:pt x="0" y="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41" name="bg object 13941"/>
          <p:cNvSpPr/>
          <p:nvPr/>
        </p:nvSpPr>
        <p:spPr>
          <a:xfrm>
            <a:off x="15109238" y="5015708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2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42" name="bg object 13942"/>
          <p:cNvSpPr/>
          <p:nvPr/>
        </p:nvSpPr>
        <p:spPr>
          <a:xfrm>
            <a:off x="15110455" y="5015708"/>
            <a:ext cx="0" cy="8255"/>
          </a:xfrm>
          <a:custGeom>
            <a:avLst/>
            <a:gdLst/>
            <a:ahLst/>
            <a:cxnLst/>
            <a:rect l="l" t="t" r="r" b="b"/>
            <a:pathLst>
              <a:path h="8254">
                <a:moveTo>
                  <a:pt x="0" y="0"/>
                </a:moveTo>
                <a:lnTo>
                  <a:pt x="0" y="79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43" name="bg object 13943"/>
          <p:cNvSpPr/>
          <p:nvPr/>
        </p:nvSpPr>
        <p:spPr>
          <a:xfrm>
            <a:off x="15105502" y="5023657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49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44" name="bg object 13944"/>
          <p:cNvSpPr/>
          <p:nvPr/>
        </p:nvSpPr>
        <p:spPr>
          <a:xfrm>
            <a:off x="15104364" y="5022743"/>
            <a:ext cx="4445" cy="6350"/>
          </a:xfrm>
          <a:custGeom>
            <a:avLst/>
            <a:gdLst/>
            <a:ahLst/>
            <a:cxnLst/>
            <a:rect l="l" t="t" r="r" b="b"/>
            <a:pathLst>
              <a:path w="4444" h="6350">
                <a:moveTo>
                  <a:pt x="3999" y="232"/>
                </a:moveTo>
                <a:lnTo>
                  <a:pt x="-381" y="232"/>
                </a:lnTo>
                <a:lnTo>
                  <a:pt x="-381" y="5985"/>
                </a:lnTo>
                <a:lnTo>
                  <a:pt x="3999" y="5985"/>
                </a:lnTo>
                <a:lnTo>
                  <a:pt x="3999" y="23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45" name="bg object 13945"/>
          <p:cNvSpPr/>
          <p:nvPr/>
        </p:nvSpPr>
        <p:spPr>
          <a:xfrm>
            <a:off x="15084187" y="5028570"/>
            <a:ext cx="22225" cy="0"/>
          </a:xfrm>
          <a:custGeom>
            <a:avLst/>
            <a:gdLst/>
            <a:ahLst/>
            <a:cxnLst/>
            <a:rect l="l" t="t" r="r" b="b"/>
            <a:pathLst>
              <a:path w="22225">
                <a:moveTo>
                  <a:pt x="2167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46" name="bg object 13946"/>
          <p:cNvSpPr/>
          <p:nvPr/>
        </p:nvSpPr>
        <p:spPr>
          <a:xfrm>
            <a:off x="15084175" y="5020988"/>
            <a:ext cx="635" cy="7620"/>
          </a:xfrm>
          <a:custGeom>
            <a:avLst/>
            <a:gdLst/>
            <a:ahLst/>
            <a:cxnLst/>
            <a:rect l="l" t="t" r="r" b="b"/>
            <a:pathLst>
              <a:path w="634" h="7620">
                <a:moveTo>
                  <a:pt x="12" y="758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47" name="bg object 13947"/>
          <p:cNvSpPr/>
          <p:nvPr/>
        </p:nvSpPr>
        <p:spPr>
          <a:xfrm>
            <a:off x="15084170" y="5020985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0" y="0"/>
                </a:moveTo>
                <a:lnTo>
                  <a:pt x="129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48" name="bg object 13948"/>
          <p:cNvSpPr/>
          <p:nvPr/>
        </p:nvSpPr>
        <p:spPr>
          <a:xfrm>
            <a:off x="15085326" y="5020656"/>
            <a:ext cx="0" cy="635"/>
          </a:xfrm>
          <a:custGeom>
            <a:avLst/>
            <a:gdLst/>
            <a:ahLst/>
            <a:cxnLst/>
            <a:rect l="l" t="t" r="r" b="b"/>
            <a:pathLst>
              <a:path h="635">
                <a:moveTo>
                  <a:pt x="0" y="3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49" name="bg object 13949"/>
          <p:cNvSpPr/>
          <p:nvPr/>
        </p:nvSpPr>
        <p:spPr>
          <a:xfrm>
            <a:off x="15085326" y="5020654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10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50" name="bg object 13950"/>
          <p:cNvSpPr/>
          <p:nvPr/>
        </p:nvSpPr>
        <p:spPr>
          <a:xfrm>
            <a:off x="15086429" y="5020656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0"/>
                </a:moveTo>
                <a:lnTo>
                  <a:pt x="0" y="13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51" name="bg object 13951"/>
          <p:cNvSpPr/>
          <p:nvPr/>
        </p:nvSpPr>
        <p:spPr>
          <a:xfrm>
            <a:off x="15086429" y="5021967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0" y="0"/>
                </a:moveTo>
                <a:lnTo>
                  <a:pt x="2158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52" name="bg object 13952"/>
          <p:cNvSpPr/>
          <p:nvPr/>
        </p:nvSpPr>
        <p:spPr>
          <a:xfrm>
            <a:off x="15108009" y="5015365"/>
            <a:ext cx="635" cy="6985"/>
          </a:xfrm>
          <a:custGeom>
            <a:avLst/>
            <a:gdLst/>
            <a:ahLst/>
            <a:cxnLst/>
            <a:rect l="l" t="t" r="r" b="b"/>
            <a:pathLst>
              <a:path w="634" h="6985">
                <a:moveTo>
                  <a:pt x="12" y="660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53" name="bg object 13953"/>
          <p:cNvSpPr/>
          <p:nvPr/>
        </p:nvSpPr>
        <p:spPr>
          <a:xfrm>
            <a:off x="15108004" y="5015362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0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54" name="bg object 13954"/>
          <p:cNvSpPr/>
          <p:nvPr/>
        </p:nvSpPr>
        <p:spPr>
          <a:xfrm>
            <a:off x="15109037" y="5015364"/>
            <a:ext cx="0" cy="635"/>
          </a:xfrm>
          <a:custGeom>
            <a:avLst/>
            <a:gdLst/>
            <a:ahLst/>
            <a:cxnLst/>
            <a:rect l="l" t="t" r="r" b="b"/>
            <a:pathLst>
              <a:path h="635">
                <a:moveTo>
                  <a:pt x="0" y="0"/>
                </a:moveTo>
                <a:lnTo>
                  <a:pt x="0" y="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55" name="bg object 13955"/>
          <p:cNvSpPr/>
          <p:nvPr/>
        </p:nvSpPr>
        <p:spPr>
          <a:xfrm>
            <a:off x="15109037" y="5015696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0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56" name="bg object 13956"/>
          <p:cNvSpPr/>
          <p:nvPr/>
        </p:nvSpPr>
        <p:spPr>
          <a:xfrm>
            <a:off x="15110074" y="5015696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5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57" name="bg object 13957"/>
          <p:cNvSpPr/>
          <p:nvPr/>
        </p:nvSpPr>
        <p:spPr>
          <a:xfrm>
            <a:off x="15105870" y="5023283"/>
            <a:ext cx="4445" cy="0"/>
          </a:xfrm>
          <a:custGeom>
            <a:avLst/>
            <a:gdLst/>
            <a:ahLst/>
            <a:cxnLst/>
            <a:rect l="l" t="t" r="r" b="b"/>
            <a:pathLst>
              <a:path w="4444">
                <a:moveTo>
                  <a:pt x="420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58" name="bg object 13958"/>
          <p:cNvSpPr/>
          <p:nvPr/>
        </p:nvSpPr>
        <p:spPr>
          <a:xfrm>
            <a:off x="15104364" y="5022743"/>
            <a:ext cx="4445" cy="6350"/>
          </a:xfrm>
          <a:custGeom>
            <a:avLst/>
            <a:gdLst/>
            <a:ahLst/>
            <a:cxnLst/>
            <a:rect l="l" t="t" r="r" b="b"/>
            <a:pathLst>
              <a:path w="4444" h="6350">
                <a:moveTo>
                  <a:pt x="3999" y="232"/>
                </a:moveTo>
                <a:lnTo>
                  <a:pt x="-381" y="232"/>
                </a:lnTo>
                <a:lnTo>
                  <a:pt x="-381" y="5985"/>
                </a:lnTo>
                <a:lnTo>
                  <a:pt x="3999" y="5985"/>
                </a:lnTo>
                <a:lnTo>
                  <a:pt x="3999" y="23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59" name="bg object 13959"/>
          <p:cNvSpPr/>
          <p:nvPr/>
        </p:nvSpPr>
        <p:spPr>
          <a:xfrm>
            <a:off x="15085198" y="5029176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4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60" name="bg object 13960"/>
          <p:cNvSpPr/>
          <p:nvPr/>
        </p:nvSpPr>
        <p:spPr>
          <a:xfrm>
            <a:off x="15085198" y="5021454"/>
            <a:ext cx="0" cy="8255"/>
          </a:xfrm>
          <a:custGeom>
            <a:avLst/>
            <a:gdLst/>
            <a:ahLst/>
            <a:cxnLst/>
            <a:rect l="l" t="t" r="r" b="b"/>
            <a:pathLst>
              <a:path h="8254">
                <a:moveTo>
                  <a:pt x="0" y="772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61" name="bg object 13961"/>
          <p:cNvSpPr/>
          <p:nvPr/>
        </p:nvSpPr>
        <p:spPr>
          <a:xfrm>
            <a:off x="15085198" y="5021453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26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62" name="bg object 13962"/>
          <p:cNvSpPr/>
          <p:nvPr/>
        </p:nvSpPr>
        <p:spPr>
          <a:xfrm>
            <a:off x="12903076" y="6730662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0" y="0"/>
                </a:moveTo>
                <a:lnTo>
                  <a:pt x="3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63" name="bg object 13963"/>
          <p:cNvSpPr/>
          <p:nvPr/>
        </p:nvSpPr>
        <p:spPr>
          <a:xfrm>
            <a:off x="12903414" y="6729062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160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64" name="bg object 13964"/>
          <p:cNvSpPr/>
          <p:nvPr/>
        </p:nvSpPr>
        <p:spPr>
          <a:xfrm>
            <a:off x="12894994" y="6729057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841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65" name="bg object 13965"/>
          <p:cNvSpPr/>
          <p:nvPr/>
        </p:nvSpPr>
        <p:spPr>
          <a:xfrm>
            <a:off x="12894993" y="6729057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0"/>
                </a:moveTo>
                <a:lnTo>
                  <a:pt x="0" y="2193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66" name="bg object 13966"/>
          <p:cNvSpPr/>
          <p:nvPr/>
        </p:nvSpPr>
        <p:spPr>
          <a:xfrm>
            <a:off x="12894993" y="6750992"/>
            <a:ext cx="5715" cy="0"/>
          </a:xfrm>
          <a:custGeom>
            <a:avLst/>
            <a:gdLst/>
            <a:ahLst/>
            <a:cxnLst/>
            <a:rect l="l" t="t" r="r" b="b"/>
            <a:pathLst>
              <a:path w="5715">
                <a:moveTo>
                  <a:pt x="0" y="0"/>
                </a:moveTo>
                <a:lnTo>
                  <a:pt x="53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67" name="bg object 13967"/>
          <p:cNvSpPr/>
          <p:nvPr/>
        </p:nvSpPr>
        <p:spPr>
          <a:xfrm>
            <a:off x="12900388" y="6750992"/>
            <a:ext cx="0" cy="4445"/>
          </a:xfrm>
          <a:custGeom>
            <a:avLst/>
            <a:gdLst/>
            <a:ahLst/>
            <a:cxnLst/>
            <a:rect l="l" t="t" r="r" b="b"/>
            <a:pathLst>
              <a:path h="4445">
                <a:moveTo>
                  <a:pt x="0" y="0"/>
                </a:moveTo>
                <a:lnTo>
                  <a:pt x="0" y="41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68" name="bg object 13968"/>
          <p:cNvSpPr/>
          <p:nvPr/>
        </p:nvSpPr>
        <p:spPr>
          <a:xfrm>
            <a:off x="12900388" y="6755117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4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69" name="bg object 13969"/>
          <p:cNvSpPr/>
          <p:nvPr/>
        </p:nvSpPr>
        <p:spPr>
          <a:xfrm>
            <a:off x="12908792" y="6753758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13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70" name="bg object 13970"/>
          <p:cNvSpPr/>
          <p:nvPr/>
        </p:nvSpPr>
        <p:spPr>
          <a:xfrm>
            <a:off x="12908450" y="6753763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3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71" name="bg object 13971"/>
          <p:cNvSpPr/>
          <p:nvPr/>
        </p:nvSpPr>
        <p:spPr>
          <a:xfrm>
            <a:off x="12908455" y="6753763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0"/>
                </a:moveTo>
                <a:lnTo>
                  <a:pt x="0" y="10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72" name="bg object 13972"/>
          <p:cNvSpPr/>
          <p:nvPr/>
        </p:nvSpPr>
        <p:spPr>
          <a:xfrm>
            <a:off x="12900708" y="6754778"/>
            <a:ext cx="8255" cy="0"/>
          </a:xfrm>
          <a:custGeom>
            <a:avLst/>
            <a:gdLst/>
            <a:ahLst/>
            <a:cxnLst/>
            <a:rect l="l" t="t" r="r" b="b"/>
            <a:pathLst>
              <a:path w="8254">
                <a:moveTo>
                  <a:pt x="77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73" name="bg object 13973"/>
          <p:cNvSpPr/>
          <p:nvPr/>
        </p:nvSpPr>
        <p:spPr>
          <a:xfrm>
            <a:off x="12900708" y="6750650"/>
            <a:ext cx="0" cy="4445"/>
          </a:xfrm>
          <a:custGeom>
            <a:avLst/>
            <a:gdLst/>
            <a:ahLst/>
            <a:cxnLst/>
            <a:rect l="l" t="t" r="r" b="b"/>
            <a:pathLst>
              <a:path h="4445">
                <a:moveTo>
                  <a:pt x="0" y="41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74" name="bg object 13974"/>
          <p:cNvSpPr/>
          <p:nvPr/>
        </p:nvSpPr>
        <p:spPr>
          <a:xfrm>
            <a:off x="12895336" y="6750654"/>
            <a:ext cx="5715" cy="0"/>
          </a:xfrm>
          <a:custGeom>
            <a:avLst/>
            <a:gdLst/>
            <a:ahLst/>
            <a:cxnLst/>
            <a:rect l="l" t="t" r="r" b="b"/>
            <a:pathLst>
              <a:path w="5715">
                <a:moveTo>
                  <a:pt x="537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75" name="bg object 13975"/>
          <p:cNvSpPr/>
          <p:nvPr/>
        </p:nvSpPr>
        <p:spPr>
          <a:xfrm>
            <a:off x="12895331" y="6729395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2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76" name="bg object 13976"/>
          <p:cNvSpPr/>
          <p:nvPr/>
        </p:nvSpPr>
        <p:spPr>
          <a:xfrm>
            <a:off x="12895331" y="6729395"/>
            <a:ext cx="8255" cy="0"/>
          </a:xfrm>
          <a:custGeom>
            <a:avLst/>
            <a:gdLst/>
            <a:ahLst/>
            <a:cxnLst/>
            <a:rect l="l" t="t" r="r" b="b"/>
            <a:pathLst>
              <a:path w="8254">
                <a:moveTo>
                  <a:pt x="0" y="0"/>
                </a:moveTo>
                <a:lnTo>
                  <a:pt x="77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77" name="bg object 13977"/>
          <p:cNvSpPr/>
          <p:nvPr/>
        </p:nvSpPr>
        <p:spPr>
          <a:xfrm>
            <a:off x="12903076" y="6729395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0"/>
                </a:moveTo>
                <a:lnTo>
                  <a:pt x="0" y="12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78" name="bg object 13978"/>
          <p:cNvSpPr/>
          <p:nvPr/>
        </p:nvSpPr>
        <p:spPr>
          <a:xfrm>
            <a:off x="12903076" y="6730662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0" y="0"/>
                </a:moveTo>
                <a:lnTo>
                  <a:pt x="3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79" name="bg object 13979"/>
          <p:cNvSpPr/>
          <p:nvPr/>
        </p:nvSpPr>
        <p:spPr>
          <a:xfrm>
            <a:off x="12903414" y="6730662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0"/>
                </a:moveTo>
                <a:lnTo>
                  <a:pt x="0" y="1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80" name="bg object 13980"/>
          <p:cNvSpPr/>
          <p:nvPr/>
        </p:nvSpPr>
        <p:spPr>
          <a:xfrm>
            <a:off x="12902055" y="6731762"/>
            <a:ext cx="1905" cy="0"/>
          </a:xfrm>
          <a:custGeom>
            <a:avLst/>
            <a:gdLst/>
            <a:ahLst/>
            <a:cxnLst/>
            <a:rect l="l" t="t" r="r" b="b"/>
            <a:pathLst>
              <a:path w="1904">
                <a:moveTo>
                  <a:pt x="135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81" name="bg object 13981"/>
          <p:cNvSpPr/>
          <p:nvPr/>
        </p:nvSpPr>
        <p:spPr>
          <a:xfrm>
            <a:off x="12902062" y="6731762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0"/>
                </a:moveTo>
                <a:lnTo>
                  <a:pt x="0" y="209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82" name="bg object 13982"/>
          <p:cNvSpPr/>
          <p:nvPr/>
        </p:nvSpPr>
        <p:spPr>
          <a:xfrm>
            <a:off x="12902062" y="6752751"/>
            <a:ext cx="6985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0" y="0"/>
                </a:moveTo>
                <a:lnTo>
                  <a:pt x="673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83" name="bg object 13983"/>
          <p:cNvSpPr/>
          <p:nvPr/>
        </p:nvSpPr>
        <p:spPr>
          <a:xfrm>
            <a:off x="12908792" y="6752751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0"/>
                </a:moveTo>
                <a:lnTo>
                  <a:pt x="0" y="10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84" name="bg object 13984"/>
          <p:cNvSpPr/>
          <p:nvPr/>
        </p:nvSpPr>
        <p:spPr>
          <a:xfrm>
            <a:off x="12908450" y="6753763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3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85" name="bg object 13985"/>
          <p:cNvSpPr/>
          <p:nvPr/>
        </p:nvSpPr>
        <p:spPr>
          <a:xfrm>
            <a:off x="12908455" y="6753763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0"/>
                </a:moveTo>
                <a:lnTo>
                  <a:pt x="0" y="10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86" name="bg object 13986"/>
          <p:cNvSpPr/>
          <p:nvPr/>
        </p:nvSpPr>
        <p:spPr>
          <a:xfrm>
            <a:off x="12900708" y="6754778"/>
            <a:ext cx="8255" cy="0"/>
          </a:xfrm>
          <a:custGeom>
            <a:avLst/>
            <a:gdLst/>
            <a:ahLst/>
            <a:cxnLst/>
            <a:rect l="l" t="t" r="r" b="b"/>
            <a:pathLst>
              <a:path w="8254">
                <a:moveTo>
                  <a:pt x="774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87" name="bg object 13987"/>
          <p:cNvSpPr/>
          <p:nvPr/>
        </p:nvSpPr>
        <p:spPr>
          <a:xfrm>
            <a:off x="12900708" y="6750650"/>
            <a:ext cx="0" cy="4445"/>
          </a:xfrm>
          <a:custGeom>
            <a:avLst/>
            <a:gdLst/>
            <a:ahLst/>
            <a:cxnLst/>
            <a:rect l="l" t="t" r="r" b="b"/>
            <a:pathLst>
              <a:path h="4445">
                <a:moveTo>
                  <a:pt x="0" y="41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88" name="bg object 13988"/>
          <p:cNvSpPr/>
          <p:nvPr/>
        </p:nvSpPr>
        <p:spPr>
          <a:xfrm>
            <a:off x="12895336" y="6750654"/>
            <a:ext cx="5715" cy="0"/>
          </a:xfrm>
          <a:custGeom>
            <a:avLst/>
            <a:gdLst/>
            <a:ahLst/>
            <a:cxnLst/>
            <a:rect l="l" t="t" r="r" b="b"/>
            <a:pathLst>
              <a:path w="5715">
                <a:moveTo>
                  <a:pt x="537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89" name="bg object 13989"/>
          <p:cNvSpPr/>
          <p:nvPr/>
        </p:nvSpPr>
        <p:spPr>
          <a:xfrm>
            <a:off x="12895331" y="6729395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2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90" name="bg object 13990"/>
          <p:cNvSpPr/>
          <p:nvPr/>
        </p:nvSpPr>
        <p:spPr>
          <a:xfrm>
            <a:off x="12895331" y="6729395"/>
            <a:ext cx="8255" cy="0"/>
          </a:xfrm>
          <a:custGeom>
            <a:avLst/>
            <a:gdLst/>
            <a:ahLst/>
            <a:cxnLst/>
            <a:rect l="l" t="t" r="r" b="b"/>
            <a:pathLst>
              <a:path w="8254">
                <a:moveTo>
                  <a:pt x="0" y="0"/>
                </a:moveTo>
                <a:lnTo>
                  <a:pt x="77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91" name="bg object 13991"/>
          <p:cNvSpPr/>
          <p:nvPr/>
        </p:nvSpPr>
        <p:spPr>
          <a:xfrm>
            <a:off x="12903076" y="6729395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0"/>
                </a:moveTo>
                <a:lnTo>
                  <a:pt x="0" y="12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92" name="bg object 13992"/>
          <p:cNvSpPr/>
          <p:nvPr/>
        </p:nvSpPr>
        <p:spPr>
          <a:xfrm>
            <a:off x="12716590" y="6730798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3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93" name="bg object 13993"/>
          <p:cNvSpPr/>
          <p:nvPr/>
        </p:nvSpPr>
        <p:spPr>
          <a:xfrm>
            <a:off x="12716595" y="6729211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158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94" name="bg object 13994"/>
          <p:cNvSpPr/>
          <p:nvPr/>
        </p:nvSpPr>
        <p:spPr>
          <a:xfrm>
            <a:off x="12716595" y="6729210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0" y="0"/>
                </a:moveTo>
                <a:lnTo>
                  <a:pt x="840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95" name="bg object 13995"/>
          <p:cNvSpPr/>
          <p:nvPr/>
        </p:nvSpPr>
        <p:spPr>
          <a:xfrm>
            <a:off x="12724998" y="6729210"/>
            <a:ext cx="0" cy="22225"/>
          </a:xfrm>
          <a:custGeom>
            <a:avLst/>
            <a:gdLst/>
            <a:ahLst/>
            <a:cxnLst/>
            <a:rect l="l" t="t" r="r" b="b"/>
            <a:pathLst>
              <a:path h="22225">
                <a:moveTo>
                  <a:pt x="0" y="0"/>
                </a:moveTo>
                <a:lnTo>
                  <a:pt x="0" y="217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96" name="bg object 13996"/>
          <p:cNvSpPr/>
          <p:nvPr/>
        </p:nvSpPr>
        <p:spPr>
          <a:xfrm>
            <a:off x="12719626" y="6750992"/>
            <a:ext cx="5715" cy="0"/>
          </a:xfrm>
          <a:custGeom>
            <a:avLst/>
            <a:gdLst/>
            <a:ahLst/>
            <a:cxnLst/>
            <a:rect l="l" t="t" r="r" b="b"/>
            <a:pathLst>
              <a:path w="5715">
                <a:moveTo>
                  <a:pt x="537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97" name="bg object 13997"/>
          <p:cNvSpPr/>
          <p:nvPr/>
        </p:nvSpPr>
        <p:spPr>
          <a:xfrm>
            <a:off x="12719621" y="6750992"/>
            <a:ext cx="0" cy="4445"/>
          </a:xfrm>
          <a:custGeom>
            <a:avLst/>
            <a:gdLst/>
            <a:ahLst/>
            <a:cxnLst/>
            <a:rect l="l" t="t" r="r" b="b"/>
            <a:pathLst>
              <a:path h="4445">
                <a:moveTo>
                  <a:pt x="0" y="0"/>
                </a:moveTo>
                <a:lnTo>
                  <a:pt x="0" y="412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98" name="bg object 13998"/>
          <p:cNvSpPr/>
          <p:nvPr/>
        </p:nvSpPr>
        <p:spPr>
          <a:xfrm>
            <a:off x="12711214" y="6755117"/>
            <a:ext cx="8890" cy="0"/>
          </a:xfrm>
          <a:custGeom>
            <a:avLst/>
            <a:gdLst/>
            <a:ahLst/>
            <a:cxnLst/>
            <a:rect l="l" t="t" r="r" b="b"/>
            <a:pathLst>
              <a:path w="8890">
                <a:moveTo>
                  <a:pt x="840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99" name="bg object 13999"/>
          <p:cNvSpPr/>
          <p:nvPr/>
        </p:nvSpPr>
        <p:spPr>
          <a:xfrm>
            <a:off x="12711215" y="6753758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135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00" name="bg object 14000"/>
          <p:cNvSpPr/>
          <p:nvPr/>
        </p:nvSpPr>
        <p:spPr>
          <a:xfrm>
            <a:off x="12711215" y="6753763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0" y="0"/>
                </a:moveTo>
                <a:lnTo>
                  <a:pt x="3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01" name="bg object 14001"/>
          <p:cNvSpPr/>
          <p:nvPr/>
        </p:nvSpPr>
        <p:spPr>
          <a:xfrm>
            <a:off x="12711554" y="6753763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0"/>
                </a:moveTo>
                <a:lnTo>
                  <a:pt x="0" y="10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02" name="bg object 14002"/>
          <p:cNvSpPr/>
          <p:nvPr/>
        </p:nvSpPr>
        <p:spPr>
          <a:xfrm>
            <a:off x="12711554" y="6754778"/>
            <a:ext cx="8255" cy="0"/>
          </a:xfrm>
          <a:custGeom>
            <a:avLst/>
            <a:gdLst/>
            <a:ahLst/>
            <a:cxnLst/>
            <a:rect l="l" t="t" r="r" b="b"/>
            <a:pathLst>
              <a:path w="8254">
                <a:moveTo>
                  <a:pt x="0" y="0"/>
                </a:moveTo>
                <a:lnTo>
                  <a:pt x="77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03" name="bg object 14003"/>
          <p:cNvSpPr/>
          <p:nvPr/>
        </p:nvSpPr>
        <p:spPr>
          <a:xfrm>
            <a:off x="12719282" y="6750651"/>
            <a:ext cx="0" cy="4445"/>
          </a:xfrm>
          <a:custGeom>
            <a:avLst/>
            <a:gdLst/>
            <a:ahLst/>
            <a:cxnLst/>
            <a:rect l="l" t="t" r="r" b="b"/>
            <a:pathLst>
              <a:path h="4445">
                <a:moveTo>
                  <a:pt x="0" y="41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04" name="bg object 14004"/>
          <p:cNvSpPr/>
          <p:nvPr/>
        </p:nvSpPr>
        <p:spPr>
          <a:xfrm>
            <a:off x="12719282" y="6750654"/>
            <a:ext cx="5715" cy="0"/>
          </a:xfrm>
          <a:custGeom>
            <a:avLst/>
            <a:gdLst/>
            <a:ahLst/>
            <a:cxnLst/>
            <a:rect l="l" t="t" r="r" b="b"/>
            <a:pathLst>
              <a:path w="5715">
                <a:moveTo>
                  <a:pt x="0" y="0"/>
                </a:moveTo>
                <a:lnTo>
                  <a:pt x="537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05" name="bg object 14005"/>
          <p:cNvSpPr/>
          <p:nvPr/>
        </p:nvSpPr>
        <p:spPr>
          <a:xfrm>
            <a:off x="12724660" y="6729547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10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06" name="bg object 14006"/>
          <p:cNvSpPr/>
          <p:nvPr/>
        </p:nvSpPr>
        <p:spPr>
          <a:xfrm>
            <a:off x="12716926" y="6729547"/>
            <a:ext cx="8255" cy="0"/>
          </a:xfrm>
          <a:custGeom>
            <a:avLst/>
            <a:gdLst/>
            <a:ahLst/>
            <a:cxnLst/>
            <a:rect l="l" t="t" r="r" b="b"/>
            <a:pathLst>
              <a:path w="8254">
                <a:moveTo>
                  <a:pt x="773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07" name="bg object 14007"/>
          <p:cNvSpPr/>
          <p:nvPr/>
        </p:nvSpPr>
        <p:spPr>
          <a:xfrm>
            <a:off x="12716932" y="6729547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0"/>
                </a:moveTo>
                <a:lnTo>
                  <a:pt x="0" y="12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08" name="bg object 14008"/>
          <p:cNvSpPr/>
          <p:nvPr/>
        </p:nvSpPr>
        <p:spPr>
          <a:xfrm>
            <a:off x="12716590" y="6730662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34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09" name="bg object 14009"/>
          <p:cNvSpPr/>
          <p:nvPr/>
        </p:nvSpPr>
        <p:spPr>
          <a:xfrm>
            <a:off x="12716595" y="6730662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0"/>
                </a:moveTo>
                <a:lnTo>
                  <a:pt x="0" y="110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10" name="bg object 14010"/>
          <p:cNvSpPr/>
          <p:nvPr/>
        </p:nvSpPr>
        <p:spPr>
          <a:xfrm>
            <a:off x="12716595" y="6731762"/>
            <a:ext cx="1905" cy="0"/>
          </a:xfrm>
          <a:custGeom>
            <a:avLst/>
            <a:gdLst/>
            <a:ahLst/>
            <a:cxnLst/>
            <a:rect l="l" t="t" r="r" b="b"/>
            <a:pathLst>
              <a:path w="1904">
                <a:moveTo>
                  <a:pt x="0" y="0"/>
                </a:moveTo>
                <a:lnTo>
                  <a:pt x="134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11" name="bg object 14011"/>
          <p:cNvSpPr/>
          <p:nvPr/>
        </p:nvSpPr>
        <p:spPr>
          <a:xfrm>
            <a:off x="12717946" y="6731762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0"/>
                </a:moveTo>
                <a:lnTo>
                  <a:pt x="0" y="2099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12" name="bg object 14012"/>
          <p:cNvSpPr/>
          <p:nvPr/>
        </p:nvSpPr>
        <p:spPr>
          <a:xfrm>
            <a:off x="12711215" y="6752751"/>
            <a:ext cx="6985" cy="0"/>
          </a:xfrm>
          <a:custGeom>
            <a:avLst/>
            <a:gdLst/>
            <a:ahLst/>
            <a:cxnLst/>
            <a:rect l="l" t="t" r="r" b="b"/>
            <a:pathLst>
              <a:path w="6984">
                <a:moveTo>
                  <a:pt x="673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13" name="bg object 14013"/>
          <p:cNvSpPr/>
          <p:nvPr/>
        </p:nvSpPr>
        <p:spPr>
          <a:xfrm>
            <a:off x="12711215" y="6752751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0"/>
                </a:moveTo>
                <a:lnTo>
                  <a:pt x="0" y="10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14" name="bg object 14014"/>
          <p:cNvSpPr/>
          <p:nvPr/>
        </p:nvSpPr>
        <p:spPr>
          <a:xfrm>
            <a:off x="12711215" y="6753763"/>
            <a:ext cx="635" cy="0"/>
          </a:xfrm>
          <a:custGeom>
            <a:avLst/>
            <a:gdLst/>
            <a:ahLst/>
            <a:cxnLst/>
            <a:rect l="l" t="t" r="r" b="b"/>
            <a:pathLst>
              <a:path w="634">
                <a:moveTo>
                  <a:pt x="0" y="0"/>
                </a:moveTo>
                <a:lnTo>
                  <a:pt x="34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15" name="bg object 14015"/>
          <p:cNvSpPr/>
          <p:nvPr/>
        </p:nvSpPr>
        <p:spPr>
          <a:xfrm>
            <a:off x="12711554" y="6753763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0"/>
                </a:moveTo>
                <a:lnTo>
                  <a:pt x="0" y="10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16" name="bg object 14016"/>
          <p:cNvSpPr/>
          <p:nvPr/>
        </p:nvSpPr>
        <p:spPr>
          <a:xfrm>
            <a:off x="12711554" y="6754778"/>
            <a:ext cx="8255" cy="0"/>
          </a:xfrm>
          <a:custGeom>
            <a:avLst/>
            <a:gdLst/>
            <a:ahLst/>
            <a:cxnLst/>
            <a:rect l="l" t="t" r="r" b="b"/>
            <a:pathLst>
              <a:path w="8254">
                <a:moveTo>
                  <a:pt x="0" y="0"/>
                </a:moveTo>
                <a:lnTo>
                  <a:pt x="773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17" name="bg object 14017"/>
          <p:cNvSpPr/>
          <p:nvPr/>
        </p:nvSpPr>
        <p:spPr>
          <a:xfrm>
            <a:off x="12719282" y="6750651"/>
            <a:ext cx="0" cy="4445"/>
          </a:xfrm>
          <a:custGeom>
            <a:avLst/>
            <a:gdLst/>
            <a:ahLst/>
            <a:cxnLst/>
            <a:rect l="l" t="t" r="r" b="b"/>
            <a:pathLst>
              <a:path h="4445">
                <a:moveTo>
                  <a:pt x="0" y="412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18" name="bg object 14018"/>
          <p:cNvSpPr/>
          <p:nvPr/>
        </p:nvSpPr>
        <p:spPr>
          <a:xfrm>
            <a:off x="12719282" y="6750654"/>
            <a:ext cx="5715" cy="0"/>
          </a:xfrm>
          <a:custGeom>
            <a:avLst/>
            <a:gdLst/>
            <a:ahLst/>
            <a:cxnLst/>
            <a:rect l="l" t="t" r="r" b="b"/>
            <a:pathLst>
              <a:path w="5715">
                <a:moveTo>
                  <a:pt x="0" y="0"/>
                </a:moveTo>
                <a:lnTo>
                  <a:pt x="537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19" name="bg object 14019"/>
          <p:cNvSpPr/>
          <p:nvPr/>
        </p:nvSpPr>
        <p:spPr>
          <a:xfrm>
            <a:off x="12724660" y="6729395"/>
            <a:ext cx="0" cy="21590"/>
          </a:xfrm>
          <a:custGeom>
            <a:avLst/>
            <a:gdLst/>
            <a:ahLst/>
            <a:cxnLst/>
            <a:rect l="l" t="t" r="r" b="b"/>
            <a:pathLst>
              <a:path h="21590">
                <a:moveTo>
                  <a:pt x="0" y="2125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20" name="bg object 14020"/>
          <p:cNvSpPr/>
          <p:nvPr/>
        </p:nvSpPr>
        <p:spPr>
          <a:xfrm>
            <a:off x="12716926" y="6729395"/>
            <a:ext cx="8255" cy="0"/>
          </a:xfrm>
          <a:custGeom>
            <a:avLst/>
            <a:gdLst/>
            <a:ahLst/>
            <a:cxnLst/>
            <a:rect l="l" t="t" r="r" b="b"/>
            <a:pathLst>
              <a:path w="8254">
                <a:moveTo>
                  <a:pt x="773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21" name="bg object 14021"/>
          <p:cNvSpPr/>
          <p:nvPr/>
        </p:nvSpPr>
        <p:spPr>
          <a:xfrm>
            <a:off x="12716932" y="6729395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0"/>
                </a:moveTo>
                <a:lnTo>
                  <a:pt x="0" y="12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22" name="bg object 14022"/>
          <p:cNvSpPr/>
          <p:nvPr/>
        </p:nvSpPr>
        <p:spPr>
          <a:xfrm>
            <a:off x="12733080" y="6742003"/>
            <a:ext cx="22860" cy="0"/>
          </a:xfrm>
          <a:custGeom>
            <a:avLst/>
            <a:gdLst/>
            <a:ahLst/>
            <a:cxnLst/>
            <a:rect l="l" t="t" r="r" b="b"/>
            <a:pathLst>
              <a:path w="22859">
                <a:moveTo>
                  <a:pt x="2252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23" name="bg object 14023"/>
          <p:cNvSpPr/>
          <p:nvPr/>
        </p:nvSpPr>
        <p:spPr>
          <a:xfrm>
            <a:off x="12732408" y="6742003"/>
            <a:ext cx="1270" cy="8890"/>
          </a:xfrm>
          <a:custGeom>
            <a:avLst/>
            <a:gdLst/>
            <a:ahLst/>
            <a:cxnLst/>
            <a:rect l="l" t="t" r="r" b="b"/>
            <a:pathLst>
              <a:path w="1270" h="8890">
                <a:moveTo>
                  <a:pt x="673" y="0"/>
                </a:moveTo>
                <a:lnTo>
                  <a:pt x="0" y="873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24" name="bg object 14024"/>
          <p:cNvSpPr/>
          <p:nvPr/>
        </p:nvSpPr>
        <p:spPr>
          <a:xfrm>
            <a:off x="12732406" y="6750739"/>
            <a:ext cx="3810" cy="0"/>
          </a:xfrm>
          <a:custGeom>
            <a:avLst/>
            <a:gdLst/>
            <a:ahLst/>
            <a:cxnLst/>
            <a:rect l="l" t="t" r="r" b="b"/>
            <a:pathLst>
              <a:path w="3809">
                <a:moveTo>
                  <a:pt x="0" y="0"/>
                </a:moveTo>
                <a:lnTo>
                  <a:pt x="37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25" name="bg object 14025"/>
          <p:cNvSpPr/>
          <p:nvPr/>
        </p:nvSpPr>
        <p:spPr>
          <a:xfrm>
            <a:off x="12736110" y="6745710"/>
            <a:ext cx="0" cy="5080"/>
          </a:xfrm>
          <a:custGeom>
            <a:avLst/>
            <a:gdLst/>
            <a:ahLst/>
            <a:cxnLst/>
            <a:rect l="l" t="t" r="r" b="b"/>
            <a:pathLst>
              <a:path h="5079">
                <a:moveTo>
                  <a:pt x="0" y="502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26" name="bg object 14026"/>
          <p:cNvSpPr/>
          <p:nvPr/>
        </p:nvSpPr>
        <p:spPr>
          <a:xfrm>
            <a:off x="12736110" y="6745704"/>
            <a:ext cx="19685" cy="0"/>
          </a:xfrm>
          <a:custGeom>
            <a:avLst/>
            <a:gdLst/>
            <a:ahLst/>
            <a:cxnLst/>
            <a:rect l="l" t="t" r="r" b="b"/>
            <a:pathLst>
              <a:path w="19684">
                <a:moveTo>
                  <a:pt x="0" y="0"/>
                </a:moveTo>
                <a:lnTo>
                  <a:pt x="19494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27" name="bg object 14027"/>
          <p:cNvSpPr/>
          <p:nvPr/>
        </p:nvSpPr>
        <p:spPr>
          <a:xfrm>
            <a:off x="12755609" y="6742008"/>
            <a:ext cx="0" cy="3810"/>
          </a:xfrm>
          <a:custGeom>
            <a:avLst/>
            <a:gdLst/>
            <a:ahLst/>
            <a:cxnLst/>
            <a:rect l="l" t="t" r="r" b="b"/>
            <a:pathLst>
              <a:path h="3809">
                <a:moveTo>
                  <a:pt x="0" y="369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28" name="bg object 14028"/>
          <p:cNvSpPr/>
          <p:nvPr/>
        </p:nvSpPr>
        <p:spPr>
          <a:xfrm>
            <a:off x="12729722" y="6751753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3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29" name="bg object 14029"/>
          <p:cNvSpPr/>
          <p:nvPr/>
        </p:nvSpPr>
        <p:spPr>
          <a:xfrm>
            <a:off x="12729717" y="6750737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101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30" name="bg object 14030"/>
          <p:cNvSpPr/>
          <p:nvPr/>
        </p:nvSpPr>
        <p:spPr>
          <a:xfrm>
            <a:off x="12729717" y="675073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3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31" name="bg object 14031"/>
          <p:cNvSpPr/>
          <p:nvPr/>
        </p:nvSpPr>
        <p:spPr>
          <a:xfrm>
            <a:off x="12739120" y="6750739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0"/>
                </a:moveTo>
                <a:lnTo>
                  <a:pt x="0" y="101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32" name="bg object 14032"/>
          <p:cNvSpPr/>
          <p:nvPr/>
        </p:nvSpPr>
        <p:spPr>
          <a:xfrm>
            <a:off x="12729722" y="6759139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3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33" name="bg object 14033"/>
          <p:cNvSpPr/>
          <p:nvPr/>
        </p:nvSpPr>
        <p:spPr>
          <a:xfrm>
            <a:off x="12729717" y="6758148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99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34" name="bg object 14034"/>
          <p:cNvSpPr/>
          <p:nvPr/>
        </p:nvSpPr>
        <p:spPr>
          <a:xfrm>
            <a:off x="12729717" y="6758142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0" y="0"/>
                </a:moveTo>
                <a:lnTo>
                  <a:pt x="93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35" name="bg object 14035"/>
          <p:cNvSpPr/>
          <p:nvPr/>
        </p:nvSpPr>
        <p:spPr>
          <a:xfrm>
            <a:off x="12739120" y="6758142"/>
            <a:ext cx="0" cy="1270"/>
          </a:xfrm>
          <a:custGeom>
            <a:avLst/>
            <a:gdLst/>
            <a:ahLst/>
            <a:cxnLst/>
            <a:rect l="l" t="t" r="r" b="b"/>
            <a:pathLst>
              <a:path h="1270">
                <a:moveTo>
                  <a:pt x="0" y="0"/>
                </a:moveTo>
                <a:lnTo>
                  <a:pt x="0" y="99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36" name="bg object 14036"/>
          <p:cNvSpPr/>
          <p:nvPr/>
        </p:nvSpPr>
        <p:spPr>
          <a:xfrm>
            <a:off x="12973513" y="6937661"/>
            <a:ext cx="0" cy="6350"/>
          </a:xfrm>
          <a:custGeom>
            <a:avLst/>
            <a:gdLst/>
            <a:ahLst/>
            <a:cxnLst/>
            <a:rect l="l" t="t" r="r" b="b"/>
            <a:pathLst>
              <a:path h="6350">
                <a:moveTo>
                  <a:pt x="0" y="0"/>
                </a:moveTo>
                <a:lnTo>
                  <a:pt x="0" y="58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37" name="bg object 14037"/>
          <p:cNvSpPr/>
          <p:nvPr/>
        </p:nvSpPr>
        <p:spPr>
          <a:xfrm>
            <a:off x="12952495" y="6943540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01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38" name="bg object 14038"/>
          <p:cNvSpPr/>
          <p:nvPr/>
        </p:nvSpPr>
        <p:spPr>
          <a:xfrm>
            <a:off x="12973513" y="7183815"/>
            <a:ext cx="0" cy="6350"/>
          </a:xfrm>
          <a:custGeom>
            <a:avLst/>
            <a:gdLst/>
            <a:ahLst/>
            <a:cxnLst/>
            <a:rect l="l" t="t" r="r" b="b"/>
            <a:pathLst>
              <a:path h="6350">
                <a:moveTo>
                  <a:pt x="0" y="58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39" name="bg object 14039"/>
          <p:cNvSpPr/>
          <p:nvPr/>
        </p:nvSpPr>
        <p:spPr>
          <a:xfrm>
            <a:off x="12952495" y="7183814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01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40" name="bg object 14040"/>
          <p:cNvSpPr/>
          <p:nvPr/>
        </p:nvSpPr>
        <p:spPr>
          <a:xfrm>
            <a:off x="12555912" y="6205185"/>
            <a:ext cx="161290" cy="0"/>
          </a:xfrm>
          <a:custGeom>
            <a:avLst/>
            <a:gdLst/>
            <a:ahLst/>
            <a:cxnLst/>
            <a:rect l="l" t="t" r="r" b="b"/>
            <a:pathLst>
              <a:path w="161290">
                <a:moveTo>
                  <a:pt x="16101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41" name="bg object 14041"/>
          <p:cNvSpPr/>
          <p:nvPr/>
        </p:nvSpPr>
        <p:spPr>
          <a:xfrm>
            <a:off x="12555918" y="6184180"/>
            <a:ext cx="0" cy="21590"/>
          </a:xfrm>
          <a:custGeom>
            <a:avLst/>
            <a:gdLst/>
            <a:ahLst/>
            <a:cxnLst/>
            <a:rect l="l" t="t" r="r" b="b"/>
            <a:pathLst>
              <a:path h="21589">
                <a:moveTo>
                  <a:pt x="0" y="2100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42" name="bg object 14042"/>
          <p:cNvSpPr/>
          <p:nvPr/>
        </p:nvSpPr>
        <p:spPr>
          <a:xfrm>
            <a:off x="12555918" y="6184180"/>
            <a:ext cx="161290" cy="0"/>
          </a:xfrm>
          <a:custGeom>
            <a:avLst/>
            <a:gdLst/>
            <a:ahLst/>
            <a:cxnLst/>
            <a:rect l="l" t="t" r="r" b="b"/>
            <a:pathLst>
              <a:path w="161290">
                <a:moveTo>
                  <a:pt x="0" y="0"/>
                </a:moveTo>
                <a:lnTo>
                  <a:pt x="1610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43" name="bg object 14043"/>
          <p:cNvSpPr/>
          <p:nvPr/>
        </p:nvSpPr>
        <p:spPr>
          <a:xfrm>
            <a:off x="12716932" y="6184180"/>
            <a:ext cx="0" cy="21590"/>
          </a:xfrm>
          <a:custGeom>
            <a:avLst/>
            <a:gdLst/>
            <a:ahLst/>
            <a:cxnLst/>
            <a:rect l="l" t="t" r="r" b="b"/>
            <a:pathLst>
              <a:path h="21589">
                <a:moveTo>
                  <a:pt x="0" y="0"/>
                </a:moveTo>
                <a:lnTo>
                  <a:pt x="0" y="2100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44" name="bg object 14044"/>
          <p:cNvSpPr/>
          <p:nvPr/>
        </p:nvSpPr>
        <p:spPr>
          <a:xfrm>
            <a:off x="12973513" y="5198944"/>
            <a:ext cx="0" cy="6350"/>
          </a:xfrm>
          <a:custGeom>
            <a:avLst/>
            <a:gdLst/>
            <a:ahLst/>
            <a:cxnLst/>
            <a:rect l="l" t="t" r="r" b="b"/>
            <a:pathLst>
              <a:path h="6350">
                <a:moveTo>
                  <a:pt x="0" y="0"/>
                </a:moveTo>
                <a:lnTo>
                  <a:pt x="0" y="587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45" name="bg object 14045"/>
          <p:cNvSpPr/>
          <p:nvPr/>
        </p:nvSpPr>
        <p:spPr>
          <a:xfrm>
            <a:off x="12952495" y="5204825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01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46" name="bg object 14046"/>
          <p:cNvSpPr/>
          <p:nvPr/>
        </p:nvSpPr>
        <p:spPr>
          <a:xfrm>
            <a:off x="12973513" y="5445098"/>
            <a:ext cx="0" cy="6350"/>
          </a:xfrm>
          <a:custGeom>
            <a:avLst/>
            <a:gdLst/>
            <a:ahLst/>
            <a:cxnLst/>
            <a:rect l="l" t="t" r="r" b="b"/>
            <a:pathLst>
              <a:path h="6350">
                <a:moveTo>
                  <a:pt x="0" y="587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47" name="bg object 14047"/>
          <p:cNvSpPr/>
          <p:nvPr/>
        </p:nvSpPr>
        <p:spPr>
          <a:xfrm>
            <a:off x="12952495" y="5445097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01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48" name="bg object 14048"/>
          <p:cNvSpPr/>
          <p:nvPr/>
        </p:nvSpPr>
        <p:spPr>
          <a:xfrm>
            <a:off x="15377173" y="6514101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46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49" name="bg object 14049"/>
          <p:cNvSpPr/>
          <p:nvPr/>
        </p:nvSpPr>
        <p:spPr>
          <a:xfrm>
            <a:off x="15377174" y="650151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50" name="bg object 14050"/>
          <p:cNvSpPr/>
          <p:nvPr/>
        </p:nvSpPr>
        <p:spPr>
          <a:xfrm>
            <a:off x="15377174" y="6501511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0" y="0"/>
                </a:moveTo>
                <a:lnTo>
                  <a:pt x="463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51" name="bg object 14051"/>
          <p:cNvSpPr/>
          <p:nvPr/>
        </p:nvSpPr>
        <p:spPr>
          <a:xfrm>
            <a:off x="15381808" y="650151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52" name="bg object 14052"/>
          <p:cNvSpPr/>
          <p:nvPr/>
        </p:nvSpPr>
        <p:spPr>
          <a:xfrm>
            <a:off x="15564656" y="6514101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0" y="0"/>
                </a:moveTo>
                <a:lnTo>
                  <a:pt x="463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53" name="bg object 14053"/>
          <p:cNvSpPr/>
          <p:nvPr/>
        </p:nvSpPr>
        <p:spPr>
          <a:xfrm>
            <a:off x="15569290" y="650151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54" name="bg object 14054"/>
          <p:cNvSpPr/>
          <p:nvPr/>
        </p:nvSpPr>
        <p:spPr>
          <a:xfrm>
            <a:off x="15564654" y="6501511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46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55" name="bg object 14055"/>
          <p:cNvSpPr/>
          <p:nvPr/>
        </p:nvSpPr>
        <p:spPr>
          <a:xfrm>
            <a:off x="15564656" y="650151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56" name="bg object 14056"/>
          <p:cNvSpPr/>
          <p:nvPr/>
        </p:nvSpPr>
        <p:spPr>
          <a:xfrm>
            <a:off x="15747942" y="6514101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0" y="0"/>
                </a:moveTo>
                <a:lnTo>
                  <a:pt x="46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57" name="bg object 14057"/>
          <p:cNvSpPr/>
          <p:nvPr/>
        </p:nvSpPr>
        <p:spPr>
          <a:xfrm>
            <a:off x="15752558" y="650151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58" name="bg object 14058"/>
          <p:cNvSpPr/>
          <p:nvPr/>
        </p:nvSpPr>
        <p:spPr>
          <a:xfrm>
            <a:off x="15747936" y="6501511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462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59" name="bg object 14059"/>
          <p:cNvSpPr/>
          <p:nvPr/>
        </p:nvSpPr>
        <p:spPr>
          <a:xfrm>
            <a:off x="15747942" y="650151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60" name="bg object 14060"/>
          <p:cNvSpPr/>
          <p:nvPr/>
        </p:nvSpPr>
        <p:spPr>
          <a:xfrm>
            <a:off x="15930802" y="6514101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462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61" name="bg object 14061"/>
          <p:cNvSpPr/>
          <p:nvPr/>
        </p:nvSpPr>
        <p:spPr>
          <a:xfrm>
            <a:off x="15930807" y="650151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62" name="bg object 14062"/>
          <p:cNvSpPr/>
          <p:nvPr/>
        </p:nvSpPr>
        <p:spPr>
          <a:xfrm>
            <a:off x="15930807" y="6501511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0" y="0"/>
                </a:moveTo>
                <a:lnTo>
                  <a:pt x="46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63" name="bg object 14063"/>
          <p:cNvSpPr/>
          <p:nvPr/>
        </p:nvSpPr>
        <p:spPr>
          <a:xfrm>
            <a:off x="15935425" y="650151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64" name="bg object 14064"/>
          <p:cNvSpPr/>
          <p:nvPr/>
        </p:nvSpPr>
        <p:spPr>
          <a:xfrm>
            <a:off x="16114073" y="6514101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46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65" name="bg object 14065"/>
          <p:cNvSpPr/>
          <p:nvPr/>
        </p:nvSpPr>
        <p:spPr>
          <a:xfrm>
            <a:off x="16114076" y="650151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66" name="bg object 14066"/>
          <p:cNvSpPr/>
          <p:nvPr/>
        </p:nvSpPr>
        <p:spPr>
          <a:xfrm>
            <a:off x="16114076" y="6501511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0" y="0"/>
                </a:moveTo>
                <a:lnTo>
                  <a:pt x="463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67" name="bg object 14067"/>
          <p:cNvSpPr/>
          <p:nvPr/>
        </p:nvSpPr>
        <p:spPr>
          <a:xfrm>
            <a:off x="16118708" y="650151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68" name="bg object 14068"/>
          <p:cNvSpPr/>
          <p:nvPr/>
        </p:nvSpPr>
        <p:spPr>
          <a:xfrm>
            <a:off x="16118710" y="6514101"/>
            <a:ext cx="175260" cy="0"/>
          </a:xfrm>
          <a:custGeom>
            <a:avLst/>
            <a:gdLst/>
            <a:ahLst/>
            <a:cxnLst/>
            <a:rect l="l" t="t" r="r" b="b"/>
            <a:pathLst>
              <a:path w="175259">
                <a:moveTo>
                  <a:pt x="17496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69" name="bg object 14069"/>
          <p:cNvSpPr/>
          <p:nvPr/>
        </p:nvSpPr>
        <p:spPr>
          <a:xfrm>
            <a:off x="16118708" y="650151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70" name="bg object 14070"/>
          <p:cNvSpPr/>
          <p:nvPr/>
        </p:nvSpPr>
        <p:spPr>
          <a:xfrm>
            <a:off x="16118708" y="6501511"/>
            <a:ext cx="175260" cy="0"/>
          </a:xfrm>
          <a:custGeom>
            <a:avLst/>
            <a:gdLst/>
            <a:ahLst/>
            <a:cxnLst/>
            <a:rect l="l" t="t" r="r" b="b"/>
            <a:pathLst>
              <a:path w="175259">
                <a:moveTo>
                  <a:pt x="0" y="0"/>
                </a:moveTo>
                <a:lnTo>
                  <a:pt x="17496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71" name="bg object 14071"/>
          <p:cNvSpPr/>
          <p:nvPr/>
        </p:nvSpPr>
        <p:spPr>
          <a:xfrm>
            <a:off x="16293674" y="650151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72" name="bg object 14072"/>
          <p:cNvSpPr/>
          <p:nvPr/>
        </p:nvSpPr>
        <p:spPr>
          <a:xfrm>
            <a:off x="15752553" y="6514101"/>
            <a:ext cx="178435" cy="0"/>
          </a:xfrm>
          <a:custGeom>
            <a:avLst/>
            <a:gdLst/>
            <a:ahLst/>
            <a:cxnLst/>
            <a:rect l="l" t="t" r="r" b="b"/>
            <a:pathLst>
              <a:path w="178434">
                <a:moveTo>
                  <a:pt x="17825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73" name="bg object 14073"/>
          <p:cNvSpPr/>
          <p:nvPr/>
        </p:nvSpPr>
        <p:spPr>
          <a:xfrm>
            <a:off x="15752558" y="650151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74" name="bg object 14074"/>
          <p:cNvSpPr/>
          <p:nvPr/>
        </p:nvSpPr>
        <p:spPr>
          <a:xfrm>
            <a:off x="15752558" y="6501511"/>
            <a:ext cx="178435" cy="0"/>
          </a:xfrm>
          <a:custGeom>
            <a:avLst/>
            <a:gdLst/>
            <a:ahLst/>
            <a:cxnLst/>
            <a:rect l="l" t="t" r="r" b="b"/>
            <a:pathLst>
              <a:path w="178434">
                <a:moveTo>
                  <a:pt x="0" y="0"/>
                </a:moveTo>
                <a:lnTo>
                  <a:pt x="1782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75" name="bg object 14075"/>
          <p:cNvSpPr/>
          <p:nvPr/>
        </p:nvSpPr>
        <p:spPr>
          <a:xfrm>
            <a:off x="15930806" y="650151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76" name="bg object 14076"/>
          <p:cNvSpPr/>
          <p:nvPr/>
        </p:nvSpPr>
        <p:spPr>
          <a:xfrm>
            <a:off x="15569283" y="6514101"/>
            <a:ext cx="179070" cy="0"/>
          </a:xfrm>
          <a:custGeom>
            <a:avLst/>
            <a:gdLst/>
            <a:ahLst/>
            <a:cxnLst/>
            <a:rect l="l" t="t" r="r" b="b"/>
            <a:pathLst>
              <a:path w="179069">
                <a:moveTo>
                  <a:pt x="17865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77" name="bg object 14077"/>
          <p:cNvSpPr/>
          <p:nvPr/>
        </p:nvSpPr>
        <p:spPr>
          <a:xfrm>
            <a:off x="15569289" y="650151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78" name="bg object 14078"/>
          <p:cNvSpPr/>
          <p:nvPr/>
        </p:nvSpPr>
        <p:spPr>
          <a:xfrm>
            <a:off x="15569289" y="6501511"/>
            <a:ext cx="179070" cy="0"/>
          </a:xfrm>
          <a:custGeom>
            <a:avLst/>
            <a:gdLst/>
            <a:ahLst/>
            <a:cxnLst/>
            <a:rect l="l" t="t" r="r" b="b"/>
            <a:pathLst>
              <a:path w="179069">
                <a:moveTo>
                  <a:pt x="0" y="0"/>
                </a:moveTo>
                <a:lnTo>
                  <a:pt x="1786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79" name="bg object 14079"/>
          <p:cNvSpPr/>
          <p:nvPr/>
        </p:nvSpPr>
        <p:spPr>
          <a:xfrm>
            <a:off x="15747942" y="650151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80" name="bg object 14080"/>
          <p:cNvSpPr/>
          <p:nvPr/>
        </p:nvSpPr>
        <p:spPr>
          <a:xfrm>
            <a:off x="15231916" y="6514101"/>
            <a:ext cx="145415" cy="0"/>
          </a:xfrm>
          <a:custGeom>
            <a:avLst/>
            <a:gdLst/>
            <a:ahLst/>
            <a:cxnLst/>
            <a:rect l="l" t="t" r="r" b="b"/>
            <a:pathLst>
              <a:path w="145415">
                <a:moveTo>
                  <a:pt x="14525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81" name="bg object 14081"/>
          <p:cNvSpPr/>
          <p:nvPr/>
        </p:nvSpPr>
        <p:spPr>
          <a:xfrm>
            <a:off x="15231922" y="650151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82" name="bg object 14082"/>
          <p:cNvSpPr/>
          <p:nvPr/>
        </p:nvSpPr>
        <p:spPr>
          <a:xfrm>
            <a:off x="15231922" y="6501511"/>
            <a:ext cx="145415" cy="0"/>
          </a:xfrm>
          <a:custGeom>
            <a:avLst/>
            <a:gdLst/>
            <a:ahLst/>
            <a:cxnLst/>
            <a:rect l="l" t="t" r="r" b="b"/>
            <a:pathLst>
              <a:path w="145415">
                <a:moveTo>
                  <a:pt x="0" y="0"/>
                </a:moveTo>
                <a:lnTo>
                  <a:pt x="1452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83" name="bg object 14083"/>
          <p:cNvSpPr/>
          <p:nvPr/>
        </p:nvSpPr>
        <p:spPr>
          <a:xfrm>
            <a:off x="15377175" y="650151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84" name="bg object 14084"/>
          <p:cNvSpPr/>
          <p:nvPr/>
        </p:nvSpPr>
        <p:spPr>
          <a:xfrm>
            <a:off x="14955606" y="6514101"/>
            <a:ext cx="123825" cy="0"/>
          </a:xfrm>
          <a:custGeom>
            <a:avLst/>
            <a:gdLst/>
            <a:ahLst/>
            <a:cxnLst/>
            <a:rect l="l" t="t" r="r" b="b"/>
            <a:pathLst>
              <a:path w="123825">
                <a:moveTo>
                  <a:pt x="12375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85" name="bg object 14085"/>
          <p:cNvSpPr/>
          <p:nvPr/>
        </p:nvSpPr>
        <p:spPr>
          <a:xfrm>
            <a:off x="14955606" y="650151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86" name="bg object 14086"/>
          <p:cNvSpPr/>
          <p:nvPr/>
        </p:nvSpPr>
        <p:spPr>
          <a:xfrm>
            <a:off x="14955606" y="6501511"/>
            <a:ext cx="123825" cy="0"/>
          </a:xfrm>
          <a:custGeom>
            <a:avLst/>
            <a:gdLst/>
            <a:ahLst/>
            <a:cxnLst/>
            <a:rect l="l" t="t" r="r" b="b"/>
            <a:pathLst>
              <a:path w="123825">
                <a:moveTo>
                  <a:pt x="0" y="0"/>
                </a:moveTo>
                <a:lnTo>
                  <a:pt x="12375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87" name="bg object 14087"/>
          <p:cNvSpPr/>
          <p:nvPr/>
        </p:nvSpPr>
        <p:spPr>
          <a:xfrm>
            <a:off x="15079365" y="650151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88" name="bg object 14088"/>
          <p:cNvSpPr/>
          <p:nvPr/>
        </p:nvSpPr>
        <p:spPr>
          <a:xfrm>
            <a:off x="14950971" y="6501511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463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89" name="bg object 14089"/>
          <p:cNvSpPr/>
          <p:nvPr/>
        </p:nvSpPr>
        <p:spPr>
          <a:xfrm>
            <a:off x="14950972" y="650151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90" name="bg object 14090"/>
          <p:cNvSpPr/>
          <p:nvPr/>
        </p:nvSpPr>
        <p:spPr>
          <a:xfrm>
            <a:off x="14950972" y="6514101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0" y="0"/>
                </a:moveTo>
                <a:lnTo>
                  <a:pt x="463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91" name="bg object 14091"/>
          <p:cNvSpPr/>
          <p:nvPr/>
        </p:nvSpPr>
        <p:spPr>
          <a:xfrm>
            <a:off x="14955606" y="650151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92" name="bg object 14092"/>
          <p:cNvSpPr/>
          <p:nvPr/>
        </p:nvSpPr>
        <p:spPr>
          <a:xfrm>
            <a:off x="14778623" y="6516146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462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93" name="bg object 14093"/>
          <p:cNvSpPr/>
          <p:nvPr/>
        </p:nvSpPr>
        <p:spPr>
          <a:xfrm>
            <a:off x="14778628" y="6503560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94" name="bg object 14094"/>
          <p:cNvSpPr/>
          <p:nvPr/>
        </p:nvSpPr>
        <p:spPr>
          <a:xfrm>
            <a:off x="14778628" y="6503555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0" y="0"/>
                </a:moveTo>
                <a:lnTo>
                  <a:pt x="462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95" name="bg object 14095"/>
          <p:cNvSpPr/>
          <p:nvPr/>
        </p:nvSpPr>
        <p:spPr>
          <a:xfrm>
            <a:off x="14783245" y="650355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96" name="bg object 14096"/>
          <p:cNvSpPr/>
          <p:nvPr/>
        </p:nvSpPr>
        <p:spPr>
          <a:xfrm>
            <a:off x="14597302" y="6503555"/>
            <a:ext cx="181610" cy="0"/>
          </a:xfrm>
          <a:custGeom>
            <a:avLst/>
            <a:gdLst/>
            <a:ahLst/>
            <a:cxnLst/>
            <a:rect l="l" t="t" r="r" b="b"/>
            <a:pathLst>
              <a:path w="181609">
                <a:moveTo>
                  <a:pt x="18132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97" name="bg object 14097"/>
          <p:cNvSpPr/>
          <p:nvPr/>
        </p:nvSpPr>
        <p:spPr>
          <a:xfrm>
            <a:off x="14597303" y="650355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98" name="bg object 14098"/>
          <p:cNvSpPr/>
          <p:nvPr/>
        </p:nvSpPr>
        <p:spPr>
          <a:xfrm>
            <a:off x="14597303" y="6516146"/>
            <a:ext cx="181610" cy="0"/>
          </a:xfrm>
          <a:custGeom>
            <a:avLst/>
            <a:gdLst/>
            <a:ahLst/>
            <a:cxnLst/>
            <a:rect l="l" t="t" r="r" b="b"/>
            <a:pathLst>
              <a:path w="181609">
                <a:moveTo>
                  <a:pt x="0" y="0"/>
                </a:moveTo>
                <a:lnTo>
                  <a:pt x="18132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99" name="bg object 14099"/>
          <p:cNvSpPr/>
          <p:nvPr/>
        </p:nvSpPr>
        <p:spPr>
          <a:xfrm>
            <a:off x="14778628" y="6503560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00" name="bg object 14100"/>
          <p:cNvSpPr/>
          <p:nvPr/>
        </p:nvSpPr>
        <p:spPr>
          <a:xfrm>
            <a:off x="14592655" y="6516146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464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01" name="bg object 14101"/>
          <p:cNvSpPr/>
          <p:nvPr/>
        </p:nvSpPr>
        <p:spPr>
          <a:xfrm>
            <a:off x="14592652" y="6503560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02" name="bg object 14102"/>
          <p:cNvSpPr/>
          <p:nvPr/>
        </p:nvSpPr>
        <p:spPr>
          <a:xfrm>
            <a:off x="14592652" y="6503555"/>
            <a:ext cx="5080" cy="0"/>
          </a:xfrm>
          <a:custGeom>
            <a:avLst/>
            <a:gdLst/>
            <a:ahLst/>
            <a:cxnLst/>
            <a:rect l="l" t="t" r="r" b="b"/>
            <a:pathLst>
              <a:path w="5080">
                <a:moveTo>
                  <a:pt x="0" y="0"/>
                </a:moveTo>
                <a:lnTo>
                  <a:pt x="464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03" name="bg object 14103"/>
          <p:cNvSpPr/>
          <p:nvPr/>
        </p:nvSpPr>
        <p:spPr>
          <a:xfrm>
            <a:off x="14597303" y="650355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04" name="bg object 14104"/>
          <p:cNvSpPr/>
          <p:nvPr/>
        </p:nvSpPr>
        <p:spPr>
          <a:xfrm>
            <a:off x="13907784" y="6503555"/>
            <a:ext cx="685165" cy="0"/>
          </a:xfrm>
          <a:custGeom>
            <a:avLst/>
            <a:gdLst/>
            <a:ahLst/>
            <a:cxnLst/>
            <a:rect l="l" t="t" r="r" b="b"/>
            <a:pathLst>
              <a:path w="685165">
                <a:moveTo>
                  <a:pt x="68486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05" name="bg object 14105"/>
          <p:cNvSpPr/>
          <p:nvPr/>
        </p:nvSpPr>
        <p:spPr>
          <a:xfrm>
            <a:off x="13907789" y="650355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06" name="bg object 14106"/>
          <p:cNvSpPr/>
          <p:nvPr/>
        </p:nvSpPr>
        <p:spPr>
          <a:xfrm>
            <a:off x="13907789" y="6516146"/>
            <a:ext cx="685165" cy="0"/>
          </a:xfrm>
          <a:custGeom>
            <a:avLst/>
            <a:gdLst/>
            <a:ahLst/>
            <a:cxnLst/>
            <a:rect l="l" t="t" r="r" b="b"/>
            <a:pathLst>
              <a:path w="685165">
                <a:moveTo>
                  <a:pt x="0" y="0"/>
                </a:moveTo>
                <a:lnTo>
                  <a:pt x="6848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07" name="bg object 14107"/>
          <p:cNvSpPr/>
          <p:nvPr/>
        </p:nvSpPr>
        <p:spPr>
          <a:xfrm>
            <a:off x="14592652" y="6503560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08" name="bg object 14108"/>
          <p:cNvSpPr/>
          <p:nvPr/>
        </p:nvSpPr>
        <p:spPr>
          <a:xfrm>
            <a:off x="15935417" y="6514101"/>
            <a:ext cx="179070" cy="0"/>
          </a:xfrm>
          <a:custGeom>
            <a:avLst/>
            <a:gdLst/>
            <a:ahLst/>
            <a:cxnLst/>
            <a:rect l="l" t="t" r="r" b="b"/>
            <a:pathLst>
              <a:path w="179069">
                <a:moveTo>
                  <a:pt x="17865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09" name="bg object 14109"/>
          <p:cNvSpPr/>
          <p:nvPr/>
        </p:nvSpPr>
        <p:spPr>
          <a:xfrm>
            <a:off x="15935424" y="650151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10" name="bg object 14110"/>
          <p:cNvSpPr/>
          <p:nvPr/>
        </p:nvSpPr>
        <p:spPr>
          <a:xfrm>
            <a:off x="15935424" y="6501511"/>
            <a:ext cx="179070" cy="0"/>
          </a:xfrm>
          <a:custGeom>
            <a:avLst/>
            <a:gdLst/>
            <a:ahLst/>
            <a:cxnLst/>
            <a:rect l="l" t="t" r="r" b="b"/>
            <a:pathLst>
              <a:path w="179069">
                <a:moveTo>
                  <a:pt x="0" y="0"/>
                </a:moveTo>
                <a:lnTo>
                  <a:pt x="17865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11" name="bg object 14111"/>
          <p:cNvSpPr/>
          <p:nvPr/>
        </p:nvSpPr>
        <p:spPr>
          <a:xfrm>
            <a:off x="16114076" y="650151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12" name="bg object 14112"/>
          <p:cNvSpPr/>
          <p:nvPr/>
        </p:nvSpPr>
        <p:spPr>
          <a:xfrm>
            <a:off x="15079358" y="6514101"/>
            <a:ext cx="4445" cy="0"/>
          </a:xfrm>
          <a:custGeom>
            <a:avLst/>
            <a:gdLst/>
            <a:ahLst/>
            <a:cxnLst/>
            <a:rect l="l" t="t" r="r" b="b"/>
            <a:pathLst>
              <a:path w="4444">
                <a:moveTo>
                  <a:pt x="4216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13" name="bg object 14113"/>
          <p:cNvSpPr/>
          <p:nvPr/>
        </p:nvSpPr>
        <p:spPr>
          <a:xfrm>
            <a:off x="15079364" y="650151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14" name="bg object 14114"/>
          <p:cNvSpPr/>
          <p:nvPr/>
        </p:nvSpPr>
        <p:spPr>
          <a:xfrm>
            <a:off x="15079364" y="6501511"/>
            <a:ext cx="4445" cy="0"/>
          </a:xfrm>
          <a:custGeom>
            <a:avLst/>
            <a:gdLst/>
            <a:ahLst/>
            <a:cxnLst/>
            <a:rect l="l" t="t" r="r" b="b"/>
            <a:pathLst>
              <a:path w="4444">
                <a:moveTo>
                  <a:pt x="0" y="0"/>
                </a:moveTo>
                <a:lnTo>
                  <a:pt x="42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15" name="bg object 14115"/>
          <p:cNvSpPr/>
          <p:nvPr/>
        </p:nvSpPr>
        <p:spPr>
          <a:xfrm>
            <a:off x="15083574" y="650151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16" name="bg object 14116"/>
          <p:cNvSpPr/>
          <p:nvPr/>
        </p:nvSpPr>
        <p:spPr>
          <a:xfrm>
            <a:off x="15227678" y="6501511"/>
            <a:ext cx="4445" cy="0"/>
          </a:xfrm>
          <a:custGeom>
            <a:avLst/>
            <a:gdLst/>
            <a:ahLst/>
            <a:cxnLst/>
            <a:rect l="l" t="t" r="r" b="b"/>
            <a:pathLst>
              <a:path w="4444">
                <a:moveTo>
                  <a:pt x="0" y="0"/>
                </a:moveTo>
                <a:lnTo>
                  <a:pt x="42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17" name="bg object 14117"/>
          <p:cNvSpPr/>
          <p:nvPr/>
        </p:nvSpPr>
        <p:spPr>
          <a:xfrm>
            <a:off x="15231922" y="650151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58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18" name="bg object 14118"/>
          <p:cNvSpPr/>
          <p:nvPr/>
        </p:nvSpPr>
        <p:spPr>
          <a:xfrm>
            <a:off x="15227680" y="6514101"/>
            <a:ext cx="4445" cy="0"/>
          </a:xfrm>
          <a:custGeom>
            <a:avLst/>
            <a:gdLst/>
            <a:ahLst/>
            <a:cxnLst/>
            <a:rect l="l" t="t" r="r" b="b"/>
            <a:pathLst>
              <a:path w="4444">
                <a:moveTo>
                  <a:pt x="424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19" name="bg object 14119"/>
          <p:cNvSpPr/>
          <p:nvPr/>
        </p:nvSpPr>
        <p:spPr>
          <a:xfrm>
            <a:off x="15227678" y="6501516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12585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20" name="bg object 14120"/>
          <p:cNvSpPr/>
          <p:nvPr/>
        </p:nvSpPr>
        <p:spPr>
          <a:xfrm>
            <a:off x="13545125" y="6009718"/>
            <a:ext cx="635" cy="134620"/>
          </a:xfrm>
          <a:custGeom>
            <a:avLst/>
            <a:gdLst/>
            <a:ahLst/>
            <a:cxnLst/>
            <a:rect l="l" t="t" r="r" b="b"/>
            <a:pathLst>
              <a:path w="634" h="134620">
                <a:moveTo>
                  <a:pt x="317" y="13447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21" name="bg object 14121"/>
          <p:cNvSpPr/>
          <p:nvPr/>
        </p:nvSpPr>
        <p:spPr>
          <a:xfrm>
            <a:off x="13545120" y="6009713"/>
            <a:ext cx="104139" cy="635"/>
          </a:xfrm>
          <a:custGeom>
            <a:avLst/>
            <a:gdLst/>
            <a:ahLst/>
            <a:cxnLst/>
            <a:rect l="l" t="t" r="r" b="b"/>
            <a:pathLst>
              <a:path w="104140" h="635">
                <a:moveTo>
                  <a:pt x="0" y="0"/>
                </a:moveTo>
                <a:lnTo>
                  <a:pt x="103857" y="10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22" name="bg object 14122"/>
          <p:cNvSpPr/>
          <p:nvPr/>
        </p:nvSpPr>
        <p:spPr>
          <a:xfrm>
            <a:off x="13648974" y="6009813"/>
            <a:ext cx="0" cy="134620"/>
          </a:xfrm>
          <a:custGeom>
            <a:avLst/>
            <a:gdLst/>
            <a:ahLst/>
            <a:cxnLst/>
            <a:rect l="l" t="t" r="r" b="b"/>
            <a:pathLst>
              <a:path h="134620">
                <a:moveTo>
                  <a:pt x="0" y="0"/>
                </a:moveTo>
                <a:lnTo>
                  <a:pt x="0" y="13437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23" name="bg object 14123"/>
          <p:cNvSpPr/>
          <p:nvPr/>
        </p:nvSpPr>
        <p:spPr>
          <a:xfrm>
            <a:off x="13545446" y="6144195"/>
            <a:ext cx="104139" cy="0"/>
          </a:xfrm>
          <a:custGeom>
            <a:avLst/>
            <a:gdLst/>
            <a:ahLst/>
            <a:cxnLst/>
            <a:rect l="l" t="t" r="r" b="b"/>
            <a:pathLst>
              <a:path w="104140">
                <a:moveTo>
                  <a:pt x="10352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24" name="bg object 14124"/>
          <p:cNvSpPr/>
          <p:nvPr/>
        </p:nvSpPr>
        <p:spPr>
          <a:xfrm>
            <a:off x="13903154" y="6058805"/>
            <a:ext cx="74930" cy="0"/>
          </a:xfrm>
          <a:custGeom>
            <a:avLst/>
            <a:gdLst/>
            <a:ahLst/>
            <a:cxnLst/>
            <a:rect l="l" t="t" r="r" b="b"/>
            <a:pathLst>
              <a:path w="74930">
                <a:moveTo>
                  <a:pt x="0" y="0"/>
                </a:moveTo>
                <a:lnTo>
                  <a:pt x="7462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25" name="bg object 14125"/>
          <p:cNvSpPr/>
          <p:nvPr/>
        </p:nvSpPr>
        <p:spPr>
          <a:xfrm>
            <a:off x="13977782" y="6035958"/>
            <a:ext cx="0" cy="22860"/>
          </a:xfrm>
          <a:custGeom>
            <a:avLst/>
            <a:gdLst/>
            <a:ahLst/>
            <a:cxnLst/>
            <a:rect l="l" t="t" r="r" b="b"/>
            <a:pathLst>
              <a:path h="22860">
                <a:moveTo>
                  <a:pt x="0" y="22846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26" name="bg object 14126"/>
          <p:cNvSpPr/>
          <p:nvPr/>
        </p:nvSpPr>
        <p:spPr>
          <a:xfrm>
            <a:off x="13903159" y="6035957"/>
            <a:ext cx="74930" cy="0"/>
          </a:xfrm>
          <a:custGeom>
            <a:avLst/>
            <a:gdLst/>
            <a:ahLst/>
            <a:cxnLst/>
            <a:rect l="l" t="t" r="r" b="b"/>
            <a:pathLst>
              <a:path w="74930">
                <a:moveTo>
                  <a:pt x="7462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27" name="bg object 14127"/>
          <p:cNvSpPr/>
          <p:nvPr/>
        </p:nvSpPr>
        <p:spPr>
          <a:xfrm>
            <a:off x="13903154" y="6035957"/>
            <a:ext cx="0" cy="22860"/>
          </a:xfrm>
          <a:custGeom>
            <a:avLst/>
            <a:gdLst/>
            <a:ahLst/>
            <a:cxnLst/>
            <a:rect l="l" t="t" r="r" b="b"/>
            <a:pathLst>
              <a:path h="22860">
                <a:moveTo>
                  <a:pt x="0" y="0"/>
                </a:moveTo>
                <a:lnTo>
                  <a:pt x="0" y="22846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128" name="bg object 14128"/>
          <p:cNvPicPr/>
          <p:nvPr/>
        </p:nvPicPr>
        <p:blipFill>
          <a:blip r:embed="rId300" cstate="print"/>
          <a:stretch>
            <a:fillRect/>
          </a:stretch>
        </p:blipFill>
        <p:spPr>
          <a:xfrm>
            <a:off x="15130271" y="6844110"/>
            <a:ext cx="77339" cy="303089"/>
          </a:xfrm>
          <a:prstGeom prst="rect">
            <a:avLst/>
          </a:prstGeom>
        </p:spPr>
      </p:pic>
      <p:sp>
        <p:nvSpPr>
          <p:cNvPr id="14129" name="bg object 14129"/>
          <p:cNvSpPr/>
          <p:nvPr/>
        </p:nvSpPr>
        <p:spPr>
          <a:xfrm>
            <a:off x="15085822" y="5994416"/>
            <a:ext cx="0" cy="635"/>
          </a:xfrm>
          <a:custGeom>
            <a:avLst/>
            <a:gdLst/>
            <a:ahLst/>
            <a:cxnLst/>
            <a:rect l="l" t="t" r="r" b="b"/>
            <a:pathLst>
              <a:path h="635">
                <a:moveTo>
                  <a:pt x="0" y="0"/>
                </a:moveTo>
                <a:lnTo>
                  <a:pt x="0" y="34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30" name="bg object 14130"/>
          <p:cNvSpPr/>
          <p:nvPr/>
        </p:nvSpPr>
        <p:spPr>
          <a:xfrm>
            <a:off x="15084171" y="5994764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16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31" name="bg object 14131"/>
          <p:cNvSpPr/>
          <p:nvPr/>
        </p:nvSpPr>
        <p:spPr>
          <a:xfrm>
            <a:off x="15084170" y="5986141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8623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32" name="bg object 14132"/>
          <p:cNvSpPr/>
          <p:nvPr/>
        </p:nvSpPr>
        <p:spPr>
          <a:xfrm>
            <a:off x="15084170" y="5986124"/>
            <a:ext cx="22860" cy="635"/>
          </a:xfrm>
          <a:custGeom>
            <a:avLst/>
            <a:gdLst/>
            <a:ahLst/>
            <a:cxnLst/>
            <a:rect l="l" t="t" r="r" b="b"/>
            <a:pathLst>
              <a:path w="22859" h="635">
                <a:moveTo>
                  <a:pt x="0" y="12"/>
                </a:moveTo>
                <a:lnTo>
                  <a:pt x="225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33" name="bg object 14133"/>
          <p:cNvSpPr/>
          <p:nvPr/>
        </p:nvSpPr>
        <p:spPr>
          <a:xfrm>
            <a:off x="15105888" y="5985911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2551" y="208"/>
                </a:moveTo>
                <a:lnTo>
                  <a:pt x="-381" y="208"/>
                </a:lnTo>
                <a:lnTo>
                  <a:pt x="-381" y="5948"/>
                </a:lnTo>
                <a:lnTo>
                  <a:pt x="2551" y="5948"/>
                </a:lnTo>
                <a:lnTo>
                  <a:pt x="2551" y="20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34" name="bg object 14134"/>
          <p:cNvSpPr/>
          <p:nvPr/>
        </p:nvSpPr>
        <p:spPr>
          <a:xfrm>
            <a:off x="15107261" y="5990692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0" y="0"/>
                </a:moveTo>
                <a:lnTo>
                  <a:pt x="28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35" name="bg object 14135"/>
          <p:cNvSpPr/>
          <p:nvPr/>
        </p:nvSpPr>
        <p:spPr>
          <a:xfrm>
            <a:off x="15110078" y="5990692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0"/>
                </a:moveTo>
                <a:lnTo>
                  <a:pt x="0" y="86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36" name="bg object 14136"/>
          <p:cNvSpPr/>
          <p:nvPr/>
        </p:nvSpPr>
        <p:spPr>
          <a:xfrm>
            <a:off x="15109163" y="5999319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914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37" name="bg object 14137"/>
          <p:cNvSpPr/>
          <p:nvPr/>
        </p:nvSpPr>
        <p:spPr>
          <a:xfrm>
            <a:off x="15109162" y="5998976"/>
            <a:ext cx="0" cy="635"/>
          </a:xfrm>
          <a:custGeom>
            <a:avLst/>
            <a:gdLst/>
            <a:ahLst/>
            <a:cxnLst/>
            <a:rect l="l" t="t" r="r" b="b"/>
            <a:pathLst>
              <a:path h="635">
                <a:moveTo>
                  <a:pt x="0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38" name="bg object 14138"/>
          <p:cNvSpPr/>
          <p:nvPr/>
        </p:nvSpPr>
        <p:spPr>
          <a:xfrm>
            <a:off x="15109162" y="5998971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68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39" name="bg object 14139"/>
          <p:cNvSpPr/>
          <p:nvPr/>
        </p:nvSpPr>
        <p:spPr>
          <a:xfrm>
            <a:off x="15109845" y="5991046"/>
            <a:ext cx="0" cy="8255"/>
          </a:xfrm>
          <a:custGeom>
            <a:avLst/>
            <a:gdLst/>
            <a:ahLst/>
            <a:cxnLst/>
            <a:rect l="l" t="t" r="r" b="b"/>
            <a:pathLst>
              <a:path h="8254">
                <a:moveTo>
                  <a:pt x="0" y="7924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40" name="bg object 14140"/>
          <p:cNvSpPr/>
          <p:nvPr/>
        </p:nvSpPr>
        <p:spPr>
          <a:xfrm>
            <a:off x="15107026" y="5991040"/>
            <a:ext cx="3175" cy="0"/>
          </a:xfrm>
          <a:custGeom>
            <a:avLst/>
            <a:gdLst/>
            <a:ahLst/>
            <a:cxnLst/>
            <a:rect l="l" t="t" r="r" b="b"/>
            <a:pathLst>
              <a:path w="3175">
                <a:moveTo>
                  <a:pt x="281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41" name="bg object 14141"/>
          <p:cNvSpPr/>
          <p:nvPr/>
        </p:nvSpPr>
        <p:spPr>
          <a:xfrm>
            <a:off x="15105888" y="5985911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2526" y="208"/>
                </a:moveTo>
                <a:lnTo>
                  <a:pt x="-381" y="208"/>
                </a:lnTo>
                <a:lnTo>
                  <a:pt x="-381" y="5948"/>
                </a:lnTo>
                <a:lnTo>
                  <a:pt x="2526" y="5948"/>
                </a:lnTo>
                <a:lnTo>
                  <a:pt x="2526" y="20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42" name="bg object 14142"/>
          <p:cNvSpPr/>
          <p:nvPr/>
        </p:nvSpPr>
        <p:spPr>
          <a:xfrm>
            <a:off x="15085699" y="5986120"/>
            <a:ext cx="20955" cy="635"/>
          </a:xfrm>
          <a:custGeom>
            <a:avLst/>
            <a:gdLst/>
            <a:ahLst/>
            <a:cxnLst/>
            <a:rect l="l" t="t" r="r" b="b"/>
            <a:pathLst>
              <a:path w="20955" h="635">
                <a:moveTo>
                  <a:pt x="20382" y="0"/>
                </a:moveTo>
                <a:lnTo>
                  <a:pt x="0" y="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43" name="bg object 14143"/>
          <p:cNvSpPr/>
          <p:nvPr/>
        </p:nvSpPr>
        <p:spPr>
          <a:xfrm>
            <a:off x="15085694" y="5986135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56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44" name="bg object 14144"/>
          <p:cNvSpPr/>
          <p:nvPr/>
        </p:nvSpPr>
        <p:spPr>
          <a:xfrm>
            <a:off x="15085694" y="5993707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2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45" name="bg object 14145"/>
          <p:cNvSpPr/>
          <p:nvPr/>
        </p:nvSpPr>
        <p:spPr>
          <a:xfrm>
            <a:off x="15086911" y="5993707"/>
            <a:ext cx="0" cy="635"/>
          </a:xfrm>
          <a:custGeom>
            <a:avLst/>
            <a:gdLst/>
            <a:ahLst/>
            <a:cxnLst/>
            <a:rect l="l" t="t" r="r" b="b"/>
            <a:pathLst>
              <a:path h="635">
                <a:moveTo>
                  <a:pt x="0" y="0"/>
                </a:moveTo>
                <a:lnTo>
                  <a:pt x="0" y="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46" name="bg object 14146"/>
          <p:cNvSpPr/>
          <p:nvPr/>
        </p:nvSpPr>
        <p:spPr>
          <a:xfrm>
            <a:off x="15086911" y="5994038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0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47" name="bg object 14147"/>
          <p:cNvSpPr/>
          <p:nvPr/>
        </p:nvSpPr>
        <p:spPr>
          <a:xfrm>
            <a:off x="15087950" y="5992730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13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48" name="bg object 14148"/>
          <p:cNvSpPr/>
          <p:nvPr/>
        </p:nvSpPr>
        <p:spPr>
          <a:xfrm>
            <a:off x="15087950" y="5992713"/>
            <a:ext cx="20320" cy="635"/>
          </a:xfrm>
          <a:custGeom>
            <a:avLst/>
            <a:gdLst/>
            <a:ahLst/>
            <a:cxnLst/>
            <a:rect l="l" t="t" r="r" b="b"/>
            <a:pathLst>
              <a:path w="20319" h="635">
                <a:moveTo>
                  <a:pt x="0" y="12"/>
                </a:moveTo>
                <a:lnTo>
                  <a:pt x="201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49" name="bg object 14149"/>
          <p:cNvSpPr/>
          <p:nvPr/>
        </p:nvSpPr>
        <p:spPr>
          <a:xfrm>
            <a:off x="15108094" y="5992710"/>
            <a:ext cx="0" cy="6985"/>
          </a:xfrm>
          <a:custGeom>
            <a:avLst/>
            <a:gdLst/>
            <a:ahLst/>
            <a:cxnLst/>
            <a:rect l="l" t="t" r="r" b="b"/>
            <a:pathLst>
              <a:path h="6985">
                <a:moveTo>
                  <a:pt x="0" y="0"/>
                </a:moveTo>
                <a:lnTo>
                  <a:pt x="0" y="659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50" name="bg object 14150"/>
          <p:cNvSpPr/>
          <p:nvPr/>
        </p:nvSpPr>
        <p:spPr>
          <a:xfrm>
            <a:off x="15108094" y="5999301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9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51" name="bg object 14151"/>
          <p:cNvSpPr/>
          <p:nvPr/>
        </p:nvSpPr>
        <p:spPr>
          <a:xfrm>
            <a:off x="15109068" y="5998971"/>
            <a:ext cx="0" cy="635"/>
          </a:xfrm>
          <a:custGeom>
            <a:avLst/>
            <a:gdLst/>
            <a:ahLst/>
            <a:cxnLst/>
            <a:rect l="l" t="t" r="r" b="b"/>
            <a:pathLst>
              <a:path h="635">
                <a:moveTo>
                  <a:pt x="0" y="3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52" name="bg object 14152"/>
          <p:cNvSpPr/>
          <p:nvPr/>
        </p:nvSpPr>
        <p:spPr>
          <a:xfrm>
            <a:off x="15109068" y="5998968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9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53" name="bg object 14153"/>
          <p:cNvSpPr/>
          <p:nvPr/>
        </p:nvSpPr>
        <p:spPr>
          <a:xfrm>
            <a:off x="15110025" y="5991399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75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54" name="bg object 14154"/>
          <p:cNvSpPr/>
          <p:nvPr/>
        </p:nvSpPr>
        <p:spPr>
          <a:xfrm>
            <a:off x="15106076" y="5991398"/>
            <a:ext cx="4445" cy="0"/>
          </a:xfrm>
          <a:custGeom>
            <a:avLst/>
            <a:gdLst/>
            <a:ahLst/>
            <a:cxnLst/>
            <a:rect l="l" t="t" r="r" b="b"/>
            <a:pathLst>
              <a:path w="4444">
                <a:moveTo>
                  <a:pt x="394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55" name="bg object 14155"/>
          <p:cNvSpPr/>
          <p:nvPr/>
        </p:nvSpPr>
        <p:spPr>
          <a:xfrm>
            <a:off x="15105888" y="5985911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2526" y="208"/>
                </a:moveTo>
                <a:lnTo>
                  <a:pt x="-381" y="208"/>
                </a:lnTo>
                <a:lnTo>
                  <a:pt x="-381" y="5948"/>
                </a:lnTo>
                <a:lnTo>
                  <a:pt x="2526" y="5948"/>
                </a:lnTo>
                <a:lnTo>
                  <a:pt x="2526" y="20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56" name="bg object 14156"/>
          <p:cNvSpPr/>
          <p:nvPr/>
        </p:nvSpPr>
        <p:spPr>
          <a:xfrm>
            <a:off x="15084605" y="5986997"/>
            <a:ext cx="22225" cy="635"/>
          </a:xfrm>
          <a:custGeom>
            <a:avLst/>
            <a:gdLst/>
            <a:ahLst/>
            <a:cxnLst/>
            <a:rect l="l" t="t" r="r" b="b"/>
            <a:pathLst>
              <a:path w="22225" h="635">
                <a:moveTo>
                  <a:pt x="21843" y="0"/>
                </a:moveTo>
                <a:lnTo>
                  <a:pt x="0" y="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57" name="bg object 14157"/>
          <p:cNvSpPr/>
          <p:nvPr/>
        </p:nvSpPr>
        <p:spPr>
          <a:xfrm>
            <a:off x="15084605" y="5987015"/>
            <a:ext cx="0" cy="8255"/>
          </a:xfrm>
          <a:custGeom>
            <a:avLst/>
            <a:gdLst/>
            <a:ahLst/>
            <a:cxnLst/>
            <a:rect l="l" t="t" r="r" b="b"/>
            <a:pathLst>
              <a:path h="8254">
                <a:moveTo>
                  <a:pt x="0" y="0"/>
                </a:moveTo>
                <a:lnTo>
                  <a:pt x="0" y="773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58" name="bg object 14158"/>
          <p:cNvSpPr/>
          <p:nvPr/>
        </p:nvSpPr>
        <p:spPr>
          <a:xfrm>
            <a:off x="15084605" y="5994744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0" y="0"/>
                </a:moveTo>
                <a:lnTo>
                  <a:pt x="130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59" name="bg object 14159"/>
          <p:cNvSpPr/>
          <p:nvPr/>
        </p:nvSpPr>
        <p:spPr>
          <a:xfrm>
            <a:off x="15085822" y="5844387"/>
            <a:ext cx="0" cy="635"/>
          </a:xfrm>
          <a:custGeom>
            <a:avLst/>
            <a:gdLst/>
            <a:ahLst/>
            <a:cxnLst/>
            <a:rect l="l" t="t" r="r" b="b"/>
            <a:pathLst>
              <a:path h="635">
                <a:moveTo>
                  <a:pt x="0" y="34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60" name="bg object 14160"/>
          <p:cNvSpPr/>
          <p:nvPr/>
        </p:nvSpPr>
        <p:spPr>
          <a:xfrm>
            <a:off x="15084171" y="5844391"/>
            <a:ext cx="1905" cy="0"/>
          </a:xfrm>
          <a:custGeom>
            <a:avLst/>
            <a:gdLst/>
            <a:ahLst/>
            <a:cxnLst/>
            <a:rect l="l" t="t" r="r" b="b"/>
            <a:pathLst>
              <a:path w="1905">
                <a:moveTo>
                  <a:pt x="165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61" name="bg object 14161"/>
          <p:cNvSpPr/>
          <p:nvPr/>
        </p:nvSpPr>
        <p:spPr>
          <a:xfrm>
            <a:off x="15084170" y="5844391"/>
            <a:ext cx="635" cy="8890"/>
          </a:xfrm>
          <a:custGeom>
            <a:avLst/>
            <a:gdLst/>
            <a:ahLst/>
            <a:cxnLst/>
            <a:rect l="l" t="t" r="r" b="b"/>
            <a:pathLst>
              <a:path w="634" h="8889">
                <a:moveTo>
                  <a:pt x="0" y="0"/>
                </a:moveTo>
                <a:lnTo>
                  <a:pt x="12" y="840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62" name="bg object 14162"/>
          <p:cNvSpPr/>
          <p:nvPr/>
        </p:nvSpPr>
        <p:spPr>
          <a:xfrm>
            <a:off x="15084188" y="5852798"/>
            <a:ext cx="22860" cy="0"/>
          </a:xfrm>
          <a:custGeom>
            <a:avLst/>
            <a:gdLst/>
            <a:ahLst/>
            <a:cxnLst/>
            <a:rect l="l" t="t" r="r" b="b"/>
            <a:pathLst>
              <a:path w="22859">
                <a:moveTo>
                  <a:pt x="0" y="0"/>
                </a:moveTo>
                <a:lnTo>
                  <a:pt x="22516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63" name="bg object 14163"/>
          <p:cNvSpPr/>
          <p:nvPr/>
        </p:nvSpPr>
        <p:spPr>
          <a:xfrm>
            <a:off x="15105888" y="5847227"/>
            <a:ext cx="3175" cy="6350"/>
          </a:xfrm>
          <a:custGeom>
            <a:avLst/>
            <a:gdLst/>
            <a:ahLst/>
            <a:cxnLst/>
            <a:rect l="l" t="t" r="r" b="b"/>
            <a:pathLst>
              <a:path w="3175" h="6350">
                <a:moveTo>
                  <a:pt x="2526" y="211"/>
                </a:moveTo>
                <a:lnTo>
                  <a:pt x="-381" y="211"/>
                </a:lnTo>
                <a:lnTo>
                  <a:pt x="-381" y="5951"/>
                </a:lnTo>
                <a:lnTo>
                  <a:pt x="2526" y="5951"/>
                </a:lnTo>
                <a:lnTo>
                  <a:pt x="2526" y="2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64" name="bg object 14164"/>
          <p:cNvSpPr/>
          <p:nvPr/>
        </p:nvSpPr>
        <p:spPr>
          <a:xfrm>
            <a:off x="15105852" y="5846940"/>
            <a:ext cx="4445" cy="0"/>
          </a:xfrm>
          <a:custGeom>
            <a:avLst/>
            <a:gdLst/>
            <a:ahLst/>
            <a:cxnLst/>
            <a:rect l="l" t="t" r="r" b="b"/>
            <a:pathLst>
              <a:path w="4444">
                <a:moveTo>
                  <a:pt x="0" y="0"/>
                </a:moveTo>
                <a:lnTo>
                  <a:pt x="422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65" name="bg object 14165"/>
          <p:cNvSpPr/>
          <p:nvPr/>
        </p:nvSpPr>
        <p:spPr>
          <a:xfrm>
            <a:off x="15110078" y="5838292"/>
            <a:ext cx="0" cy="8890"/>
          </a:xfrm>
          <a:custGeom>
            <a:avLst/>
            <a:gdLst/>
            <a:ahLst/>
            <a:cxnLst/>
            <a:rect l="l" t="t" r="r" b="b"/>
            <a:pathLst>
              <a:path h="8889">
                <a:moveTo>
                  <a:pt x="0" y="864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66" name="bg object 14166"/>
          <p:cNvSpPr/>
          <p:nvPr/>
        </p:nvSpPr>
        <p:spPr>
          <a:xfrm>
            <a:off x="15108693" y="5838295"/>
            <a:ext cx="1905" cy="635"/>
          </a:xfrm>
          <a:custGeom>
            <a:avLst/>
            <a:gdLst/>
            <a:ahLst/>
            <a:cxnLst/>
            <a:rect l="l" t="t" r="r" b="b"/>
            <a:pathLst>
              <a:path w="1905" h="635">
                <a:moveTo>
                  <a:pt x="1384" y="0"/>
                </a:moveTo>
                <a:lnTo>
                  <a:pt x="0" y="1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67" name="bg object 14167"/>
          <p:cNvSpPr/>
          <p:nvPr/>
        </p:nvSpPr>
        <p:spPr>
          <a:xfrm>
            <a:off x="15108688" y="5838312"/>
            <a:ext cx="0" cy="635"/>
          </a:xfrm>
          <a:custGeom>
            <a:avLst/>
            <a:gdLst/>
            <a:ahLst/>
            <a:cxnLst/>
            <a:rect l="l" t="t" r="r" b="b"/>
            <a:pathLst>
              <a:path h="635">
                <a:moveTo>
                  <a:pt x="0" y="0"/>
                </a:moveTo>
                <a:lnTo>
                  <a:pt x="0" y="33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68" name="bg object 14168"/>
          <p:cNvSpPr/>
          <p:nvPr/>
        </p:nvSpPr>
        <p:spPr>
          <a:xfrm>
            <a:off x="15108688" y="5838643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0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69" name="bg object 14169"/>
          <p:cNvSpPr/>
          <p:nvPr/>
        </p:nvSpPr>
        <p:spPr>
          <a:xfrm>
            <a:off x="15109731" y="5838643"/>
            <a:ext cx="0" cy="8255"/>
          </a:xfrm>
          <a:custGeom>
            <a:avLst/>
            <a:gdLst/>
            <a:ahLst/>
            <a:cxnLst/>
            <a:rect l="l" t="t" r="r" b="b"/>
            <a:pathLst>
              <a:path h="8254">
                <a:moveTo>
                  <a:pt x="0" y="0"/>
                </a:moveTo>
                <a:lnTo>
                  <a:pt x="0" y="794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70" name="bg object 14170"/>
          <p:cNvSpPr/>
          <p:nvPr/>
        </p:nvSpPr>
        <p:spPr>
          <a:xfrm>
            <a:off x="15105502" y="5846592"/>
            <a:ext cx="4445" cy="0"/>
          </a:xfrm>
          <a:custGeom>
            <a:avLst/>
            <a:gdLst/>
            <a:ahLst/>
            <a:cxnLst/>
            <a:rect l="l" t="t" r="r" b="b"/>
            <a:pathLst>
              <a:path w="4444">
                <a:moveTo>
                  <a:pt x="4228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71" name="bg object 14171"/>
          <p:cNvSpPr/>
          <p:nvPr/>
        </p:nvSpPr>
        <p:spPr>
          <a:xfrm>
            <a:off x="15104364" y="5847227"/>
            <a:ext cx="4445" cy="4445"/>
          </a:xfrm>
          <a:custGeom>
            <a:avLst/>
            <a:gdLst/>
            <a:ahLst/>
            <a:cxnLst/>
            <a:rect l="l" t="t" r="r" b="b"/>
            <a:pathLst>
              <a:path w="4444" h="4445">
                <a:moveTo>
                  <a:pt x="3999" y="211"/>
                </a:moveTo>
                <a:lnTo>
                  <a:pt x="-381" y="211"/>
                </a:lnTo>
                <a:lnTo>
                  <a:pt x="-381" y="4504"/>
                </a:lnTo>
                <a:lnTo>
                  <a:pt x="3999" y="4504"/>
                </a:lnTo>
                <a:lnTo>
                  <a:pt x="3999" y="2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72" name="bg object 14172"/>
          <p:cNvSpPr/>
          <p:nvPr/>
        </p:nvSpPr>
        <p:spPr>
          <a:xfrm>
            <a:off x="15085712" y="5851476"/>
            <a:ext cx="20955" cy="0"/>
          </a:xfrm>
          <a:custGeom>
            <a:avLst/>
            <a:gdLst/>
            <a:ahLst/>
            <a:cxnLst/>
            <a:rect l="l" t="t" r="r" b="b"/>
            <a:pathLst>
              <a:path w="20955">
                <a:moveTo>
                  <a:pt x="20370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73" name="bg object 14173"/>
          <p:cNvSpPr/>
          <p:nvPr/>
        </p:nvSpPr>
        <p:spPr>
          <a:xfrm>
            <a:off x="15085697" y="5843907"/>
            <a:ext cx="635" cy="7620"/>
          </a:xfrm>
          <a:custGeom>
            <a:avLst/>
            <a:gdLst/>
            <a:ahLst/>
            <a:cxnLst/>
            <a:rect l="l" t="t" r="r" b="b"/>
            <a:pathLst>
              <a:path w="634" h="7620">
                <a:moveTo>
                  <a:pt x="12" y="7569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74" name="bg object 14174"/>
          <p:cNvSpPr/>
          <p:nvPr/>
        </p:nvSpPr>
        <p:spPr>
          <a:xfrm>
            <a:off x="15085694" y="5843906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21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75" name="bg object 14175"/>
          <p:cNvSpPr/>
          <p:nvPr/>
        </p:nvSpPr>
        <p:spPr>
          <a:xfrm>
            <a:off x="15086781" y="5843576"/>
            <a:ext cx="0" cy="635"/>
          </a:xfrm>
          <a:custGeom>
            <a:avLst/>
            <a:gdLst/>
            <a:ahLst/>
            <a:cxnLst/>
            <a:rect l="l" t="t" r="r" b="b"/>
            <a:pathLst>
              <a:path h="635">
                <a:moveTo>
                  <a:pt x="0" y="33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76" name="bg object 14176"/>
          <p:cNvSpPr/>
          <p:nvPr/>
        </p:nvSpPr>
        <p:spPr>
          <a:xfrm>
            <a:off x="15086781" y="5843573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0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77" name="bg object 14177"/>
          <p:cNvSpPr/>
          <p:nvPr/>
        </p:nvSpPr>
        <p:spPr>
          <a:xfrm>
            <a:off x="15087821" y="5843573"/>
            <a:ext cx="0" cy="1905"/>
          </a:xfrm>
          <a:custGeom>
            <a:avLst/>
            <a:gdLst/>
            <a:ahLst/>
            <a:cxnLst/>
            <a:rect l="l" t="t" r="r" b="b"/>
            <a:pathLst>
              <a:path h="1904">
                <a:moveTo>
                  <a:pt x="0" y="0"/>
                </a:moveTo>
                <a:lnTo>
                  <a:pt x="0" y="130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78" name="bg object 14178"/>
          <p:cNvSpPr/>
          <p:nvPr/>
        </p:nvSpPr>
        <p:spPr>
          <a:xfrm>
            <a:off x="15087821" y="5844885"/>
            <a:ext cx="20320" cy="0"/>
          </a:xfrm>
          <a:custGeom>
            <a:avLst/>
            <a:gdLst/>
            <a:ahLst/>
            <a:cxnLst/>
            <a:rect l="l" t="t" r="r" b="b"/>
            <a:pathLst>
              <a:path w="20319">
                <a:moveTo>
                  <a:pt x="0" y="0"/>
                </a:moveTo>
                <a:lnTo>
                  <a:pt x="20268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79" name="bg object 14179"/>
          <p:cNvSpPr/>
          <p:nvPr/>
        </p:nvSpPr>
        <p:spPr>
          <a:xfrm>
            <a:off x="15108094" y="5838294"/>
            <a:ext cx="0" cy="6985"/>
          </a:xfrm>
          <a:custGeom>
            <a:avLst/>
            <a:gdLst/>
            <a:ahLst/>
            <a:cxnLst/>
            <a:rect l="l" t="t" r="r" b="b"/>
            <a:pathLst>
              <a:path h="6985">
                <a:moveTo>
                  <a:pt x="0" y="659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80" name="bg object 14180"/>
          <p:cNvSpPr/>
          <p:nvPr/>
        </p:nvSpPr>
        <p:spPr>
          <a:xfrm>
            <a:off x="15108094" y="5838295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952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81" name="bg object 14181"/>
          <p:cNvSpPr/>
          <p:nvPr/>
        </p:nvSpPr>
        <p:spPr>
          <a:xfrm>
            <a:off x="15109051" y="5838295"/>
            <a:ext cx="0" cy="635"/>
          </a:xfrm>
          <a:custGeom>
            <a:avLst/>
            <a:gdLst/>
            <a:ahLst/>
            <a:cxnLst/>
            <a:rect l="l" t="t" r="r" b="b"/>
            <a:pathLst>
              <a:path h="635">
                <a:moveTo>
                  <a:pt x="0" y="0"/>
                </a:moveTo>
                <a:lnTo>
                  <a:pt x="0" y="31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82" name="bg object 14182"/>
          <p:cNvSpPr/>
          <p:nvPr/>
        </p:nvSpPr>
        <p:spPr>
          <a:xfrm>
            <a:off x="15109051" y="5838612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97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83" name="bg object 14183"/>
          <p:cNvSpPr/>
          <p:nvPr/>
        </p:nvSpPr>
        <p:spPr>
          <a:xfrm>
            <a:off x="15110025" y="5838612"/>
            <a:ext cx="0" cy="7620"/>
          </a:xfrm>
          <a:custGeom>
            <a:avLst/>
            <a:gdLst/>
            <a:ahLst/>
            <a:cxnLst/>
            <a:rect l="l" t="t" r="r" b="b"/>
            <a:pathLst>
              <a:path h="7620">
                <a:moveTo>
                  <a:pt x="0" y="0"/>
                </a:moveTo>
                <a:lnTo>
                  <a:pt x="0" y="758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84" name="bg object 14184"/>
          <p:cNvSpPr/>
          <p:nvPr/>
        </p:nvSpPr>
        <p:spPr>
          <a:xfrm>
            <a:off x="15106076" y="5846197"/>
            <a:ext cx="4445" cy="0"/>
          </a:xfrm>
          <a:custGeom>
            <a:avLst/>
            <a:gdLst/>
            <a:ahLst/>
            <a:cxnLst/>
            <a:rect l="l" t="t" r="r" b="b"/>
            <a:pathLst>
              <a:path w="4444">
                <a:moveTo>
                  <a:pt x="3949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85" name="bg object 14185"/>
          <p:cNvSpPr/>
          <p:nvPr/>
        </p:nvSpPr>
        <p:spPr>
          <a:xfrm>
            <a:off x="15104364" y="5847227"/>
            <a:ext cx="4445" cy="4445"/>
          </a:xfrm>
          <a:custGeom>
            <a:avLst/>
            <a:gdLst/>
            <a:ahLst/>
            <a:cxnLst/>
            <a:rect l="l" t="t" r="r" b="b"/>
            <a:pathLst>
              <a:path w="4444" h="4445">
                <a:moveTo>
                  <a:pt x="3999" y="211"/>
                </a:moveTo>
                <a:lnTo>
                  <a:pt x="-381" y="211"/>
                </a:lnTo>
                <a:lnTo>
                  <a:pt x="-381" y="4504"/>
                </a:lnTo>
                <a:lnTo>
                  <a:pt x="3999" y="4504"/>
                </a:lnTo>
                <a:lnTo>
                  <a:pt x="3999" y="2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86" name="bg object 14186"/>
          <p:cNvSpPr/>
          <p:nvPr/>
        </p:nvSpPr>
        <p:spPr>
          <a:xfrm>
            <a:off x="15084994" y="5851706"/>
            <a:ext cx="21590" cy="0"/>
          </a:xfrm>
          <a:custGeom>
            <a:avLst/>
            <a:gdLst/>
            <a:ahLst/>
            <a:cxnLst/>
            <a:rect l="l" t="t" r="r" b="b"/>
            <a:pathLst>
              <a:path w="21590">
                <a:moveTo>
                  <a:pt x="21373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87" name="bg object 14187"/>
          <p:cNvSpPr/>
          <p:nvPr/>
        </p:nvSpPr>
        <p:spPr>
          <a:xfrm>
            <a:off x="15084997" y="5843998"/>
            <a:ext cx="0" cy="8255"/>
          </a:xfrm>
          <a:custGeom>
            <a:avLst/>
            <a:gdLst/>
            <a:ahLst/>
            <a:cxnLst/>
            <a:rect l="l" t="t" r="r" b="b"/>
            <a:pathLst>
              <a:path h="8254">
                <a:moveTo>
                  <a:pt x="0" y="770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88" name="bg object 14188"/>
          <p:cNvSpPr/>
          <p:nvPr/>
        </p:nvSpPr>
        <p:spPr>
          <a:xfrm>
            <a:off x="15084997" y="5843999"/>
            <a:ext cx="1270" cy="0"/>
          </a:xfrm>
          <a:custGeom>
            <a:avLst/>
            <a:gdLst/>
            <a:ahLst/>
            <a:cxnLst/>
            <a:rect l="l" t="t" r="r" b="b"/>
            <a:pathLst>
              <a:path w="1269">
                <a:moveTo>
                  <a:pt x="0" y="0"/>
                </a:moveTo>
                <a:lnTo>
                  <a:pt x="126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89" name="bg object 14189"/>
          <p:cNvSpPr/>
          <p:nvPr/>
        </p:nvSpPr>
        <p:spPr>
          <a:xfrm>
            <a:off x="15661234" y="5842781"/>
            <a:ext cx="168275" cy="0"/>
          </a:xfrm>
          <a:custGeom>
            <a:avLst/>
            <a:gdLst/>
            <a:ahLst/>
            <a:cxnLst/>
            <a:rect l="l" t="t" r="r" b="b"/>
            <a:pathLst>
              <a:path w="168275">
                <a:moveTo>
                  <a:pt x="167711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90" name="bg object 14190"/>
          <p:cNvSpPr/>
          <p:nvPr/>
        </p:nvSpPr>
        <p:spPr>
          <a:xfrm>
            <a:off x="15661239" y="5842781"/>
            <a:ext cx="0" cy="77470"/>
          </a:xfrm>
          <a:custGeom>
            <a:avLst/>
            <a:gdLst/>
            <a:ahLst/>
            <a:cxnLst/>
            <a:rect l="l" t="t" r="r" b="b"/>
            <a:pathLst>
              <a:path h="77470">
                <a:moveTo>
                  <a:pt x="0" y="0"/>
                </a:moveTo>
                <a:lnTo>
                  <a:pt x="0" y="77302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91" name="bg object 14191"/>
          <p:cNvSpPr/>
          <p:nvPr/>
        </p:nvSpPr>
        <p:spPr>
          <a:xfrm>
            <a:off x="15661239" y="5920089"/>
            <a:ext cx="168275" cy="0"/>
          </a:xfrm>
          <a:custGeom>
            <a:avLst/>
            <a:gdLst/>
            <a:ahLst/>
            <a:cxnLst/>
            <a:rect l="l" t="t" r="r" b="b"/>
            <a:pathLst>
              <a:path w="168275">
                <a:moveTo>
                  <a:pt x="0" y="0"/>
                </a:moveTo>
                <a:lnTo>
                  <a:pt x="16771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92" name="bg object 14192"/>
          <p:cNvSpPr/>
          <p:nvPr/>
        </p:nvSpPr>
        <p:spPr>
          <a:xfrm>
            <a:off x="15828946" y="5842786"/>
            <a:ext cx="0" cy="77470"/>
          </a:xfrm>
          <a:custGeom>
            <a:avLst/>
            <a:gdLst/>
            <a:ahLst/>
            <a:cxnLst/>
            <a:rect l="l" t="t" r="r" b="b"/>
            <a:pathLst>
              <a:path h="77470">
                <a:moveTo>
                  <a:pt x="0" y="77302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93" name="bg object 14193"/>
          <p:cNvSpPr/>
          <p:nvPr/>
        </p:nvSpPr>
        <p:spPr>
          <a:xfrm>
            <a:off x="15674694" y="5846974"/>
            <a:ext cx="5715" cy="0"/>
          </a:xfrm>
          <a:custGeom>
            <a:avLst/>
            <a:gdLst/>
            <a:ahLst/>
            <a:cxnLst/>
            <a:rect l="l" t="t" r="r" b="b"/>
            <a:pathLst>
              <a:path w="5715">
                <a:moveTo>
                  <a:pt x="5397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94" name="bg object 14194"/>
          <p:cNvSpPr/>
          <p:nvPr/>
        </p:nvSpPr>
        <p:spPr>
          <a:xfrm>
            <a:off x="15674698" y="5846974"/>
            <a:ext cx="0" cy="22860"/>
          </a:xfrm>
          <a:custGeom>
            <a:avLst/>
            <a:gdLst/>
            <a:ahLst/>
            <a:cxnLst/>
            <a:rect l="l" t="t" r="r" b="b"/>
            <a:pathLst>
              <a:path h="22860">
                <a:moveTo>
                  <a:pt x="0" y="0"/>
                </a:moveTo>
                <a:lnTo>
                  <a:pt x="0" y="2266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95" name="bg object 14195"/>
          <p:cNvSpPr/>
          <p:nvPr/>
        </p:nvSpPr>
        <p:spPr>
          <a:xfrm>
            <a:off x="15674698" y="5869643"/>
            <a:ext cx="5715" cy="0"/>
          </a:xfrm>
          <a:custGeom>
            <a:avLst/>
            <a:gdLst/>
            <a:ahLst/>
            <a:cxnLst/>
            <a:rect l="l" t="t" r="r" b="b"/>
            <a:pathLst>
              <a:path w="5715">
                <a:moveTo>
                  <a:pt x="0" y="0"/>
                </a:moveTo>
                <a:lnTo>
                  <a:pt x="5397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96" name="bg object 14196"/>
          <p:cNvSpPr/>
          <p:nvPr/>
        </p:nvSpPr>
        <p:spPr>
          <a:xfrm>
            <a:off x="15680092" y="5846974"/>
            <a:ext cx="0" cy="22860"/>
          </a:xfrm>
          <a:custGeom>
            <a:avLst/>
            <a:gdLst/>
            <a:ahLst/>
            <a:cxnLst/>
            <a:rect l="l" t="t" r="r" b="b"/>
            <a:pathLst>
              <a:path h="22860">
                <a:moveTo>
                  <a:pt x="0" y="22668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97" name="bg object 14197"/>
          <p:cNvSpPr/>
          <p:nvPr/>
        </p:nvSpPr>
        <p:spPr>
          <a:xfrm>
            <a:off x="15665601" y="5916099"/>
            <a:ext cx="77470" cy="0"/>
          </a:xfrm>
          <a:custGeom>
            <a:avLst/>
            <a:gdLst/>
            <a:ahLst/>
            <a:cxnLst/>
            <a:rect l="l" t="t" r="r" b="b"/>
            <a:pathLst>
              <a:path w="77469">
                <a:moveTo>
                  <a:pt x="0" y="0"/>
                </a:moveTo>
                <a:lnTo>
                  <a:pt x="7731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98" name="bg object 14198"/>
          <p:cNvSpPr/>
          <p:nvPr/>
        </p:nvSpPr>
        <p:spPr>
          <a:xfrm>
            <a:off x="15742921" y="5853667"/>
            <a:ext cx="0" cy="62865"/>
          </a:xfrm>
          <a:custGeom>
            <a:avLst/>
            <a:gdLst/>
            <a:ahLst/>
            <a:cxnLst/>
            <a:rect l="l" t="t" r="r" b="b"/>
            <a:pathLst>
              <a:path h="62864">
                <a:moveTo>
                  <a:pt x="0" y="62431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99" name="bg object 14199"/>
          <p:cNvSpPr/>
          <p:nvPr/>
        </p:nvSpPr>
        <p:spPr>
          <a:xfrm>
            <a:off x="15680095" y="5853668"/>
            <a:ext cx="62865" cy="0"/>
          </a:xfrm>
          <a:custGeom>
            <a:avLst/>
            <a:gdLst/>
            <a:ahLst/>
            <a:cxnLst/>
            <a:rect l="l" t="t" r="r" b="b"/>
            <a:pathLst>
              <a:path w="62865">
                <a:moveTo>
                  <a:pt x="628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00" name="bg object 14200"/>
          <p:cNvSpPr/>
          <p:nvPr/>
        </p:nvSpPr>
        <p:spPr>
          <a:xfrm>
            <a:off x="15665605" y="5853668"/>
            <a:ext cx="9525" cy="0"/>
          </a:xfrm>
          <a:custGeom>
            <a:avLst/>
            <a:gdLst/>
            <a:ahLst/>
            <a:cxnLst/>
            <a:rect l="l" t="t" r="r" b="b"/>
            <a:pathLst>
              <a:path w="9525">
                <a:moveTo>
                  <a:pt x="909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01" name="bg object 14201"/>
          <p:cNvSpPr/>
          <p:nvPr/>
        </p:nvSpPr>
        <p:spPr>
          <a:xfrm>
            <a:off x="15665601" y="5853668"/>
            <a:ext cx="0" cy="62865"/>
          </a:xfrm>
          <a:custGeom>
            <a:avLst/>
            <a:gdLst/>
            <a:ahLst/>
            <a:cxnLst/>
            <a:rect l="l" t="t" r="r" b="b"/>
            <a:pathLst>
              <a:path h="62864">
                <a:moveTo>
                  <a:pt x="0" y="0"/>
                </a:moveTo>
                <a:lnTo>
                  <a:pt x="0" y="62431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02" name="bg object 14202"/>
          <p:cNvSpPr/>
          <p:nvPr/>
        </p:nvSpPr>
        <p:spPr>
          <a:xfrm>
            <a:off x="5248525" y="3099455"/>
            <a:ext cx="12700" cy="635"/>
          </a:xfrm>
          <a:custGeom>
            <a:avLst/>
            <a:gdLst/>
            <a:ahLst/>
            <a:cxnLst/>
            <a:rect l="l" t="t" r="r" b="b"/>
            <a:pathLst>
              <a:path w="12700" h="635">
                <a:moveTo>
                  <a:pt x="0" y="0"/>
                </a:moveTo>
                <a:lnTo>
                  <a:pt x="12293" y="457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03" name="bg object 14203"/>
          <p:cNvSpPr/>
          <p:nvPr/>
        </p:nvSpPr>
        <p:spPr>
          <a:xfrm>
            <a:off x="5254498" y="3025600"/>
            <a:ext cx="9525" cy="635"/>
          </a:xfrm>
          <a:custGeom>
            <a:avLst/>
            <a:gdLst/>
            <a:ahLst/>
            <a:cxnLst/>
            <a:rect l="l" t="t" r="r" b="b"/>
            <a:pathLst>
              <a:path w="9525" h="635">
                <a:moveTo>
                  <a:pt x="9042" y="317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04" name="bg object 14204"/>
          <p:cNvSpPr/>
          <p:nvPr/>
        </p:nvSpPr>
        <p:spPr>
          <a:xfrm>
            <a:off x="5254494" y="3025596"/>
            <a:ext cx="2540" cy="635"/>
          </a:xfrm>
          <a:custGeom>
            <a:avLst/>
            <a:gdLst/>
            <a:ahLst/>
            <a:cxnLst/>
            <a:rect l="l" t="t" r="r" b="b"/>
            <a:pathLst>
              <a:path w="2539" h="635">
                <a:moveTo>
                  <a:pt x="0" y="0"/>
                </a:moveTo>
                <a:lnTo>
                  <a:pt x="2197" y="38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05" name="bg object 14205"/>
          <p:cNvSpPr/>
          <p:nvPr/>
        </p:nvSpPr>
        <p:spPr>
          <a:xfrm>
            <a:off x="5537391" y="3110021"/>
            <a:ext cx="0" cy="85725"/>
          </a:xfrm>
          <a:custGeom>
            <a:avLst/>
            <a:gdLst/>
            <a:ahLst/>
            <a:cxnLst/>
            <a:rect l="l" t="t" r="r" b="b"/>
            <a:pathLst>
              <a:path h="85725">
                <a:moveTo>
                  <a:pt x="0" y="0"/>
                </a:moveTo>
                <a:lnTo>
                  <a:pt x="0" y="851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06" name="bg object 14206"/>
          <p:cNvSpPr/>
          <p:nvPr/>
        </p:nvSpPr>
        <p:spPr>
          <a:xfrm>
            <a:off x="5537391" y="3358392"/>
            <a:ext cx="0" cy="85725"/>
          </a:xfrm>
          <a:custGeom>
            <a:avLst/>
            <a:gdLst/>
            <a:ahLst/>
            <a:cxnLst/>
            <a:rect l="l" t="t" r="r" b="b"/>
            <a:pathLst>
              <a:path h="85725">
                <a:moveTo>
                  <a:pt x="0" y="0"/>
                </a:moveTo>
                <a:lnTo>
                  <a:pt x="0" y="85164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07" name="bg object 14207"/>
          <p:cNvSpPr/>
          <p:nvPr/>
        </p:nvSpPr>
        <p:spPr>
          <a:xfrm>
            <a:off x="4366188" y="3443560"/>
            <a:ext cx="1171575" cy="0"/>
          </a:xfrm>
          <a:custGeom>
            <a:avLst/>
            <a:gdLst/>
            <a:ahLst/>
            <a:cxnLst/>
            <a:rect l="l" t="t" r="r" b="b"/>
            <a:pathLst>
              <a:path w="1171575">
                <a:moveTo>
                  <a:pt x="1171202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08" name="bg object 14208"/>
          <p:cNvSpPr/>
          <p:nvPr/>
        </p:nvSpPr>
        <p:spPr>
          <a:xfrm>
            <a:off x="3209462" y="2875710"/>
            <a:ext cx="194310" cy="53975"/>
          </a:xfrm>
          <a:custGeom>
            <a:avLst/>
            <a:gdLst/>
            <a:ahLst/>
            <a:cxnLst/>
            <a:rect l="l" t="t" r="r" b="b"/>
            <a:pathLst>
              <a:path w="194310" h="53975">
                <a:moveTo>
                  <a:pt x="0" y="53948"/>
                </a:moveTo>
                <a:lnTo>
                  <a:pt x="194203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209" name="bg object 14209"/>
          <p:cNvPicPr/>
          <p:nvPr/>
        </p:nvPicPr>
        <p:blipFill>
          <a:blip r:embed="rId301" cstate="print"/>
          <a:stretch>
            <a:fillRect/>
          </a:stretch>
        </p:blipFill>
        <p:spPr>
          <a:xfrm>
            <a:off x="4007955" y="4798283"/>
            <a:ext cx="229178" cy="163279"/>
          </a:xfrm>
          <a:prstGeom prst="rect">
            <a:avLst/>
          </a:prstGeom>
        </p:spPr>
      </p:pic>
      <p:sp>
        <p:nvSpPr>
          <p:cNvPr id="14210" name="bg object 14210"/>
          <p:cNvSpPr/>
          <p:nvPr/>
        </p:nvSpPr>
        <p:spPr>
          <a:xfrm>
            <a:off x="3718469" y="4293002"/>
            <a:ext cx="657225" cy="777240"/>
          </a:xfrm>
          <a:custGeom>
            <a:avLst/>
            <a:gdLst/>
            <a:ahLst/>
            <a:cxnLst/>
            <a:rect l="l" t="t" r="r" b="b"/>
            <a:pathLst>
              <a:path w="657225" h="777239">
                <a:moveTo>
                  <a:pt x="14922" y="0"/>
                </a:moveTo>
                <a:lnTo>
                  <a:pt x="0" y="7721"/>
                </a:lnTo>
                <a:lnTo>
                  <a:pt x="251961" y="495236"/>
                </a:lnTo>
                <a:lnTo>
                  <a:pt x="173630" y="535774"/>
                </a:lnTo>
                <a:lnTo>
                  <a:pt x="181338" y="550708"/>
                </a:lnTo>
                <a:lnTo>
                  <a:pt x="427534" y="423280"/>
                </a:lnTo>
                <a:lnTo>
                  <a:pt x="506755" y="448514"/>
                </a:lnTo>
                <a:lnTo>
                  <a:pt x="634094" y="694888"/>
                </a:lnTo>
                <a:lnTo>
                  <a:pt x="505040" y="761688"/>
                </a:lnTo>
                <a:lnTo>
                  <a:pt x="512749" y="776623"/>
                </a:lnTo>
                <a:lnTo>
                  <a:pt x="656738" y="702101"/>
                </a:lnTo>
                <a:lnTo>
                  <a:pt x="518489" y="434621"/>
                </a:lnTo>
                <a:lnTo>
                  <a:pt x="425998" y="405157"/>
                </a:lnTo>
                <a:lnTo>
                  <a:pt x="266883" y="487515"/>
                </a:lnTo>
                <a:lnTo>
                  <a:pt x="149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211" name="bg object 14211"/>
          <p:cNvPicPr/>
          <p:nvPr/>
        </p:nvPicPr>
        <p:blipFill>
          <a:blip r:embed="rId302" cstate="print"/>
          <a:stretch>
            <a:fillRect/>
          </a:stretch>
        </p:blipFill>
        <p:spPr>
          <a:xfrm>
            <a:off x="3764280" y="4785238"/>
            <a:ext cx="82199" cy="94248"/>
          </a:xfrm>
          <a:prstGeom prst="rect">
            <a:avLst/>
          </a:prstGeom>
        </p:spPr>
      </p:pic>
      <p:pic>
        <p:nvPicPr>
          <p:cNvPr id="14212" name="bg object 14212"/>
          <p:cNvPicPr/>
          <p:nvPr/>
        </p:nvPicPr>
        <p:blipFill>
          <a:blip r:embed="rId303" cstate="print"/>
          <a:stretch>
            <a:fillRect/>
          </a:stretch>
        </p:blipFill>
        <p:spPr>
          <a:xfrm>
            <a:off x="4050228" y="4731429"/>
            <a:ext cx="137105" cy="11112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568960"/>
            <a:ext cx="18093690" cy="22758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3271520"/>
            <a:ext cx="18093690" cy="93878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3228320"/>
            <a:ext cx="6433312" cy="711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3228320"/>
            <a:ext cx="4623943" cy="711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3228320"/>
            <a:ext cx="4623943" cy="711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3.png"/><Relationship Id="rId13" Type="http://schemas.openxmlformats.org/officeDocument/2006/relationships/image" Target="../media/image308.png"/><Relationship Id="rId3" Type="http://schemas.openxmlformats.org/officeDocument/2006/relationships/image" Target="../media/image299.png"/><Relationship Id="rId7" Type="http://schemas.openxmlformats.org/officeDocument/2006/relationships/image" Target="../media/image302.png"/><Relationship Id="rId12" Type="http://schemas.openxmlformats.org/officeDocument/2006/relationships/image" Target="../media/image307.png"/><Relationship Id="rId2" Type="http://schemas.openxmlformats.org/officeDocument/2006/relationships/image" Target="../media/image298.png"/><Relationship Id="rId16" Type="http://schemas.openxmlformats.org/officeDocument/2006/relationships/image" Target="../media/image31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6.png"/><Relationship Id="rId11" Type="http://schemas.openxmlformats.org/officeDocument/2006/relationships/image" Target="../media/image306.jpg"/><Relationship Id="rId5" Type="http://schemas.openxmlformats.org/officeDocument/2006/relationships/image" Target="../media/image301.png"/><Relationship Id="rId15" Type="http://schemas.openxmlformats.org/officeDocument/2006/relationships/image" Target="../media/image310.png"/><Relationship Id="rId10" Type="http://schemas.openxmlformats.org/officeDocument/2006/relationships/image" Target="../media/image305.png"/><Relationship Id="rId4" Type="http://schemas.openxmlformats.org/officeDocument/2006/relationships/image" Target="../media/image300.png"/><Relationship Id="rId9" Type="http://schemas.openxmlformats.org/officeDocument/2006/relationships/image" Target="../media/image304.png"/><Relationship Id="rId14" Type="http://schemas.openxmlformats.org/officeDocument/2006/relationships/image" Target="../media/image30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Rechteck 417">
            <a:extLst>
              <a:ext uri="{FF2B5EF4-FFF2-40B4-BE49-F238E27FC236}">
                <a16:creationId xmlns:a16="http://schemas.microsoft.com/office/drawing/2014/main" id="{3B36D40B-4578-4D05-B5D6-80247176A8AF}"/>
              </a:ext>
            </a:extLst>
          </p:cNvPr>
          <p:cNvSpPr/>
          <p:nvPr/>
        </p:nvSpPr>
        <p:spPr>
          <a:xfrm>
            <a:off x="13890135" y="7575843"/>
            <a:ext cx="1091643" cy="2471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object 2"/>
          <p:cNvSpPr txBox="1"/>
          <p:nvPr/>
        </p:nvSpPr>
        <p:spPr>
          <a:xfrm>
            <a:off x="4790619" y="4872521"/>
            <a:ext cx="200660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50" spc="-10" dirty="0">
                <a:latin typeface="Arial"/>
                <a:cs typeface="Arial"/>
              </a:rPr>
              <a:t>Lager</a:t>
            </a:r>
            <a:endParaRPr sz="55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838505" y="3786587"/>
            <a:ext cx="1797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20" dirty="0">
                <a:latin typeface="Arial"/>
                <a:cs typeface="Arial"/>
              </a:rPr>
              <a:t>WC</a:t>
            </a:r>
            <a:endParaRPr sz="7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385860" y="3744425"/>
            <a:ext cx="1797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20" dirty="0">
                <a:latin typeface="Arial"/>
                <a:cs typeface="Arial"/>
              </a:rPr>
              <a:t>WC</a:t>
            </a:r>
            <a:endParaRPr sz="7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133299" y="12999801"/>
            <a:ext cx="558800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25" spc="-15" baseline="5050" dirty="0">
                <a:latin typeface="Arial"/>
                <a:cs typeface="Arial"/>
              </a:rPr>
              <a:t>Ba</a:t>
            </a:r>
            <a:r>
              <a:rPr sz="825" spc="-22" baseline="5050" dirty="0">
                <a:latin typeface="Arial"/>
                <a:cs typeface="Arial"/>
              </a:rPr>
              <a:t>lk</a:t>
            </a:r>
            <a:r>
              <a:rPr sz="825" spc="-15" baseline="5050" dirty="0">
                <a:latin typeface="Arial"/>
                <a:cs typeface="Arial"/>
              </a:rPr>
              <a:t>on</a:t>
            </a:r>
            <a:r>
              <a:rPr sz="550" spc="-10" dirty="0">
                <a:latin typeface="Arial"/>
                <a:cs typeface="Arial"/>
              </a:rPr>
              <a:t>/G</a:t>
            </a:r>
            <a:r>
              <a:rPr sz="550" spc="-20" dirty="0">
                <a:latin typeface="Arial"/>
                <a:cs typeface="Arial"/>
              </a:rPr>
              <a:t>a</a:t>
            </a:r>
            <a:r>
              <a:rPr sz="550" spc="-15" dirty="0">
                <a:latin typeface="Arial"/>
                <a:cs typeface="Arial"/>
              </a:rPr>
              <a:t>l</a:t>
            </a:r>
            <a:r>
              <a:rPr sz="550" spc="-10" dirty="0">
                <a:latin typeface="Arial"/>
                <a:cs typeface="Arial"/>
              </a:rPr>
              <a:t>e</a:t>
            </a:r>
            <a:r>
              <a:rPr sz="550" spc="-20" dirty="0">
                <a:latin typeface="Arial"/>
                <a:cs typeface="Arial"/>
              </a:rPr>
              <a:t>r</a:t>
            </a:r>
            <a:r>
              <a:rPr sz="550" spc="-15" dirty="0">
                <a:latin typeface="Arial"/>
                <a:cs typeface="Arial"/>
              </a:rPr>
              <a:t>i</a:t>
            </a:r>
            <a:r>
              <a:rPr sz="550" dirty="0">
                <a:latin typeface="Arial"/>
                <a:cs typeface="Arial"/>
              </a:rPr>
              <a:t>e</a:t>
            </a:r>
            <a:r>
              <a:rPr sz="550" spc="-65" dirty="0">
                <a:latin typeface="Arial"/>
                <a:cs typeface="Arial"/>
              </a:rPr>
              <a:t> </a:t>
            </a:r>
            <a:r>
              <a:rPr sz="550" dirty="0">
                <a:latin typeface="Arial"/>
                <a:cs typeface="Arial"/>
              </a:rPr>
              <a:t>+4</a:t>
            </a:r>
            <a:endParaRPr sz="55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6476149" y="9979407"/>
            <a:ext cx="108585" cy="558800"/>
          </a:xfrm>
          <a:prstGeom prst="rect">
            <a:avLst/>
          </a:prstGeom>
        </p:spPr>
        <p:txBody>
          <a:bodyPr vert="vert270" wrap="square" lIns="0" tIns="107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sz="825" spc="-15" baseline="5050" dirty="0">
                <a:latin typeface="Arial"/>
                <a:cs typeface="Arial"/>
              </a:rPr>
              <a:t>Ba</a:t>
            </a:r>
            <a:r>
              <a:rPr sz="825" spc="-22" baseline="5050" dirty="0">
                <a:latin typeface="Arial"/>
                <a:cs typeface="Arial"/>
              </a:rPr>
              <a:t>lk</a:t>
            </a:r>
            <a:r>
              <a:rPr sz="825" spc="-15" baseline="5050" dirty="0">
                <a:latin typeface="Arial"/>
                <a:cs typeface="Arial"/>
              </a:rPr>
              <a:t>on</a:t>
            </a:r>
            <a:r>
              <a:rPr sz="550" spc="-10" dirty="0">
                <a:latin typeface="Arial"/>
                <a:cs typeface="Arial"/>
              </a:rPr>
              <a:t>/G</a:t>
            </a:r>
            <a:r>
              <a:rPr sz="550" spc="-20" dirty="0">
                <a:latin typeface="Arial"/>
                <a:cs typeface="Arial"/>
              </a:rPr>
              <a:t>a</a:t>
            </a:r>
            <a:r>
              <a:rPr sz="550" spc="-15" dirty="0">
                <a:latin typeface="Arial"/>
                <a:cs typeface="Arial"/>
              </a:rPr>
              <a:t>l</a:t>
            </a:r>
            <a:r>
              <a:rPr sz="550" spc="-10" dirty="0">
                <a:latin typeface="Arial"/>
                <a:cs typeface="Arial"/>
              </a:rPr>
              <a:t>e</a:t>
            </a:r>
            <a:r>
              <a:rPr sz="550" spc="-20" dirty="0">
                <a:latin typeface="Arial"/>
                <a:cs typeface="Arial"/>
              </a:rPr>
              <a:t>r</a:t>
            </a:r>
            <a:r>
              <a:rPr sz="550" spc="-15" dirty="0">
                <a:latin typeface="Arial"/>
                <a:cs typeface="Arial"/>
              </a:rPr>
              <a:t>i</a:t>
            </a:r>
            <a:r>
              <a:rPr sz="550" dirty="0">
                <a:latin typeface="Arial"/>
                <a:cs typeface="Arial"/>
              </a:rPr>
              <a:t>e</a:t>
            </a:r>
            <a:r>
              <a:rPr sz="550" spc="-65" dirty="0">
                <a:latin typeface="Arial"/>
                <a:cs typeface="Arial"/>
              </a:rPr>
              <a:t> </a:t>
            </a:r>
            <a:r>
              <a:rPr sz="550" dirty="0">
                <a:latin typeface="Arial"/>
                <a:cs typeface="Arial"/>
              </a:rPr>
              <a:t>+4</a:t>
            </a:r>
            <a:endParaRPr sz="550">
              <a:latin typeface="Arial"/>
              <a:cs typeface="Arial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57771" y="12505627"/>
            <a:ext cx="97367" cy="83776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564628" y="6048800"/>
            <a:ext cx="370205" cy="294005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95"/>
              </a:spcBef>
            </a:pPr>
            <a:r>
              <a:rPr sz="800" spc="-20" dirty="0">
                <a:latin typeface="Arial"/>
                <a:cs typeface="Arial"/>
              </a:rPr>
              <a:t>Lichthof</a:t>
            </a:r>
            <a:endParaRPr sz="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spc="-15" dirty="0">
                <a:latin typeface="Arial"/>
                <a:cs typeface="Arial"/>
              </a:rPr>
              <a:t>„Asien“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916463" y="6021539"/>
            <a:ext cx="40830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480">
              <a:lnSpc>
                <a:spcPct val="100000"/>
              </a:lnSpc>
              <a:spcBef>
                <a:spcPts val="100"/>
              </a:spcBef>
            </a:pPr>
            <a:r>
              <a:rPr sz="800" spc="-20" dirty="0">
                <a:latin typeface="Arial"/>
                <a:cs typeface="Arial"/>
              </a:rPr>
              <a:t>Lichthof</a:t>
            </a:r>
            <a:endParaRPr sz="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00" spc="-20" dirty="0">
                <a:latin typeface="Arial"/>
                <a:cs typeface="Arial"/>
              </a:rPr>
              <a:t>„Europa“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235654" y="8580623"/>
            <a:ext cx="468827" cy="3231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0005">
              <a:lnSpc>
                <a:spcPct val="100000"/>
              </a:lnSpc>
              <a:spcBef>
                <a:spcPts val="100"/>
              </a:spcBef>
            </a:pPr>
            <a:r>
              <a:rPr sz="800" spc="-15" dirty="0">
                <a:latin typeface="Arial"/>
                <a:cs typeface="Arial"/>
              </a:rPr>
              <a:t>Lichthof</a:t>
            </a:r>
            <a:endParaRPr sz="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00" spc="-15" dirty="0">
                <a:latin typeface="Arial"/>
                <a:cs typeface="Arial"/>
              </a:rPr>
              <a:t>„Amerika“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5223188" y="5867331"/>
            <a:ext cx="180975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50" spc="-10" dirty="0">
                <a:latin typeface="Arial"/>
                <a:cs typeface="Arial"/>
              </a:rPr>
              <a:t>Ab</a:t>
            </a:r>
            <a:r>
              <a:rPr sz="550" spc="-15" dirty="0">
                <a:latin typeface="Arial"/>
                <a:cs typeface="Arial"/>
              </a:rPr>
              <a:t>s</a:t>
            </a:r>
            <a:r>
              <a:rPr sz="550" spc="-10" dirty="0">
                <a:latin typeface="Arial"/>
                <a:cs typeface="Arial"/>
              </a:rPr>
              <a:t>t</a:t>
            </a:r>
            <a:r>
              <a:rPr sz="550" dirty="0">
                <a:latin typeface="Arial"/>
                <a:cs typeface="Arial"/>
              </a:rPr>
              <a:t>.</a:t>
            </a:r>
            <a:endParaRPr sz="5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751037" y="5289334"/>
            <a:ext cx="219075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50" spc="-10" dirty="0">
                <a:latin typeface="Arial"/>
                <a:cs typeface="Arial"/>
              </a:rPr>
              <a:t>Kü</a:t>
            </a:r>
            <a:r>
              <a:rPr sz="550" spc="-15" dirty="0">
                <a:latin typeface="Arial"/>
                <a:cs typeface="Arial"/>
              </a:rPr>
              <a:t>c</a:t>
            </a:r>
            <a:r>
              <a:rPr sz="550" spc="-10" dirty="0">
                <a:latin typeface="Arial"/>
                <a:cs typeface="Arial"/>
              </a:rPr>
              <a:t>he</a:t>
            </a:r>
            <a:endParaRPr sz="55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728695" y="3775438"/>
            <a:ext cx="362585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50" spc="-10" dirty="0">
                <a:latin typeface="Arial"/>
                <a:cs typeface="Arial"/>
              </a:rPr>
              <a:t>Ka</a:t>
            </a:r>
            <a:r>
              <a:rPr sz="550" dirty="0">
                <a:latin typeface="Arial"/>
                <a:cs typeface="Arial"/>
              </a:rPr>
              <a:t>f</a:t>
            </a:r>
            <a:r>
              <a:rPr sz="550" spc="-10" dirty="0">
                <a:latin typeface="Arial"/>
                <a:cs typeface="Arial"/>
              </a:rPr>
              <a:t>f</a:t>
            </a:r>
            <a:r>
              <a:rPr sz="550" spc="-20" dirty="0">
                <a:latin typeface="Arial"/>
                <a:cs typeface="Arial"/>
              </a:rPr>
              <a:t>eep</a:t>
            </a:r>
            <a:r>
              <a:rPr sz="550" spc="-10" dirty="0">
                <a:latin typeface="Arial"/>
                <a:cs typeface="Arial"/>
              </a:rPr>
              <a:t>o</a:t>
            </a:r>
            <a:r>
              <a:rPr sz="550" spc="-15" dirty="0">
                <a:latin typeface="Arial"/>
                <a:cs typeface="Arial"/>
              </a:rPr>
              <a:t>i</a:t>
            </a:r>
            <a:r>
              <a:rPr sz="550" spc="-20" dirty="0">
                <a:latin typeface="Arial"/>
                <a:cs typeface="Arial"/>
              </a:rPr>
              <a:t>nt</a:t>
            </a:r>
            <a:endParaRPr sz="55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067172" y="6794572"/>
            <a:ext cx="281305" cy="109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50" spc="-15" dirty="0">
                <a:latin typeface="Arial"/>
                <a:cs typeface="Arial"/>
              </a:rPr>
              <a:t>Kopierer</a:t>
            </a:r>
            <a:endParaRPr sz="55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205477" y="7478379"/>
            <a:ext cx="26352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20" dirty="0">
                <a:latin typeface="Arial"/>
                <a:cs typeface="Arial"/>
              </a:rPr>
              <a:t>Archiv</a:t>
            </a:r>
            <a:endParaRPr sz="7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0773916" y="13400771"/>
            <a:ext cx="10890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Arial"/>
                <a:cs typeface="Arial"/>
              </a:rPr>
              <a:t>Augustastraße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6868925" y="7366077"/>
            <a:ext cx="196215" cy="94869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z="1200" b="1" spc="-5" dirty="0">
                <a:latin typeface="Arial"/>
                <a:cs typeface="Arial"/>
              </a:rPr>
              <a:t>Weberstraße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3596787" y="8852220"/>
            <a:ext cx="80645" cy="0"/>
          </a:xfrm>
          <a:custGeom>
            <a:avLst/>
            <a:gdLst/>
            <a:ahLst/>
            <a:cxnLst/>
            <a:rect l="l" t="t" r="r" b="b"/>
            <a:pathLst>
              <a:path w="80644">
                <a:moveTo>
                  <a:pt x="803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779144" y="3443890"/>
            <a:ext cx="80645" cy="0"/>
          </a:xfrm>
          <a:custGeom>
            <a:avLst/>
            <a:gdLst/>
            <a:ahLst/>
            <a:cxnLst/>
            <a:rect l="l" t="t" r="r" b="b"/>
            <a:pathLst>
              <a:path w="80645">
                <a:moveTo>
                  <a:pt x="80325" y="0"/>
                </a:moveTo>
                <a:lnTo>
                  <a:pt x="0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5" name="object 25"/>
          <p:cNvGrpSpPr/>
          <p:nvPr/>
        </p:nvGrpSpPr>
        <p:grpSpPr>
          <a:xfrm>
            <a:off x="7510018" y="11798445"/>
            <a:ext cx="112395" cy="112395"/>
            <a:chOff x="7510018" y="11798445"/>
            <a:chExt cx="112395" cy="112395"/>
          </a:xfrm>
        </p:grpSpPr>
        <p:sp>
          <p:nvSpPr>
            <p:cNvPr id="26" name="object 26"/>
            <p:cNvSpPr/>
            <p:nvPr/>
          </p:nvSpPr>
          <p:spPr>
            <a:xfrm>
              <a:off x="7511795" y="11799971"/>
              <a:ext cx="109220" cy="109220"/>
            </a:xfrm>
            <a:custGeom>
              <a:avLst/>
              <a:gdLst/>
              <a:ahLst/>
              <a:cxnLst/>
              <a:rect l="l" t="t" r="r" b="b"/>
              <a:pathLst>
                <a:path w="109220" h="109220">
                  <a:moveTo>
                    <a:pt x="108951" y="61"/>
                  </a:moveTo>
                  <a:lnTo>
                    <a:pt x="-189" y="61"/>
                  </a:lnTo>
                  <a:lnTo>
                    <a:pt x="-189" y="109202"/>
                  </a:lnTo>
                  <a:lnTo>
                    <a:pt x="108951" y="109202"/>
                  </a:lnTo>
                  <a:lnTo>
                    <a:pt x="108951" y="6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511605" y="11800033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0" y="0"/>
                  </a:moveTo>
                  <a:lnTo>
                    <a:pt x="10914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620749" y="11800033"/>
              <a:ext cx="0" cy="109220"/>
            </a:xfrm>
            <a:custGeom>
              <a:avLst/>
              <a:gdLst/>
              <a:ahLst/>
              <a:cxnLst/>
              <a:rect l="l" t="t" r="r" b="b"/>
              <a:pathLst>
                <a:path h="109220">
                  <a:moveTo>
                    <a:pt x="0" y="0"/>
                  </a:moveTo>
                  <a:lnTo>
                    <a:pt x="0" y="10914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511608" y="11909176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109141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511605" y="11800035"/>
              <a:ext cx="0" cy="109220"/>
            </a:xfrm>
            <a:custGeom>
              <a:avLst/>
              <a:gdLst/>
              <a:ahLst/>
              <a:cxnLst/>
              <a:rect l="l" t="t" r="r" b="b"/>
              <a:pathLst>
                <a:path h="109220">
                  <a:moveTo>
                    <a:pt x="0" y="109141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7510018" y="10378113"/>
            <a:ext cx="112395" cy="112395"/>
            <a:chOff x="7510018" y="10378113"/>
            <a:chExt cx="112395" cy="112395"/>
          </a:xfrm>
        </p:grpSpPr>
        <p:sp>
          <p:nvSpPr>
            <p:cNvPr id="32" name="object 32"/>
            <p:cNvSpPr/>
            <p:nvPr/>
          </p:nvSpPr>
          <p:spPr>
            <a:xfrm>
              <a:off x="7511795" y="10379604"/>
              <a:ext cx="109220" cy="109220"/>
            </a:xfrm>
            <a:custGeom>
              <a:avLst/>
              <a:gdLst/>
              <a:ahLst/>
              <a:cxnLst/>
              <a:rect l="l" t="t" r="r" b="b"/>
              <a:pathLst>
                <a:path w="109220" h="109220">
                  <a:moveTo>
                    <a:pt x="108951" y="97"/>
                  </a:moveTo>
                  <a:lnTo>
                    <a:pt x="-189" y="97"/>
                  </a:lnTo>
                  <a:lnTo>
                    <a:pt x="-189" y="109238"/>
                  </a:lnTo>
                  <a:lnTo>
                    <a:pt x="108951" y="109238"/>
                  </a:lnTo>
                  <a:lnTo>
                    <a:pt x="108951" y="9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511605" y="10379701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0" y="0"/>
                  </a:moveTo>
                  <a:lnTo>
                    <a:pt x="10914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620749" y="10379701"/>
              <a:ext cx="0" cy="109220"/>
            </a:xfrm>
            <a:custGeom>
              <a:avLst/>
              <a:gdLst/>
              <a:ahLst/>
              <a:cxnLst/>
              <a:rect l="l" t="t" r="r" b="b"/>
              <a:pathLst>
                <a:path h="109220">
                  <a:moveTo>
                    <a:pt x="0" y="0"/>
                  </a:moveTo>
                  <a:lnTo>
                    <a:pt x="0" y="10914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511608" y="10488844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109141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511605" y="10379703"/>
              <a:ext cx="0" cy="109220"/>
            </a:xfrm>
            <a:custGeom>
              <a:avLst/>
              <a:gdLst/>
              <a:ahLst/>
              <a:cxnLst/>
              <a:rect l="l" t="t" r="r" b="b"/>
              <a:pathLst>
                <a:path h="109220">
                  <a:moveTo>
                    <a:pt x="0" y="109141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7" name="object 37"/>
          <p:cNvGrpSpPr/>
          <p:nvPr/>
        </p:nvGrpSpPr>
        <p:grpSpPr>
          <a:xfrm>
            <a:off x="8396964" y="10378113"/>
            <a:ext cx="114300" cy="112395"/>
            <a:chOff x="8396964" y="10378113"/>
            <a:chExt cx="114300" cy="112395"/>
          </a:xfrm>
        </p:grpSpPr>
        <p:sp>
          <p:nvSpPr>
            <p:cNvPr id="38" name="object 38"/>
            <p:cNvSpPr/>
            <p:nvPr/>
          </p:nvSpPr>
          <p:spPr>
            <a:xfrm>
              <a:off x="8398764" y="10379604"/>
              <a:ext cx="111125" cy="109220"/>
            </a:xfrm>
            <a:custGeom>
              <a:avLst/>
              <a:gdLst/>
              <a:ahLst/>
              <a:cxnLst/>
              <a:rect l="l" t="t" r="r" b="b"/>
              <a:pathLst>
                <a:path w="111125" h="109220">
                  <a:moveTo>
                    <a:pt x="110452" y="97"/>
                  </a:moveTo>
                  <a:lnTo>
                    <a:pt x="-212" y="97"/>
                  </a:lnTo>
                  <a:lnTo>
                    <a:pt x="-212" y="109238"/>
                  </a:lnTo>
                  <a:lnTo>
                    <a:pt x="110452" y="109238"/>
                  </a:lnTo>
                  <a:lnTo>
                    <a:pt x="110452" y="9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8398551" y="10379701"/>
              <a:ext cx="111125" cy="0"/>
            </a:xfrm>
            <a:custGeom>
              <a:avLst/>
              <a:gdLst/>
              <a:ahLst/>
              <a:cxnLst/>
              <a:rect l="l" t="t" r="r" b="b"/>
              <a:pathLst>
                <a:path w="111125">
                  <a:moveTo>
                    <a:pt x="0" y="0"/>
                  </a:moveTo>
                  <a:lnTo>
                    <a:pt x="11066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8509211" y="10379701"/>
              <a:ext cx="0" cy="109220"/>
            </a:xfrm>
            <a:custGeom>
              <a:avLst/>
              <a:gdLst/>
              <a:ahLst/>
              <a:cxnLst/>
              <a:rect l="l" t="t" r="r" b="b"/>
              <a:pathLst>
                <a:path h="109220">
                  <a:moveTo>
                    <a:pt x="0" y="0"/>
                  </a:moveTo>
                  <a:lnTo>
                    <a:pt x="0" y="10914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8398546" y="10488844"/>
              <a:ext cx="111125" cy="0"/>
            </a:xfrm>
            <a:custGeom>
              <a:avLst/>
              <a:gdLst/>
              <a:ahLst/>
              <a:cxnLst/>
              <a:rect l="l" t="t" r="r" b="b"/>
              <a:pathLst>
                <a:path w="111125">
                  <a:moveTo>
                    <a:pt x="110665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8398551" y="10379703"/>
              <a:ext cx="0" cy="109220"/>
            </a:xfrm>
            <a:custGeom>
              <a:avLst/>
              <a:gdLst/>
              <a:ahLst/>
              <a:cxnLst/>
              <a:rect l="l" t="t" r="r" b="b"/>
              <a:pathLst>
                <a:path h="109220">
                  <a:moveTo>
                    <a:pt x="0" y="109141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3" name="object 43"/>
          <p:cNvGrpSpPr/>
          <p:nvPr/>
        </p:nvGrpSpPr>
        <p:grpSpPr>
          <a:xfrm>
            <a:off x="9271717" y="10378113"/>
            <a:ext cx="112395" cy="112395"/>
            <a:chOff x="9271717" y="10378113"/>
            <a:chExt cx="112395" cy="112395"/>
          </a:xfrm>
        </p:grpSpPr>
        <p:sp>
          <p:nvSpPr>
            <p:cNvPr id="44" name="object 44"/>
            <p:cNvSpPr/>
            <p:nvPr/>
          </p:nvSpPr>
          <p:spPr>
            <a:xfrm>
              <a:off x="9273539" y="10379604"/>
              <a:ext cx="109220" cy="109220"/>
            </a:xfrm>
            <a:custGeom>
              <a:avLst/>
              <a:gdLst/>
              <a:ahLst/>
              <a:cxnLst/>
              <a:rect l="l" t="t" r="r" b="b"/>
              <a:pathLst>
                <a:path w="109220" h="109220">
                  <a:moveTo>
                    <a:pt x="108906" y="97"/>
                  </a:moveTo>
                  <a:lnTo>
                    <a:pt x="-234" y="97"/>
                  </a:lnTo>
                  <a:lnTo>
                    <a:pt x="-234" y="109238"/>
                  </a:lnTo>
                  <a:lnTo>
                    <a:pt x="108906" y="109238"/>
                  </a:lnTo>
                  <a:lnTo>
                    <a:pt x="108906" y="9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9273305" y="10379701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0" y="0"/>
                  </a:moveTo>
                  <a:lnTo>
                    <a:pt x="10914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9382448" y="10379701"/>
              <a:ext cx="0" cy="109220"/>
            </a:xfrm>
            <a:custGeom>
              <a:avLst/>
              <a:gdLst/>
              <a:ahLst/>
              <a:cxnLst/>
              <a:rect l="l" t="t" r="r" b="b"/>
              <a:pathLst>
                <a:path h="109220">
                  <a:moveTo>
                    <a:pt x="0" y="0"/>
                  </a:moveTo>
                  <a:lnTo>
                    <a:pt x="0" y="10914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9273307" y="10488844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109141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9273305" y="10379703"/>
              <a:ext cx="0" cy="109220"/>
            </a:xfrm>
            <a:custGeom>
              <a:avLst/>
              <a:gdLst/>
              <a:ahLst/>
              <a:cxnLst/>
              <a:rect l="l" t="t" r="r" b="b"/>
              <a:pathLst>
                <a:path h="109220">
                  <a:moveTo>
                    <a:pt x="0" y="109141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9" name="object 49"/>
          <p:cNvGrpSpPr/>
          <p:nvPr/>
        </p:nvGrpSpPr>
        <p:grpSpPr>
          <a:xfrm>
            <a:off x="10151043" y="10378113"/>
            <a:ext cx="112395" cy="112395"/>
            <a:chOff x="10151043" y="10378113"/>
            <a:chExt cx="112395" cy="112395"/>
          </a:xfrm>
        </p:grpSpPr>
        <p:sp>
          <p:nvSpPr>
            <p:cNvPr id="50" name="object 50"/>
            <p:cNvSpPr/>
            <p:nvPr/>
          </p:nvSpPr>
          <p:spPr>
            <a:xfrm>
              <a:off x="10152888" y="10379604"/>
              <a:ext cx="109220" cy="109220"/>
            </a:xfrm>
            <a:custGeom>
              <a:avLst/>
              <a:gdLst/>
              <a:ahLst/>
              <a:cxnLst/>
              <a:rect l="l" t="t" r="r" b="b"/>
              <a:pathLst>
                <a:path w="109220" h="109220">
                  <a:moveTo>
                    <a:pt x="108884" y="97"/>
                  </a:moveTo>
                  <a:lnTo>
                    <a:pt x="-256" y="97"/>
                  </a:lnTo>
                  <a:lnTo>
                    <a:pt x="-256" y="109238"/>
                  </a:lnTo>
                  <a:lnTo>
                    <a:pt x="108884" y="109238"/>
                  </a:lnTo>
                  <a:lnTo>
                    <a:pt x="108884" y="9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0152631" y="10379701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0" y="0"/>
                  </a:moveTo>
                  <a:lnTo>
                    <a:pt x="10914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0261775" y="10379701"/>
              <a:ext cx="0" cy="109220"/>
            </a:xfrm>
            <a:custGeom>
              <a:avLst/>
              <a:gdLst/>
              <a:ahLst/>
              <a:cxnLst/>
              <a:rect l="l" t="t" r="r" b="b"/>
              <a:pathLst>
                <a:path h="109220">
                  <a:moveTo>
                    <a:pt x="0" y="0"/>
                  </a:moveTo>
                  <a:lnTo>
                    <a:pt x="0" y="10914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0152633" y="10488844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109141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0152631" y="10379703"/>
              <a:ext cx="0" cy="109220"/>
            </a:xfrm>
            <a:custGeom>
              <a:avLst/>
              <a:gdLst/>
              <a:ahLst/>
              <a:cxnLst/>
              <a:rect l="l" t="t" r="r" b="b"/>
              <a:pathLst>
                <a:path h="109220">
                  <a:moveTo>
                    <a:pt x="0" y="109141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5" name="object 55"/>
          <p:cNvGrpSpPr/>
          <p:nvPr/>
        </p:nvGrpSpPr>
        <p:grpSpPr>
          <a:xfrm>
            <a:off x="10954171" y="10378113"/>
            <a:ext cx="112395" cy="112395"/>
            <a:chOff x="10954171" y="10378113"/>
            <a:chExt cx="112395" cy="112395"/>
          </a:xfrm>
        </p:grpSpPr>
        <p:sp>
          <p:nvSpPr>
            <p:cNvPr id="56" name="object 56"/>
            <p:cNvSpPr/>
            <p:nvPr/>
          </p:nvSpPr>
          <p:spPr>
            <a:xfrm>
              <a:off x="10956036" y="10379604"/>
              <a:ext cx="109220" cy="109220"/>
            </a:xfrm>
            <a:custGeom>
              <a:avLst/>
              <a:gdLst/>
              <a:ahLst/>
              <a:cxnLst/>
              <a:rect l="l" t="t" r="r" b="b"/>
              <a:pathLst>
                <a:path w="109220" h="109220">
                  <a:moveTo>
                    <a:pt x="108864" y="97"/>
                  </a:moveTo>
                  <a:lnTo>
                    <a:pt x="-276" y="97"/>
                  </a:lnTo>
                  <a:lnTo>
                    <a:pt x="-276" y="109238"/>
                  </a:lnTo>
                  <a:lnTo>
                    <a:pt x="108864" y="109238"/>
                  </a:lnTo>
                  <a:lnTo>
                    <a:pt x="108864" y="9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0955759" y="10379701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0" y="0"/>
                  </a:moveTo>
                  <a:lnTo>
                    <a:pt x="10914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11064902" y="10379701"/>
              <a:ext cx="0" cy="109220"/>
            </a:xfrm>
            <a:custGeom>
              <a:avLst/>
              <a:gdLst/>
              <a:ahLst/>
              <a:cxnLst/>
              <a:rect l="l" t="t" r="r" b="b"/>
              <a:pathLst>
                <a:path h="109220">
                  <a:moveTo>
                    <a:pt x="0" y="0"/>
                  </a:moveTo>
                  <a:lnTo>
                    <a:pt x="0" y="10914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10955761" y="10488844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109141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10955759" y="10379703"/>
              <a:ext cx="0" cy="109220"/>
            </a:xfrm>
            <a:custGeom>
              <a:avLst/>
              <a:gdLst/>
              <a:ahLst/>
              <a:cxnLst/>
              <a:rect l="l" t="t" r="r" b="b"/>
              <a:pathLst>
                <a:path h="109220">
                  <a:moveTo>
                    <a:pt x="0" y="109141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1" name="object 61"/>
          <p:cNvGrpSpPr/>
          <p:nvPr/>
        </p:nvGrpSpPr>
        <p:grpSpPr>
          <a:xfrm>
            <a:off x="7510018" y="8898346"/>
            <a:ext cx="112395" cy="114300"/>
            <a:chOff x="7510018" y="8898346"/>
            <a:chExt cx="112395" cy="114300"/>
          </a:xfrm>
        </p:grpSpPr>
        <p:sp>
          <p:nvSpPr>
            <p:cNvPr id="62" name="object 62"/>
            <p:cNvSpPr/>
            <p:nvPr/>
          </p:nvSpPr>
          <p:spPr>
            <a:xfrm>
              <a:off x="7511795" y="8899799"/>
              <a:ext cx="109220" cy="111125"/>
            </a:xfrm>
            <a:custGeom>
              <a:avLst/>
              <a:gdLst/>
              <a:ahLst/>
              <a:cxnLst/>
              <a:rect l="l" t="t" r="r" b="b"/>
              <a:pathLst>
                <a:path w="109220" h="111125">
                  <a:moveTo>
                    <a:pt x="108951" y="134"/>
                  </a:moveTo>
                  <a:lnTo>
                    <a:pt x="-189" y="134"/>
                  </a:lnTo>
                  <a:lnTo>
                    <a:pt x="-189" y="110799"/>
                  </a:lnTo>
                  <a:lnTo>
                    <a:pt x="108951" y="110799"/>
                  </a:lnTo>
                  <a:lnTo>
                    <a:pt x="108951" y="13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7511605" y="8899934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0" y="0"/>
                  </a:moveTo>
                  <a:lnTo>
                    <a:pt x="10914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7620749" y="8899934"/>
              <a:ext cx="0" cy="111125"/>
            </a:xfrm>
            <a:custGeom>
              <a:avLst/>
              <a:gdLst/>
              <a:ahLst/>
              <a:cxnLst/>
              <a:rect l="l" t="t" r="r" b="b"/>
              <a:pathLst>
                <a:path h="111125">
                  <a:moveTo>
                    <a:pt x="0" y="0"/>
                  </a:moveTo>
                  <a:lnTo>
                    <a:pt x="0" y="11066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7511608" y="9010594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109141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7511605" y="8899929"/>
              <a:ext cx="0" cy="111125"/>
            </a:xfrm>
            <a:custGeom>
              <a:avLst/>
              <a:gdLst/>
              <a:ahLst/>
              <a:cxnLst/>
              <a:rect l="l" t="t" r="r" b="b"/>
              <a:pathLst>
                <a:path h="111125">
                  <a:moveTo>
                    <a:pt x="0" y="11066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7" name="object 67"/>
          <p:cNvGrpSpPr/>
          <p:nvPr/>
        </p:nvGrpSpPr>
        <p:grpSpPr>
          <a:xfrm>
            <a:off x="8396964" y="8898346"/>
            <a:ext cx="114300" cy="114300"/>
            <a:chOff x="8396964" y="8898346"/>
            <a:chExt cx="114300" cy="114300"/>
          </a:xfrm>
        </p:grpSpPr>
        <p:sp>
          <p:nvSpPr>
            <p:cNvPr id="68" name="object 68"/>
            <p:cNvSpPr/>
            <p:nvPr/>
          </p:nvSpPr>
          <p:spPr>
            <a:xfrm>
              <a:off x="8398764" y="8899799"/>
              <a:ext cx="111125" cy="111125"/>
            </a:xfrm>
            <a:custGeom>
              <a:avLst/>
              <a:gdLst/>
              <a:ahLst/>
              <a:cxnLst/>
              <a:rect l="l" t="t" r="r" b="b"/>
              <a:pathLst>
                <a:path w="111125" h="111125">
                  <a:moveTo>
                    <a:pt x="110452" y="134"/>
                  </a:moveTo>
                  <a:lnTo>
                    <a:pt x="-212" y="134"/>
                  </a:lnTo>
                  <a:lnTo>
                    <a:pt x="-212" y="110799"/>
                  </a:lnTo>
                  <a:lnTo>
                    <a:pt x="110452" y="110799"/>
                  </a:lnTo>
                  <a:lnTo>
                    <a:pt x="110452" y="13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8398551" y="8899934"/>
              <a:ext cx="111125" cy="0"/>
            </a:xfrm>
            <a:custGeom>
              <a:avLst/>
              <a:gdLst/>
              <a:ahLst/>
              <a:cxnLst/>
              <a:rect l="l" t="t" r="r" b="b"/>
              <a:pathLst>
                <a:path w="111125">
                  <a:moveTo>
                    <a:pt x="0" y="0"/>
                  </a:moveTo>
                  <a:lnTo>
                    <a:pt x="11066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8509211" y="8899934"/>
              <a:ext cx="0" cy="111125"/>
            </a:xfrm>
            <a:custGeom>
              <a:avLst/>
              <a:gdLst/>
              <a:ahLst/>
              <a:cxnLst/>
              <a:rect l="l" t="t" r="r" b="b"/>
              <a:pathLst>
                <a:path h="111125">
                  <a:moveTo>
                    <a:pt x="0" y="0"/>
                  </a:moveTo>
                  <a:lnTo>
                    <a:pt x="0" y="11066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8398546" y="9010594"/>
              <a:ext cx="111125" cy="0"/>
            </a:xfrm>
            <a:custGeom>
              <a:avLst/>
              <a:gdLst/>
              <a:ahLst/>
              <a:cxnLst/>
              <a:rect l="l" t="t" r="r" b="b"/>
              <a:pathLst>
                <a:path w="111125">
                  <a:moveTo>
                    <a:pt x="110665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8398551" y="8899929"/>
              <a:ext cx="0" cy="111125"/>
            </a:xfrm>
            <a:custGeom>
              <a:avLst/>
              <a:gdLst/>
              <a:ahLst/>
              <a:cxnLst/>
              <a:rect l="l" t="t" r="r" b="b"/>
              <a:pathLst>
                <a:path h="111125">
                  <a:moveTo>
                    <a:pt x="0" y="11066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3" name="object 73"/>
          <p:cNvGrpSpPr/>
          <p:nvPr/>
        </p:nvGrpSpPr>
        <p:grpSpPr>
          <a:xfrm>
            <a:off x="9271717" y="8898346"/>
            <a:ext cx="112395" cy="114300"/>
            <a:chOff x="9271717" y="8898346"/>
            <a:chExt cx="112395" cy="114300"/>
          </a:xfrm>
        </p:grpSpPr>
        <p:sp>
          <p:nvSpPr>
            <p:cNvPr id="74" name="object 74"/>
            <p:cNvSpPr/>
            <p:nvPr/>
          </p:nvSpPr>
          <p:spPr>
            <a:xfrm>
              <a:off x="9273539" y="8899799"/>
              <a:ext cx="109220" cy="111125"/>
            </a:xfrm>
            <a:custGeom>
              <a:avLst/>
              <a:gdLst/>
              <a:ahLst/>
              <a:cxnLst/>
              <a:rect l="l" t="t" r="r" b="b"/>
              <a:pathLst>
                <a:path w="109220" h="111125">
                  <a:moveTo>
                    <a:pt x="108906" y="134"/>
                  </a:moveTo>
                  <a:lnTo>
                    <a:pt x="-234" y="134"/>
                  </a:lnTo>
                  <a:lnTo>
                    <a:pt x="-234" y="110799"/>
                  </a:lnTo>
                  <a:lnTo>
                    <a:pt x="108906" y="110799"/>
                  </a:lnTo>
                  <a:lnTo>
                    <a:pt x="108906" y="13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9273305" y="8899934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0" y="0"/>
                  </a:moveTo>
                  <a:lnTo>
                    <a:pt x="10914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9382448" y="8899934"/>
              <a:ext cx="0" cy="111125"/>
            </a:xfrm>
            <a:custGeom>
              <a:avLst/>
              <a:gdLst/>
              <a:ahLst/>
              <a:cxnLst/>
              <a:rect l="l" t="t" r="r" b="b"/>
              <a:pathLst>
                <a:path h="111125">
                  <a:moveTo>
                    <a:pt x="0" y="0"/>
                  </a:moveTo>
                  <a:lnTo>
                    <a:pt x="0" y="11066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9273307" y="9010594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109141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9273305" y="8899929"/>
              <a:ext cx="0" cy="111125"/>
            </a:xfrm>
            <a:custGeom>
              <a:avLst/>
              <a:gdLst/>
              <a:ahLst/>
              <a:cxnLst/>
              <a:rect l="l" t="t" r="r" b="b"/>
              <a:pathLst>
                <a:path h="111125">
                  <a:moveTo>
                    <a:pt x="0" y="11066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9" name="object 79"/>
          <p:cNvGrpSpPr/>
          <p:nvPr/>
        </p:nvGrpSpPr>
        <p:grpSpPr>
          <a:xfrm>
            <a:off x="10151043" y="8898346"/>
            <a:ext cx="112395" cy="114300"/>
            <a:chOff x="10151043" y="8898346"/>
            <a:chExt cx="112395" cy="114300"/>
          </a:xfrm>
        </p:grpSpPr>
        <p:sp>
          <p:nvSpPr>
            <p:cNvPr id="80" name="object 80"/>
            <p:cNvSpPr/>
            <p:nvPr/>
          </p:nvSpPr>
          <p:spPr>
            <a:xfrm>
              <a:off x="10152888" y="8899799"/>
              <a:ext cx="109220" cy="111125"/>
            </a:xfrm>
            <a:custGeom>
              <a:avLst/>
              <a:gdLst/>
              <a:ahLst/>
              <a:cxnLst/>
              <a:rect l="l" t="t" r="r" b="b"/>
              <a:pathLst>
                <a:path w="109220" h="111125">
                  <a:moveTo>
                    <a:pt x="108884" y="134"/>
                  </a:moveTo>
                  <a:lnTo>
                    <a:pt x="-256" y="134"/>
                  </a:lnTo>
                  <a:lnTo>
                    <a:pt x="-256" y="110799"/>
                  </a:lnTo>
                  <a:lnTo>
                    <a:pt x="108884" y="110799"/>
                  </a:lnTo>
                  <a:lnTo>
                    <a:pt x="108884" y="13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10152631" y="8899934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0" y="0"/>
                  </a:moveTo>
                  <a:lnTo>
                    <a:pt x="10914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10261775" y="8899934"/>
              <a:ext cx="0" cy="111125"/>
            </a:xfrm>
            <a:custGeom>
              <a:avLst/>
              <a:gdLst/>
              <a:ahLst/>
              <a:cxnLst/>
              <a:rect l="l" t="t" r="r" b="b"/>
              <a:pathLst>
                <a:path h="111125">
                  <a:moveTo>
                    <a:pt x="0" y="0"/>
                  </a:moveTo>
                  <a:lnTo>
                    <a:pt x="0" y="11066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10152633" y="9010594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109141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10152631" y="8899929"/>
              <a:ext cx="0" cy="111125"/>
            </a:xfrm>
            <a:custGeom>
              <a:avLst/>
              <a:gdLst/>
              <a:ahLst/>
              <a:cxnLst/>
              <a:rect l="l" t="t" r="r" b="b"/>
              <a:pathLst>
                <a:path h="111125">
                  <a:moveTo>
                    <a:pt x="0" y="11066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5" name="object 85"/>
          <p:cNvGrpSpPr/>
          <p:nvPr/>
        </p:nvGrpSpPr>
        <p:grpSpPr>
          <a:xfrm>
            <a:off x="10954171" y="8898346"/>
            <a:ext cx="112395" cy="114300"/>
            <a:chOff x="10954171" y="8898346"/>
            <a:chExt cx="112395" cy="114300"/>
          </a:xfrm>
        </p:grpSpPr>
        <p:sp>
          <p:nvSpPr>
            <p:cNvPr id="86" name="object 86"/>
            <p:cNvSpPr/>
            <p:nvPr/>
          </p:nvSpPr>
          <p:spPr>
            <a:xfrm>
              <a:off x="10956036" y="8899799"/>
              <a:ext cx="109220" cy="111125"/>
            </a:xfrm>
            <a:custGeom>
              <a:avLst/>
              <a:gdLst/>
              <a:ahLst/>
              <a:cxnLst/>
              <a:rect l="l" t="t" r="r" b="b"/>
              <a:pathLst>
                <a:path w="109220" h="111125">
                  <a:moveTo>
                    <a:pt x="108864" y="134"/>
                  </a:moveTo>
                  <a:lnTo>
                    <a:pt x="-276" y="134"/>
                  </a:lnTo>
                  <a:lnTo>
                    <a:pt x="-276" y="110799"/>
                  </a:lnTo>
                  <a:lnTo>
                    <a:pt x="108864" y="110799"/>
                  </a:lnTo>
                  <a:lnTo>
                    <a:pt x="108864" y="13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10955759" y="8899934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0" y="0"/>
                  </a:moveTo>
                  <a:lnTo>
                    <a:pt x="10914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11064902" y="8899934"/>
              <a:ext cx="0" cy="111125"/>
            </a:xfrm>
            <a:custGeom>
              <a:avLst/>
              <a:gdLst/>
              <a:ahLst/>
              <a:cxnLst/>
              <a:rect l="l" t="t" r="r" b="b"/>
              <a:pathLst>
                <a:path h="111125">
                  <a:moveTo>
                    <a:pt x="0" y="0"/>
                  </a:moveTo>
                  <a:lnTo>
                    <a:pt x="0" y="11066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10955761" y="9010594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109141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10955759" y="8899929"/>
              <a:ext cx="0" cy="111125"/>
            </a:xfrm>
            <a:custGeom>
              <a:avLst/>
              <a:gdLst/>
              <a:ahLst/>
              <a:cxnLst/>
              <a:rect l="l" t="t" r="r" b="b"/>
              <a:pathLst>
                <a:path h="111125">
                  <a:moveTo>
                    <a:pt x="0" y="11066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1" name="object 91"/>
          <p:cNvSpPr/>
          <p:nvPr/>
        </p:nvSpPr>
        <p:spPr>
          <a:xfrm>
            <a:off x="14352435" y="11115594"/>
            <a:ext cx="1295400" cy="170180"/>
          </a:xfrm>
          <a:custGeom>
            <a:avLst/>
            <a:gdLst/>
            <a:ahLst/>
            <a:cxnLst/>
            <a:rect l="l" t="t" r="r" b="b"/>
            <a:pathLst>
              <a:path w="1295400" h="170179">
                <a:moveTo>
                  <a:pt x="64223" y="0"/>
                </a:moveTo>
                <a:lnTo>
                  <a:pt x="0" y="0"/>
                </a:lnTo>
                <a:lnTo>
                  <a:pt x="32105" y="32105"/>
                </a:lnTo>
                <a:lnTo>
                  <a:pt x="64223" y="0"/>
                </a:lnTo>
                <a:close/>
              </a:path>
              <a:path w="1295400" h="170179">
                <a:moveTo>
                  <a:pt x="870369" y="0"/>
                </a:moveTo>
                <a:lnTo>
                  <a:pt x="806157" y="0"/>
                </a:lnTo>
                <a:lnTo>
                  <a:pt x="838263" y="32105"/>
                </a:lnTo>
                <a:lnTo>
                  <a:pt x="870369" y="0"/>
                </a:lnTo>
                <a:close/>
              </a:path>
              <a:path w="1295400" h="170179">
                <a:moveTo>
                  <a:pt x="1295069" y="105537"/>
                </a:moveTo>
                <a:lnTo>
                  <a:pt x="1262964" y="137642"/>
                </a:lnTo>
                <a:lnTo>
                  <a:pt x="1295069" y="169748"/>
                </a:lnTo>
                <a:lnTo>
                  <a:pt x="1295069" y="1055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92" name="object 92"/>
          <p:cNvGrpSpPr/>
          <p:nvPr/>
        </p:nvGrpSpPr>
        <p:grpSpPr>
          <a:xfrm>
            <a:off x="13837505" y="10393353"/>
            <a:ext cx="234950" cy="516890"/>
            <a:chOff x="13837505" y="10393353"/>
            <a:chExt cx="234950" cy="516890"/>
          </a:xfrm>
        </p:grpSpPr>
        <p:sp>
          <p:nvSpPr>
            <p:cNvPr id="93" name="object 93"/>
            <p:cNvSpPr/>
            <p:nvPr/>
          </p:nvSpPr>
          <p:spPr>
            <a:xfrm>
              <a:off x="13839310" y="10394639"/>
              <a:ext cx="17145" cy="513715"/>
            </a:xfrm>
            <a:custGeom>
              <a:avLst/>
              <a:gdLst/>
              <a:ahLst/>
              <a:cxnLst/>
              <a:rect l="l" t="t" r="r" b="b"/>
              <a:pathLst>
                <a:path w="17144" h="513715">
                  <a:moveTo>
                    <a:pt x="0" y="0"/>
                  </a:moveTo>
                  <a:lnTo>
                    <a:pt x="0" y="513333"/>
                  </a:lnTo>
                  <a:lnTo>
                    <a:pt x="16903" y="496430"/>
                  </a:lnTo>
                  <a:lnTo>
                    <a:pt x="16903" y="169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13839093" y="10394940"/>
              <a:ext cx="0" cy="513715"/>
            </a:xfrm>
            <a:custGeom>
              <a:avLst/>
              <a:gdLst/>
              <a:ahLst/>
              <a:cxnLst/>
              <a:rect l="l" t="t" r="r" b="b"/>
              <a:pathLst>
                <a:path h="513715">
                  <a:moveTo>
                    <a:pt x="0" y="0"/>
                  </a:moveTo>
                  <a:lnTo>
                    <a:pt x="0" y="51310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13855626" y="10411849"/>
              <a:ext cx="0" cy="479425"/>
            </a:xfrm>
            <a:custGeom>
              <a:avLst/>
              <a:gdLst/>
              <a:ahLst/>
              <a:cxnLst/>
              <a:rect l="l" t="t" r="r" b="b"/>
              <a:pathLst>
                <a:path h="479425">
                  <a:moveTo>
                    <a:pt x="0" y="47928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13839086" y="10890229"/>
              <a:ext cx="231775" cy="18415"/>
            </a:xfrm>
            <a:custGeom>
              <a:avLst/>
              <a:gdLst/>
              <a:ahLst/>
              <a:cxnLst/>
              <a:rect l="l" t="t" r="r" b="b"/>
              <a:pathLst>
                <a:path w="231775" h="18415">
                  <a:moveTo>
                    <a:pt x="214395" y="0"/>
                  </a:moveTo>
                  <a:lnTo>
                    <a:pt x="16903" y="0"/>
                  </a:lnTo>
                  <a:lnTo>
                    <a:pt x="0" y="18033"/>
                  </a:lnTo>
                  <a:lnTo>
                    <a:pt x="231299" y="18033"/>
                  </a:lnTo>
                  <a:lnTo>
                    <a:pt x="21439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13839093" y="10908262"/>
              <a:ext cx="231775" cy="0"/>
            </a:xfrm>
            <a:custGeom>
              <a:avLst/>
              <a:gdLst/>
              <a:ahLst/>
              <a:cxnLst/>
              <a:rect l="l" t="t" r="r" b="b"/>
              <a:pathLst>
                <a:path w="231775">
                  <a:moveTo>
                    <a:pt x="0" y="0"/>
                  </a:moveTo>
                  <a:lnTo>
                    <a:pt x="23129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13855993" y="10890228"/>
              <a:ext cx="198120" cy="0"/>
            </a:xfrm>
            <a:custGeom>
              <a:avLst/>
              <a:gdLst/>
              <a:ahLst/>
              <a:cxnLst/>
              <a:rect l="l" t="t" r="r" b="b"/>
              <a:pathLst>
                <a:path w="198119">
                  <a:moveTo>
                    <a:pt x="197492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14053970" y="10394934"/>
              <a:ext cx="17145" cy="513715"/>
            </a:xfrm>
            <a:custGeom>
              <a:avLst/>
              <a:gdLst/>
              <a:ahLst/>
              <a:cxnLst/>
              <a:rect l="l" t="t" r="r" b="b"/>
              <a:pathLst>
                <a:path w="17144" h="513715">
                  <a:moveTo>
                    <a:pt x="16534" y="0"/>
                  </a:moveTo>
                  <a:lnTo>
                    <a:pt x="0" y="16903"/>
                  </a:lnTo>
                  <a:lnTo>
                    <a:pt x="0" y="496201"/>
                  </a:lnTo>
                  <a:lnTo>
                    <a:pt x="16534" y="513105"/>
                  </a:lnTo>
                  <a:lnTo>
                    <a:pt x="1653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14070505" y="10394934"/>
              <a:ext cx="0" cy="513715"/>
            </a:xfrm>
            <a:custGeom>
              <a:avLst/>
              <a:gdLst/>
              <a:ahLst/>
              <a:cxnLst/>
              <a:rect l="l" t="t" r="r" b="b"/>
              <a:pathLst>
                <a:path h="513715">
                  <a:moveTo>
                    <a:pt x="0" y="51310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14053971" y="10411843"/>
              <a:ext cx="0" cy="479425"/>
            </a:xfrm>
            <a:custGeom>
              <a:avLst/>
              <a:gdLst/>
              <a:ahLst/>
              <a:cxnLst/>
              <a:rect l="l" t="t" r="r" b="b"/>
              <a:pathLst>
                <a:path h="479425">
                  <a:moveTo>
                    <a:pt x="0" y="0"/>
                  </a:moveTo>
                  <a:lnTo>
                    <a:pt x="0" y="47928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13839090" y="10394938"/>
              <a:ext cx="231775" cy="17145"/>
            </a:xfrm>
            <a:custGeom>
              <a:avLst/>
              <a:gdLst/>
              <a:ahLst/>
              <a:cxnLst/>
              <a:rect l="l" t="t" r="r" b="b"/>
              <a:pathLst>
                <a:path w="231775" h="17145">
                  <a:moveTo>
                    <a:pt x="231299" y="0"/>
                  </a:moveTo>
                  <a:lnTo>
                    <a:pt x="0" y="0"/>
                  </a:lnTo>
                  <a:lnTo>
                    <a:pt x="16903" y="16534"/>
                  </a:lnTo>
                  <a:lnTo>
                    <a:pt x="214395" y="16534"/>
                  </a:lnTo>
                  <a:lnTo>
                    <a:pt x="23129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13839086" y="10394940"/>
              <a:ext cx="231775" cy="0"/>
            </a:xfrm>
            <a:custGeom>
              <a:avLst/>
              <a:gdLst/>
              <a:ahLst/>
              <a:cxnLst/>
              <a:rect l="l" t="t" r="r" b="b"/>
              <a:pathLst>
                <a:path w="231775">
                  <a:moveTo>
                    <a:pt x="231299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13855990" y="10411473"/>
              <a:ext cx="198120" cy="0"/>
            </a:xfrm>
            <a:custGeom>
              <a:avLst/>
              <a:gdLst/>
              <a:ahLst/>
              <a:cxnLst/>
              <a:rect l="l" t="t" r="r" b="b"/>
              <a:pathLst>
                <a:path w="198119">
                  <a:moveTo>
                    <a:pt x="0" y="0"/>
                  </a:moveTo>
                  <a:lnTo>
                    <a:pt x="19749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5" name="object 105"/>
          <p:cNvGrpSpPr/>
          <p:nvPr/>
        </p:nvGrpSpPr>
        <p:grpSpPr>
          <a:xfrm>
            <a:off x="9383033" y="11786254"/>
            <a:ext cx="1845310" cy="207645"/>
            <a:chOff x="9383033" y="11786254"/>
            <a:chExt cx="1845310" cy="207645"/>
          </a:xfrm>
        </p:grpSpPr>
        <p:sp>
          <p:nvSpPr>
            <p:cNvPr id="106" name="object 106"/>
            <p:cNvSpPr/>
            <p:nvPr/>
          </p:nvSpPr>
          <p:spPr>
            <a:xfrm>
              <a:off x="9383268" y="11787780"/>
              <a:ext cx="40640" cy="20955"/>
            </a:xfrm>
            <a:custGeom>
              <a:avLst/>
              <a:gdLst/>
              <a:ahLst/>
              <a:cxnLst/>
              <a:rect l="l" t="t" r="r" b="b"/>
              <a:pathLst>
                <a:path w="40640" h="20954">
                  <a:moveTo>
                    <a:pt x="39906" y="61"/>
                  </a:moveTo>
                  <a:lnTo>
                    <a:pt x="-237" y="61"/>
                  </a:lnTo>
                  <a:lnTo>
                    <a:pt x="-237" y="20939"/>
                  </a:lnTo>
                  <a:lnTo>
                    <a:pt x="39906" y="20939"/>
                  </a:lnTo>
                  <a:lnTo>
                    <a:pt x="39906" y="6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9423173" y="11787837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0" y="12534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9423173" y="11800371"/>
              <a:ext cx="0" cy="8890"/>
            </a:xfrm>
            <a:custGeom>
              <a:avLst/>
              <a:gdLst/>
              <a:ahLst/>
              <a:cxnLst/>
              <a:rect l="l" t="t" r="r" b="b"/>
              <a:pathLst>
                <a:path h="8890">
                  <a:moveTo>
                    <a:pt x="0" y="835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9383033" y="11808727"/>
              <a:ext cx="40640" cy="0"/>
            </a:xfrm>
            <a:custGeom>
              <a:avLst/>
              <a:gdLst/>
              <a:ahLst/>
              <a:cxnLst/>
              <a:rect l="l" t="t" r="r" b="b"/>
              <a:pathLst>
                <a:path w="40640">
                  <a:moveTo>
                    <a:pt x="0" y="0"/>
                  </a:moveTo>
                  <a:lnTo>
                    <a:pt x="4014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9594126" y="11787780"/>
              <a:ext cx="1633220" cy="20955"/>
            </a:xfrm>
            <a:custGeom>
              <a:avLst/>
              <a:gdLst/>
              <a:ahLst/>
              <a:cxnLst/>
              <a:rect l="l" t="t" r="r" b="b"/>
              <a:pathLst>
                <a:path w="1633220" h="20954">
                  <a:moveTo>
                    <a:pt x="1632402" y="61"/>
                  </a:moveTo>
                  <a:lnTo>
                    <a:pt x="-242" y="61"/>
                  </a:lnTo>
                  <a:lnTo>
                    <a:pt x="-242" y="20939"/>
                  </a:lnTo>
                  <a:lnTo>
                    <a:pt x="1632402" y="20939"/>
                  </a:lnTo>
                  <a:lnTo>
                    <a:pt x="1632402" y="6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9593886" y="11787837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0" y="12534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9593886" y="11800371"/>
              <a:ext cx="339090" cy="8890"/>
            </a:xfrm>
            <a:custGeom>
              <a:avLst/>
              <a:gdLst/>
              <a:ahLst/>
              <a:cxnLst/>
              <a:rect l="l" t="t" r="r" b="b"/>
              <a:pathLst>
                <a:path w="339090" h="8890">
                  <a:moveTo>
                    <a:pt x="0" y="8356"/>
                  </a:moveTo>
                  <a:lnTo>
                    <a:pt x="0" y="0"/>
                  </a:lnTo>
                </a:path>
                <a:path w="339090" h="8890">
                  <a:moveTo>
                    <a:pt x="0" y="8356"/>
                  </a:moveTo>
                  <a:lnTo>
                    <a:pt x="338471" y="8356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9953483" y="11808727"/>
              <a:ext cx="1273175" cy="0"/>
            </a:xfrm>
            <a:custGeom>
              <a:avLst/>
              <a:gdLst/>
              <a:ahLst/>
              <a:cxnLst/>
              <a:rect l="l" t="t" r="r" b="b"/>
              <a:pathLst>
                <a:path w="1273175">
                  <a:moveTo>
                    <a:pt x="0" y="0"/>
                  </a:moveTo>
                  <a:lnTo>
                    <a:pt x="127305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11226543" y="11787836"/>
              <a:ext cx="0" cy="20955"/>
            </a:xfrm>
            <a:custGeom>
              <a:avLst/>
              <a:gdLst/>
              <a:ahLst/>
              <a:cxnLst/>
              <a:rect l="l" t="t" r="r" b="b"/>
              <a:pathLst>
                <a:path h="20954">
                  <a:moveTo>
                    <a:pt x="0" y="2089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9593884" y="11787841"/>
              <a:ext cx="1633220" cy="0"/>
            </a:xfrm>
            <a:custGeom>
              <a:avLst/>
              <a:gdLst/>
              <a:ahLst/>
              <a:cxnLst/>
              <a:rect l="l" t="t" r="r" b="b"/>
              <a:pathLst>
                <a:path w="1633220">
                  <a:moveTo>
                    <a:pt x="1632658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6" name="object 1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92412" y="11798509"/>
              <a:ext cx="211593" cy="194997"/>
            </a:xfrm>
            <a:prstGeom prst="rect">
              <a:avLst/>
            </a:prstGeom>
          </p:spPr>
        </p:pic>
      </p:grpSp>
      <p:grpSp>
        <p:nvGrpSpPr>
          <p:cNvPr id="117" name="object 117"/>
          <p:cNvGrpSpPr/>
          <p:nvPr/>
        </p:nvGrpSpPr>
        <p:grpSpPr>
          <a:xfrm>
            <a:off x="11751564" y="9281586"/>
            <a:ext cx="22225" cy="285115"/>
            <a:chOff x="11751564" y="9281586"/>
            <a:chExt cx="22225" cy="285115"/>
          </a:xfrm>
        </p:grpSpPr>
        <p:sp>
          <p:nvSpPr>
            <p:cNvPr id="118" name="object 118"/>
            <p:cNvSpPr/>
            <p:nvPr/>
          </p:nvSpPr>
          <p:spPr>
            <a:xfrm>
              <a:off x="11751564" y="9281586"/>
              <a:ext cx="20955" cy="285115"/>
            </a:xfrm>
            <a:custGeom>
              <a:avLst/>
              <a:gdLst/>
              <a:ahLst/>
              <a:cxnLst/>
              <a:rect l="l" t="t" r="r" b="b"/>
              <a:pathLst>
                <a:path w="20954" h="285115">
                  <a:moveTo>
                    <a:pt x="20581" y="124"/>
                  </a:moveTo>
                  <a:lnTo>
                    <a:pt x="-296" y="124"/>
                  </a:lnTo>
                  <a:lnTo>
                    <a:pt x="-296" y="284686"/>
                  </a:lnTo>
                  <a:lnTo>
                    <a:pt x="20581" y="284686"/>
                  </a:lnTo>
                  <a:lnTo>
                    <a:pt x="20581" y="12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11772152" y="9360725"/>
              <a:ext cx="0" cy="205740"/>
            </a:xfrm>
            <a:custGeom>
              <a:avLst/>
              <a:gdLst/>
              <a:ahLst/>
              <a:cxnLst/>
              <a:rect l="l" t="t" r="r" b="b"/>
              <a:pathLst>
                <a:path h="205740">
                  <a:moveTo>
                    <a:pt x="0" y="205544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11772152" y="9281700"/>
              <a:ext cx="0" cy="58419"/>
            </a:xfrm>
            <a:custGeom>
              <a:avLst/>
              <a:gdLst/>
              <a:ahLst/>
              <a:cxnLst/>
              <a:rect l="l" t="t" r="r" b="b"/>
              <a:pathLst>
                <a:path h="58420">
                  <a:moveTo>
                    <a:pt x="0" y="5788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1" name="object 121"/>
          <p:cNvGrpSpPr/>
          <p:nvPr/>
        </p:nvGrpSpPr>
        <p:grpSpPr>
          <a:xfrm>
            <a:off x="6316756" y="8898346"/>
            <a:ext cx="975360" cy="810895"/>
            <a:chOff x="6316756" y="8898346"/>
            <a:chExt cx="975360" cy="810895"/>
          </a:xfrm>
        </p:grpSpPr>
        <p:sp>
          <p:nvSpPr>
            <p:cNvPr id="122" name="object 122"/>
            <p:cNvSpPr/>
            <p:nvPr/>
          </p:nvSpPr>
          <p:spPr>
            <a:xfrm>
              <a:off x="6665975" y="8899799"/>
              <a:ext cx="109220" cy="111125"/>
            </a:xfrm>
            <a:custGeom>
              <a:avLst/>
              <a:gdLst/>
              <a:ahLst/>
              <a:cxnLst/>
              <a:rect l="l" t="t" r="r" b="b"/>
              <a:pathLst>
                <a:path w="109220" h="111125">
                  <a:moveTo>
                    <a:pt x="108972" y="134"/>
                  </a:moveTo>
                  <a:lnTo>
                    <a:pt x="-168" y="134"/>
                  </a:lnTo>
                  <a:lnTo>
                    <a:pt x="-168" y="110799"/>
                  </a:lnTo>
                  <a:lnTo>
                    <a:pt x="108972" y="110799"/>
                  </a:lnTo>
                  <a:lnTo>
                    <a:pt x="108972" y="13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6665807" y="8899934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0" y="0"/>
                  </a:moveTo>
                  <a:lnTo>
                    <a:pt x="10914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6774950" y="8899934"/>
              <a:ext cx="0" cy="111125"/>
            </a:xfrm>
            <a:custGeom>
              <a:avLst/>
              <a:gdLst/>
              <a:ahLst/>
              <a:cxnLst/>
              <a:rect l="l" t="t" r="r" b="b"/>
              <a:pathLst>
                <a:path h="111125">
                  <a:moveTo>
                    <a:pt x="0" y="0"/>
                  </a:moveTo>
                  <a:lnTo>
                    <a:pt x="0" y="11066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25"/>
            <p:cNvSpPr/>
            <p:nvPr/>
          </p:nvSpPr>
          <p:spPr>
            <a:xfrm>
              <a:off x="6665809" y="9010594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109141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6665807" y="8899929"/>
              <a:ext cx="0" cy="111125"/>
            </a:xfrm>
            <a:custGeom>
              <a:avLst/>
              <a:gdLst/>
              <a:ahLst/>
              <a:cxnLst/>
              <a:rect l="l" t="t" r="r" b="b"/>
              <a:pathLst>
                <a:path h="111125">
                  <a:moveTo>
                    <a:pt x="0" y="11066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6755714" y="9684774"/>
              <a:ext cx="77470" cy="20955"/>
            </a:xfrm>
            <a:custGeom>
              <a:avLst/>
              <a:gdLst/>
              <a:ahLst/>
              <a:cxnLst/>
              <a:rect l="l" t="t" r="r" b="b"/>
              <a:pathLst>
                <a:path w="77470" h="20954">
                  <a:moveTo>
                    <a:pt x="77315" y="0"/>
                  </a:moveTo>
                  <a:lnTo>
                    <a:pt x="0" y="0"/>
                  </a:lnTo>
                  <a:lnTo>
                    <a:pt x="11150" y="20878"/>
                  </a:lnTo>
                  <a:lnTo>
                    <a:pt x="77315" y="20878"/>
                  </a:lnTo>
                  <a:lnTo>
                    <a:pt x="773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28"/>
            <p:cNvSpPr/>
            <p:nvPr/>
          </p:nvSpPr>
          <p:spPr>
            <a:xfrm>
              <a:off x="6832565" y="9693129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0" y="0"/>
                  </a:moveTo>
                  <a:lnTo>
                    <a:pt x="0" y="1253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129"/>
            <p:cNvSpPr/>
            <p:nvPr/>
          </p:nvSpPr>
          <p:spPr>
            <a:xfrm>
              <a:off x="6832565" y="9684774"/>
              <a:ext cx="0" cy="8890"/>
            </a:xfrm>
            <a:custGeom>
              <a:avLst/>
              <a:gdLst/>
              <a:ahLst/>
              <a:cxnLst/>
              <a:rect l="l" t="t" r="r" b="b"/>
              <a:pathLst>
                <a:path h="8890">
                  <a:moveTo>
                    <a:pt x="0" y="0"/>
                  </a:moveTo>
                  <a:lnTo>
                    <a:pt x="0" y="8356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6766388" y="9705659"/>
              <a:ext cx="66675" cy="0"/>
            </a:xfrm>
            <a:custGeom>
              <a:avLst/>
              <a:gdLst/>
              <a:ahLst/>
              <a:cxnLst/>
              <a:rect l="l" t="t" r="r" b="b"/>
              <a:pathLst>
                <a:path w="66675">
                  <a:moveTo>
                    <a:pt x="0" y="0"/>
                  </a:moveTo>
                  <a:lnTo>
                    <a:pt x="661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1"/>
            <p:cNvSpPr/>
            <p:nvPr/>
          </p:nvSpPr>
          <p:spPr>
            <a:xfrm>
              <a:off x="7003935" y="9684659"/>
              <a:ext cx="288290" cy="20955"/>
            </a:xfrm>
            <a:custGeom>
              <a:avLst/>
              <a:gdLst/>
              <a:ahLst/>
              <a:cxnLst/>
              <a:rect l="l" t="t" r="r" b="b"/>
              <a:pathLst>
                <a:path w="288290" h="20954">
                  <a:moveTo>
                    <a:pt x="287978" y="114"/>
                  </a:moveTo>
                  <a:lnTo>
                    <a:pt x="-177" y="114"/>
                  </a:lnTo>
                  <a:lnTo>
                    <a:pt x="-177" y="20992"/>
                  </a:lnTo>
                  <a:lnTo>
                    <a:pt x="287978" y="20992"/>
                  </a:lnTo>
                  <a:lnTo>
                    <a:pt x="287978" y="11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32"/>
            <p:cNvSpPr/>
            <p:nvPr/>
          </p:nvSpPr>
          <p:spPr>
            <a:xfrm>
              <a:off x="7003338" y="9693128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0" y="0"/>
                  </a:moveTo>
                  <a:lnTo>
                    <a:pt x="0" y="1253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133"/>
            <p:cNvSpPr/>
            <p:nvPr/>
          </p:nvSpPr>
          <p:spPr>
            <a:xfrm>
              <a:off x="7003338" y="9684773"/>
              <a:ext cx="0" cy="8890"/>
            </a:xfrm>
            <a:custGeom>
              <a:avLst/>
              <a:gdLst/>
              <a:ahLst/>
              <a:cxnLst/>
              <a:rect l="l" t="t" r="r" b="b"/>
              <a:pathLst>
                <a:path h="8890">
                  <a:moveTo>
                    <a:pt x="0" y="0"/>
                  </a:moveTo>
                  <a:lnTo>
                    <a:pt x="0" y="8356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134"/>
            <p:cNvSpPr/>
            <p:nvPr/>
          </p:nvSpPr>
          <p:spPr>
            <a:xfrm>
              <a:off x="7003338" y="9705659"/>
              <a:ext cx="288290" cy="0"/>
            </a:xfrm>
            <a:custGeom>
              <a:avLst/>
              <a:gdLst/>
              <a:ahLst/>
              <a:cxnLst/>
              <a:rect l="l" t="t" r="r" b="b"/>
              <a:pathLst>
                <a:path w="288290">
                  <a:moveTo>
                    <a:pt x="0" y="0"/>
                  </a:moveTo>
                  <a:lnTo>
                    <a:pt x="28821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7257733" y="9684771"/>
              <a:ext cx="34290" cy="0"/>
            </a:xfrm>
            <a:custGeom>
              <a:avLst/>
              <a:gdLst/>
              <a:ahLst/>
              <a:cxnLst/>
              <a:rect l="l" t="t" r="r" b="b"/>
              <a:pathLst>
                <a:path w="34290">
                  <a:moveTo>
                    <a:pt x="33819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6" name="object 13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57415" y="9515614"/>
              <a:ext cx="481401" cy="193428"/>
            </a:xfrm>
            <a:prstGeom prst="rect">
              <a:avLst/>
            </a:prstGeom>
          </p:spPr>
        </p:pic>
        <p:sp>
          <p:nvSpPr>
            <p:cNvPr id="137" name="object 137"/>
            <p:cNvSpPr/>
            <p:nvPr/>
          </p:nvSpPr>
          <p:spPr>
            <a:xfrm>
              <a:off x="6318342" y="8899929"/>
              <a:ext cx="443230" cy="795655"/>
            </a:xfrm>
            <a:custGeom>
              <a:avLst/>
              <a:gdLst/>
              <a:ahLst/>
              <a:cxnLst/>
              <a:rect l="l" t="t" r="r" b="b"/>
              <a:pathLst>
                <a:path w="443229" h="795654">
                  <a:moveTo>
                    <a:pt x="0" y="0"/>
                  </a:moveTo>
                  <a:lnTo>
                    <a:pt x="414377" y="786427"/>
                  </a:lnTo>
                  <a:lnTo>
                    <a:pt x="442914" y="795266"/>
                  </a:lnTo>
                  <a:lnTo>
                    <a:pt x="35025" y="21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" name="object 138"/>
            <p:cNvSpPr/>
            <p:nvPr/>
          </p:nvSpPr>
          <p:spPr>
            <a:xfrm>
              <a:off x="6318344" y="8899934"/>
              <a:ext cx="414655" cy="786765"/>
            </a:xfrm>
            <a:custGeom>
              <a:avLst/>
              <a:gdLst/>
              <a:ahLst/>
              <a:cxnLst/>
              <a:rect l="l" t="t" r="r" b="b"/>
              <a:pathLst>
                <a:path w="414654" h="786765">
                  <a:moveTo>
                    <a:pt x="0" y="0"/>
                  </a:moveTo>
                  <a:lnTo>
                    <a:pt x="414619" y="78616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" name="object 139"/>
            <p:cNvSpPr/>
            <p:nvPr/>
          </p:nvSpPr>
          <p:spPr>
            <a:xfrm>
              <a:off x="6587339" y="9364686"/>
              <a:ext cx="168275" cy="319405"/>
            </a:xfrm>
            <a:custGeom>
              <a:avLst/>
              <a:gdLst/>
              <a:ahLst/>
              <a:cxnLst/>
              <a:rect l="l" t="t" r="r" b="b"/>
              <a:pathLst>
                <a:path w="168275" h="319404">
                  <a:moveTo>
                    <a:pt x="168219" y="318977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" name="object 140"/>
            <p:cNvSpPr/>
            <p:nvPr/>
          </p:nvSpPr>
          <p:spPr>
            <a:xfrm>
              <a:off x="6353383" y="8921061"/>
              <a:ext cx="222885" cy="422909"/>
            </a:xfrm>
            <a:custGeom>
              <a:avLst/>
              <a:gdLst/>
              <a:ahLst/>
              <a:cxnLst/>
              <a:rect l="l" t="t" r="r" b="b"/>
              <a:pathLst>
                <a:path w="222884" h="422909">
                  <a:moveTo>
                    <a:pt x="222815" y="42249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" name="object 141"/>
            <p:cNvSpPr/>
            <p:nvPr/>
          </p:nvSpPr>
          <p:spPr>
            <a:xfrm>
              <a:off x="6575899" y="9343401"/>
              <a:ext cx="661670" cy="20955"/>
            </a:xfrm>
            <a:custGeom>
              <a:avLst/>
              <a:gdLst/>
              <a:ahLst/>
              <a:cxnLst/>
              <a:rect l="l" t="t" r="r" b="b"/>
              <a:pathLst>
                <a:path w="661670" h="20954">
                  <a:moveTo>
                    <a:pt x="661157" y="0"/>
                  </a:moveTo>
                  <a:lnTo>
                    <a:pt x="0" y="0"/>
                  </a:lnTo>
                  <a:lnTo>
                    <a:pt x="11137" y="20890"/>
                  </a:lnTo>
                  <a:lnTo>
                    <a:pt x="661157" y="20890"/>
                  </a:lnTo>
                  <a:lnTo>
                    <a:pt x="66115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6587041" y="9364292"/>
              <a:ext cx="650240" cy="0"/>
            </a:xfrm>
            <a:custGeom>
              <a:avLst/>
              <a:gdLst/>
              <a:ahLst/>
              <a:cxnLst/>
              <a:rect l="l" t="t" r="r" b="b"/>
              <a:pathLst>
                <a:path w="650240">
                  <a:moveTo>
                    <a:pt x="0" y="0"/>
                  </a:moveTo>
                  <a:lnTo>
                    <a:pt x="65002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" name="object 143"/>
            <p:cNvSpPr/>
            <p:nvPr/>
          </p:nvSpPr>
          <p:spPr>
            <a:xfrm>
              <a:off x="6575899" y="9343407"/>
              <a:ext cx="661670" cy="0"/>
            </a:xfrm>
            <a:custGeom>
              <a:avLst/>
              <a:gdLst/>
              <a:ahLst/>
              <a:cxnLst/>
              <a:rect l="l" t="t" r="r" b="b"/>
              <a:pathLst>
                <a:path w="661670">
                  <a:moveTo>
                    <a:pt x="661157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4" name="object 144"/>
          <p:cNvGrpSpPr/>
          <p:nvPr/>
        </p:nvGrpSpPr>
        <p:grpSpPr>
          <a:xfrm>
            <a:off x="11749676" y="8898342"/>
            <a:ext cx="457200" cy="2032635"/>
            <a:chOff x="11749676" y="8898342"/>
            <a:chExt cx="457200" cy="2032635"/>
          </a:xfrm>
        </p:grpSpPr>
        <p:sp>
          <p:nvSpPr>
            <p:cNvPr id="145" name="object 145"/>
            <p:cNvSpPr/>
            <p:nvPr/>
          </p:nvSpPr>
          <p:spPr>
            <a:xfrm>
              <a:off x="11759183" y="10379604"/>
              <a:ext cx="109220" cy="109220"/>
            </a:xfrm>
            <a:custGeom>
              <a:avLst/>
              <a:gdLst/>
              <a:ahLst/>
              <a:cxnLst/>
              <a:rect l="l" t="t" r="r" b="b"/>
              <a:pathLst>
                <a:path w="109220" h="109220">
                  <a:moveTo>
                    <a:pt x="108843" y="97"/>
                  </a:moveTo>
                  <a:lnTo>
                    <a:pt x="-297" y="97"/>
                  </a:lnTo>
                  <a:lnTo>
                    <a:pt x="-297" y="109238"/>
                  </a:lnTo>
                  <a:lnTo>
                    <a:pt x="108843" y="109238"/>
                  </a:lnTo>
                  <a:lnTo>
                    <a:pt x="108843" y="9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11758886" y="10379701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0" y="0"/>
                  </a:moveTo>
                  <a:lnTo>
                    <a:pt x="10914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11868028" y="10379701"/>
              <a:ext cx="0" cy="109220"/>
            </a:xfrm>
            <a:custGeom>
              <a:avLst/>
              <a:gdLst/>
              <a:ahLst/>
              <a:cxnLst/>
              <a:rect l="l" t="t" r="r" b="b"/>
              <a:pathLst>
                <a:path h="109220">
                  <a:moveTo>
                    <a:pt x="0" y="0"/>
                  </a:moveTo>
                  <a:lnTo>
                    <a:pt x="0" y="10914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11758886" y="10488844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109141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11758883" y="10379703"/>
              <a:ext cx="0" cy="109220"/>
            </a:xfrm>
            <a:custGeom>
              <a:avLst/>
              <a:gdLst/>
              <a:ahLst/>
              <a:cxnLst/>
              <a:rect l="l" t="t" r="r" b="b"/>
              <a:pathLst>
                <a:path h="109220">
                  <a:moveTo>
                    <a:pt x="0" y="109141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11751563" y="9737009"/>
              <a:ext cx="20955" cy="810260"/>
            </a:xfrm>
            <a:custGeom>
              <a:avLst/>
              <a:gdLst/>
              <a:ahLst/>
              <a:cxnLst/>
              <a:rect l="l" t="t" r="r" b="b"/>
              <a:pathLst>
                <a:path w="20954" h="810259">
                  <a:moveTo>
                    <a:pt x="20581" y="113"/>
                  </a:moveTo>
                  <a:lnTo>
                    <a:pt x="-296" y="113"/>
                  </a:lnTo>
                  <a:lnTo>
                    <a:pt x="-296" y="810149"/>
                  </a:lnTo>
                  <a:lnTo>
                    <a:pt x="20581" y="810149"/>
                  </a:lnTo>
                  <a:lnTo>
                    <a:pt x="20581" y="11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11751264" y="1054714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12534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11763796" y="10547149"/>
              <a:ext cx="8890" cy="0"/>
            </a:xfrm>
            <a:custGeom>
              <a:avLst/>
              <a:gdLst/>
              <a:ahLst/>
              <a:cxnLst/>
              <a:rect l="l" t="t" r="r" b="b"/>
              <a:pathLst>
                <a:path w="8890">
                  <a:moveTo>
                    <a:pt x="8356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11751264" y="9737116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12534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11763796" y="9737116"/>
              <a:ext cx="8890" cy="0"/>
            </a:xfrm>
            <a:custGeom>
              <a:avLst/>
              <a:gdLst/>
              <a:ahLst/>
              <a:cxnLst/>
              <a:rect l="l" t="t" r="r" b="b"/>
              <a:pathLst>
                <a:path w="8890">
                  <a:moveTo>
                    <a:pt x="8356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11772152" y="10190516"/>
              <a:ext cx="0" cy="356870"/>
            </a:xfrm>
            <a:custGeom>
              <a:avLst/>
              <a:gdLst/>
              <a:ahLst/>
              <a:cxnLst/>
              <a:rect l="l" t="t" r="r" b="b"/>
              <a:pathLst>
                <a:path h="356870">
                  <a:moveTo>
                    <a:pt x="0" y="35663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11772152" y="10135543"/>
              <a:ext cx="0" cy="34290"/>
            </a:xfrm>
            <a:custGeom>
              <a:avLst/>
              <a:gdLst/>
              <a:ahLst/>
              <a:cxnLst/>
              <a:rect l="l" t="t" r="r" b="b"/>
              <a:pathLst>
                <a:path h="34290">
                  <a:moveTo>
                    <a:pt x="0" y="33831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11772152" y="9737110"/>
              <a:ext cx="0" cy="393700"/>
            </a:xfrm>
            <a:custGeom>
              <a:avLst/>
              <a:gdLst/>
              <a:ahLst/>
              <a:cxnLst/>
              <a:rect l="l" t="t" r="r" b="b"/>
              <a:pathLst>
                <a:path h="393700">
                  <a:moveTo>
                    <a:pt x="0" y="39335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11751266" y="9737116"/>
              <a:ext cx="0" cy="753110"/>
            </a:xfrm>
            <a:custGeom>
              <a:avLst/>
              <a:gdLst/>
              <a:ahLst/>
              <a:cxnLst/>
              <a:rect l="l" t="t" r="r" b="b"/>
              <a:pathLst>
                <a:path h="753109">
                  <a:moveTo>
                    <a:pt x="0" y="0"/>
                  </a:moveTo>
                  <a:lnTo>
                    <a:pt x="0" y="752722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11751266" y="10510982"/>
              <a:ext cx="0" cy="36195"/>
            </a:xfrm>
            <a:custGeom>
              <a:avLst/>
              <a:gdLst/>
              <a:ahLst/>
              <a:cxnLst/>
              <a:rect l="l" t="t" r="r" b="b"/>
              <a:pathLst>
                <a:path h="36195">
                  <a:moveTo>
                    <a:pt x="0" y="0"/>
                  </a:moveTo>
                  <a:lnTo>
                    <a:pt x="0" y="36168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11764975" y="10547337"/>
              <a:ext cx="8890" cy="0"/>
            </a:xfrm>
            <a:custGeom>
              <a:avLst/>
              <a:gdLst/>
              <a:ahLst/>
              <a:cxnLst/>
              <a:rect l="l" t="t" r="r" b="b"/>
              <a:pathLst>
                <a:path w="8890">
                  <a:moveTo>
                    <a:pt x="8394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11764982" y="10547337"/>
              <a:ext cx="8890" cy="0"/>
            </a:xfrm>
            <a:custGeom>
              <a:avLst/>
              <a:gdLst/>
              <a:ahLst/>
              <a:cxnLst/>
              <a:rect l="l" t="t" r="r" b="b"/>
              <a:pathLst>
                <a:path w="8890">
                  <a:moveTo>
                    <a:pt x="0" y="0"/>
                  </a:moveTo>
                  <a:lnTo>
                    <a:pt x="839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11751271" y="10718004"/>
              <a:ext cx="20955" cy="211454"/>
            </a:xfrm>
            <a:custGeom>
              <a:avLst/>
              <a:gdLst/>
              <a:ahLst/>
              <a:cxnLst/>
              <a:rect l="l" t="t" r="r" b="b"/>
              <a:pathLst>
                <a:path w="20954" h="211454">
                  <a:moveTo>
                    <a:pt x="20878" y="0"/>
                  </a:moveTo>
                  <a:lnTo>
                    <a:pt x="0" y="0"/>
                  </a:lnTo>
                  <a:lnTo>
                    <a:pt x="0" y="211246"/>
                  </a:lnTo>
                  <a:lnTo>
                    <a:pt x="20878" y="190114"/>
                  </a:lnTo>
                  <a:lnTo>
                    <a:pt x="2087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11751264" y="10717995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12534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11763796" y="10717995"/>
              <a:ext cx="8890" cy="0"/>
            </a:xfrm>
            <a:custGeom>
              <a:avLst/>
              <a:gdLst/>
              <a:ahLst/>
              <a:cxnLst/>
              <a:rect l="l" t="t" r="r" b="b"/>
              <a:pathLst>
                <a:path w="8890">
                  <a:moveTo>
                    <a:pt x="8356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11772152" y="10879357"/>
              <a:ext cx="0" cy="29209"/>
            </a:xfrm>
            <a:custGeom>
              <a:avLst/>
              <a:gdLst/>
              <a:ahLst/>
              <a:cxnLst/>
              <a:rect l="l" t="t" r="r" b="b"/>
              <a:pathLst>
                <a:path h="29209">
                  <a:moveTo>
                    <a:pt x="0" y="2875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11772152" y="10717995"/>
              <a:ext cx="0" cy="156845"/>
            </a:xfrm>
            <a:custGeom>
              <a:avLst/>
              <a:gdLst/>
              <a:ahLst/>
              <a:cxnLst/>
              <a:rect l="l" t="t" r="r" b="b"/>
              <a:pathLst>
                <a:path h="156845">
                  <a:moveTo>
                    <a:pt x="0" y="15628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11751266" y="10717995"/>
              <a:ext cx="0" cy="211454"/>
            </a:xfrm>
            <a:custGeom>
              <a:avLst/>
              <a:gdLst/>
              <a:ahLst/>
              <a:cxnLst/>
              <a:rect l="l" t="t" r="r" b="b"/>
              <a:pathLst>
                <a:path h="211454">
                  <a:moveTo>
                    <a:pt x="0" y="0"/>
                  </a:moveTo>
                  <a:lnTo>
                    <a:pt x="0" y="21125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11764975" y="10717981"/>
              <a:ext cx="178435" cy="0"/>
            </a:xfrm>
            <a:custGeom>
              <a:avLst/>
              <a:gdLst/>
              <a:ahLst/>
              <a:cxnLst/>
              <a:rect l="l" t="t" r="r" b="b"/>
              <a:pathLst>
                <a:path w="178434">
                  <a:moveTo>
                    <a:pt x="8394" y="0"/>
                  </a:moveTo>
                  <a:lnTo>
                    <a:pt x="177833" y="0"/>
                  </a:lnTo>
                </a:path>
                <a:path w="178434">
                  <a:moveTo>
                    <a:pt x="8394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" name="object 169"/>
            <p:cNvSpPr/>
            <p:nvPr/>
          </p:nvSpPr>
          <p:spPr>
            <a:xfrm>
              <a:off x="11764982" y="10717981"/>
              <a:ext cx="8890" cy="0"/>
            </a:xfrm>
            <a:custGeom>
              <a:avLst/>
              <a:gdLst/>
              <a:ahLst/>
              <a:cxnLst/>
              <a:rect l="l" t="t" r="r" b="b"/>
              <a:pathLst>
                <a:path w="8890">
                  <a:moveTo>
                    <a:pt x="0" y="0"/>
                  </a:moveTo>
                  <a:lnTo>
                    <a:pt x="839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" name="object 170"/>
            <p:cNvSpPr/>
            <p:nvPr/>
          </p:nvSpPr>
          <p:spPr>
            <a:xfrm>
              <a:off x="11772602" y="10547337"/>
              <a:ext cx="170815" cy="170815"/>
            </a:xfrm>
            <a:custGeom>
              <a:avLst/>
              <a:gdLst/>
              <a:ahLst/>
              <a:cxnLst/>
              <a:rect l="l" t="t" r="r" b="b"/>
              <a:pathLst>
                <a:path w="170815" h="170815">
                  <a:moveTo>
                    <a:pt x="0" y="0"/>
                  </a:moveTo>
                  <a:lnTo>
                    <a:pt x="45363" y="6095"/>
                  </a:lnTo>
                  <a:lnTo>
                    <a:pt x="86129" y="23303"/>
                  </a:lnTo>
                  <a:lnTo>
                    <a:pt x="120659" y="49985"/>
                  </a:lnTo>
                  <a:lnTo>
                    <a:pt x="147341" y="84516"/>
                  </a:lnTo>
                  <a:lnTo>
                    <a:pt x="164549" y="125282"/>
                  </a:lnTo>
                  <a:lnTo>
                    <a:pt x="170645" y="17064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11763796" y="10547337"/>
              <a:ext cx="8890" cy="0"/>
            </a:xfrm>
            <a:custGeom>
              <a:avLst/>
              <a:gdLst/>
              <a:ahLst/>
              <a:cxnLst/>
              <a:rect l="l" t="t" r="r" b="b"/>
              <a:pathLst>
                <a:path w="8890">
                  <a:moveTo>
                    <a:pt x="8356" y="0"/>
                  </a:moveTo>
                  <a:lnTo>
                    <a:pt x="0" y="0"/>
                  </a:lnTo>
                </a:path>
                <a:path w="8890">
                  <a:moveTo>
                    <a:pt x="8356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11751264" y="10547337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12534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11763796" y="10717981"/>
              <a:ext cx="8890" cy="0"/>
            </a:xfrm>
            <a:custGeom>
              <a:avLst/>
              <a:gdLst/>
              <a:ahLst/>
              <a:cxnLst/>
              <a:rect l="l" t="t" r="r" b="b"/>
              <a:pathLst>
                <a:path w="8890">
                  <a:moveTo>
                    <a:pt x="8356" y="0"/>
                  </a:moveTo>
                  <a:lnTo>
                    <a:pt x="0" y="0"/>
                  </a:lnTo>
                </a:path>
                <a:path w="8890">
                  <a:moveTo>
                    <a:pt x="8356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" name="object 174"/>
            <p:cNvSpPr/>
            <p:nvPr/>
          </p:nvSpPr>
          <p:spPr>
            <a:xfrm>
              <a:off x="11751264" y="10717981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12534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" name="object 175"/>
            <p:cNvSpPr/>
            <p:nvPr/>
          </p:nvSpPr>
          <p:spPr>
            <a:xfrm>
              <a:off x="11751264" y="9566270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12534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11763796" y="9566270"/>
              <a:ext cx="8890" cy="0"/>
            </a:xfrm>
            <a:custGeom>
              <a:avLst/>
              <a:gdLst/>
              <a:ahLst/>
              <a:cxnLst/>
              <a:rect l="l" t="t" r="r" b="b"/>
              <a:pathLst>
                <a:path w="8890">
                  <a:moveTo>
                    <a:pt x="8356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11751264" y="9281701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12534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11763796" y="9281701"/>
              <a:ext cx="8890" cy="0"/>
            </a:xfrm>
            <a:custGeom>
              <a:avLst/>
              <a:gdLst/>
              <a:ahLst/>
              <a:cxnLst/>
              <a:rect l="l" t="t" r="r" b="b"/>
              <a:pathLst>
                <a:path w="8890">
                  <a:moveTo>
                    <a:pt x="8356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" name="object 179"/>
            <p:cNvSpPr/>
            <p:nvPr/>
          </p:nvSpPr>
          <p:spPr>
            <a:xfrm>
              <a:off x="11751266" y="9281701"/>
              <a:ext cx="0" cy="285115"/>
            </a:xfrm>
            <a:custGeom>
              <a:avLst/>
              <a:gdLst/>
              <a:ahLst/>
              <a:cxnLst/>
              <a:rect l="l" t="t" r="r" b="b"/>
              <a:pathLst>
                <a:path h="285115">
                  <a:moveTo>
                    <a:pt x="0" y="0"/>
                  </a:moveTo>
                  <a:lnTo>
                    <a:pt x="0" y="28457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0" name="object 18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751563" y="9564382"/>
              <a:ext cx="193245" cy="173617"/>
            </a:xfrm>
            <a:prstGeom prst="rect">
              <a:avLst/>
            </a:prstGeom>
          </p:spPr>
        </p:pic>
        <p:sp>
          <p:nvSpPr>
            <p:cNvPr id="181" name="object 181"/>
            <p:cNvSpPr/>
            <p:nvPr/>
          </p:nvSpPr>
          <p:spPr>
            <a:xfrm>
              <a:off x="11759183" y="8899800"/>
              <a:ext cx="109220" cy="111125"/>
            </a:xfrm>
            <a:custGeom>
              <a:avLst/>
              <a:gdLst/>
              <a:ahLst/>
              <a:cxnLst/>
              <a:rect l="l" t="t" r="r" b="b"/>
              <a:pathLst>
                <a:path w="109220" h="111125">
                  <a:moveTo>
                    <a:pt x="108843" y="134"/>
                  </a:moveTo>
                  <a:lnTo>
                    <a:pt x="-297" y="134"/>
                  </a:lnTo>
                  <a:lnTo>
                    <a:pt x="-297" y="110799"/>
                  </a:lnTo>
                  <a:lnTo>
                    <a:pt x="108843" y="110799"/>
                  </a:lnTo>
                  <a:lnTo>
                    <a:pt x="108843" y="13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11758886" y="8899934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0" y="0"/>
                  </a:moveTo>
                  <a:lnTo>
                    <a:pt x="10914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11868028" y="8899934"/>
              <a:ext cx="0" cy="111125"/>
            </a:xfrm>
            <a:custGeom>
              <a:avLst/>
              <a:gdLst/>
              <a:ahLst/>
              <a:cxnLst/>
              <a:rect l="l" t="t" r="r" b="b"/>
              <a:pathLst>
                <a:path h="111125">
                  <a:moveTo>
                    <a:pt x="0" y="0"/>
                  </a:moveTo>
                  <a:lnTo>
                    <a:pt x="0" y="11066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11758886" y="9010594"/>
              <a:ext cx="109220" cy="0"/>
            </a:xfrm>
            <a:custGeom>
              <a:avLst/>
              <a:gdLst/>
              <a:ahLst/>
              <a:cxnLst/>
              <a:rect l="l" t="t" r="r" b="b"/>
              <a:pathLst>
                <a:path w="109220">
                  <a:moveTo>
                    <a:pt x="109141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11758883" y="8899929"/>
              <a:ext cx="0" cy="111125"/>
            </a:xfrm>
            <a:custGeom>
              <a:avLst/>
              <a:gdLst/>
              <a:ahLst/>
              <a:cxnLst/>
              <a:rect l="l" t="t" r="r" b="b"/>
              <a:pathLst>
                <a:path h="111125">
                  <a:moveTo>
                    <a:pt x="0" y="11066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11751563" y="8916564"/>
              <a:ext cx="20955" cy="194310"/>
            </a:xfrm>
            <a:custGeom>
              <a:avLst/>
              <a:gdLst/>
              <a:ahLst/>
              <a:cxnLst/>
              <a:rect l="l" t="t" r="r" b="b"/>
              <a:pathLst>
                <a:path w="20954" h="194309">
                  <a:moveTo>
                    <a:pt x="20581" y="134"/>
                  </a:moveTo>
                  <a:lnTo>
                    <a:pt x="-296" y="134"/>
                  </a:lnTo>
                  <a:lnTo>
                    <a:pt x="-296" y="194299"/>
                  </a:lnTo>
                  <a:lnTo>
                    <a:pt x="20581" y="194299"/>
                  </a:lnTo>
                  <a:lnTo>
                    <a:pt x="20581" y="13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11751264" y="9110854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12534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11763796" y="8916702"/>
              <a:ext cx="8890" cy="194310"/>
            </a:xfrm>
            <a:custGeom>
              <a:avLst/>
              <a:gdLst/>
              <a:ahLst/>
              <a:cxnLst/>
              <a:rect l="l" t="t" r="r" b="b"/>
              <a:pathLst>
                <a:path w="8890" h="194309">
                  <a:moveTo>
                    <a:pt x="8356" y="194152"/>
                  </a:moveTo>
                  <a:lnTo>
                    <a:pt x="0" y="194152"/>
                  </a:lnTo>
                </a:path>
                <a:path w="8890" h="194309">
                  <a:moveTo>
                    <a:pt x="8356" y="194152"/>
                  </a:moveTo>
                  <a:lnTo>
                    <a:pt x="835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11751266" y="8916698"/>
              <a:ext cx="0" cy="194310"/>
            </a:xfrm>
            <a:custGeom>
              <a:avLst/>
              <a:gdLst/>
              <a:ahLst/>
              <a:cxnLst/>
              <a:rect l="l" t="t" r="r" b="b"/>
              <a:pathLst>
                <a:path h="194309">
                  <a:moveTo>
                    <a:pt x="0" y="0"/>
                  </a:moveTo>
                  <a:lnTo>
                    <a:pt x="0" y="194152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0" name="object 19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751563" y="9108717"/>
              <a:ext cx="193245" cy="175130"/>
            </a:xfrm>
            <a:prstGeom prst="rect">
              <a:avLst/>
            </a:prstGeom>
          </p:spPr>
        </p:pic>
        <p:pic>
          <p:nvPicPr>
            <p:cNvPr id="191" name="object 19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771375" y="9863078"/>
              <a:ext cx="281633" cy="115713"/>
            </a:xfrm>
            <a:prstGeom prst="rect">
              <a:avLst/>
            </a:prstGeom>
          </p:spPr>
        </p:pic>
        <p:sp>
          <p:nvSpPr>
            <p:cNvPr id="192" name="object 192"/>
            <p:cNvSpPr/>
            <p:nvPr/>
          </p:nvSpPr>
          <p:spPr>
            <a:xfrm>
              <a:off x="11929567" y="10484861"/>
              <a:ext cx="154305" cy="5080"/>
            </a:xfrm>
            <a:custGeom>
              <a:avLst/>
              <a:gdLst/>
              <a:ahLst/>
              <a:cxnLst/>
              <a:rect l="l" t="t" r="r" b="b"/>
              <a:pathLst>
                <a:path w="154304" h="5079">
                  <a:moveTo>
                    <a:pt x="13944" y="0"/>
                  </a:moveTo>
                  <a:lnTo>
                    <a:pt x="0" y="0"/>
                  </a:lnTo>
                  <a:lnTo>
                    <a:pt x="0" y="4559"/>
                  </a:lnTo>
                  <a:lnTo>
                    <a:pt x="13944" y="4559"/>
                  </a:lnTo>
                  <a:lnTo>
                    <a:pt x="13944" y="0"/>
                  </a:lnTo>
                  <a:close/>
                </a:path>
                <a:path w="154304" h="5079">
                  <a:moveTo>
                    <a:pt x="154114" y="0"/>
                  </a:moveTo>
                  <a:lnTo>
                    <a:pt x="121158" y="0"/>
                  </a:lnTo>
                  <a:lnTo>
                    <a:pt x="121158" y="4559"/>
                  </a:lnTo>
                  <a:lnTo>
                    <a:pt x="154114" y="4559"/>
                  </a:lnTo>
                  <a:lnTo>
                    <a:pt x="154114" y="0"/>
                  </a:lnTo>
                  <a:close/>
                </a:path>
              </a:pathLst>
            </a:custGeom>
            <a:solidFill>
              <a:srgbClr val="AEAE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12083693" y="10484854"/>
              <a:ext cx="0" cy="5080"/>
            </a:xfrm>
            <a:custGeom>
              <a:avLst/>
              <a:gdLst/>
              <a:ahLst/>
              <a:cxnLst/>
              <a:rect l="l" t="t" r="r" b="b"/>
              <a:pathLst>
                <a:path h="5079">
                  <a:moveTo>
                    <a:pt x="0" y="0"/>
                  </a:moveTo>
                  <a:lnTo>
                    <a:pt x="0" y="455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11943499" y="10484854"/>
              <a:ext cx="0" cy="5080"/>
            </a:xfrm>
            <a:custGeom>
              <a:avLst/>
              <a:gdLst/>
              <a:ahLst/>
              <a:cxnLst/>
              <a:rect l="l" t="t" r="r" b="b"/>
              <a:pathLst>
                <a:path h="5079">
                  <a:moveTo>
                    <a:pt x="0" y="0"/>
                  </a:moveTo>
                  <a:lnTo>
                    <a:pt x="0" y="455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12050717" y="10484854"/>
              <a:ext cx="0" cy="5080"/>
            </a:xfrm>
            <a:custGeom>
              <a:avLst/>
              <a:gdLst/>
              <a:ahLst/>
              <a:cxnLst/>
              <a:rect l="l" t="t" r="r" b="b"/>
              <a:pathLst>
                <a:path h="5079">
                  <a:moveTo>
                    <a:pt x="0" y="0"/>
                  </a:moveTo>
                  <a:lnTo>
                    <a:pt x="0" y="455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12069761" y="10484854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13931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12050714" y="10484854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3982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11929567" y="10484854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13931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11929570" y="10489420"/>
              <a:ext cx="13970" cy="0"/>
            </a:xfrm>
            <a:custGeom>
              <a:avLst/>
              <a:gdLst/>
              <a:ahLst/>
              <a:cxnLst/>
              <a:rect l="l" t="t" r="r" b="b"/>
              <a:pathLst>
                <a:path w="13970">
                  <a:moveTo>
                    <a:pt x="0" y="0"/>
                  </a:moveTo>
                  <a:lnTo>
                    <a:pt x="1393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12050717" y="10489420"/>
              <a:ext cx="33020" cy="0"/>
            </a:xfrm>
            <a:custGeom>
              <a:avLst/>
              <a:gdLst/>
              <a:ahLst/>
              <a:cxnLst/>
              <a:rect l="l" t="t" r="r" b="b"/>
              <a:pathLst>
                <a:path w="33020">
                  <a:moveTo>
                    <a:pt x="0" y="0"/>
                  </a:moveTo>
                  <a:lnTo>
                    <a:pt x="329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12085014" y="10376647"/>
              <a:ext cx="0" cy="115570"/>
            </a:xfrm>
            <a:custGeom>
              <a:avLst/>
              <a:gdLst/>
              <a:ahLst/>
              <a:cxnLst/>
              <a:rect l="l" t="t" r="r" b="b"/>
              <a:pathLst>
                <a:path h="115570">
                  <a:moveTo>
                    <a:pt x="0" y="107020"/>
                  </a:moveTo>
                  <a:lnTo>
                    <a:pt x="0" y="0"/>
                  </a:lnTo>
                </a:path>
                <a:path h="115570">
                  <a:moveTo>
                    <a:pt x="0" y="107020"/>
                  </a:moveTo>
                  <a:lnTo>
                    <a:pt x="0" y="115452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12085010" y="10483660"/>
              <a:ext cx="0" cy="8890"/>
            </a:xfrm>
            <a:custGeom>
              <a:avLst/>
              <a:gdLst/>
              <a:ahLst/>
              <a:cxnLst/>
              <a:rect l="l" t="t" r="r" b="b"/>
              <a:pathLst>
                <a:path h="8890">
                  <a:moveTo>
                    <a:pt x="0" y="843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12191212" y="10484760"/>
              <a:ext cx="14604" cy="5080"/>
            </a:xfrm>
            <a:custGeom>
              <a:avLst/>
              <a:gdLst/>
              <a:ahLst/>
              <a:cxnLst/>
              <a:rect l="l" t="t" r="r" b="b"/>
              <a:pathLst>
                <a:path w="14604" h="5079">
                  <a:moveTo>
                    <a:pt x="13686" y="94"/>
                  </a:moveTo>
                  <a:lnTo>
                    <a:pt x="-308" y="94"/>
                  </a:lnTo>
                  <a:lnTo>
                    <a:pt x="-308" y="4653"/>
                  </a:lnTo>
                  <a:lnTo>
                    <a:pt x="13686" y="4653"/>
                  </a:lnTo>
                  <a:lnTo>
                    <a:pt x="13686" y="94"/>
                  </a:lnTo>
                  <a:close/>
                </a:path>
              </a:pathLst>
            </a:custGeom>
            <a:solidFill>
              <a:srgbClr val="AEAE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12190911" y="10484854"/>
              <a:ext cx="0" cy="5080"/>
            </a:xfrm>
            <a:custGeom>
              <a:avLst/>
              <a:gdLst/>
              <a:ahLst/>
              <a:cxnLst/>
              <a:rect l="l" t="t" r="r" b="b"/>
              <a:pathLst>
                <a:path h="5079">
                  <a:moveTo>
                    <a:pt x="0" y="0"/>
                  </a:moveTo>
                  <a:lnTo>
                    <a:pt x="0" y="455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12190909" y="10484854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13982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12190911" y="10489420"/>
              <a:ext cx="14604" cy="0"/>
            </a:xfrm>
            <a:custGeom>
              <a:avLst/>
              <a:gdLst/>
              <a:ahLst/>
              <a:cxnLst/>
              <a:rect l="l" t="t" r="r" b="b"/>
              <a:pathLst>
                <a:path w="14604">
                  <a:moveTo>
                    <a:pt x="0" y="0"/>
                  </a:moveTo>
                  <a:lnTo>
                    <a:pt x="1398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12204891" y="10484860"/>
              <a:ext cx="0" cy="5080"/>
            </a:xfrm>
            <a:custGeom>
              <a:avLst/>
              <a:gdLst/>
              <a:ahLst/>
              <a:cxnLst/>
              <a:rect l="l" t="t" r="r" b="b"/>
              <a:pathLst>
                <a:path h="5079">
                  <a:moveTo>
                    <a:pt x="0" y="455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12191116" y="10483667"/>
              <a:ext cx="0" cy="8890"/>
            </a:xfrm>
            <a:custGeom>
              <a:avLst/>
              <a:gdLst/>
              <a:ahLst/>
              <a:cxnLst/>
              <a:rect l="l" t="t" r="r" b="b"/>
              <a:pathLst>
                <a:path h="8890">
                  <a:moveTo>
                    <a:pt x="0" y="0"/>
                  </a:moveTo>
                  <a:lnTo>
                    <a:pt x="0" y="8432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12191114" y="10483660"/>
              <a:ext cx="0" cy="8890"/>
            </a:xfrm>
            <a:custGeom>
              <a:avLst/>
              <a:gdLst/>
              <a:ahLst/>
              <a:cxnLst/>
              <a:rect l="l" t="t" r="r" b="b"/>
              <a:pathLst>
                <a:path h="8890">
                  <a:moveTo>
                    <a:pt x="0" y="843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12085014" y="10376653"/>
              <a:ext cx="106680" cy="107950"/>
            </a:xfrm>
            <a:custGeom>
              <a:avLst/>
              <a:gdLst/>
              <a:ahLst/>
              <a:cxnLst/>
              <a:rect l="l" t="t" r="r" b="b"/>
              <a:pathLst>
                <a:path w="106679" h="107950">
                  <a:moveTo>
                    <a:pt x="0" y="0"/>
                  </a:moveTo>
                  <a:lnTo>
                    <a:pt x="41299" y="8457"/>
                  </a:lnTo>
                  <a:lnTo>
                    <a:pt x="75029" y="31520"/>
                  </a:lnTo>
                  <a:lnTo>
                    <a:pt x="97762" y="65733"/>
                  </a:lnTo>
                  <a:lnTo>
                    <a:pt x="106105" y="10761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12191116" y="10484854"/>
              <a:ext cx="0" cy="5080"/>
            </a:xfrm>
            <a:custGeom>
              <a:avLst/>
              <a:gdLst/>
              <a:ahLst/>
              <a:cxnLst/>
              <a:rect l="l" t="t" r="r" b="b"/>
              <a:pathLst>
                <a:path h="5079">
                  <a:moveTo>
                    <a:pt x="0" y="0"/>
                  </a:moveTo>
                  <a:lnTo>
                    <a:pt x="0" y="4559"/>
                  </a:lnTo>
                </a:path>
                <a:path h="5079">
                  <a:moveTo>
                    <a:pt x="0" y="0"/>
                  </a:moveTo>
                  <a:lnTo>
                    <a:pt x="0" y="455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12085012" y="10484854"/>
              <a:ext cx="0" cy="5080"/>
            </a:xfrm>
            <a:custGeom>
              <a:avLst/>
              <a:gdLst/>
              <a:ahLst/>
              <a:cxnLst/>
              <a:rect l="l" t="t" r="r" b="b"/>
              <a:pathLst>
                <a:path h="5079">
                  <a:moveTo>
                    <a:pt x="0" y="0"/>
                  </a:moveTo>
                  <a:lnTo>
                    <a:pt x="0" y="4559"/>
                  </a:lnTo>
                </a:path>
                <a:path h="5079">
                  <a:moveTo>
                    <a:pt x="0" y="0"/>
                  </a:moveTo>
                  <a:lnTo>
                    <a:pt x="0" y="455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11943285" y="10376647"/>
              <a:ext cx="0" cy="107314"/>
            </a:xfrm>
            <a:custGeom>
              <a:avLst/>
              <a:gdLst/>
              <a:ahLst/>
              <a:cxnLst/>
              <a:rect l="l" t="t" r="r" b="b"/>
              <a:pathLst>
                <a:path h="107315">
                  <a:moveTo>
                    <a:pt x="0" y="10702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" name="object 214"/>
            <p:cNvSpPr/>
            <p:nvPr/>
          </p:nvSpPr>
          <p:spPr>
            <a:xfrm>
              <a:off x="12050904" y="10483667"/>
              <a:ext cx="0" cy="8890"/>
            </a:xfrm>
            <a:custGeom>
              <a:avLst/>
              <a:gdLst/>
              <a:ahLst/>
              <a:cxnLst/>
              <a:rect l="l" t="t" r="r" b="b"/>
              <a:pathLst>
                <a:path h="8890">
                  <a:moveTo>
                    <a:pt x="0" y="0"/>
                  </a:moveTo>
                  <a:lnTo>
                    <a:pt x="0" y="8432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" name="object 215"/>
            <p:cNvSpPr/>
            <p:nvPr/>
          </p:nvSpPr>
          <p:spPr>
            <a:xfrm>
              <a:off x="12050904" y="10483660"/>
              <a:ext cx="0" cy="8890"/>
            </a:xfrm>
            <a:custGeom>
              <a:avLst/>
              <a:gdLst/>
              <a:ahLst/>
              <a:cxnLst/>
              <a:rect l="l" t="t" r="r" b="b"/>
              <a:pathLst>
                <a:path h="8890">
                  <a:moveTo>
                    <a:pt x="0" y="843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" name="object 216"/>
            <p:cNvSpPr/>
            <p:nvPr/>
          </p:nvSpPr>
          <p:spPr>
            <a:xfrm>
              <a:off x="11943285" y="10483667"/>
              <a:ext cx="0" cy="8890"/>
            </a:xfrm>
            <a:custGeom>
              <a:avLst/>
              <a:gdLst/>
              <a:ahLst/>
              <a:cxnLst/>
              <a:rect l="l" t="t" r="r" b="b"/>
              <a:pathLst>
                <a:path h="8890">
                  <a:moveTo>
                    <a:pt x="0" y="0"/>
                  </a:moveTo>
                  <a:lnTo>
                    <a:pt x="0" y="8432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" name="object 217"/>
            <p:cNvSpPr/>
            <p:nvPr/>
          </p:nvSpPr>
          <p:spPr>
            <a:xfrm>
              <a:off x="11943285" y="10483660"/>
              <a:ext cx="0" cy="8890"/>
            </a:xfrm>
            <a:custGeom>
              <a:avLst/>
              <a:gdLst/>
              <a:ahLst/>
              <a:cxnLst/>
              <a:rect l="l" t="t" r="r" b="b"/>
              <a:pathLst>
                <a:path h="8890">
                  <a:moveTo>
                    <a:pt x="0" y="843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" name="object 218"/>
            <p:cNvSpPr/>
            <p:nvPr/>
          </p:nvSpPr>
          <p:spPr>
            <a:xfrm>
              <a:off x="11943285" y="10376653"/>
              <a:ext cx="107950" cy="107950"/>
            </a:xfrm>
            <a:custGeom>
              <a:avLst/>
              <a:gdLst/>
              <a:ahLst/>
              <a:cxnLst/>
              <a:rect l="l" t="t" r="r" b="b"/>
              <a:pathLst>
                <a:path w="107950" h="107950">
                  <a:moveTo>
                    <a:pt x="0" y="0"/>
                  </a:moveTo>
                  <a:lnTo>
                    <a:pt x="41883" y="8457"/>
                  </a:lnTo>
                  <a:lnTo>
                    <a:pt x="76096" y="31520"/>
                  </a:lnTo>
                  <a:lnTo>
                    <a:pt x="99159" y="65733"/>
                  </a:lnTo>
                  <a:lnTo>
                    <a:pt x="107617" y="10761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" name="object 219"/>
            <p:cNvSpPr/>
            <p:nvPr/>
          </p:nvSpPr>
          <p:spPr>
            <a:xfrm>
              <a:off x="12050904" y="10484854"/>
              <a:ext cx="0" cy="5080"/>
            </a:xfrm>
            <a:custGeom>
              <a:avLst/>
              <a:gdLst/>
              <a:ahLst/>
              <a:cxnLst/>
              <a:rect l="l" t="t" r="r" b="b"/>
              <a:pathLst>
                <a:path h="5079">
                  <a:moveTo>
                    <a:pt x="0" y="0"/>
                  </a:moveTo>
                  <a:lnTo>
                    <a:pt x="0" y="4559"/>
                  </a:lnTo>
                </a:path>
                <a:path h="5079">
                  <a:moveTo>
                    <a:pt x="0" y="0"/>
                  </a:moveTo>
                  <a:lnTo>
                    <a:pt x="0" y="455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" name="object 220"/>
            <p:cNvSpPr/>
            <p:nvPr/>
          </p:nvSpPr>
          <p:spPr>
            <a:xfrm>
              <a:off x="11943285" y="10484854"/>
              <a:ext cx="0" cy="5080"/>
            </a:xfrm>
            <a:custGeom>
              <a:avLst/>
              <a:gdLst/>
              <a:ahLst/>
              <a:cxnLst/>
              <a:rect l="l" t="t" r="r" b="b"/>
              <a:pathLst>
                <a:path h="5079">
                  <a:moveTo>
                    <a:pt x="0" y="0"/>
                  </a:moveTo>
                  <a:lnTo>
                    <a:pt x="0" y="4559"/>
                  </a:lnTo>
                </a:path>
                <a:path h="5079">
                  <a:moveTo>
                    <a:pt x="0" y="0"/>
                  </a:moveTo>
                  <a:lnTo>
                    <a:pt x="0" y="455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" name="object 221"/>
            <p:cNvSpPr/>
            <p:nvPr/>
          </p:nvSpPr>
          <p:spPr>
            <a:xfrm>
              <a:off x="12070079" y="10224156"/>
              <a:ext cx="137160" cy="5080"/>
            </a:xfrm>
            <a:custGeom>
              <a:avLst/>
              <a:gdLst/>
              <a:ahLst/>
              <a:cxnLst/>
              <a:rect l="l" t="t" r="r" b="b"/>
              <a:pathLst>
                <a:path w="137159" h="5079">
                  <a:moveTo>
                    <a:pt x="136267" y="101"/>
                  </a:moveTo>
                  <a:lnTo>
                    <a:pt x="-305" y="101"/>
                  </a:lnTo>
                  <a:lnTo>
                    <a:pt x="-305" y="4672"/>
                  </a:lnTo>
                  <a:lnTo>
                    <a:pt x="136267" y="4672"/>
                  </a:lnTo>
                  <a:lnTo>
                    <a:pt x="136267" y="10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" name="object 222"/>
            <p:cNvSpPr/>
            <p:nvPr/>
          </p:nvSpPr>
          <p:spPr>
            <a:xfrm>
              <a:off x="12065507" y="10224156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79">
                  <a:moveTo>
                    <a:pt x="4254" y="101"/>
                  </a:moveTo>
                  <a:lnTo>
                    <a:pt x="-304" y="101"/>
                  </a:lnTo>
                  <a:lnTo>
                    <a:pt x="-304" y="4672"/>
                  </a:lnTo>
                  <a:lnTo>
                    <a:pt x="4254" y="4672"/>
                  </a:lnTo>
                  <a:lnTo>
                    <a:pt x="4254" y="101"/>
                  </a:lnTo>
                  <a:close/>
                </a:path>
              </a:pathLst>
            </a:custGeom>
            <a:solidFill>
              <a:srgbClr val="AEAE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" name="object 223"/>
            <p:cNvSpPr/>
            <p:nvPr/>
          </p:nvSpPr>
          <p:spPr>
            <a:xfrm>
              <a:off x="11929871" y="10224156"/>
              <a:ext cx="135255" cy="5080"/>
            </a:xfrm>
            <a:custGeom>
              <a:avLst/>
              <a:gdLst/>
              <a:ahLst/>
              <a:cxnLst/>
              <a:rect l="l" t="t" r="r" b="b"/>
              <a:pathLst>
                <a:path w="135254" h="5079">
                  <a:moveTo>
                    <a:pt x="134759" y="101"/>
                  </a:moveTo>
                  <a:lnTo>
                    <a:pt x="-301" y="101"/>
                  </a:lnTo>
                  <a:lnTo>
                    <a:pt x="-301" y="4672"/>
                  </a:lnTo>
                  <a:lnTo>
                    <a:pt x="134759" y="4672"/>
                  </a:lnTo>
                  <a:lnTo>
                    <a:pt x="134759" y="10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" name="object 224"/>
            <p:cNvSpPr/>
            <p:nvPr/>
          </p:nvSpPr>
          <p:spPr>
            <a:xfrm>
              <a:off x="12069761" y="10224263"/>
              <a:ext cx="0" cy="5080"/>
            </a:xfrm>
            <a:custGeom>
              <a:avLst/>
              <a:gdLst/>
              <a:ahLst/>
              <a:cxnLst/>
              <a:rect l="l" t="t" r="r" b="b"/>
              <a:pathLst>
                <a:path h="5079">
                  <a:moveTo>
                    <a:pt x="0" y="455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" name="object 225"/>
            <p:cNvSpPr/>
            <p:nvPr/>
          </p:nvSpPr>
          <p:spPr>
            <a:xfrm>
              <a:off x="12064697" y="10224257"/>
              <a:ext cx="0" cy="5080"/>
            </a:xfrm>
            <a:custGeom>
              <a:avLst/>
              <a:gdLst/>
              <a:ahLst/>
              <a:cxnLst/>
              <a:rect l="l" t="t" r="r" b="b"/>
              <a:pathLst>
                <a:path h="5079">
                  <a:moveTo>
                    <a:pt x="0" y="0"/>
                  </a:moveTo>
                  <a:lnTo>
                    <a:pt x="0" y="455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" name="object 226"/>
            <p:cNvSpPr/>
            <p:nvPr/>
          </p:nvSpPr>
          <p:spPr>
            <a:xfrm>
              <a:off x="11929570" y="10228822"/>
              <a:ext cx="135255" cy="0"/>
            </a:xfrm>
            <a:custGeom>
              <a:avLst/>
              <a:gdLst/>
              <a:ahLst/>
              <a:cxnLst/>
              <a:rect l="l" t="t" r="r" b="b"/>
              <a:pathLst>
                <a:path w="135254">
                  <a:moveTo>
                    <a:pt x="0" y="0"/>
                  </a:moveTo>
                  <a:lnTo>
                    <a:pt x="13512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" name="object 227"/>
            <p:cNvSpPr/>
            <p:nvPr/>
          </p:nvSpPr>
          <p:spPr>
            <a:xfrm>
              <a:off x="12069761" y="10228822"/>
              <a:ext cx="135255" cy="0"/>
            </a:xfrm>
            <a:custGeom>
              <a:avLst/>
              <a:gdLst/>
              <a:ahLst/>
              <a:cxnLst/>
              <a:rect l="l" t="t" r="r" b="b"/>
              <a:pathLst>
                <a:path w="135254">
                  <a:moveTo>
                    <a:pt x="0" y="0"/>
                  </a:moveTo>
                  <a:lnTo>
                    <a:pt x="13512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" name="object 228"/>
            <p:cNvSpPr/>
            <p:nvPr/>
          </p:nvSpPr>
          <p:spPr>
            <a:xfrm>
              <a:off x="11929575" y="10224257"/>
              <a:ext cx="275590" cy="0"/>
            </a:xfrm>
            <a:custGeom>
              <a:avLst/>
              <a:gdLst/>
              <a:ahLst/>
              <a:cxnLst/>
              <a:rect l="l" t="t" r="r" b="b"/>
              <a:pathLst>
                <a:path w="275590">
                  <a:moveTo>
                    <a:pt x="275316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" name="object 229"/>
            <p:cNvSpPr/>
            <p:nvPr/>
          </p:nvSpPr>
          <p:spPr>
            <a:xfrm>
              <a:off x="11772899" y="10169292"/>
              <a:ext cx="433070" cy="20955"/>
            </a:xfrm>
            <a:custGeom>
              <a:avLst/>
              <a:gdLst/>
              <a:ahLst/>
              <a:cxnLst/>
              <a:rect l="l" t="t" r="r" b="b"/>
              <a:pathLst>
                <a:path w="433070" h="20954">
                  <a:moveTo>
                    <a:pt x="432355" y="102"/>
                  </a:moveTo>
                  <a:lnTo>
                    <a:pt x="-297" y="102"/>
                  </a:lnTo>
                  <a:lnTo>
                    <a:pt x="-297" y="20993"/>
                  </a:lnTo>
                  <a:lnTo>
                    <a:pt x="432355" y="20993"/>
                  </a:lnTo>
                  <a:lnTo>
                    <a:pt x="432355" y="10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" name="object 230"/>
            <p:cNvSpPr/>
            <p:nvPr/>
          </p:nvSpPr>
          <p:spPr>
            <a:xfrm>
              <a:off x="11772602" y="10190280"/>
              <a:ext cx="152400" cy="0"/>
            </a:xfrm>
            <a:custGeom>
              <a:avLst/>
              <a:gdLst/>
              <a:ahLst/>
              <a:cxnLst/>
              <a:rect l="l" t="t" r="r" b="b"/>
              <a:pathLst>
                <a:path w="152400">
                  <a:moveTo>
                    <a:pt x="0" y="0"/>
                  </a:moveTo>
                  <a:lnTo>
                    <a:pt x="15205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" name="object 231"/>
            <p:cNvSpPr/>
            <p:nvPr/>
          </p:nvSpPr>
          <p:spPr>
            <a:xfrm>
              <a:off x="11929719" y="10190280"/>
              <a:ext cx="275590" cy="0"/>
            </a:xfrm>
            <a:custGeom>
              <a:avLst/>
              <a:gdLst/>
              <a:ahLst/>
              <a:cxnLst/>
              <a:rect l="l" t="t" r="r" b="b"/>
              <a:pathLst>
                <a:path w="275590">
                  <a:moveTo>
                    <a:pt x="0" y="0"/>
                  </a:moveTo>
                  <a:lnTo>
                    <a:pt x="27554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" name="object 232"/>
            <p:cNvSpPr/>
            <p:nvPr/>
          </p:nvSpPr>
          <p:spPr>
            <a:xfrm>
              <a:off x="11772608" y="10169394"/>
              <a:ext cx="433070" cy="0"/>
            </a:xfrm>
            <a:custGeom>
              <a:avLst/>
              <a:gdLst/>
              <a:ahLst/>
              <a:cxnLst/>
              <a:rect l="l" t="t" r="r" b="b"/>
              <a:pathLst>
                <a:path w="433070">
                  <a:moveTo>
                    <a:pt x="432652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" name="object 233"/>
            <p:cNvSpPr/>
            <p:nvPr/>
          </p:nvSpPr>
          <p:spPr>
            <a:xfrm>
              <a:off x="11920727" y="10484760"/>
              <a:ext cx="9525" cy="5080"/>
            </a:xfrm>
            <a:custGeom>
              <a:avLst/>
              <a:gdLst/>
              <a:ahLst/>
              <a:cxnLst/>
              <a:rect l="l" t="t" r="r" b="b"/>
              <a:pathLst>
                <a:path w="9525" h="5079">
                  <a:moveTo>
                    <a:pt x="8652" y="94"/>
                  </a:moveTo>
                  <a:lnTo>
                    <a:pt x="-301" y="94"/>
                  </a:lnTo>
                  <a:lnTo>
                    <a:pt x="-301" y="4666"/>
                  </a:lnTo>
                  <a:lnTo>
                    <a:pt x="8652" y="4666"/>
                  </a:lnTo>
                  <a:lnTo>
                    <a:pt x="8652" y="9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" name="object 234"/>
            <p:cNvSpPr/>
            <p:nvPr/>
          </p:nvSpPr>
          <p:spPr>
            <a:xfrm>
              <a:off x="11812225" y="10484860"/>
              <a:ext cx="0" cy="5080"/>
            </a:xfrm>
            <a:custGeom>
              <a:avLst/>
              <a:gdLst/>
              <a:ahLst/>
              <a:cxnLst/>
              <a:rect l="l" t="t" r="r" b="b"/>
              <a:pathLst>
                <a:path h="5079">
                  <a:moveTo>
                    <a:pt x="0" y="455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" name="object 235"/>
            <p:cNvSpPr/>
            <p:nvPr/>
          </p:nvSpPr>
          <p:spPr>
            <a:xfrm>
              <a:off x="11919473" y="10484860"/>
              <a:ext cx="0" cy="5080"/>
            </a:xfrm>
            <a:custGeom>
              <a:avLst/>
              <a:gdLst/>
              <a:ahLst/>
              <a:cxnLst/>
              <a:rect l="l" t="t" r="r" b="b"/>
              <a:pathLst>
                <a:path h="5079">
                  <a:moveTo>
                    <a:pt x="0" y="455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" name="object 236"/>
            <p:cNvSpPr/>
            <p:nvPr/>
          </p:nvSpPr>
          <p:spPr>
            <a:xfrm>
              <a:off x="11919475" y="10484854"/>
              <a:ext cx="5080" cy="0"/>
            </a:xfrm>
            <a:custGeom>
              <a:avLst/>
              <a:gdLst/>
              <a:ahLst/>
              <a:cxnLst/>
              <a:rect l="l" t="t" r="r" b="b"/>
              <a:pathLst>
                <a:path w="5079">
                  <a:moveTo>
                    <a:pt x="4863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" name="object 237"/>
            <p:cNvSpPr/>
            <p:nvPr/>
          </p:nvSpPr>
          <p:spPr>
            <a:xfrm>
              <a:off x="11919473" y="10489420"/>
              <a:ext cx="10160" cy="0"/>
            </a:xfrm>
            <a:custGeom>
              <a:avLst/>
              <a:gdLst/>
              <a:ahLst/>
              <a:cxnLst/>
              <a:rect l="l" t="t" r="r" b="b"/>
              <a:pathLst>
                <a:path w="10159">
                  <a:moveTo>
                    <a:pt x="0" y="0"/>
                  </a:moveTo>
                  <a:lnTo>
                    <a:pt x="993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" name="object 238"/>
            <p:cNvSpPr/>
            <p:nvPr/>
          </p:nvSpPr>
          <p:spPr>
            <a:xfrm>
              <a:off x="11812225" y="10488876"/>
              <a:ext cx="97790" cy="46355"/>
            </a:xfrm>
            <a:custGeom>
              <a:avLst/>
              <a:gdLst/>
              <a:ahLst/>
              <a:cxnLst/>
              <a:rect l="l" t="t" r="r" b="b"/>
              <a:pathLst>
                <a:path w="97790" h="46354">
                  <a:moveTo>
                    <a:pt x="0" y="0"/>
                  </a:moveTo>
                  <a:lnTo>
                    <a:pt x="97533" y="4612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" name="object 239"/>
            <p:cNvSpPr/>
            <p:nvPr/>
          </p:nvSpPr>
          <p:spPr>
            <a:xfrm>
              <a:off x="11919843" y="10480278"/>
              <a:ext cx="0" cy="8890"/>
            </a:xfrm>
            <a:custGeom>
              <a:avLst/>
              <a:gdLst/>
              <a:ahLst/>
              <a:cxnLst/>
              <a:rect l="l" t="t" r="r" b="b"/>
              <a:pathLst>
                <a:path h="8890">
                  <a:moveTo>
                    <a:pt x="0" y="8597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" name="object 240"/>
            <p:cNvSpPr/>
            <p:nvPr/>
          </p:nvSpPr>
          <p:spPr>
            <a:xfrm>
              <a:off x="11919843" y="10480282"/>
              <a:ext cx="0" cy="8890"/>
            </a:xfrm>
            <a:custGeom>
              <a:avLst/>
              <a:gdLst/>
              <a:ahLst/>
              <a:cxnLst/>
              <a:rect l="l" t="t" r="r" b="b"/>
              <a:pathLst>
                <a:path h="8890">
                  <a:moveTo>
                    <a:pt x="0" y="0"/>
                  </a:moveTo>
                  <a:lnTo>
                    <a:pt x="0" y="859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" name="object 241"/>
            <p:cNvSpPr/>
            <p:nvPr/>
          </p:nvSpPr>
          <p:spPr>
            <a:xfrm>
              <a:off x="11812225" y="10480278"/>
              <a:ext cx="0" cy="8890"/>
            </a:xfrm>
            <a:custGeom>
              <a:avLst/>
              <a:gdLst/>
              <a:ahLst/>
              <a:cxnLst/>
              <a:rect l="l" t="t" r="r" b="b"/>
              <a:pathLst>
                <a:path h="8890">
                  <a:moveTo>
                    <a:pt x="0" y="8597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" name="object 242"/>
            <p:cNvSpPr/>
            <p:nvPr/>
          </p:nvSpPr>
          <p:spPr>
            <a:xfrm>
              <a:off x="11812225" y="10480282"/>
              <a:ext cx="0" cy="8890"/>
            </a:xfrm>
            <a:custGeom>
              <a:avLst/>
              <a:gdLst/>
              <a:ahLst/>
              <a:cxnLst/>
              <a:rect l="l" t="t" r="r" b="b"/>
              <a:pathLst>
                <a:path h="8890">
                  <a:moveTo>
                    <a:pt x="0" y="0"/>
                  </a:moveTo>
                  <a:lnTo>
                    <a:pt x="0" y="859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" name="object 243"/>
            <p:cNvSpPr/>
            <p:nvPr/>
          </p:nvSpPr>
          <p:spPr>
            <a:xfrm>
              <a:off x="11909756" y="10489426"/>
              <a:ext cx="10795" cy="45720"/>
            </a:xfrm>
            <a:custGeom>
              <a:avLst/>
              <a:gdLst/>
              <a:ahLst/>
              <a:cxnLst/>
              <a:rect l="l" t="t" r="r" b="b"/>
              <a:pathLst>
                <a:path w="10795" h="45720">
                  <a:moveTo>
                    <a:pt x="10566" y="0"/>
                  </a:moveTo>
                  <a:lnTo>
                    <a:pt x="9893" y="11709"/>
                  </a:lnTo>
                  <a:lnTo>
                    <a:pt x="7899" y="23240"/>
                  </a:lnTo>
                  <a:lnTo>
                    <a:pt x="4584" y="34492"/>
                  </a:lnTo>
                  <a:lnTo>
                    <a:pt x="0" y="4537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" name="object 244"/>
            <p:cNvSpPr/>
            <p:nvPr/>
          </p:nvSpPr>
          <p:spPr>
            <a:xfrm>
              <a:off x="11919843" y="10484860"/>
              <a:ext cx="0" cy="5080"/>
            </a:xfrm>
            <a:custGeom>
              <a:avLst/>
              <a:gdLst/>
              <a:ahLst/>
              <a:cxnLst/>
              <a:rect l="l" t="t" r="r" b="b"/>
              <a:pathLst>
                <a:path h="5079">
                  <a:moveTo>
                    <a:pt x="0" y="4559"/>
                  </a:moveTo>
                  <a:lnTo>
                    <a:pt x="0" y="0"/>
                  </a:lnTo>
                </a:path>
                <a:path h="5079">
                  <a:moveTo>
                    <a:pt x="0" y="455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" name="object 245"/>
            <p:cNvSpPr/>
            <p:nvPr/>
          </p:nvSpPr>
          <p:spPr>
            <a:xfrm>
              <a:off x="11812225" y="10484860"/>
              <a:ext cx="0" cy="5080"/>
            </a:xfrm>
            <a:custGeom>
              <a:avLst/>
              <a:gdLst/>
              <a:ahLst/>
              <a:cxnLst/>
              <a:rect l="l" t="t" r="r" b="b"/>
              <a:pathLst>
                <a:path h="5079">
                  <a:moveTo>
                    <a:pt x="0" y="4559"/>
                  </a:moveTo>
                  <a:lnTo>
                    <a:pt x="0" y="0"/>
                  </a:lnTo>
                </a:path>
                <a:path h="5079">
                  <a:moveTo>
                    <a:pt x="0" y="455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4" name="object 254"/>
          <p:cNvSpPr txBox="1"/>
          <p:nvPr/>
        </p:nvSpPr>
        <p:spPr>
          <a:xfrm>
            <a:off x="7760047" y="12183213"/>
            <a:ext cx="341814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Calibri"/>
                <a:cs typeface="Calibri"/>
              </a:rPr>
              <a:t>Z04</a:t>
            </a:r>
            <a:endParaRPr lang="de-DE" sz="1200" b="1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dirty="0">
                <a:latin typeface="Calibri"/>
                <a:cs typeface="Calibri"/>
              </a:rPr>
              <a:t>Büro</a:t>
            </a:r>
          </a:p>
        </p:txBody>
      </p:sp>
      <p:sp>
        <p:nvSpPr>
          <p:cNvPr id="256" name="object 256"/>
          <p:cNvSpPr txBox="1"/>
          <p:nvPr/>
        </p:nvSpPr>
        <p:spPr>
          <a:xfrm>
            <a:off x="8753233" y="10571958"/>
            <a:ext cx="2540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Calibri"/>
                <a:cs typeface="Calibri"/>
              </a:rPr>
              <a:t>Z10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57" name="object 257"/>
          <p:cNvSpPr txBox="1"/>
          <p:nvPr/>
        </p:nvSpPr>
        <p:spPr>
          <a:xfrm>
            <a:off x="9657704" y="10573939"/>
            <a:ext cx="323231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Calibri"/>
                <a:cs typeface="Calibri"/>
              </a:rPr>
              <a:t>Z09</a:t>
            </a:r>
            <a:endParaRPr lang="de-DE" sz="1200" b="1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258" name="object 258"/>
          <p:cNvSpPr txBox="1"/>
          <p:nvPr/>
        </p:nvSpPr>
        <p:spPr>
          <a:xfrm>
            <a:off x="10495122" y="10607314"/>
            <a:ext cx="2540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Calibri"/>
                <a:cs typeface="Calibri"/>
              </a:rPr>
              <a:t>Z08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60" name="object 260"/>
          <p:cNvSpPr txBox="1"/>
          <p:nvPr/>
        </p:nvSpPr>
        <p:spPr>
          <a:xfrm>
            <a:off x="9523766" y="11563439"/>
            <a:ext cx="4464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latin typeface="Calibri"/>
                <a:cs typeface="Calibri"/>
              </a:rPr>
              <a:t>Flur</a:t>
            </a:r>
            <a:r>
              <a:rPr sz="1000" b="1" spc="-50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Z16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262" name="object 262"/>
          <p:cNvSpPr txBox="1"/>
          <p:nvPr/>
        </p:nvSpPr>
        <p:spPr>
          <a:xfrm>
            <a:off x="6670535" y="9353295"/>
            <a:ext cx="1778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latin typeface="Calibri"/>
                <a:cs typeface="Calibri"/>
              </a:rPr>
              <a:t>Z15</a:t>
            </a:r>
            <a:endParaRPr sz="800" dirty="0">
              <a:latin typeface="Calibri"/>
              <a:cs typeface="Calibri"/>
            </a:endParaRPr>
          </a:p>
        </p:txBody>
      </p:sp>
      <p:sp>
        <p:nvSpPr>
          <p:cNvPr id="264" name="object 264"/>
          <p:cNvSpPr txBox="1"/>
          <p:nvPr/>
        </p:nvSpPr>
        <p:spPr>
          <a:xfrm>
            <a:off x="6888865" y="9393445"/>
            <a:ext cx="3206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" dirty="0">
                <a:latin typeface="Calibri"/>
                <a:cs typeface="Calibri"/>
              </a:rPr>
              <a:t>La</a:t>
            </a:r>
            <a:r>
              <a:rPr sz="800" spc="5" dirty="0">
                <a:latin typeface="Calibri"/>
                <a:cs typeface="Calibri"/>
              </a:rPr>
              <a:t>g</a:t>
            </a:r>
            <a:r>
              <a:rPr sz="800" spc="-5" dirty="0">
                <a:latin typeface="Calibri"/>
                <a:cs typeface="Calibri"/>
              </a:rPr>
              <a:t>e</a:t>
            </a:r>
            <a:r>
              <a:rPr sz="800" dirty="0">
                <a:latin typeface="Calibri"/>
                <a:cs typeface="Calibri"/>
              </a:rPr>
              <a:t>r</a:t>
            </a:r>
            <a:r>
              <a:rPr sz="800" spc="-20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Z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271" name="object 271"/>
          <p:cNvSpPr txBox="1"/>
          <p:nvPr/>
        </p:nvSpPr>
        <p:spPr>
          <a:xfrm>
            <a:off x="9363700" y="12133043"/>
            <a:ext cx="421005" cy="423834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22860">
              <a:lnSpc>
                <a:spcPct val="100000"/>
              </a:lnSpc>
              <a:spcBef>
                <a:spcPts val="225"/>
              </a:spcBef>
            </a:pPr>
            <a:r>
              <a:rPr sz="1200" b="1" dirty="0">
                <a:latin typeface="Calibri"/>
                <a:cs typeface="Calibri"/>
              </a:rPr>
              <a:t>Z06</a:t>
            </a:r>
            <a:endParaRPr lang="de-DE" sz="1200" b="1" dirty="0">
              <a:latin typeface="Calibri"/>
              <a:cs typeface="Calibri"/>
            </a:endParaRPr>
          </a:p>
          <a:p>
            <a:pPr marL="22860">
              <a:lnSpc>
                <a:spcPct val="100000"/>
              </a:lnSpc>
              <a:spcBef>
                <a:spcPts val="225"/>
              </a:spcBef>
            </a:pPr>
            <a:r>
              <a:rPr lang="de-DE" sz="120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273" name="object 273"/>
          <p:cNvSpPr txBox="1"/>
          <p:nvPr/>
        </p:nvSpPr>
        <p:spPr>
          <a:xfrm>
            <a:off x="8125757" y="10849508"/>
            <a:ext cx="153888" cy="403860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000" spc="-25" dirty="0">
                <a:latin typeface="Calibri"/>
                <a:cs typeface="Calibri"/>
              </a:rPr>
              <a:t>K</a:t>
            </a:r>
            <a:r>
              <a:rPr sz="1000" spc="5" dirty="0">
                <a:latin typeface="Calibri"/>
                <a:cs typeface="Calibri"/>
              </a:rPr>
              <a:t>ü</a:t>
            </a:r>
            <a:r>
              <a:rPr sz="1000" spc="-5" dirty="0">
                <a:latin typeface="Calibri"/>
                <a:cs typeface="Calibri"/>
              </a:rPr>
              <a:t>c</a:t>
            </a:r>
            <a:r>
              <a:rPr sz="1000" spc="5" dirty="0">
                <a:latin typeface="Calibri"/>
                <a:cs typeface="Calibri"/>
              </a:rPr>
              <a:t>he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274" name="object 274"/>
          <p:cNvSpPr txBox="1"/>
          <p:nvPr/>
        </p:nvSpPr>
        <p:spPr>
          <a:xfrm>
            <a:off x="8719429" y="10790354"/>
            <a:ext cx="369324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defPPr>
              <a:defRPr lang="de-DE"/>
            </a:defPPr>
            <a:lvl1pPr marL="12700">
              <a:lnSpc>
                <a:spcPct val="100000"/>
              </a:lnSpc>
              <a:spcBef>
                <a:spcPts val="100"/>
              </a:spcBef>
              <a:defRPr sz="1000" spc="-10">
                <a:latin typeface="Calibri"/>
                <a:cs typeface="Calibri"/>
              </a:defRPr>
            </a:lvl1pPr>
          </a:lstStyle>
          <a:p>
            <a:r>
              <a:rPr lang="de-DE" sz="1200" dirty="0"/>
              <a:t>Büro</a:t>
            </a:r>
            <a:endParaRPr sz="1200" dirty="0"/>
          </a:p>
        </p:txBody>
      </p:sp>
      <p:sp>
        <p:nvSpPr>
          <p:cNvPr id="277" name="object 277"/>
          <p:cNvSpPr txBox="1"/>
          <p:nvPr/>
        </p:nvSpPr>
        <p:spPr>
          <a:xfrm>
            <a:off x="10287909" y="10815822"/>
            <a:ext cx="782955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10" dirty="0">
                <a:latin typeface="Calibri"/>
                <a:cs typeface="Calibri"/>
              </a:rPr>
              <a:t>Kreativraum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278" name="object 278"/>
          <p:cNvSpPr txBox="1"/>
          <p:nvPr/>
        </p:nvSpPr>
        <p:spPr>
          <a:xfrm>
            <a:off x="7552456" y="11059586"/>
            <a:ext cx="440690" cy="264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940"/>
              </a:lnSpc>
              <a:spcBef>
                <a:spcPts val="100"/>
              </a:spcBef>
            </a:pPr>
            <a:r>
              <a:rPr sz="800" b="1" dirty="0">
                <a:latin typeface="Calibri"/>
                <a:cs typeface="Calibri"/>
              </a:rPr>
              <a:t>Z12</a:t>
            </a:r>
            <a:endParaRPr sz="800">
              <a:latin typeface="Calibri"/>
              <a:cs typeface="Calibri"/>
            </a:endParaRPr>
          </a:p>
          <a:p>
            <a:pPr marL="73025">
              <a:lnSpc>
                <a:spcPts val="940"/>
              </a:lnSpc>
            </a:pPr>
            <a:r>
              <a:rPr sz="800" spc="-5" dirty="0">
                <a:latin typeface="Calibri"/>
                <a:cs typeface="Calibri"/>
              </a:rPr>
              <a:t>Kopierer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279" name="object 279"/>
          <p:cNvSpPr txBox="1"/>
          <p:nvPr/>
        </p:nvSpPr>
        <p:spPr>
          <a:xfrm>
            <a:off x="7545019" y="10563977"/>
            <a:ext cx="80264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9850">
              <a:lnSpc>
                <a:spcPct val="100000"/>
              </a:lnSpc>
              <a:spcBef>
                <a:spcPts val="100"/>
              </a:spcBef>
              <a:tabLst>
                <a:tab pos="561340" algn="l"/>
              </a:tabLst>
            </a:pPr>
            <a:r>
              <a:rPr sz="1200" b="1" dirty="0">
                <a:latin typeface="Calibri"/>
                <a:cs typeface="Calibri"/>
              </a:rPr>
              <a:t>Z13	Z11</a:t>
            </a:r>
            <a:endParaRPr sz="1200" dirty="0">
              <a:latin typeface="Calibri"/>
              <a:cs typeface="Calibri"/>
            </a:endParaRPr>
          </a:p>
          <a:p>
            <a:pPr marL="76200" marR="485140">
              <a:lnSpc>
                <a:spcPct val="100000"/>
              </a:lnSpc>
            </a:pPr>
            <a:r>
              <a:rPr sz="800" spc="-5" dirty="0">
                <a:latin typeface="Calibri"/>
                <a:cs typeface="Calibri"/>
              </a:rPr>
              <a:t>Labor  </a:t>
            </a:r>
            <a:r>
              <a:rPr sz="800" dirty="0">
                <a:latin typeface="Calibri"/>
                <a:cs typeface="Calibri"/>
              </a:rPr>
              <a:t>KCD</a:t>
            </a:r>
          </a:p>
        </p:txBody>
      </p:sp>
      <p:sp>
        <p:nvSpPr>
          <p:cNvPr id="280" name="object 280"/>
          <p:cNvSpPr txBox="1"/>
          <p:nvPr/>
        </p:nvSpPr>
        <p:spPr>
          <a:xfrm>
            <a:off x="11933895" y="10451474"/>
            <a:ext cx="266700" cy="292100"/>
          </a:xfrm>
          <a:prstGeom prst="rect">
            <a:avLst/>
          </a:prstGeom>
        </p:spPr>
        <p:txBody>
          <a:bodyPr vert="horz" wrap="square" lIns="0" tIns="23495" rIns="0" bIns="0" rtlCol="0">
            <a:spAutoFit/>
          </a:bodyPr>
          <a:lstStyle/>
          <a:p>
            <a:pPr marL="44450">
              <a:lnSpc>
                <a:spcPct val="100000"/>
              </a:lnSpc>
              <a:spcBef>
                <a:spcPts val="185"/>
              </a:spcBef>
            </a:pPr>
            <a:r>
              <a:rPr sz="800" b="1" dirty="0">
                <a:latin typeface="Calibri"/>
                <a:cs typeface="Calibri"/>
              </a:rPr>
              <a:t>Z07</a:t>
            </a:r>
            <a:endParaRPr sz="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800" dirty="0">
                <a:latin typeface="Calibri"/>
                <a:cs typeface="Calibri"/>
              </a:rPr>
              <a:t>WC</a:t>
            </a:r>
            <a:r>
              <a:rPr sz="800" spc="5" dirty="0">
                <a:latin typeface="Calibri"/>
                <a:cs typeface="Calibri"/>
              </a:rPr>
              <a:t>-</a:t>
            </a:r>
            <a:r>
              <a:rPr sz="800" dirty="0">
                <a:latin typeface="Calibri"/>
                <a:cs typeface="Calibri"/>
              </a:rPr>
              <a:t>D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281" name="object 281"/>
          <p:cNvSpPr txBox="1"/>
          <p:nvPr/>
        </p:nvSpPr>
        <p:spPr>
          <a:xfrm>
            <a:off x="11869670" y="9710153"/>
            <a:ext cx="26733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latin typeface="Calibri"/>
                <a:cs typeface="Calibri"/>
              </a:rPr>
              <a:t>WC</a:t>
            </a:r>
            <a:r>
              <a:rPr sz="800" spc="5" dirty="0">
                <a:latin typeface="Calibri"/>
                <a:cs typeface="Calibri"/>
              </a:rPr>
              <a:t>-</a:t>
            </a:r>
            <a:r>
              <a:rPr sz="800" dirty="0">
                <a:latin typeface="Calibri"/>
                <a:cs typeface="Calibri"/>
              </a:rPr>
              <a:t>H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282" name="object 282"/>
          <p:cNvSpPr txBox="1"/>
          <p:nvPr/>
        </p:nvSpPr>
        <p:spPr>
          <a:xfrm>
            <a:off x="9391322" y="8076706"/>
            <a:ext cx="2222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Calibri"/>
                <a:cs typeface="Calibri"/>
              </a:rPr>
              <a:t>I02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83" name="object 283"/>
          <p:cNvSpPr txBox="1"/>
          <p:nvPr/>
        </p:nvSpPr>
        <p:spPr>
          <a:xfrm>
            <a:off x="8017271" y="8076705"/>
            <a:ext cx="2222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Calibri"/>
                <a:cs typeface="Calibri"/>
              </a:rPr>
              <a:t>I04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284" name="object 284"/>
          <p:cNvSpPr txBox="1"/>
          <p:nvPr/>
        </p:nvSpPr>
        <p:spPr>
          <a:xfrm>
            <a:off x="11162725" y="8085688"/>
            <a:ext cx="2222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Calibri"/>
                <a:cs typeface="Calibri"/>
              </a:rPr>
              <a:t>I01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285" name="object 285"/>
          <p:cNvSpPr txBox="1"/>
          <p:nvPr/>
        </p:nvSpPr>
        <p:spPr>
          <a:xfrm>
            <a:off x="10488916" y="9095776"/>
            <a:ext cx="3587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Calibri"/>
                <a:cs typeface="Calibri"/>
              </a:rPr>
              <a:t>A</a:t>
            </a:r>
            <a:r>
              <a:rPr sz="1200" b="1" spc="-5" dirty="0">
                <a:latin typeface="Calibri"/>
                <a:cs typeface="Calibri"/>
              </a:rPr>
              <a:t>B</a:t>
            </a:r>
            <a:r>
              <a:rPr sz="1200" b="1" dirty="0">
                <a:latin typeface="Calibri"/>
                <a:cs typeface="Calibri"/>
              </a:rPr>
              <a:t>02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286" name="object 286"/>
          <p:cNvSpPr txBox="1"/>
          <p:nvPr/>
        </p:nvSpPr>
        <p:spPr>
          <a:xfrm>
            <a:off x="11958763" y="9512539"/>
            <a:ext cx="249554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latin typeface="Calibri"/>
                <a:cs typeface="Calibri"/>
              </a:rPr>
              <a:t>A</a:t>
            </a:r>
            <a:r>
              <a:rPr sz="800" b="1" spc="5" dirty="0">
                <a:latin typeface="Calibri"/>
                <a:cs typeface="Calibri"/>
              </a:rPr>
              <a:t>B</a:t>
            </a:r>
            <a:r>
              <a:rPr sz="800" b="1" dirty="0">
                <a:latin typeface="Calibri"/>
                <a:cs typeface="Calibri"/>
              </a:rPr>
              <a:t>04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287" name="object 287"/>
          <p:cNvSpPr txBox="1"/>
          <p:nvPr/>
        </p:nvSpPr>
        <p:spPr>
          <a:xfrm>
            <a:off x="10341847" y="10031682"/>
            <a:ext cx="1118870" cy="182101"/>
          </a:xfrm>
          <a:prstGeom prst="rect">
            <a:avLst/>
          </a:prstGeom>
        </p:spPr>
        <p:txBody>
          <a:bodyPr vert="horz" wrap="square" lIns="0" tIns="2794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14"/>
              </a:spcBef>
            </a:pPr>
            <a:r>
              <a:rPr lang="de-DE" sz="1000" spc="-5" dirty="0">
                <a:latin typeface="Calibri"/>
                <a:cs typeface="Calibri"/>
              </a:rPr>
              <a:t>Büro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288" name="object 288"/>
          <p:cNvSpPr txBox="1"/>
          <p:nvPr/>
        </p:nvSpPr>
        <p:spPr>
          <a:xfrm>
            <a:off x="8704653" y="7752196"/>
            <a:ext cx="5016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Calibri"/>
                <a:cs typeface="Calibri"/>
              </a:rPr>
              <a:t>F</a:t>
            </a:r>
            <a:r>
              <a:rPr sz="1200" b="1" spc="5" dirty="0">
                <a:latin typeface="Calibri"/>
                <a:cs typeface="Calibri"/>
              </a:rPr>
              <a:t>l</a:t>
            </a:r>
            <a:r>
              <a:rPr sz="1200" b="1" dirty="0">
                <a:latin typeface="Calibri"/>
                <a:cs typeface="Calibri"/>
              </a:rPr>
              <a:t>ur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I06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289" name="object 289"/>
          <p:cNvSpPr txBox="1"/>
          <p:nvPr/>
        </p:nvSpPr>
        <p:spPr>
          <a:xfrm>
            <a:off x="11507958" y="9346314"/>
            <a:ext cx="127635" cy="434340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865"/>
              </a:lnSpc>
            </a:pPr>
            <a:r>
              <a:rPr sz="800" b="1" dirty="0">
                <a:latin typeface="Calibri"/>
                <a:cs typeface="Calibri"/>
              </a:rPr>
              <a:t>F</a:t>
            </a:r>
            <a:r>
              <a:rPr sz="800" b="1" spc="-10" dirty="0">
                <a:latin typeface="Calibri"/>
                <a:cs typeface="Calibri"/>
              </a:rPr>
              <a:t>l</a:t>
            </a:r>
            <a:r>
              <a:rPr sz="800" b="1" dirty="0">
                <a:latin typeface="Calibri"/>
                <a:cs typeface="Calibri"/>
              </a:rPr>
              <a:t>ur</a:t>
            </a:r>
            <a:r>
              <a:rPr sz="800" b="1" spc="-15" dirty="0">
                <a:latin typeface="Calibri"/>
                <a:cs typeface="Calibri"/>
              </a:rPr>
              <a:t> </a:t>
            </a:r>
            <a:r>
              <a:rPr sz="800" b="1" dirty="0">
                <a:latin typeface="Calibri"/>
                <a:cs typeface="Calibri"/>
              </a:rPr>
              <a:t>A</a:t>
            </a:r>
            <a:r>
              <a:rPr sz="800" b="1" spc="5" dirty="0">
                <a:latin typeface="Calibri"/>
                <a:cs typeface="Calibri"/>
              </a:rPr>
              <a:t>B</a:t>
            </a:r>
            <a:r>
              <a:rPr sz="800" b="1" dirty="0">
                <a:latin typeface="Calibri"/>
                <a:cs typeface="Calibri"/>
              </a:rPr>
              <a:t>03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290" name="object 290"/>
          <p:cNvSpPr txBox="1"/>
          <p:nvPr/>
        </p:nvSpPr>
        <p:spPr>
          <a:xfrm>
            <a:off x="8058477" y="8293967"/>
            <a:ext cx="177800" cy="36258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spc="-5" dirty="0">
                <a:latin typeface="Calibri"/>
                <a:cs typeface="Calibri"/>
              </a:rPr>
              <a:t>L</a:t>
            </a:r>
            <a:r>
              <a:rPr sz="1200" dirty="0">
                <a:latin typeface="Calibri"/>
                <a:cs typeface="Calibri"/>
              </a:rPr>
              <a:t>a</a:t>
            </a:r>
            <a:r>
              <a:rPr sz="1200" spc="-15" dirty="0">
                <a:latin typeface="Calibri"/>
                <a:cs typeface="Calibri"/>
              </a:rPr>
              <a:t>g</a:t>
            </a:r>
            <a:r>
              <a:rPr sz="1200" dirty="0">
                <a:latin typeface="Calibri"/>
                <a:cs typeface="Calibri"/>
              </a:rPr>
              <a:t>er</a:t>
            </a:r>
          </a:p>
        </p:txBody>
      </p:sp>
      <p:sp>
        <p:nvSpPr>
          <p:cNvPr id="291" name="object 291"/>
          <p:cNvSpPr txBox="1"/>
          <p:nvPr/>
        </p:nvSpPr>
        <p:spPr>
          <a:xfrm>
            <a:off x="8447816" y="7992298"/>
            <a:ext cx="545465" cy="282770"/>
          </a:xfrm>
          <a:prstGeom prst="rect">
            <a:avLst/>
          </a:prstGeom>
        </p:spPr>
        <p:txBody>
          <a:bodyPr vert="horz" wrap="square" lIns="0" tIns="97155" rIns="0" bIns="0" rtlCol="0">
            <a:spAutoFit/>
          </a:bodyPr>
          <a:lstStyle/>
          <a:p>
            <a:pPr marR="50800" algn="ctr">
              <a:lnSpc>
                <a:spcPct val="100000"/>
              </a:lnSpc>
              <a:spcBef>
                <a:spcPts val="765"/>
              </a:spcBef>
            </a:pPr>
            <a:r>
              <a:rPr sz="1200" b="1" dirty="0">
                <a:latin typeface="Calibri"/>
                <a:cs typeface="Calibri"/>
              </a:rPr>
              <a:t>I03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294" name="object 294"/>
          <p:cNvSpPr txBox="1"/>
          <p:nvPr/>
        </p:nvSpPr>
        <p:spPr>
          <a:xfrm>
            <a:off x="11901583" y="8839289"/>
            <a:ext cx="266065" cy="386715"/>
          </a:xfrm>
          <a:prstGeom prst="rect">
            <a:avLst/>
          </a:prstGeom>
        </p:spPr>
        <p:txBody>
          <a:bodyPr vert="horz" wrap="square" lIns="0" tIns="711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60"/>
              </a:spcBef>
            </a:pPr>
            <a:r>
              <a:rPr sz="800" b="1" dirty="0">
                <a:latin typeface="Calibri"/>
                <a:cs typeface="Calibri"/>
              </a:rPr>
              <a:t>AB03</a:t>
            </a:r>
            <a:endParaRPr sz="800">
              <a:latin typeface="Calibri"/>
              <a:cs typeface="Calibri"/>
            </a:endParaRPr>
          </a:p>
          <a:p>
            <a:pPr marL="27305">
              <a:lnSpc>
                <a:spcPct val="100000"/>
              </a:lnSpc>
              <a:spcBef>
                <a:spcPts val="459"/>
              </a:spcBef>
            </a:pPr>
            <a:r>
              <a:rPr sz="800" spc="-5" dirty="0">
                <a:latin typeface="Calibri"/>
                <a:cs typeface="Calibri"/>
              </a:rPr>
              <a:t>La</a:t>
            </a:r>
            <a:r>
              <a:rPr sz="800" spc="5" dirty="0">
                <a:latin typeface="Calibri"/>
                <a:cs typeface="Calibri"/>
              </a:rPr>
              <a:t>g</a:t>
            </a:r>
            <a:r>
              <a:rPr sz="800" spc="-5" dirty="0">
                <a:latin typeface="Calibri"/>
                <a:cs typeface="Calibri"/>
              </a:rPr>
              <a:t>er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298" name="object 298"/>
          <p:cNvSpPr txBox="1"/>
          <p:nvPr/>
        </p:nvSpPr>
        <p:spPr>
          <a:xfrm>
            <a:off x="10273118" y="9320140"/>
            <a:ext cx="111887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000" spc="-5" dirty="0">
                <a:latin typeface="Calibri"/>
                <a:cs typeface="Calibri"/>
              </a:rPr>
              <a:t>Kreativraum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300" name="object 300"/>
          <p:cNvSpPr txBox="1"/>
          <p:nvPr/>
        </p:nvSpPr>
        <p:spPr>
          <a:xfrm>
            <a:off x="10545017" y="8337871"/>
            <a:ext cx="13652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000" spc="-10" dirty="0">
                <a:latin typeface="Calibri"/>
                <a:cs typeface="Calibri"/>
              </a:rPr>
              <a:t>Kreativ-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&amp; 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P</a:t>
            </a:r>
            <a:r>
              <a:rPr sz="1200" spc="-15" dirty="0">
                <a:latin typeface="Calibri"/>
                <a:cs typeface="Calibri"/>
              </a:rPr>
              <a:t>r</a:t>
            </a:r>
            <a:r>
              <a:rPr sz="1200" dirty="0">
                <a:latin typeface="Calibri"/>
                <a:cs typeface="Calibri"/>
              </a:rPr>
              <a:t>e</a:t>
            </a:r>
            <a:r>
              <a:rPr sz="1200" spc="-5" dirty="0">
                <a:latin typeface="Calibri"/>
                <a:cs typeface="Calibri"/>
              </a:rPr>
              <a:t>ss</a:t>
            </a:r>
            <a:r>
              <a:rPr sz="1200" dirty="0">
                <a:latin typeface="Calibri"/>
                <a:cs typeface="Calibri"/>
              </a:rPr>
              <a:t>e</a:t>
            </a:r>
            <a:r>
              <a:rPr sz="1200" spc="-45" dirty="0">
                <a:latin typeface="Calibri"/>
                <a:cs typeface="Calibri"/>
              </a:rPr>
              <a:t>k</a:t>
            </a:r>
            <a:r>
              <a:rPr sz="1200" dirty="0">
                <a:latin typeface="Calibri"/>
                <a:cs typeface="Calibri"/>
              </a:rPr>
              <a:t>o</a:t>
            </a:r>
            <a:r>
              <a:rPr sz="1200" spc="-10" dirty="0">
                <a:latin typeface="Calibri"/>
                <a:cs typeface="Calibri"/>
              </a:rPr>
              <a:t>n</a:t>
            </a:r>
            <a:r>
              <a:rPr sz="1200" spc="-20" dirty="0">
                <a:latin typeface="Calibri"/>
                <a:cs typeface="Calibri"/>
              </a:rPr>
              <a:t>f</a:t>
            </a:r>
            <a:r>
              <a:rPr sz="1200" dirty="0">
                <a:latin typeface="Calibri"/>
                <a:cs typeface="Calibri"/>
              </a:rPr>
              <a:t>e</a:t>
            </a:r>
            <a:r>
              <a:rPr sz="1200" spc="-15" dirty="0">
                <a:latin typeface="Calibri"/>
                <a:cs typeface="Calibri"/>
              </a:rPr>
              <a:t>r</a:t>
            </a:r>
            <a:r>
              <a:rPr sz="1200" dirty="0">
                <a:latin typeface="Calibri"/>
                <a:cs typeface="Calibri"/>
              </a:rPr>
              <a:t>e</a:t>
            </a:r>
            <a:r>
              <a:rPr sz="1200" spc="5" dirty="0">
                <a:latin typeface="Calibri"/>
                <a:cs typeface="Calibri"/>
              </a:rPr>
              <a:t>nz</a:t>
            </a:r>
            <a:r>
              <a:rPr sz="1200" spc="-35" dirty="0">
                <a:latin typeface="Calibri"/>
                <a:cs typeface="Calibri"/>
              </a:rPr>
              <a:t>r</a:t>
            </a:r>
            <a:r>
              <a:rPr sz="1200" dirty="0">
                <a:latin typeface="Calibri"/>
                <a:cs typeface="Calibri"/>
              </a:rPr>
              <a:t>a</a:t>
            </a:r>
            <a:r>
              <a:rPr sz="1200" spc="-10" dirty="0">
                <a:latin typeface="Calibri"/>
                <a:cs typeface="Calibri"/>
              </a:rPr>
              <a:t>u</a:t>
            </a:r>
            <a:r>
              <a:rPr sz="1200" dirty="0">
                <a:latin typeface="Calibri"/>
                <a:cs typeface="Calibri"/>
              </a:rPr>
              <a:t>m</a:t>
            </a:r>
          </a:p>
        </p:txBody>
      </p:sp>
      <p:sp>
        <p:nvSpPr>
          <p:cNvPr id="301" name="object 301"/>
          <p:cNvSpPr txBox="1"/>
          <p:nvPr/>
        </p:nvSpPr>
        <p:spPr>
          <a:xfrm>
            <a:off x="6501210" y="9005437"/>
            <a:ext cx="67373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200"/>
              </a:lnSpc>
              <a:spcBef>
                <a:spcPts val="100"/>
              </a:spcBef>
            </a:pPr>
            <a:r>
              <a:rPr sz="1200" b="1" spc="-5" dirty="0">
                <a:latin typeface="Calibri"/>
                <a:cs typeface="Calibri"/>
              </a:rPr>
              <a:t>S10</a:t>
            </a:r>
            <a:endParaRPr sz="1200" dirty="0">
              <a:latin typeface="Calibri"/>
              <a:cs typeface="Calibri"/>
            </a:endParaRPr>
          </a:p>
          <a:p>
            <a:pPr marL="282575">
              <a:lnSpc>
                <a:spcPts val="1200"/>
              </a:lnSpc>
            </a:pPr>
            <a:r>
              <a:rPr sz="1000" spc="-25" dirty="0">
                <a:latin typeface="Calibri"/>
                <a:cs typeface="Calibri"/>
              </a:rPr>
              <a:t>K</a:t>
            </a:r>
            <a:r>
              <a:rPr sz="1000" spc="5" dirty="0">
                <a:latin typeface="Calibri"/>
                <a:cs typeface="Calibri"/>
              </a:rPr>
              <a:t>ü</a:t>
            </a:r>
            <a:r>
              <a:rPr sz="1000" spc="-5" dirty="0">
                <a:latin typeface="Calibri"/>
                <a:cs typeface="Calibri"/>
              </a:rPr>
              <a:t>c</a:t>
            </a:r>
            <a:r>
              <a:rPr sz="1000" spc="5" dirty="0">
                <a:latin typeface="Calibri"/>
                <a:cs typeface="Calibri"/>
              </a:rPr>
              <a:t>he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302" name="object 302"/>
          <p:cNvSpPr txBox="1"/>
          <p:nvPr/>
        </p:nvSpPr>
        <p:spPr>
          <a:xfrm>
            <a:off x="5473532" y="5978700"/>
            <a:ext cx="281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Calibri"/>
                <a:cs typeface="Calibri"/>
              </a:rPr>
              <a:t>N05</a:t>
            </a:r>
            <a:endParaRPr sz="1200">
              <a:latin typeface="Calibri"/>
              <a:cs typeface="Calibri"/>
            </a:endParaRPr>
          </a:p>
        </p:txBody>
      </p:sp>
      <p:pic>
        <p:nvPicPr>
          <p:cNvPr id="303" name="object 30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654085" y="7007804"/>
            <a:ext cx="127761" cy="101216"/>
          </a:xfrm>
          <a:prstGeom prst="rect">
            <a:avLst/>
          </a:prstGeom>
        </p:spPr>
      </p:pic>
      <p:sp>
        <p:nvSpPr>
          <p:cNvPr id="304" name="object 304"/>
          <p:cNvSpPr txBox="1"/>
          <p:nvPr/>
        </p:nvSpPr>
        <p:spPr>
          <a:xfrm>
            <a:off x="5805728" y="7102113"/>
            <a:ext cx="17780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latin typeface="Calibri"/>
                <a:cs typeface="Calibri"/>
              </a:rPr>
              <a:t>S02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05" name="object 305"/>
          <p:cNvSpPr txBox="1"/>
          <p:nvPr/>
        </p:nvSpPr>
        <p:spPr>
          <a:xfrm>
            <a:off x="5195447" y="5374191"/>
            <a:ext cx="527050" cy="242374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257810">
              <a:lnSpc>
                <a:spcPct val="100000"/>
              </a:lnSpc>
              <a:spcBef>
                <a:spcPts val="450"/>
              </a:spcBef>
            </a:pPr>
            <a:r>
              <a:rPr sz="1200" b="1" dirty="0">
                <a:latin typeface="Calibri"/>
                <a:cs typeface="Calibri"/>
              </a:rPr>
              <a:t>N04</a:t>
            </a:r>
            <a:endParaRPr sz="1200" dirty="0">
              <a:latin typeface="Calibri"/>
              <a:cs typeface="Calibri"/>
            </a:endParaRPr>
          </a:p>
        </p:txBody>
      </p:sp>
      <p:pic>
        <p:nvPicPr>
          <p:cNvPr id="307" name="object 30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883018" y="6865081"/>
            <a:ext cx="150834" cy="105559"/>
          </a:xfrm>
          <a:prstGeom prst="rect">
            <a:avLst/>
          </a:prstGeom>
        </p:spPr>
      </p:pic>
      <p:sp>
        <p:nvSpPr>
          <p:cNvPr id="309" name="object 309"/>
          <p:cNvSpPr txBox="1"/>
          <p:nvPr/>
        </p:nvSpPr>
        <p:spPr>
          <a:xfrm>
            <a:off x="4795018" y="4732926"/>
            <a:ext cx="1001394" cy="385361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R="46355" algn="r">
              <a:lnSpc>
                <a:spcPct val="100000"/>
              </a:lnSpc>
              <a:spcBef>
                <a:spcPts val="229"/>
              </a:spcBef>
            </a:pPr>
            <a:r>
              <a:rPr sz="1200" b="1" dirty="0">
                <a:latin typeface="Calibri"/>
                <a:cs typeface="Calibri"/>
              </a:rPr>
              <a:t>N01</a:t>
            </a:r>
            <a:endParaRPr sz="1200" dirty="0">
              <a:latin typeface="Calibri"/>
              <a:cs typeface="Calibri"/>
            </a:endParaRPr>
          </a:p>
          <a:p>
            <a:pPr marL="12700">
              <a:lnSpc>
                <a:spcPts val="1405"/>
              </a:lnSpc>
              <a:spcBef>
                <a:spcPts val="130"/>
              </a:spcBef>
              <a:tabLst>
                <a:tab pos="346710" algn="l"/>
              </a:tabLst>
            </a:pPr>
            <a:r>
              <a:rPr sz="700" b="1" spc="-10" dirty="0">
                <a:latin typeface="Calibri"/>
                <a:cs typeface="Calibri"/>
              </a:rPr>
              <a:t>N0</a:t>
            </a:r>
            <a:r>
              <a:rPr sz="700" b="1" spc="-5" dirty="0">
                <a:latin typeface="Calibri"/>
                <a:cs typeface="Calibri"/>
              </a:rPr>
              <a:t>3</a:t>
            </a:r>
            <a:r>
              <a:rPr sz="700" b="1" dirty="0">
                <a:latin typeface="Calibri"/>
                <a:cs typeface="Calibri"/>
              </a:rPr>
              <a:t>	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310" name="object 310"/>
          <p:cNvSpPr txBox="1"/>
          <p:nvPr/>
        </p:nvSpPr>
        <p:spPr>
          <a:xfrm>
            <a:off x="4862751" y="4730524"/>
            <a:ext cx="114300" cy="17208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760"/>
              </a:lnSpc>
            </a:pPr>
            <a:r>
              <a:rPr sz="700" b="1" spc="-5" dirty="0">
                <a:latin typeface="Calibri"/>
                <a:cs typeface="Calibri"/>
              </a:rPr>
              <a:t>N02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311" name="object 311"/>
          <p:cNvSpPr txBox="1"/>
          <p:nvPr/>
        </p:nvSpPr>
        <p:spPr>
          <a:xfrm>
            <a:off x="7788806" y="3685587"/>
            <a:ext cx="313055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latin typeface="Calibri"/>
                <a:cs typeface="Calibri"/>
              </a:rPr>
              <a:t>M</a:t>
            </a:r>
            <a:r>
              <a:rPr sz="1200" b="1" dirty="0">
                <a:latin typeface="Calibri"/>
                <a:cs typeface="Calibri"/>
              </a:rPr>
              <a:t>04</a:t>
            </a:r>
            <a:endParaRPr lang="de-DE" sz="1200" b="1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312" name="object 312"/>
          <p:cNvSpPr txBox="1"/>
          <p:nvPr/>
        </p:nvSpPr>
        <p:spPr>
          <a:xfrm>
            <a:off x="6695467" y="3526002"/>
            <a:ext cx="307340" cy="301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24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latin typeface="Calibri"/>
                <a:cs typeface="Calibri"/>
              </a:rPr>
              <a:t>M02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800" spc="-10" dirty="0">
                <a:latin typeface="Arial"/>
                <a:cs typeface="Arial"/>
              </a:rPr>
              <a:t>K</a:t>
            </a:r>
            <a:r>
              <a:rPr sz="800" spc="-20" dirty="0">
                <a:latin typeface="Arial"/>
                <a:cs typeface="Arial"/>
              </a:rPr>
              <a:t>ü</a:t>
            </a:r>
            <a:r>
              <a:rPr sz="800" spc="-10" dirty="0">
                <a:latin typeface="Arial"/>
                <a:cs typeface="Arial"/>
              </a:rPr>
              <a:t>c</a:t>
            </a:r>
            <a:r>
              <a:rPr sz="800" spc="-20" dirty="0">
                <a:latin typeface="Arial"/>
                <a:cs typeface="Arial"/>
              </a:rPr>
              <a:t>he</a:t>
            </a:r>
            <a:endParaRPr sz="800">
              <a:latin typeface="Arial"/>
              <a:cs typeface="Arial"/>
            </a:endParaRPr>
          </a:p>
        </p:txBody>
      </p:sp>
      <p:sp>
        <p:nvSpPr>
          <p:cNvPr id="313" name="object 313"/>
          <p:cNvSpPr txBox="1"/>
          <p:nvPr/>
        </p:nvSpPr>
        <p:spPr>
          <a:xfrm>
            <a:off x="4386247" y="4025778"/>
            <a:ext cx="1936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" dirty="0">
                <a:latin typeface="Calibri"/>
                <a:cs typeface="Calibri"/>
              </a:rPr>
              <a:t>N</a:t>
            </a:r>
            <a:r>
              <a:rPr sz="800" b="1" spc="-15" dirty="0">
                <a:latin typeface="Calibri"/>
                <a:cs typeface="Calibri"/>
              </a:rPr>
              <a:t>12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14" name="object 314"/>
          <p:cNvSpPr txBox="1"/>
          <p:nvPr/>
        </p:nvSpPr>
        <p:spPr>
          <a:xfrm>
            <a:off x="4862263" y="3494421"/>
            <a:ext cx="1936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" dirty="0">
                <a:latin typeface="Calibri"/>
                <a:cs typeface="Calibri"/>
              </a:rPr>
              <a:t>N</a:t>
            </a:r>
            <a:r>
              <a:rPr sz="800" b="1" spc="-15" dirty="0">
                <a:latin typeface="Calibri"/>
                <a:cs typeface="Calibri"/>
              </a:rPr>
              <a:t>15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15" name="object 315"/>
          <p:cNvSpPr txBox="1"/>
          <p:nvPr/>
        </p:nvSpPr>
        <p:spPr>
          <a:xfrm>
            <a:off x="4869002" y="4047526"/>
            <a:ext cx="19367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" dirty="0">
                <a:latin typeface="Calibri"/>
                <a:cs typeface="Calibri"/>
              </a:rPr>
              <a:t>N</a:t>
            </a:r>
            <a:r>
              <a:rPr sz="800" b="1" spc="-15" dirty="0">
                <a:latin typeface="Calibri"/>
                <a:cs typeface="Calibri"/>
              </a:rPr>
              <a:t>14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16" name="object 316"/>
          <p:cNvSpPr txBox="1"/>
          <p:nvPr/>
        </p:nvSpPr>
        <p:spPr>
          <a:xfrm>
            <a:off x="4412693" y="3501569"/>
            <a:ext cx="193675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800" b="1" spc="-5" dirty="0">
                <a:latin typeface="Calibri"/>
                <a:cs typeface="Calibri"/>
              </a:rPr>
              <a:t>N</a:t>
            </a:r>
            <a:r>
              <a:rPr sz="800" b="1" spc="-15" dirty="0">
                <a:latin typeface="Calibri"/>
                <a:cs typeface="Calibri"/>
              </a:rPr>
              <a:t>13  </a:t>
            </a:r>
            <a:r>
              <a:rPr sz="800" b="1" dirty="0">
                <a:latin typeface="Calibri"/>
                <a:cs typeface="Calibri"/>
              </a:rPr>
              <a:t>3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24" name="object 324"/>
          <p:cNvSpPr txBox="1"/>
          <p:nvPr/>
        </p:nvSpPr>
        <p:spPr>
          <a:xfrm>
            <a:off x="9572227" y="3678691"/>
            <a:ext cx="313055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latin typeface="Calibri"/>
                <a:cs typeface="Calibri"/>
              </a:rPr>
              <a:t>M</a:t>
            </a:r>
            <a:r>
              <a:rPr sz="1200" b="1" dirty="0">
                <a:latin typeface="Calibri"/>
                <a:cs typeface="Calibri"/>
              </a:rPr>
              <a:t>06</a:t>
            </a:r>
            <a:endParaRPr lang="de-DE" sz="1200" b="1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325" name="object 325"/>
          <p:cNvSpPr txBox="1"/>
          <p:nvPr/>
        </p:nvSpPr>
        <p:spPr>
          <a:xfrm>
            <a:off x="10147920" y="3666131"/>
            <a:ext cx="425714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latin typeface="Calibri"/>
                <a:cs typeface="Calibri"/>
              </a:rPr>
              <a:t>M</a:t>
            </a:r>
            <a:r>
              <a:rPr sz="1200" b="1" dirty="0">
                <a:latin typeface="Calibri"/>
                <a:cs typeface="Calibri"/>
              </a:rPr>
              <a:t>07</a:t>
            </a:r>
            <a:endParaRPr lang="de-DE" sz="1200" b="1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326" name="object 326"/>
          <p:cNvSpPr txBox="1"/>
          <p:nvPr/>
        </p:nvSpPr>
        <p:spPr>
          <a:xfrm>
            <a:off x="9703833" y="5477605"/>
            <a:ext cx="2444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latin typeface="Calibri"/>
                <a:cs typeface="Calibri"/>
              </a:rPr>
              <a:t>L</a:t>
            </a:r>
            <a:r>
              <a:rPr sz="1200" b="1" dirty="0">
                <a:latin typeface="Calibri"/>
                <a:cs typeface="Calibri"/>
              </a:rPr>
              <a:t>03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27" name="object 327"/>
          <p:cNvSpPr txBox="1"/>
          <p:nvPr/>
        </p:nvSpPr>
        <p:spPr>
          <a:xfrm>
            <a:off x="9717640" y="4816566"/>
            <a:ext cx="2444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latin typeface="Calibri"/>
                <a:cs typeface="Calibri"/>
              </a:rPr>
              <a:t>L</a:t>
            </a:r>
            <a:r>
              <a:rPr sz="1200" b="1" dirty="0">
                <a:latin typeface="Calibri"/>
                <a:cs typeface="Calibri"/>
              </a:rPr>
              <a:t>01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329" name="object 329"/>
          <p:cNvSpPr txBox="1"/>
          <p:nvPr/>
        </p:nvSpPr>
        <p:spPr>
          <a:xfrm>
            <a:off x="7674100" y="5483280"/>
            <a:ext cx="2444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latin typeface="Calibri"/>
                <a:cs typeface="Calibri"/>
              </a:rPr>
              <a:t>L</a:t>
            </a:r>
            <a:r>
              <a:rPr sz="1200" b="1" dirty="0">
                <a:latin typeface="Calibri"/>
                <a:cs typeface="Calibri"/>
              </a:rPr>
              <a:t>11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330" name="object 330"/>
          <p:cNvSpPr txBox="1"/>
          <p:nvPr/>
        </p:nvSpPr>
        <p:spPr>
          <a:xfrm>
            <a:off x="9717640" y="4977548"/>
            <a:ext cx="3037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spc="-1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337" name="object 337"/>
          <p:cNvSpPr txBox="1"/>
          <p:nvPr/>
        </p:nvSpPr>
        <p:spPr>
          <a:xfrm>
            <a:off x="8452107" y="6627403"/>
            <a:ext cx="285115" cy="241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3180">
              <a:lnSpc>
                <a:spcPts val="910"/>
              </a:lnSpc>
              <a:spcBef>
                <a:spcPts val="100"/>
              </a:spcBef>
            </a:pPr>
            <a:r>
              <a:rPr sz="800" b="1" dirty="0">
                <a:latin typeface="Calibri"/>
                <a:cs typeface="Calibri"/>
              </a:rPr>
              <a:t>L09</a:t>
            </a:r>
            <a:endParaRPr sz="800">
              <a:latin typeface="Calibri"/>
              <a:cs typeface="Calibri"/>
            </a:endParaRPr>
          </a:p>
          <a:p>
            <a:pPr>
              <a:lnSpc>
                <a:spcPts val="790"/>
              </a:lnSpc>
            </a:pPr>
            <a:r>
              <a:rPr sz="700" spc="-20" dirty="0">
                <a:latin typeface="Arial"/>
                <a:cs typeface="Arial"/>
              </a:rPr>
              <a:t>Archiv</a:t>
            </a:r>
            <a:endParaRPr sz="700">
              <a:latin typeface="Arial"/>
              <a:cs typeface="Arial"/>
            </a:endParaRPr>
          </a:p>
        </p:txBody>
      </p:sp>
      <p:sp>
        <p:nvSpPr>
          <p:cNvPr id="338" name="object 338"/>
          <p:cNvSpPr txBox="1"/>
          <p:nvPr/>
        </p:nvSpPr>
        <p:spPr>
          <a:xfrm>
            <a:off x="9118369" y="6648028"/>
            <a:ext cx="17208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" dirty="0">
                <a:latin typeface="Calibri"/>
                <a:cs typeface="Calibri"/>
              </a:rPr>
              <a:t>L</a:t>
            </a:r>
            <a:r>
              <a:rPr sz="800" b="1" dirty="0">
                <a:latin typeface="Calibri"/>
                <a:cs typeface="Calibri"/>
              </a:rPr>
              <a:t>05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39" name="object 339"/>
          <p:cNvSpPr txBox="1"/>
          <p:nvPr/>
        </p:nvSpPr>
        <p:spPr>
          <a:xfrm>
            <a:off x="9313799" y="7330296"/>
            <a:ext cx="17208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" dirty="0">
                <a:latin typeface="Calibri"/>
                <a:cs typeface="Calibri"/>
              </a:rPr>
              <a:t>L</a:t>
            </a:r>
            <a:r>
              <a:rPr sz="800" b="1" dirty="0">
                <a:latin typeface="Calibri"/>
                <a:cs typeface="Calibri"/>
              </a:rPr>
              <a:t>07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340" name="object 340"/>
          <p:cNvSpPr txBox="1"/>
          <p:nvPr/>
        </p:nvSpPr>
        <p:spPr>
          <a:xfrm>
            <a:off x="8440297" y="5446770"/>
            <a:ext cx="187960" cy="2032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38100">
              <a:lnSpc>
                <a:spcPts val="790"/>
              </a:lnSpc>
            </a:pPr>
            <a:r>
              <a:rPr sz="800" b="1" dirty="0">
                <a:latin typeface="Calibri"/>
                <a:cs typeface="Calibri"/>
              </a:rPr>
              <a:t>L12</a:t>
            </a:r>
            <a:endParaRPr sz="800">
              <a:latin typeface="Calibri"/>
              <a:cs typeface="Calibri"/>
            </a:endParaRPr>
          </a:p>
          <a:p>
            <a:pPr marL="12700">
              <a:lnSpc>
                <a:spcPts val="585"/>
              </a:lnSpc>
            </a:pPr>
            <a:r>
              <a:rPr sz="550" dirty="0">
                <a:latin typeface="Arial"/>
                <a:cs typeface="Arial"/>
              </a:rPr>
              <a:t>La</a:t>
            </a:r>
            <a:r>
              <a:rPr sz="550" spc="-10" dirty="0">
                <a:latin typeface="Arial"/>
                <a:cs typeface="Arial"/>
              </a:rPr>
              <a:t>g</a:t>
            </a:r>
            <a:r>
              <a:rPr sz="550" spc="-20" dirty="0">
                <a:latin typeface="Arial"/>
                <a:cs typeface="Arial"/>
              </a:rPr>
              <a:t>e</a:t>
            </a:r>
            <a:r>
              <a:rPr sz="550" dirty="0">
                <a:latin typeface="Arial"/>
                <a:cs typeface="Arial"/>
              </a:rPr>
              <a:t>r</a:t>
            </a:r>
            <a:endParaRPr sz="550">
              <a:latin typeface="Arial"/>
              <a:cs typeface="Arial"/>
            </a:endParaRPr>
          </a:p>
        </p:txBody>
      </p:sp>
      <p:sp>
        <p:nvSpPr>
          <p:cNvPr id="341" name="object 341"/>
          <p:cNvSpPr txBox="1"/>
          <p:nvPr/>
        </p:nvSpPr>
        <p:spPr>
          <a:xfrm>
            <a:off x="9148092" y="5411342"/>
            <a:ext cx="208279" cy="24892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865"/>
              </a:lnSpc>
            </a:pPr>
            <a:r>
              <a:rPr sz="800" b="1" dirty="0">
                <a:latin typeface="Calibri"/>
                <a:cs typeface="Calibri"/>
              </a:rPr>
              <a:t>L02</a:t>
            </a:r>
            <a:endParaRPr sz="800">
              <a:latin typeface="Calibri"/>
              <a:cs typeface="Calibri"/>
            </a:endParaRPr>
          </a:p>
          <a:p>
            <a:pPr marL="48260">
              <a:lnSpc>
                <a:spcPct val="100000"/>
              </a:lnSpc>
              <a:spcBef>
                <a:spcPts val="5"/>
              </a:spcBef>
            </a:pPr>
            <a:r>
              <a:rPr sz="550" spc="-15" dirty="0">
                <a:latin typeface="Arial"/>
                <a:cs typeface="Arial"/>
              </a:rPr>
              <a:t>Archiv</a:t>
            </a:r>
            <a:endParaRPr sz="550">
              <a:latin typeface="Arial"/>
              <a:cs typeface="Arial"/>
            </a:endParaRPr>
          </a:p>
        </p:txBody>
      </p:sp>
      <p:sp>
        <p:nvSpPr>
          <p:cNvPr id="342" name="object 342"/>
          <p:cNvSpPr txBox="1"/>
          <p:nvPr/>
        </p:nvSpPr>
        <p:spPr>
          <a:xfrm>
            <a:off x="11981478" y="12187409"/>
            <a:ext cx="372462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5" dirty="0">
                <a:latin typeface="Calibri"/>
                <a:cs typeface="Calibri"/>
              </a:rPr>
              <a:t>T</a:t>
            </a:r>
            <a:r>
              <a:rPr sz="1200" b="1" dirty="0">
                <a:latin typeface="Calibri"/>
                <a:cs typeface="Calibri"/>
              </a:rPr>
              <a:t>13</a:t>
            </a:r>
            <a:endParaRPr lang="de-DE" sz="1200" b="1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346" name="object 346"/>
          <p:cNvSpPr txBox="1"/>
          <p:nvPr/>
        </p:nvSpPr>
        <p:spPr>
          <a:xfrm>
            <a:off x="14916027" y="12192750"/>
            <a:ext cx="307161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5" dirty="0">
                <a:latin typeface="Calibri"/>
                <a:cs typeface="Calibri"/>
              </a:rPr>
              <a:t>T</a:t>
            </a:r>
            <a:r>
              <a:rPr sz="1200" b="1" dirty="0">
                <a:latin typeface="Calibri"/>
                <a:cs typeface="Calibri"/>
              </a:rPr>
              <a:t>08</a:t>
            </a:r>
            <a:endParaRPr lang="de-DE" sz="1200" b="1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347" name="object 347"/>
          <p:cNvSpPr txBox="1"/>
          <p:nvPr/>
        </p:nvSpPr>
        <p:spPr>
          <a:xfrm>
            <a:off x="15777371" y="12183214"/>
            <a:ext cx="493375" cy="3949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5" dirty="0">
                <a:latin typeface="Calibri"/>
                <a:cs typeface="Calibri"/>
              </a:rPr>
              <a:t>T</a:t>
            </a:r>
            <a:r>
              <a:rPr sz="1200" b="1" dirty="0">
                <a:latin typeface="Calibri"/>
                <a:cs typeface="Calibri"/>
              </a:rPr>
              <a:t>07</a:t>
            </a:r>
            <a:endParaRPr lang="de-DE" sz="1200" b="1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348" name="object 348"/>
          <p:cNvSpPr txBox="1"/>
          <p:nvPr/>
        </p:nvSpPr>
        <p:spPr>
          <a:xfrm>
            <a:off x="14279405" y="11196024"/>
            <a:ext cx="255946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50" b="1" spc="-5" dirty="0">
                <a:latin typeface="Calibri"/>
                <a:cs typeface="Calibri"/>
              </a:rPr>
              <a:t>T0</a:t>
            </a:r>
            <a:r>
              <a:rPr lang="de-DE" sz="550" b="1" spc="-5" dirty="0">
                <a:latin typeface="Calibri"/>
                <a:cs typeface="Calibri"/>
              </a:rPr>
              <a:t>3</a:t>
            </a:r>
            <a:endParaRPr sz="550" b="1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lang="de-DE" sz="550" dirty="0">
                <a:latin typeface="Calibri"/>
                <a:cs typeface="Calibri"/>
              </a:rPr>
              <a:t>Kopierer</a:t>
            </a:r>
            <a:endParaRPr sz="550" dirty="0">
              <a:latin typeface="Calibri"/>
              <a:cs typeface="Calibri"/>
            </a:endParaRPr>
          </a:p>
        </p:txBody>
      </p:sp>
      <p:sp>
        <p:nvSpPr>
          <p:cNvPr id="349" name="object 349"/>
          <p:cNvSpPr txBox="1"/>
          <p:nvPr/>
        </p:nvSpPr>
        <p:spPr>
          <a:xfrm>
            <a:off x="13941797" y="11179620"/>
            <a:ext cx="26860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4769">
              <a:lnSpc>
                <a:spcPct val="100000"/>
              </a:lnSpc>
              <a:spcBef>
                <a:spcPts val="100"/>
              </a:spcBef>
            </a:pPr>
            <a:r>
              <a:rPr sz="550" b="1" spc="-5" dirty="0">
                <a:latin typeface="Calibri"/>
                <a:cs typeface="Calibri"/>
              </a:rPr>
              <a:t>T02</a:t>
            </a:r>
            <a:endParaRPr sz="550">
              <a:latin typeface="Calibri"/>
              <a:cs typeface="Calibri"/>
            </a:endParaRPr>
          </a:p>
          <a:p>
            <a:pPr marL="64769">
              <a:lnSpc>
                <a:spcPct val="100000"/>
              </a:lnSpc>
            </a:pPr>
            <a:r>
              <a:rPr sz="550" spc="-5" dirty="0">
                <a:latin typeface="Calibri"/>
                <a:cs typeface="Calibri"/>
              </a:rPr>
              <a:t>Server</a:t>
            </a:r>
            <a:endParaRPr sz="550">
              <a:latin typeface="Calibri"/>
              <a:cs typeface="Calibri"/>
            </a:endParaRPr>
          </a:p>
        </p:txBody>
      </p:sp>
      <p:sp>
        <p:nvSpPr>
          <p:cNvPr id="350" name="object 350"/>
          <p:cNvSpPr txBox="1"/>
          <p:nvPr/>
        </p:nvSpPr>
        <p:spPr>
          <a:xfrm>
            <a:off x="15133530" y="11179620"/>
            <a:ext cx="19050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50" b="1" spc="-5" dirty="0">
                <a:latin typeface="Calibri"/>
                <a:cs typeface="Calibri"/>
              </a:rPr>
              <a:t>T05</a:t>
            </a:r>
            <a:endParaRPr sz="5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550" dirty="0">
                <a:latin typeface="Calibri"/>
                <a:cs typeface="Calibri"/>
              </a:rPr>
              <a:t>W</a:t>
            </a:r>
            <a:r>
              <a:rPr sz="550" spc="5" dirty="0">
                <a:latin typeface="Calibri"/>
                <a:cs typeface="Calibri"/>
              </a:rPr>
              <a:t>C</a:t>
            </a:r>
            <a:r>
              <a:rPr sz="550" spc="-5" dirty="0">
                <a:latin typeface="Calibri"/>
                <a:cs typeface="Calibri"/>
              </a:rPr>
              <a:t>-</a:t>
            </a:r>
            <a:r>
              <a:rPr sz="550" dirty="0">
                <a:latin typeface="Calibri"/>
                <a:cs typeface="Calibri"/>
              </a:rPr>
              <a:t>D</a:t>
            </a:r>
            <a:endParaRPr sz="550">
              <a:latin typeface="Calibri"/>
              <a:cs typeface="Calibri"/>
            </a:endParaRPr>
          </a:p>
        </p:txBody>
      </p:sp>
      <p:sp>
        <p:nvSpPr>
          <p:cNvPr id="351" name="object 351"/>
          <p:cNvSpPr txBox="1"/>
          <p:nvPr/>
        </p:nvSpPr>
        <p:spPr>
          <a:xfrm>
            <a:off x="14657816" y="11185438"/>
            <a:ext cx="19113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50" b="1" spc="-5" dirty="0">
                <a:latin typeface="Calibri"/>
                <a:cs typeface="Calibri"/>
              </a:rPr>
              <a:t>T04</a:t>
            </a:r>
            <a:endParaRPr sz="55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550" dirty="0">
                <a:latin typeface="Calibri"/>
                <a:cs typeface="Calibri"/>
              </a:rPr>
              <a:t>W</a:t>
            </a:r>
            <a:r>
              <a:rPr sz="550" spc="5" dirty="0">
                <a:latin typeface="Calibri"/>
                <a:cs typeface="Calibri"/>
              </a:rPr>
              <a:t>C</a:t>
            </a:r>
            <a:r>
              <a:rPr sz="550" spc="-5" dirty="0">
                <a:latin typeface="Calibri"/>
                <a:cs typeface="Calibri"/>
              </a:rPr>
              <a:t>-</a:t>
            </a:r>
            <a:r>
              <a:rPr sz="550" dirty="0">
                <a:latin typeface="Calibri"/>
                <a:cs typeface="Calibri"/>
              </a:rPr>
              <a:t>H</a:t>
            </a:r>
          </a:p>
        </p:txBody>
      </p:sp>
      <p:sp>
        <p:nvSpPr>
          <p:cNvPr id="352" name="object 352"/>
          <p:cNvSpPr txBox="1"/>
          <p:nvPr/>
        </p:nvSpPr>
        <p:spPr>
          <a:xfrm>
            <a:off x="13754620" y="11193010"/>
            <a:ext cx="17907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50" b="1" spc="-5" dirty="0">
                <a:latin typeface="Calibri"/>
                <a:cs typeface="Calibri"/>
              </a:rPr>
              <a:t>T01</a:t>
            </a:r>
            <a:endParaRPr sz="5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550" spc="-5" dirty="0">
                <a:latin typeface="Calibri"/>
                <a:cs typeface="Calibri"/>
              </a:rPr>
              <a:t>T</a:t>
            </a:r>
            <a:r>
              <a:rPr sz="550" dirty="0">
                <a:latin typeface="Calibri"/>
                <a:cs typeface="Calibri"/>
              </a:rPr>
              <a:t>eek.</a:t>
            </a:r>
            <a:endParaRPr sz="550">
              <a:latin typeface="Calibri"/>
              <a:cs typeface="Calibri"/>
            </a:endParaRPr>
          </a:p>
        </p:txBody>
      </p:sp>
      <p:pic>
        <p:nvPicPr>
          <p:cNvPr id="354" name="object 35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3059156" y="11868611"/>
            <a:ext cx="482765" cy="333695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55" name="object 355"/>
          <p:cNvSpPr txBox="1"/>
          <p:nvPr/>
        </p:nvSpPr>
        <p:spPr>
          <a:xfrm>
            <a:off x="12587967" y="12181968"/>
            <a:ext cx="381070" cy="5796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18159" algn="l"/>
              </a:tabLst>
            </a:pPr>
            <a:r>
              <a:rPr sz="1200" b="1" spc="5" dirty="0">
                <a:latin typeface="Calibri"/>
                <a:cs typeface="Calibri"/>
              </a:rPr>
              <a:t>T</a:t>
            </a:r>
            <a:r>
              <a:rPr sz="1200" b="1" dirty="0">
                <a:latin typeface="Calibri"/>
                <a:cs typeface="Calibri"/>
              </a:rPr>
              <a:t>12</a:t>
            </a:r>
            <a:endParaRPr lang="de-DE" sz="1200" b="1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18159" algn="l"/>
              </a:tabLst>
            </a:pPr>
            <a:r>
              <a:rPr lang="de-DE" sz="1200" dirty="0">
                <a:latin typeface="Calibri"/>
                <a:cs typeface="Calibri"/>
              </a:rPr>
              <a:t>Büro</a:t>
            </a:r>
            <a:r>
              <a:rPr sz="1200" b="1" dirty="0">
                <a:latin typeface="Calibri"/>
                <a:cs typeface="Calibri"/>
              </a:rPr>
              <a:t>	</a:t>
            </a:r>
            <a:endParaRPr sz="1800" baseline="2314" dirty="0">
              <a:latin typeface="Calibri"/>
              <a:cs typeface="Calibri"/>
            </a:endParaRPr>
          </a:p>
        </p:txBody>
      </p:sp>
      <p:sp>
        <p:nvSpPr>
          <p:cNvPr id="358" name="object 358"/>
          <p:cNvSpPr txBox="1"/>
          <p:nvPr/>
        </p:nvSpPr>
        <p:spPr>
          <a:xfrm>
            <a:off x="13595661" y="12356376"/>
            <a:ext cx="57086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70"/>
              </a:spcBef>
            </a:pPr>
            <a:r>
              <a:rPr lang="de-DE" sz="1200" spc="-5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363" name="object 363"/>
          <p:cNvSpPr txBox="1"/>
          <p:nvPr/>
        </p:nvSpPr>
        <p:spPr>
          <a:xfrm>
            <a:off x="14089338" y="6848656"/>
            <a:ext cx="2863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Calibri"/>
                <a:cs typeface="Calibri"/>
              </a:rPr>
              <a:t>Q06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364" name="object 364"/>
          <p:cNvSpPr txBox="1"/>
          <p:nvPr/>
        </p:nvSpPr>
        <p:spPr>
          <a:xfrm>
            <a:off x="15740605" y="5981391"/>
            <a:ext cx="2863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Calibri"/>
                <a:cs typeface="Calibri"/>
              </a:rPr>
              <a:t>Q08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66" name="object 366"/>
          <p:cNvSpPr txBox="1"/>
          <p:nvPr/>
        </p:nvSpPr>
        <p:spPr>
          <a:xfrm>
            <a:off x="15638050" y="4986585"/>
            <a:ext cx="645795" cy="213520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lang="de-DE" sz="1000" dirty="0">
                <a:latin typeface="Calibri"/>
                <a:cs typeface="Calibri"/>
              </a:rPr>
              <a:t>Büro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368" name="object 368"/>
          <p:cNvSpPr txBox="1"/>
          <p:nvPr/>
        </p:nvSpPr>
        <p:spPr>
          <a:xfrm>
            <a:off x="14061534" y="7007804"/>
            <a:ext cx="936625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de-DE" sz="1000" spc="-5" dirty="0">
                <a:latin typeface="Calibri"/>
                <a:cs typeface="Calibri"/>
              </a:rPr>
              <a:t>Büro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369" name="object 369"/>
          <p:cNvSpPr txBox="1"/>
          <p:nvPr/>
        </p:nvSpPr>
        <p:spPr>
          <a:xfrm>
            <a:off x="15742404" y="6166102"/>
            <a:ext cx="34607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105" dirty="0">
                <a:latin typeface="Calibri"/>
                <a:cs typeface="Calibri"/>
              </a:rPr>
              <a:t>T</a:t>
            </a:r>
            <a:r>
              <a:rPr sz="1000" dirty="0">
                <a:latin typeface="Calibri"/>
                <a:cs typeface="Calibri"/>
              </a:rPr>
              <a:t>ee</a:t>
            </a:r>
            <a:r>
              <a:rPr sz="1000" spc="-10" dirty="0">
                <a:latin typeface="Calibri"/>
                <a:cs typeface="Calibri"/>
              </a:rPr>
              <a:t>k</a:t>
            </a:r>
            <a:r>
              <a:rPr sz="1200" dirty="0">
                <a:latin typeface="Calibri"/>
                <a:cs typeface="Calibri"/>
              </a:rPr>
              <a:t>.</a:t>
            </a:r>
          </a:p>
        </p:txBody>
      </p:sp>
      <p:sp>
        <p:nvSpPr>
          <p:cNvPr id="370" name="object 370"/>
          <p:cNvSpPr txBox="1"/>
          <p:nvPr/>
        </p:nvSpPr>
        <p:spPr>
          <a:xfrm>
            <a:off x="13753384" y="5200198"/>
            <a:ext cx="1012825" cy="696344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12700" marR="480059">
              <a:lnSpc>
                <a:spcPct val="100000"/>
              </a:lnSpc>
              <a:spcBef>
                <a:spcPts val="535"/>
              </a:spcBef>
            </a:pPr>
            <a:r>
              <a:rPr sz="1000" spc="-5" dirty="0">
                <a:latin typeface="Calibri"/>
                <a:cs typeface="Calibri"/>
              </a:rPr>
              <a:t>Server </a:t>
            </a:r>
            <a:r>
              <a:rPr sz="1000" dirty="0">
                <a:latin typeface="Calibri"/>
                <a:cs typeface="Calibri"/>
              </a:rPr>
              <a:t> </a:t>
            </a:r>
            <a:r>
              <a:rPr sz="1000" spc="-10" dirty="0">
                <a:latin typeface="Calibri"/>
                <a:cs typeface="Calibri"/>
              </a:rPr>
              <a:t>Z</a:t>
            </a:r>
            <a:r>
              <a:rPr sz="1000" dirty="0">
                <a:latin typeface="Calibri"/>
                <a:cs typeface="Calibri"/>
              </a:rPr>
              <a:t>e</a:t>
            </a:r>
            <a:r>
              <a:rPr sz="1000" spc="-10" dirty="0">
                <a:latin typeface="Calibri"/>
                <a:cs typeface="Calibri"/>
              </a:rPr>
              <a:t>n</a:t>
            </a:r>
            <a:r>
              <a:rPr sz="1000" spc="5" dirty="0">
                <a:latin typeface="Calibri"/>
                <a:cs typeface="Calibri"/>
              </a:rPr>
              <a:t>t</a:t>
            </a:r>
            <a:r>
              <a:rPr sz="1000" spc="-25" dirty="0">
                <a:latin typeface="Calibri"/>
                <a:cs typeface="Calibri"/>
              </a:rPr>
              <a:t>r</a:t>
            </a:r>
            <a:r>
              <a:rPr sz="1000" dirty="0">
                <a:latin typeface="Calibri"/>
                <a:cs typeface="Calibri"/>
              </a:rPr>
              <a:t>ale</a:t>
            </a:r>
          </a:p>
          <a:p>
            <a:pPr marL="12700" marR="5080">
              <a:lnSpc>
                <a:spcPct val="100000"/>
              </a:lnSpc>
            </a:pPr>
            <a:r>
              <a:rPr sz="1000" spc="-25" dirty="0">
                <a:latin typeface="Calibri"/>
                <a:cs typeface="Calibri"/>
              </a:rPr>
              <a:t>K</a:t>
            </a:r>
            <a:r>
              <a:rPr sz="1000" dirty="0">
                <a:latin typeface="Calibri"/>
                <a:cs typeface="Calibri"/>
              </a:rPr>
              <a:t>oo</a:t>
            </a:r>
            <a:r>
              <a:rPr sz="1000" spc="-15" dirty="0">
                <a:latin typeface="Calibri"/>
                <a:cs typeface="Calibri"/>
              </a:rPr>
              <a:t>r</a:t>
            </a:r>
            <a:r>
              <a:rPr sz="1000" spc="5" dirty="0">
                <a:latin typeface="Calibri"/>
                <a:cs typeface="Calibri"/>
              </a:rPr>
              <a:t>d</a:t>
            </a:r>
            <a:r>
              <a:rPr sz="1000" dirty="0">
                <a:latin typeface="Calibri"/>
                <a:cs typeface="Calibri"/>
              </a:rPr>
              <a:t>i</a:t>
            </a:r>
            <a:r>
              <a:rPr sz="1000" spc="5" dirty="0">
                <a:latin typeface="Calibri"/>
                <a:cs typeface="Calibri"/>
              </a:rPr>
              <a:t>n</a:t>
            </a:r>
            <a:r>
              <a:rPr sz="1000" dirty="0">
                <a:latin typeface="Calibri"/>
                <a:cs typeface="Calibri"/>
              </a:rPr>
              <a:t>ier</a:t>
            </a:r>
            <a:r>
              <a:rPr sz="1000" spc="-10" dirty="0">
                <a:latin typeface="Calibri"/>
                <a:cs typeface="Calibri"/>
              </a:rPr>
              <a:t>un</a:t>
            </a:r>
            <a:r>
              <a:rPr sz="1000" spc="-5" dirty="0">
                <a:latin typeface="Calibri"/>
                <a:cs typeface="Calibri"/>
              </a:rPr>
              <a:t>gs</a:t>
            </a:r>
            <a:r>
              <a:rPr sz="1000" dirty="0">
                <a:latin typeface="Calibri"/>
                <a:cs typeface="Calibri"/>
              </a:rPr>
              <a:t>-  </a:t>
            </a:r>
            <a:r>
              <a:rPr sz="1000" spc="-5" dirty="0">
                <a:latin typeface="Calibri"/>
                <a:cs typeface="Calibri"/>
              </a:rPr>
              <a:t>stelle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372" name="object 372"/>
          <p:cNvSpPr/>
          <p:nvPr/>
        </p:nvSpPr>
        <p:spPr>
          <a:xfrm>
            <a:off x="18662904" y="12897251"/>
            <a:ext cx="899160" cy="966469"/>
          </a:xfrm>
          <a:custGeom>
            <a:avLst/>
            <a:gdLst/>
            <a:ahLst/>
            <a:cxnLst/>
            <a:rect l="l" t="t" r="r" b="b"/>
            <a:pathLst>
              <a:path w="899159" h="966469">
                <a:moveTo>
                  <a:pt x="898665" y="33"/>
                </a:moveTo>
                <a:lnTo>
                  <a:pt x="-471" y="33"/>
                </a:lnTo>
                <a:lnTo>
                  <a:pt x="-471" y="966225"/>
                </a:lnTo>
                <a:lnTo>
                  <a:pt x="898665" y="966225"/>
                </a:lnTo>
                <a:lnTo>
                  <a:pt x="898665" y="33"/>
                </a:lnTo>
                <a:close/>
              </a:path>
            </a:pathLst>
          </a:custGeom>
          <a:ln>
            <a:noFill/>
            <a:prstDash val="sysDot"/>
          </a:ln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73" name="object 37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591066" y="11142296"/>
            <a:ext cx="891127" cy="994619"/>
          </a:xfrm>
          <a:prstGeom prst="rect">
            <a:avLst/>
          </a:prstGeom>
        </p:spPr>
      </p:pic>
      <p:sp>
        <p:nvSpPr>
          <p:cNvPr id="374" name="object 374"/>
          <p:cNvSpPr txBox="1"/>
          <p:nvPr/>
        </p:nvSpPr>
        <p:spPr>
          <a:xfrm>
            <a:off x="2695051" y="3042478"/>
            <a:ext cx="423545" cy="455252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56515">
              <a:lnSpc>
                <a:spcPct val="100000"/>
              </a:lnSpc>
              <a:spcBef>
                <a:spcPts val="509"/>
              </a:spcBef>
            </a:pPr>
            <a:r>
              <a:rPr sz="1200" b="1" spc="-5" dirty="0">
                <a:latin typeface="Calibri"/>
                <a:cs typeface="Calibri"/>
              </a:rPr>
              <a:t>P01</a:t>
            </a:r>
            <a:endParaRPr sz="12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5"/>
              </a:spcBef>
            </a:pPr>
            <a:r>
              <a:rPr sz="1000" spc="-5" dirty="0">
                <a:latin typeface="Calibri"/>
                <a:cs typeface="Calibri"/>
              </a:rPr>
              <a:t>Server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375" name="object 375"/>
          <p:cNvSpPr txBox="1"/>
          <p:nvPr/>
        </p:nvSpPr>
        <p:spPr>
          <a:xfrm>
            <a:off x="13584955" y="6848656"/>
            <a:ext cx="292100" cy="2821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Calibri"/>
                <a:cs typeface="Calibri"/>
              </a:rPr>
              <a:t>Q05</a:t>
            </a:r>
            <a:r>
              <a:rPr lang="de-DE" sz="550" spc="-15" dirty="0">
                <a:latin typeface="Arial"/>
                <a:cs typeface="Arial"/>
              </a:rPr>
              <a:t>Kopierer</a:t>
            </a:r>
            <a:endParaRPr sz="550" dirty="0">
              <a:latin typeface="Arial"/>
              <a:cs typeface="Arial"/>
            </a:endParaRPr>
          </a:p>
        </p:txBody>
      </p:sp>
      <p:sp>
        <p:nvSpPr>
          <p:cNvPr id="376" name="object 376"/>
          <p:cNvSpPr txBox="1"/>
          <p:nvPr/>
        </p:nvSpPr>
        <p:spPr>
          <a:xfrm>
            <a:off x="830495" y="12342832"/>
            <a:ext cx="3555365" cy="563039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2700" marR="886460">
              <a:lnSpc>
                <a:spcPct val="101699"/>
              </a:lnSpc>
              <a:spcBef>
                <a:spcPts val="60"/>
              </a:spcBef>
            </a:pPr>
            <a:r>
              <a:rPr sz="1800" spc="-100" dirty="0">
                <a:latin typeface="Calibri"/>
                <a:cs typeface="Calibri"/>
              </a:rPr>
              <a:t>V</a:t>
            </a:r>
            <a:r>
              <a:rPr sz="1800" spc="-10" dirty="0">
                <a:latin typeface="Calibri"/>
                <a:cs typeface="Calibri"/>
              </a:rPr>
              <a:t>e</a:t>
            </a:r>
            <a:r>
              <a:rPr sz="1800" spc="-20" dirty="0">
                <a:latin typeface="Calibri"/>
                <a:cs typeface="Calibri"/>
              </a:rPr>
              <a:t>r</a:t>
            </a:r>
            <a:r>
              <a:rPr sz="1800" spc="-75" dirty="0">
                <a:latin typeface="Calibri"/>
                <a:cs typeface="Calibri"/>
              </a:rPr>
              <a:t>k</a:t>
            </a:r>
            <a:r>
              <a:rPr sz="1800" spc="-10" dirty="0">
                <a:latin typeface="Calibri"/>
                <a:cs typeface="Calibri"/>
              </a:rPr>
              <a:t>eh</a:t>
            </a:r>
            <a:r>
              <a:rPr sz="1800" spc="-55" dirty="0">
                <a:latin typeface="Calibri"/>
                <a:cs typeface="Calibri"/>
              </a:rPr>
              <a:t>r</a:t>
            </a:r>
            <a:r>
              <a:rPr sz="1800" spc="-35" dirty="0">
                <a:latin typeface="Calibri"/>
                <a:cs typeface="Calibri"/>
              </a:rPr>
              <a:t>s</a:t>
            </a:r>
            <a:r>
              <a:rPr sz="1800" spc="-25" dirty="0">
                <a:latin typeface="Calibri"/>
                <a:cs typeface="Calibri"/>
              </a:rPr>
              <a:t>v</a:t>
            </a:r>
            <a:r>
              <a:rPr sz="1800" spc="-20" dirty="0">
                <a:latin typeface="Calibri"/>
                <a:cs typeface="Calibri"/>
              </a:rPr>
              <a:t>er</a:t>
            </a:r>
            <a:r>
              <a:rPr sz="1800" spc="-15" dirty="0">
                <a:latin typeface="Calibri"/>
                <a:cs typeface="Calibri"/>
              </a:rPr>
              <a:t>bun</a:t>
            </a:r>
            <a:r>
              <a:rPr sz="1800" dirty="0">
                <a:latin typeface="Calibri"/>
                <a:cs typeface="Calibri"/>
              </a:rPr>
              <a:t>d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</a:t>
            </a:r>
            <a:r>
              <a:rPr sz="1800" dirty="0">
                <a:latin typeface="Calibri"/>
                <a:cs typeface="Calibri"/>
              </a:rPr>
              <a:t>he</a:t>
            </a:r>
            <a:r>
              <a:rPr sz="1800" spc="-5" dirty="0">
                <a:latin typeface="Calibri"/>
                <a:cs typeface="Calibri"/>
              </a:rPr>
              <a:t>i</a:t>
            </a:r>
            <a:r>
              <a:rPr sz="1800" dirty="0">
                <a:latin typeface="Calibri"/>
                <a:cs typeface="Calibri"/>
              </a:rPr>
              <a:t>n-</a:t>
            </a:r>
            <a:r>
              <a:rPr sz="1800" spc="-10" dirty="0">
                <a:latin typeface="Calibri"/>
                <a:cs typeface="Calibri"/>
              </a:rPr>
              <a:t>R</a:t>
            </a:r>
            <a:r>
              <a:rPr sz="1800" dirty="0">
                <a:latin typeface="Calibri"/>
                <a:cs typeface="Calibri"/>
              </a:rPr>
              <a:t>uhr  </a:t>
            </a:r>
            <a:r>
              <a:rPr sz="1800" spc="-5" dirty="0">
                <a:latin typeface="Calibri"/>
                <a:cs typeface="Calibri"/>
              </a:rPr>
              <a:t>WEKA KARRÉE,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4.Etage</a:t>
            </a:r>
            <a:endParaRPr sz="1800" dirty="0">
              <a:latin typeface="Calibri"/>
              <a:cs typeface="Calibri"/>
            </a:endParaRPr>
          </a:p>
        </p:txBody>
      </p:sp>
      <p:pic>
        <p:nvPicPr>
          <p:cNvPr id="377" name="object 377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2824007" y="13714001"/>
            <a:ext cx="145030" cy="100835"/>
          </a:xfrm>
          <a:prstGeom prst="rect">
            <a:avLst/>
          </a:prstGeom>
        </p:spPr>
      </p:pic>
      <p:sp>
        <p:nvSpPr>
          <p:cNvPr id="378" name="object 378"/>
          <p:cNvSpPr txBox="1"/>
          <p:nvPr/>
        </p:nvSpPr>
        <p:spPr>
          <a:xfrm>
            <a:off x="13099352" y="13631002"/>
            <a:ext cx="1193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latin typeface="Arial"/>
                <a:cs typeface="Arial"/>
              </a:rPr>
              <a:t>Zutrittskontrolle</a:t>
            </a:r>
            <a:endParaRPr sz="1200">
              <a:latin typeface="Arial"/>
              <a:cs typeface="Arial"/>
            </a:endParaRPr>
          </a:p>
        </p:txBody>
      </p:sp>
      <p:pic>
        <p:nvPicPr>
          <p:cNvPr id="379" name="object 379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1912679" y="10928200"/>
            <a:ext cx="145030" cy="100835"/>
          </a:xfrm>
          <a:prstGeom prst="rect">
            <a:avLst/>
          </a:prstGeom>
        </p:spPr>
      </p:pic>
      <p:pic>
        <p:nvPicPr>
          <p:cNvPr id="380" name="object 380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404919" y="3588803"/>
            <a:ext cx="145030" cy="100835"/>
          </a:xfrm>
          <a:prstGeom prst="rect">
            <a:avLst/>
          </a:prstGeom>
        </p:spPr>
      </p:pic>
      <p:pic>
        <p:nvPicPr>
          <p:cNvPr id="381" name="object 381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2901730" y="11290903"/>
            <a:ext cx="145030" cy="100835"/>
          </a:xfrm>
          <a:prstGeom prst="rect">
            <a:avLst/>
          </a:prstGeom>
        </p:spPr>
      </p:pic>
      <p:pic>
        <p:nvPicPr>
          <p:cNvPr id="382" name="object 382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2229663" y="8355754"/>
            <a:ext cx="143506" cy="102359"/>
          </a:xfrm>
          <a:prstGeom prst="rect">
            <a:avLst/>
          </a:prstGeom>
        </p:spPr>
      </p:pic>
      <p:sp>
        <p:nvSpPr>
          <p:cNvPr id="383" name="object 383"/>
          <p:cNvSpPr txBox="1"/>
          <p:nvPr/>
        </p:nvSpPr>
        <p:spPr>
          <a:xfrm>
            <a:off x="9033056" y="9578443"/>
            <a:ext cx="775335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" dirty="0">
                <a:latin typeface="Calibri"/>
                <a:cs typeface="Calibri"/>
              </a:rPr>
              <a:t>Li</a:t>
            </a:r>
            <a:r>
              <a:rPr sz="800" spc="-10" dirty="0">
                <a:latin typeface="Calibri"/>
                <a:cs typeface="Calibri"/>
              </a:rPr>
              <a:t>ch</a:t>
            </a:r>
            <a:r>
              <a:rPr sz="800" spc="-5" dirty="0">
                <a:latin typeface="Calibri"/>
                <a:cs typeface="Calibri"/>
              </a:rPr>
              <a:t>t</a:t>
            </a:r>
            <a:r>
              <a:rPr sz="800" dirty="0">
                <a:latin typeface="Calibri"/>
                <a:cs typeface="Calibri"/>
              </a:rPr>
              <a:t>h</a:t>
            </a:r>
            <a:r>
              <a:rPr sz="800" spc="-5" dirty="0">
                <a:latin typeface="Calibri"/>
                <a:cs typeface="Calibri"/>
              </a:rPr>
              <a:t>o</a:t>
            </a:r>
            <a:r>
              <a:rPr sz="800" dirty="0">
                <a:latin typeface="Calibri"/>
                <a:cs typeface="Calibri"/>
              </a:rPr>
              <a:t>f</a:t>
            </a:r>
          </a:p>
        </p:txBody>
      </p:sp>
      <p:sp>
        <p:nvSpPr>
          <p:cNvPr id="384" name="object 384"/>
          <p:cNvSpPr txBox="1"/>
          <p:nvPr/>
        </p:nvSpPr>
        <p:spPr>
          <a:xfrm>
            <a:off x="9067172" y="9710556"/>
            <a:ext cx="75819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25" dirty="0">
                <a:latin typeface="Calibri"/>
                <a:cs typeface="Calibri"/>
              </a:rPr>
              <a:t>„</a:t>
            </a:r>
            <a:r>
              <a:rPr sz="800" dirty="0">
                <a:latin typeface="Calibri"/>
                <a:cs typeface="Calibri"/>
              </a:rPr>
              <a:t>Af</a:t>
            </a:r>
            <a:r>
              <a:rPr sz="800" spc="-5" dirty="0">
                <a:latin typeface="Calibri"/>
                <a:cs typeface="Calibri"/>
              </a:rPr>
              <a:t>r</a:t>
            </a:r>
            <a:r>
              <a:rPr sz="800" spc="-10" dirty="0">
                <a:latin typeface="Calibri"/>
                <a:cs typeface="Calibri"/>
              </a:rPr>
              <a:t>i</a:t>
            </a:r>
            <a:r>
              <a:rPr sz="800" spc="-40" dirty="0">
                <a:latin typeface="Calibri"/>
                <a:cs typeface="Calibri"/>
              </a:rPr>
              <a:t>k</a:t>
            </a:r>
            <a:r>
              <a:rPr sz="800" spc="-35" dirty="0">
                <a:latin typeface="Calibri"/>
                <a:cs typeface="Calibri"/>
              </a:rPr>
              <a:t>a</a:t>
            </a:r>
            <a:r>
              <a:rPr sz="800" dirty="0">
                <a:latin typeface="Calibri"/>
                <a:cs typeface="Calibri"/>
              </a:rPr>
              <a:t>“</a:t>
            </a:r>
          </a:p>
        </p:txBody>
      </p:sp>
      <p:sp>
        <p:nvSpPr>
          <p:cNvPr id="385" name="object 385"/>
          <p:cNvSpPr txBox="1"/>
          <p:nvPr/>
        </p:nvSpPr>
        <p:spPr>
          <a:xfrm>
            <a:off x="10607739" y="4065971"/>
            <a:ext cx="31178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50" spc="5" dirty="0">
                <a:latin typeface="Arial"/>
                <a:cs typeface="Arial"/>
              </a:rPr>
              <a:t>WC</a:t>
            </a:r>
            <a:r>
              <a:rPr sz="550" spc="-40" dirty="0">
                <a:latin typeface="Arial"/>
                <a:cs typeface="Arial"/>
              </a:rPr>
              <a:t> </a:t>
            </a:r>
            <a:r>
              <a:rPr sz="600" b="1" spc="-10" dirty="0">
                <a:latin typeface="Arial"/>
                <a:cs typeface="Arial"/>
              </a:rPr>
              <a:t>M08</a:t>
            </a:r>
            <a:endParaRPr sz="600">
              <a:latin typeface="Arial"/>
              <a:cs typeface="Arial"/>
            </a:endParaRPr>
          </a:p>
        </p:txBody>
      </p:sp>
      <p:sp>
        <p:nvSpPr>
          <p:cNvPr id="386" name="object 386"/>
          <p:cNvSpPr txBox="1"/>
          <p:nvPr/>
        </p:nvSpPr>
        <p:spPr>
          <a:xfrm>
            <a:off x="10662627" y="3591030"/>
            <a:ext cx="170180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b="1" spc="-20" dirty="0">
                <a:latin typeface="Arial"/>
                <a:cs typeface="Arial"/>
              </a:rPr>
              <a:t>M</a:t>
            </a:r>
            <a:r>
              <a:rPr sz="600" b="1" spc="-10" dirty="0">
                <a:latin typeface="Arial"/>
                <a:cs typeface="Arial"/>
              </a:rPr>
              <a:t>0</a:t>
            </a:r>
            <a:r>
              <a:rPr sz="600" b="1" dirty="0">
                <a:latin typeface="Arial"/>
                <a:cs typeface="Arial"/>
              </a:rPr>
              <a:t>9</a:t>
            </a:r>
            <a:endParaRPr sz="600">
              <a:latin typeface="Arial"/>
              <a:cs typeface="Arial"/>
            </a:endParaRPr>
          </a:p>
        </p:txBody>
      </p:sp>
      <p:sp>
        <p:nvSpPr>
          <p:cNvPr id="387" name="object 387"/>
          <p:cNvSpPr txBox="1"/>
          <p:nvPr/>
        </p:nvSpPr>
        <p:spPr>
          <a:xfrm>
            <a:off x="11160886" y="4103052"/>
            <a:ext cx="175260" cy="1974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0005">
              <a:lnSpc>
                <a:spcPts val="645"/>
              </a:lnSpc>
              <a:spcBef>
                <a:spcPts val="100"/>
              </a:spcBef>
            </a:pPr>
            <a:r>
              <a:rPr sz="550" spc="15" dirty="0">
                <a:latin typeface="Arial"/>
                <a:cs typeface="Arial"/>
              </a:rPr>
              <a:t>WC</a:t>
            </a:r>
            <a:endParaRPr sz="550">
              <a:latin typeface="Arial"/>
              <a:cs typeface="Arial"/>
            </a:endParaRPr>
          </a:p>
          <a:p>
            <a:pPr marL="12700">
              <a:lnSpc>
                <a:spcPts val="705"/>
              </a:lnSpc>
            </a:pPr>
            <a:r>
              <a:rPr sz="600" b="1" spc="-20" dirty="0">
                <a:latin typeface="Arial"/>
                <a:cs typeface="Arial"/>
              </a:rPr>
              <a:t>M</a:t>
            </a:r>
            <a:r>
              <a:rPr sz="600" b="1" spc="-10" dirty="0">
                <a:latin typeface="Arial"/>
                <a:cs typeface="Arial"/>
              </a:rPr>
              <a:t>1</a:t>
            </a:r>
            <a:r>
              <a:rPr sz="600" b="1" dirty="0">
                <a:latin typeface="Arial"/>
                <a:cs typeface="Arial"/>
              </a:rPr>
              <a:t>0</a:t>
            </a:r>
            <a:endParaRPr sz="600">
              <a:latin typeface="Arial"/>
              <a:cs typeface="Arial"/>
            </a:endParaRPr>
          </a:p>
        </p:txBody>
      </p:sp>
      <p:sp>
        <p:nvSpPr>
          <p:cNvPr id="388" name="object 388"/>
          <p:cNvSpPr txBox="1"/>
          <p:nvPr/>
        </p:nvSpPr>
        <p:spPr>
          <a:xfrm>
            <a:off x="11351000" y="3783811"/>
            <a:ext cx="170180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b="1" spc="-20" dirty="0">
                <a:latin typeface="Arial"/>
                <a:cs typeface="Arial"/>
              </a:rPr>
              <a:t>M</a:t>
            </a:r>
            <a:r>
              <a:rPr sz="600" b="1" spc="-10" dirty="0">
                <a:latin typeface="Arial"/>
                <a:cs typeface="Arial"/>
              </a:rPr>
              <a:t>1</a:t>
            </a:r>
            <a:r>
              <a:rPr sz="600" b="1" dirty="0">
                <a:latin typeface="Arial"/>
                <a:cs typeface="Arial"/>
              </a:rPr>
              <a:t>1</a:t>
            </a:r>
            <a:endParaRPr sz="600">
              <a:latin typeface="Arial"/>
              <a:cs typeface="Arial"/>
            </a:endParaRPr>
          </a:p>
        </p:txBody>
      </p:sp>
      <p:sp>
        <p:nvSpPr>
          <p:cNvPr id="389" name="object 389"/>
          <p:cNvSpPr txBox="1"/>
          <p:nvPr/>
        </p:nvSpPr>
        <p:spPr>
          <a:xfrm>
            <a:off x="11615712" y="3733215"/>
            <a:ext cx="170180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b="1" spc="-20" dirty="0">
                <a:latin typeface="Arial"/>
                <a:cs typeface="Arial"/>
              </a:rPr>
              <a:t>M</a:t>
            </a:r>
            <a:r>
              <a:rPr sz="600" b="1" spc="-10" dirty="0">
                <a:latin typeface="Arial"/>
                <a:cs typeface="Arial"/>
              </a:rPr>
              <a:t>1</a:t>
            </a:r>
            <a:r>
              <a:rPr sz="600" b="1" dirty="0">
                <a:latin typeface="Arial"/>
                <a:cs typeface="Arial"/>
              </a:rPr>
              <a:t>2</a:t>
            </a:r>
            <a:endParaRPr sz="600">
              <a:latin typeface="Arial"/>
              <a:cs typeface="Arial"/>
            </a:endParaRPr>
          </a:p>
        </p:txBody>
      </p:sp>
      <p:sp>
        <p:nvSpPr>
          <p:cNvPr id="390" name="object 390"/>
          <p:cNvSpPr txBox="1"/>
          <p:nvPr/>
        </p:nvSpPr>
        <p:spPr>
          <a:xfrm>
            <a:off x="11585081" y="3972401"/>
            <a:ext cx="34099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20" dirty="0">
                <a:latin typeface="Arial"/>
                <a:cs typeface="Arial"/>
              </a:rPr>
              <a:t>P</a:t>
            </a:r>
            <a:r>
              <a:rPr sz="600" spc="-10" dirty="0">
                <a:latin typeface="Arial"/>
                <a:cs typeface="Arial"/>
              </a:rPr>
              <a:t>u</a:t>
            </a:r>
            <a:r>
              <a:rPr sz="600" spc="-15" dirty="0">
                <a:latin typeface="Arial"/>
                <a:cs typeface="Arial"/>
              </a:rPr>
              <a:t>tz</a:t>
            </a:r>
            <a:r>
              <a:rPr sz="600" spc="-10" dirty="0">
                <a:latin typeface="Arial"/>
                <a:cs typeface="Arial"/>
              </a:rPr>
              <a:t>raum</a:t>
            </a:r>
            <a:endParaRPr sz="600">
              <a:latin typeface="Arial"/>
              <a:cs typeface="Arial"/>
            </a:endParaRPr>
          </a:p>
        </p:txBody>
      </p:sp>
      <p:sp>
        <p:nvSpPr>
          <p:cNvPr id="391" name="object 391"/>
          <p:cNvSpPr/>
          <p:nvPr/>
        </p:nvSpPr>
        <p:spPr>
          <a:xfrm>
            <a:off x="14141591" y="7663251"/>
            <a:ext cx="2129155" cy="3674745"/>
          </a:xfrm>
          <a:custGeom>
            <a:avLst/>
            <a:gdLst/>
            <a:ahLst/>
            <a:cxnLst/>
            <a:rect l="l" t="t" r="r" b="b"/>
            <a:pathLst>
              <a:path w="2129155" h="3674745">
                <a:moveTo>
                  <a:pt x="2128977" y="0"/>
                </a:moveTo>
                <a:lnTo>
                  <a:pt x="1511769" y="0"/>
                </a:lnTo>
                <a:lnTo>
                  <a:pt x="1508721" y="0"/>
                </a:lnTo>
                <a:lnTo>
                  <a:pt x="984478" y="0"/>
                </a:lnTo>
                <a:lnTo>
                  <a:pt x="984478" y="2541955"/>
                </a:lnTo>
                <a:lnTo>
                  <a:pt x="0" y="2541955"/>
                </a:lnTo>
                <a:lnTo>
                  <a:pt x="0" y="3460915"/>
                </a:lnTo>
                <a:lnTo>
                  <a:pt x="1508721" y="3460915"/>
                </a:lnTo>
                <a:lnTo>
                  <a:pt x="1508721" y="3674262"/>
                </a:lnTo>
                <a:lnTo>
                  <a:pt x="2128977" y="3674262"/>
                </a:lnTo>
                <a:lnTo>
                  <a:pt x="2128977" y="0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92" name="object 392"/>
          <p:cNvSpPr/>
          <p:nvPr/>
        </p:nvSpPr>
        <p:spPr>
          <a:xfrm>
            <a:off x="13132308" y="12147443"/>
            <a:ext cx="119380" cy="67310"/>
          </a:xfrm>
          <a:custGeom>
            <a:avLst/>
            <a:gdLst/>
            <a:ahLst/>
            <a:cxnLst/>
            <a:rect l="l" t="t" r="r" b="b"/>
            <a:pathLst>
              <a:path w="119380" h="67309">
                <a:moveTo>
                  <a:pt x="118537" y="52"/>
                </a:moveTo>
                <a:lnTo>
                  <a:pt x="-331" y="52"/>
                </a:lnTo>
                <a:lnTo>
                  <a:pt x="-331" y="67106"/>
                </a:lnTo>
                <a:lnTo>
                  <a:pt x="118537" y="67106"/>
                </a:lnTo>
                <a:lnTo>
                  <a:pt x="118537" y="5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 txBox="1"/>
          <p:nvPr/>
        </p:nvSpPr>
        <p:spPr>
          <a:xfrm>
            <a:off x="12317886" y="4295124"/>
            <a:ext cx="5441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Calibri"/>
                <a:cs typeface="Calibri"/>
              </a:rPr>
              <a:t>Flur</a:t>
            </a:r>
            <a:r>
              <a:rPr sz="1200" b="1" spc="-6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X03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94" name="object 394"/>
          <p:cNvSpPr txBox="1"/>
          <p:nvPr/>
        </p:nvSpPr>
        <p:spPr>
          <a:xfrm>
            <a:off x="13203590" y="6004186"/>
            <a:ext cx="177800" cy="565150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b="1" dirty="0">
                <a:latin typeface="Calibri"/>
                <a:cs typeface="Calibri"/>
              </a:rPr>
              <a:t>F</a:t>
            </a:r>
            <a:r>
              <a:rPr sz="1200" b="1" spc="5" dirty="0">
                <a:latin typeface="Calibri"/>
                <a:cs typeface="Calibri"/>
              </a:rPr>
              <a:t>l</a:t>
            </a:r>
            <a:r>
              <a:rPr sz="1200" b="1" dirty="0">
                <a:latin typeface="Calibri"/>
                <a:cs typeface="Calibri"/>
              </a:rPr>
              <a:t>ur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Q12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95" name="object 395"/>
          <p:cNvSpPr txBox="1"/>
          <p:nvPr/>
        </p:nvSpPr>
        <p:spPr>
          <a:xfrm>
            <a:off x="8807429" y="4381406"/>
            <a:ext cx="59245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Calibri"/>
                <a:cs typeface="Calibri"/>
              </a:rPr>
              <a:t>Flur</a:t>
            </a:r>
            <a:r>
              <a:rPr sz="1200" b="1" spc="-6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M13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96" name="object 396"/>
          <p:cNvSpPr txBox="1"/>
          <p:nvPr/>
        </p:nvSpPr>
        <p:spPr>
          <a:xfrm>
            <a:off x="8820567" y="5639394"/>
            <a:ext cx="177800" cy="52387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b="1" dirty="0">
                <a:latin typeface="Calibri"/>
                <a:cs typeface="Calibri"/>
              </a:rPr>
              <a:t>Flur</a:t>
            </a:r>
            <a:r>
              <a:rPr sz="1200" b="1" spc="-65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L14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97" name="object 397"/>
          <p:cNvSpPr txBox="1"/>
          <p:nvPr/>
        </p:nvSpPr>
        <p:spPr>
          <a:xfrm>
            <a:off x="4504173" y="4386356"/>
            <a:ext cx="5600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Calibri"/>
                <a:cs typeface="Calibri"/>
              </a:rPr>
              <a:t>Flur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N16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398" name="object 398"/>
          <p:cNvSpPr txBox="1"/>
          <p:nvPr/>
        </p:nvSpPr>
        <p:spPr>
          <a:xfrm>
            <a:off x="12817819" y="3878883"/>
            <a:ext cx="15811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b="1" spc="-20" dirty="0">
                <a:latin typeface="Arial"/>
                <a:cs typeface="Arial"/>
              </a:rPr>
              <a:t>X</a:t>
            </a:r>
            <a:r>
              <a:rPr sz="600" b="1" spc="-10" dirty="0">
                <a:latin typeface="Arial"/>
                <a:cs typeface="Arial"/>
              </a:rPr>
              <a:t>0</a:t>
            </a:r>
            <a:r>
              <a:rPr sz="600" b="1" dirty="0">
                <a:latin typeface="Arial"/>
                <a:cs typeface="Arial"/>
              </a:rPr>
              <a:t>2</a:t>
            </a:r>
            <a:endParaRPr sz="600">
              <a:latin typeface="Arial"/>
              <a:cs typeface="Arial"/>
            </a:endParaRPr>
          </a:p>
        </p:txBody>
      </p:sp>
      <p:sp>
        <p:nvSpPr>
          <p:cNvPr id="399" name="object 399"/>
          <p:cNvSpPr txBox="1"/>
          <p:nvPr/>
        </p:nvSpPr>
        <p:spPr>
          <a:xfrm>
            <a:off x="13137682" y="2463800"/>
            <a:ext cx="539750" cy="3484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75" algn="ctr">
              <a:lnSpc>
                <a:spcPts val="1415"/>
              </a:lnSpc>
              <a:spcBef>
                <a:spcPts val="100"/>
              </a:spcBef>
            </a:pPr>
            <a:r>
              <a:rPr sz="1200" b="1" spc="-5" dirty="0">
                <a:latin typeface="Calibri"/>
                <a:cs typeface="Calibri"/>
              </a:rPr>
              <a:t>X01</a:t>
            </a:r>
            <a:endParaRPr sz="1200" dirty="0">
              <a:latin typeface="Calibri"/>
              <a:cs typeface="Calibri"/>
            </a:endParaRPr>
          </a:p>
          <a:p>
            <a:pPr algn="ctr">
              <a:lnSpc>
                <a:spcPts val="1175"/>
              </a:lnSpc>
            </a:pPr>
            <a:r>
              <a:rPr lang="de-DE" sz="1200" spc="-5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400" name="object 400"/>
          <p:cNvSpPr txBox="1"/>
          <p:nvPr/>
        </p:nvSpPr>
        <p:spPr>
          <a:xfrm>
            <a:off x="11926023" y="3237260"/>
            <a:ext cx="64389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" dirty="0">
                <a:latin typeface="Calibri"/>
                <a:cs typeface="Calibri"/>
              </a:rPr>
              <a:t>Treppenhaus</a:t>
            </a:r>
            <a:r>
              <a:rPr sz="800" spc="-25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1</a:t>
            </a:r>
          </a:p>
        </p:txBody>
      </p:sp>
      <p:sp>
        <p:nvSpPr>
          <p:cNvPr id="401" name="object 401"/>
          <p:cNvSpPr txBox="1"/>
          <p:nvPr/>
        </p:nvSpPr>
        <p:spPr>
          <a:xfrm>
            <a:off x="13034275" y="9967845"/>
            <a:ext cx="643890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" dirty="0">
                <a:latin typeface="Calibri"/>
                <a:cs typeface="Calibri"/>
              </a:rPr>
              <a:t>Treppenhaus</a:t>
            </a:r>
            <a:r>
              <a:rPr sz="800" spc="-25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4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402" name="object 402"/>
          <p:cNvSpPr txBox="1"/>
          <p:nvPr/>
        </p:nvSpPr>
        <p:spPr>
          <a:xfrm>
            <a:off x="3926358" y="2861037"/>
            <a:ext cx="114300" cy="56261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760"/>
              </a:lnSpc>
            </a:pPr>
            <a:r>
              <a:rPr sz="700" spc="-10" dirty="0">
                <a:latin typeface="Calibri"/>
                <a:cs typeface="Calibri"/>
              </a:rPr>
              <a:t>Treppenhaus </a:t>
            </a:r>
            <a:r>
              <a:rPr sz="700" spc="-5" dirty="0">
                <a:latin typeface="Calibri"/>
                <a:cs typeface="Calibri"/>
              </a:rPr>
              <a:t>3</a:t>
            </a:r>
            <a:endParaRPr sz="700" dirty="0">
              <a:latin typeface="Calibri"/>
              <a:cs typeface="Calibri"/>
            </a:endParaRPr>
          </a:p>
        </p:txBody>
      </p:sp>
      <p:sp>
        <p:nvSpPr>
          <p:cNvPr id="403" name="object 403"/>
          <p:cNvSpPr txBox="1"/>
          <p:nvPr/>
        </p:nvSpPr>
        <p:spPr>
          <a:xfrm>
            <a:off x="3141308" y="3674057"/>
            <a:ext cx="5410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Calibri"/>
                <a:cs typeface="Calibri"/>
              </a:rPr>
              <a:t>Flur</a:t>
            </a:r>
            <a:r>
              <a:rPr sz="1200" b="1" spc="-7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P02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04" name="object 404"/>
          <p:cNvSpPr txBox="1"/>
          <p:nvPr/>
        </p:nvSpPr>
        <p:spPr>
          <a:xfrm>
            <a:off x="11298393" y="12020887"/>
            <a:ext cx="127635" cy="64389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865"/>
              </a:lnSpc>
            </a:pPr>
            <a:r>
              <a:rPr sz="800" spc="-5" dirty="0">
                <a:latin typeface="Calibri"/>
                <a:cs typeface="Calibri"/>
              </a:rPr>
              <a:t>Treppenhaus</a:t>
            </a:r>
            <a:r>
              <a:rPr sz="800" spc="-25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5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405" name="object 405"/>
          <p:cNvSpPr txBox="1"/>
          <p:nvPr/>
        </p:nvSpPr>
        <p:spPr>
          <a:xfrm>
            <a:off x="11816585" y="11396474"/>
            <a:ext cx="257175" cy="3321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5" dirty="0">
                <a:latin typeface="Calibri"/>
                <a:cs typeface="Calibri"/>
              </a:rPr>
              <a:t>T</a:t>
            </a:r>
            <a:r>
              <a:rPr sz="1200" b="1" dirty="0">
                <a:latin typeface="Calibri"/>
                <a:cs typeface="Calibri"/>
              </a:rPr>
              <a:t>14</a:t>
            </a:r>
            <a:endParaRPr sz="1200">
              <a:latin typeface="Calibri"/>
              <a:cs typeface="Calibri"/>
            </a:endParaRPr>
          </a:p>
          <a:p>
            <a:pPr marL="15240">
              <a:lnSpc>
                <a:spcPct val="100000"/>
              </a:lnSpc>
              <a:spcBef>
                <a:spcPts val="10"/>
              </a:spcBef>
            </a:pPr>
            <a:r>
              <a:rPr sz="800" spc="-5" dirty="0">
                <a:latin typeface="Calibri"/>
                <a:cs typeface="Calibri"/>
              </a:rPr>
              <a:t>Lager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406" name="object 406"/>
          <p:cNvSpPr txBox="1"/>
          <p:nvPr/>
        </p:nvSpPr>
        <p:spPr>
          <a:xfrm>
            <a:off x="13231198" y="11524415"/>
            <a:ext cx="44767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10" dirty="0">
                <a:latin typeface="Calibri"/>
                <a:cs typeface="Calibri"/>
              </a:rPr>
              <a:t>F</a:t>
            </a:r>
            <a:r>
              <a:rPr sz="1000" b="1" spc="-15" dirty="0">
                <a:latin typeface="Calibri"/>
                <a:cs typeface="Calibri"/>
              </a:rPr>
              <a:t>l</a:t>
            </a:r>
            <a:r>
              <a:rPr sz="1000" b="1" dirty="0">
                <a:latin typeface="Calibri"/>
                <a:cs typeface="Calibri"/>
              </a:rPr>
              <a:t>u</a:t>
            </a:r>
            <a:r>
              <a:rPr sz="1000" b="1" spc="-5" dirty="0">
                <a:latin typeface="Calibri"/>
                <a:cs typeface="Calibri"/>
              </a:rPr>
              <a:t>r</a:t>
            </a:r>
            <a:r>
              <a:rPr sz="1000" b="1" spc="5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T15</a:t>
            </a:r>
            <a:endParaRPr sz="1000">
              <a:latin typeface="Calibri"/>
              <a:cs typeface="Calibri"/>
            </a:endParaRPr>
          </a:p>
        </p:txBody>
      </p:sp>
      <p:pic>
        <p:nvPicPr>
          <p:cNvPr id="407" name="object 407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3983508" y="3306974"/>
            <a:ext cx="190473" cy="140291"/>
          </a:xfrm>
          <a:prstGeom prst="rect">
            <a:avLst/>
          </a:prstGeom>
        </p:spPr>
      </p:pic>
      <p:sp>
        <p:nvSpPr>
          <p:cNvPr id="408" name="object 400">
            <a:extLst>
              <a:ext uri="{FF2B5EF4-FFF2-40B4-BE49-F238E27FC236}">
                <a16:creationId xmlns:a16="http://schemas.microsoft.com/office/drawing/2014/main" id="{FBFDE079-E7B5-4A2B-BF33-2A18C4EB77B8}"/>
              </a:ext>
            </a:extLst>
          </p:cNvPr>
          <p:cNvSpPr txBox="1"/>
          <p:nvPr/>
        </p:nvSpPr>
        <p:spPr>
          <a:xfrm rot="16200000">
            <a:off x="15465851" y="2814016"/>
            <a:ext cx="485141" cy="1051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" dirty="0" err="1">
                <a:latin typeface="Calibri"/>
                <a:cs typeface="Calibri"/>
              </a:rPr>
              <a:t>Treppenhaus</a:t>
            </a:r>
            <a:r>
              <a:rPr lang="de-DE" sz="600" spc="-5" dirty="0">
                <a:latin typeface="Calibri"/>
                <a:cs typeface="Calibri"/>
              </a:rPr>
              <a:t> </a:t>
            </a:r>
            <a:r>
              <a:rPr sz="600" spc="-25" dirty="0">
                <a:latin typeface="Calibri"/>
                <a:cs typeface="Calibri"/>
              </a:rPr>
              <a:t> </a:t>
            </a:r>
            <a:r>
              <a:rPr lang="de-DE" sz="600" spc="-25" dirty="0">
                <a:latin typeface="Calibri"/>
                <a:cs typeface="Calibri"/>
              </a:rPr>
              <a:t>2</a:t>
            </a:r>
            <a:endParaRPr sz="600" dirty="0">
              <a:latin typeface="Calibri"/>
              <a:cs typeface="Calibri"/>
            </a:endParaRPr>
          </a:p>
        </p:txBody>
      </p:sp>
      <p:sp>
        <p:nvSpPr>
          <p:cNvPr id="409" name="Textfeld 408">
            <a:extLst>
              <a:ext uri="{FF2B5EF4-FFF2-40B4-BE49-F238E27FC236}">
                <a16:creationId xmlns:a16="http://schemas.microsoft.com/office/drawing/2014/main" id="{33E0B18C-B83F-478B-8DB9-FD1C98C46A8E}"/>
              </a:ext>
            </a:extLst>
          </p:cNvPr>
          <p:cNvSpPr txBox="1"/>
          <p:nvPr/>
        </p:nvSpPr>
        <p:spPr>
          <a:xfrm>
            <a:off x="8440051" y="12119216"/>
            <a:ext cx="650197" cy="487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46050">
              <a:lnSpc>
                <a:spcPct val="100000"/>
              </a:lnSpc>
              <a:spcBef>
                <a:spcPts val="245"/>
              </a:spcBef>
            </a:pPr>
            <a:r>
              <a:rPr lang="de-DE" sz="1200" b="1" dirty="0">
                <a:latin typeface="Calibri"/>
                <a:cs typeface="Calibri"/>
              </a:rPr>
              <a:t>Z05</a:t>
            </a:r>
          </a:p>
          <a:p>
            <a:pPr marL="146050">
              <a:lnSpc>
                <a:spcPct val="100000"/>
              </a:lnSpc>
              <a:spcBef>
                <a:spcPts val="245"/>
              </a:spcBef>
            </a:pPr>
            <a:r>
              <a:rPr lang="de-DE" sz="1200" dirty="0">
                <a:latin typeface="Calibri"/>
                <a:cs typeface="Calibri"/>
              </a:rPr>
              <a:t>Büro</a:t>
            </a:r>
          </a:p>
        </p:txBody>
      </p:sp>
      <p:sp>
        <p:nvSpPr>
          <p:cNvPr id="411" name="Textfeld 410">
            <a:extLst>
              <a:ext uri="{FF2B5EF4-FFF2-40B4-BE49-F238E27FC236}">
                <a16:creationId xmlns:a16="http://schemas.microsoft.com/office/drawing/2014/main" id="{E027C72A-8A28-40B8-9F56-F29A3E7A2CB6}"/>
              </a:ext>
            </a:extLst>
          </p:cNvPr>
          <p:cNvSpPr txBox="1"/>
          <p:nvPr/>
        </p:nvSpPr>
        <p:spPr>
          <a:xfrm>
            <a:off x="10439509" y="9746589"/>
            <a:ext cx="64373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 b="1" spc="-5" dirty="0">
                <a:latin typeface="Calibri"/>
                <a:cs typeface="Calibri"/>
              </a:rPr>
              <a:t>AB01</a:t>
            </a:r>
            <a:endParaRPr lang="de-DE" sz="1200" dirty="0"/>
          </a:p>
        </p:txBody>
      </p:sp>
      <p:sp>
        <p:nvSpPr>
          <p:cNvPr id="413" name="Textfeld 412">
            <a:extLst>
              <a:ext uri="{FF2B5EF4-FFF2-40B4-BE49-F238E27FC236}">
                <a16:creationId xmlns:a16="http://schemas.microsoft.com/office/drawing/2014/main" id="{4D2080B2-F918-43D5-A223-FDF55F027F22}"/>
              </a:ext>
            </a:extLst>
          </p:cNvPr>
          <p:cNvSpPr txBox="1"/>
          <p:nvPr/>
        </p:nvSpPr>
        <p:spPr>
          <a:xfrm>
            <a:off x="5984529" y="7680695"/>
            <a:ext cx="68364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5580">
              <a:lnSpc>
                <a:spcPct val="100000"/>
              </a:lnSpc>
              <a:spcBef>
                <a:spcPts val="100"/>
              </a:spcBef>
            </a:pPr>
            <a:r>
              <a:rPr lang="de-DE" sz="1200" b="1" spc="-5" dirty="0">
                <a:latin typeface="Calibri"/>
                <a:cs typeface="Calibri"/>
              </a:rPr>
              <a:t>S08</a:t>
            </a:r>
            <a:endParaRPr lang="de-DE" sz="1200" dirty="0">
              <a:latin typeface="Calibri"/>
              <a:cs typeface="Calibri"/>
            </a:endParaRPr>
          </a:p>
        </p:txBody>
      </p:sp>
      <p:sp>
        <p:nvSpPr>
          <p:cNvPr id="415" name="Textfeld 414">
            <a:extLst>
              <a:ext uri="{FF2B5EF4-FFF2-40B4-BE49-F238E27FC236}">
                <a16:creationId xmlns:a16="http://schemas.microsoft.com/office/drawing/2014/main" id="{BF5720BB-1D8B-45F5-8814-11E7CDB6DE26}"/>
              </a:ext>
            </a:extLst>
          </p:cNvPr>
          <p:cNvSpPr txBox="1"/>
          <p:nvPr/>
        </p:nvSpPr>
        <p:spPr>
          <a:xfrm>
            <a:off x="6907960" y="7680695"/>
            <a:ext cx="52705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3815">
              <a:lnSpc>
                <a:spcPct val="100000"/>
              </a:lnSpc>
              <a:spcBef>
                <a:spcPts val="310"/>
              </a:spcBef>
            </a:pPr>
            <a:r>
              <a:rPr lang="de-DE" sz="1200" b="1" spc="-5" dirty="0">
                <a:latin typeface="Calibri"/>
                <a:cs typeface="Calibri"/>
              </a:rPr>
              <a:t>S09</a:t>
            </a:r>
            <a:endParaRPr lang="de-DE" sz="1200" dirty="0">
              <a:latin typeface="Calibri"/>
              <a:cs typeface="Calibri"/>
            </a:endParaRPr>
          </a:p>
        </p:txBody>
      </p:sp>
      <p:sp>
        <p:nvSpPr>
          <p:cNvPr id="417" name="Textfeld 416">
            <a:extLst>
              <a:ext uri="{FF2B5EF4-FFF2-40B4-BE49-F238E27FC236}">
                <a16:creationId xmlns:a16="http://schemas.microsoft.com/office/drawing/2014/main" id="{CDD197A9-38B1-4C05-A9FE-5DC643760CBF}"/>
              </a:ext>
            </a:extLst>
          </p:cNvPr>
          <p:cNvSpPr txBox="1"/>
          <p:nvPr/>
        </p:nvSpPr>
        <p:spPr>
          <a:xfrm>
            <a:off x="7753032" y="9767169"/>
            <a:ext cx="46819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28575" algn="ctr">
              <a:lnSpc>
                <a:spcPct val="100000"/>
              </a:lnSpc>
              <a:spcBef>
                <a:spcPts val="375"/>
              </a:spcBef>
            </a:pPr>
            <a:r>
              <a:rPr lang="de-DE" sz="1200" b="1" dirty="0">
                <a:latin typeface="Calibri"/>
                <a:cs typeface="Calibri"/>
              </a:rPr>
              <a:t>Z14</a:t>
            </a:r>
            <a:endParaRPr lang="de-DE" sz="1200" dirty="0">
              <a:latin typeface="Calibri"/>
              <a:cs typeface="Calibri"/>
            </a:endParaRPr>
          </a:p>
        </p:txBody>
      </p:sp>
      <p:sp>
        <p:nvSpPr>
          <p:cNvPr id="419" name="Textfeld 418">
            <a:extLst>
              <a:ext uri="{FF2B5EF4-FFF2-40B4-BE49-F238E27FC236}">
                <a16:creationId xmlns:a16="http://schemas.microsoft.com/office/drawing/2014/main" id="{7351072E-8157-43A1-A1FF-15FEA9A817E2}"/>
              </a:ext>
            </a:extLst>
          </p:cNvPr>
          <p:cNvSpPr txBox="1"/>
          <p:nvPr/>
        </p:nvSpPr>
        <p:spPr>
          <a:xfrm>
            <a:off x="7588655" y="9001566"/>
            <a:ext cx="59631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54940">
              <a:lnSpc>
                <a:spcPct val="100000"/>
              </a:lnSpc>
              <a:spcBef>
                <a:spcPts val="240"/>
              </a:spcBef>
            </a:pPr>
            <a:r>
              <a:rPr lang="de-DE" sz="1200" b="1" dirty="0">
                <a:latin typeface="Calibri"/>
                <a:cs typeface="Calibri"/>
              </a:rPr>
              <a:t>I05</a:t>
            </a:r>
            <a:endParaRPr lang="de-DE" sz="1200" dirty="0">
              <a:latin typeface="Calibri"/>
              <a:cs typeface="Calibri"/>
            </a:endParaRPr>
          </a:p>
        </p:txBody>
      </p:sp>
      <p:sp>
        <p:nvSpPr>
          <p:cNvPr id="421" name="Textfeld 420">
            <a:extLst>
              <a:ext uri="{FF2B5EF4-FFF2-40B4-BE49-F238E27FC236}">
                <a16:creationId xmlns:a16="http://schemas.microsoft.com/office/drawing/2014/main" id="{DCA2A228-9270-4164-8EFB-402369634BB0}"/>
              </a:ext>
            </a:extLst>
          </p:cNvPr>
          <p:cNvSpPr txBox="1"/>
          <p:nvPr/>
        </p:nvSpPr>
        <p:spPr>
          <a:xfrm>
            <a:off x="13584955" y="12160123"/>
            <a:ext cx="5714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3335" algn="ctr">
              <a:lnSpc>
                <a:spcPct val="100000"/>
              </a:lnSpc>
              <a:spcBef>
                <a:spcPts val="100"/>
              </a:spcBef>
            </a:pPr>
            <a:r>
              <a:rPr lang="de-DE" sz="1200" b="1" dirty="0">
                <a:latin typeface="Calibri"/>
                <a:cs typeface="Calibri"/>
              </a:rPr>
              <a:t>T10</a:t>
            </a:r>
            <a:endParaRPr lang="de-DE" sz="1200" dirty="0">
              <a:latin typeface="Calibri"/>
              <a:cs typeface="Calibri"/>
            </a:endParaRPr>
          </a:p>
        </p:txBody>
      </p:sp>
      <p:sp>
        <p:nvSpPr>
          <p:cNvPr id="423" name="Textfeld 422">
            <a:extLst>
              <a:ext uri="{FF2B5EF4-FFF2-40B4-BE49-F238E27FC236}">
                <a16:creationId xmlns:a16="http://schemas.microsoft.com/office/drawing/2014/main" id="{84D49806-B743-4DCB-AA14-685E96FBF166}"/>
              </a:ext>
            </a:extLst>
          </p:cNvPr>
          <p:cNvSpPr txBox="1"/>
          <p:nvPr/>
        </p:nvSpPr>
        <p:spPr>
          <a:xfrm>
            <a:off x="14177232" y="12107819"/>
            <a:ext cx="557881" cy="5257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0325">
              <a:lnSpc>
                <a:spcPct val="100000"/>
              </a:lnSpc>
              <a:spcBef>
                <a:spcPts val="540"/>
              </a:spcBef>
            </a:pPr>
            <a:r>
              <a:rPr lang="de-DE" sz="1200" b="1" dirty="0">
                <a:latin typeface="Calibri"/>
                <a:cs typeface="Calibri"/>
              </a:rPr>
              <a:t>T09</a:t>
            </a:r>
          </a:p>
          <a:p>
            <a:pPr marL="60325">
              <a:lnSpc>
                <a:spcPct val="100000"/>
              </a:lnSpc>
              <a:spcBef>
                <a:spcPts val="540"/>
              </a:spcBef>
            </a:pPr>
            <a:r>
              <a:rPr lang="de-DE" sz="1200" dirty="0">
                <a:latin typeface="Calibri"/>
                <a:cs typeface="Calibri"/>
              </a:rPr>
              <a:t>Büro</a:t>
            </a:r>
          </a:p>
        </p:txBody>
      </p:sp>
      <p:sp>
        <p:nvSpPr>
          <p:cNvPr id="425" name="Textfeld 424">
            <a:extLst>
              <a:ext uri="{FF2B5EF4-FFF2-40B4-BE49-F238E27FC236}">
                <a16:creationId xmlns:a16="http://schemas.microsoft.com/office/drawing/2014/main" id="{17E76498-2415-4C99-BE47-39C6704F302D}"/>
              </a:ext>
            </a:extLst>
          </p:cNvPr>
          <p:cNvSpPr txBox="1"/>
          <p:nvPr/>
        </p:nvSpPr>
        <p:spPr>
          <a:xfrm>
            <a:off x="15537762" y="11373295"/>
            <a:ext cx="645211" cy="487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2710">
              <a:lnSpc>
                <a:spcPct val="100000"/>
              </a:lnSpc>
              <a:spcBef>
                <a:spcPts val="190"/>
              </a:spcBef>
            </a:pPr>
            <a:r>
              <a:rPr lang="de-DE" sz="1200" b="1" dirty="0">
                <a:latin typeface="Calibri"/>
                <a:cs typeface="Calibri"/>
              </a:rPr>
              <a:t>T06</a:t>
            </a:r>
          </a:p>
          <a:p>
            <a:pPr marL="92710">
              <a:lnSpc>
                <a:spcPct val="100000"/>
              </a:lnSpc>
              <a:spcBef>
                <a:spcPts val="190"/>
              </a:spcBef>
            </a:pPr>
            <a:r>
              <a:rPr lang="de-DE" sz="1200" dirty="0">
                <a:latin typeface="Calibri"/>
                <a:cs typeface="Calibri"/>
              </a:rPr>
              <a:t>Büro</a:t>
            </a:r>
          </a:p>
        </p:txBody>
      </p:sp>
      <p:sp>
        <p:nvSpPr>
          <p:cNvPr id="426" name="Textfeld 425">
            <a:extLst>
              <a:ext uri="{FF2B5EF4-FFF2-40B4-BE49-F238E27FC236}">
                <a16:creationId xmlns:a16="http://schemas.microsoft.com/office/drawing/2014/main" id="{C58A4457-6AD0-443B-9AC8-710C4248C7DF}"/>
              </a:ext>
            </a:extLst>
          </p:cNvPr>
          <p:cNvSpPr txBox="1"/>
          <p:nvPr/>
        </p:nvSpPr>
        <p:spPr>
          <a:xfrm>
            <a:off x="13024796" y="12159096"/>
            <a:ext cx="571428" cy="474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3335">
              <a:lnSpc>
                <a:spcPct val="100000"/>
              </a:lnSpc>
              <a:spcBef>
                <a:spcPts val="100"/>
              </a:spcBef>
            </a:pPr>
            <a:r>
              <a:rPr lang="de-DE" sz="1200" b="1" dirty="0">
                <a:latin typeface="Calibri"/>
                <a:cs typeface="Calibri"/>
              </a:rPr>
              <a:t>T11</a:t>
            </a:r>
          </a:p>
          <a:p>
            <a:pPr marR="13335">
              <a:lnSpc>
                <a:spcPct val="100000"/>
              </a:lnSpc>
              <a:spcBef>
                <a:spcPts val="100"/>
              </a:spcBef>
            </a:pPr>
            <a:r>
              <a:rPr lang="de-DE" sz="1200" dirty="0">
                <a:latin typeface="Calibri"/>
                <a:cs typeface="Calibri"/>
              </a:rPr>
              <a:t>Büro</a:t>
            </a:r>
          </a:p>
        </p:txBody>
      </p:sp>
      <p:sp>
        <p:nvSpPr>
          <p:cNvPr id="428" name="Textfeld 427">
            <a:extLst>
              <a:ext uri="{FF2B5EF4-FFF2-40B4-BE49-F238E27FC236}">
                <a16:creationId xmlns:a16="http://schemas.microsoft.com/office/drawing/2014/main" id="{AB2D705B-9B25-4717-8ECB-206C945F524F}"/>
              </a:ext>
            </a:extLst>
          </p:cNvPr>
          <p:cNvSpPr txBox="1"/>
          <p:nvPr/>
        </p:nvSpPr>
        <p:spPr>
          <a:xfrm>
            <a:off x="11934686" y="6891236"/>
            <a:ext cx="527050" cy="425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">
              <a:lnSpc>
                <a:spcPts val="1345"/>
              </a:lnSpc>
              <a:spcBef>
                <a:spcPts val="100"/>
              </a:spcBef>
            </a:pPr>
            <a:r>
              <a:rPr lang="de-DE" sz="1200" b="1" dirty="0">
                <a:latin typeface="Calibri"/>
                <a:cs typeface="Calibri"/>
              </a:rPr>
              <a:t>Q01</a:t>
            </a:r>
            <a:br>
              <a:rPr lang="de-DE" sz="1200" b="1" dirty="0">
                <a:latin typeface="Calibri"/>
                <a:cs typeface="Calibri"/>
              </a:rPr>
            </a:br>
            <a:r>
              <a:rPr lang="de-DE" sz="1200" dirty="0">
                <a:latin typeface="Calibri"/>
                <a:cs typeface="Calibri"/>
              </a:rPr>
              <a:t>Büro</a:t>
            </a:r>
          </a:p>
        </p:txBody>
      </p:sp>
      <p:sp>
        <p:nvSpPr>
          <p:cNvPr id="432" name="Textfeld 431">
            <a:extLst>
              <a:ext uri="{FF2B5EF4-FFF2-40B4-BE49-F238E27FC236}">
                <a16:creationId xmlns:a16="http://schemas.microsoft.com/office/drawing/2014/main" id="{949D7B50-854E-433F-8571-684EA4960420}"/>
              </a:ext>
            </a:extLst>
          </p:cNvPr>
          <p:cNvSpPr txBox="1"/>
          <p:nvPr/>
        </p:nvSpPr>
        <p:spPr>
          <a:xfrm>
            <a:off x="11933895" y="5720119"/>
            <a:ext cx="558800" cy="438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4604">
              <a:lnSpc>
                <a:spcPts val="1275"/>
              </a:lnSpc>
              <a:spcBef>
                <a:spcPts val="100"/>
              </a:spcBef>
            </a:pPr>
            <a:r>
              <a:rPr lang="de-DE" sz="1200" b="1" dirty="0">
                <a:latin typeface="Calibri"/>
                <a:cs typeface="Calibri"/>
              </a:rPr>
              <a:t>Q03</a:t>
            </a:r>
          </a:p>
          <a:p>
            <a:pPr marL="14604">
              <a:lnSpc>
                <a:spcPts val="1275"/>
              </a:lnSpc>
              <a:spcBef>
                <a:spcPts val="100"/>
              </a:spcBef>
            </a:pPr>
            <a:r>
              <a:rPr lang="de-DE" sz="1200" dirty="0">
                <a:latin typeface="Calibri"/>
                <a:cs typeface="Calibri"/>
              </a:rPr>
              <a:t>Büro</a:t>
            </a:r>
          </a:p>
        </p:txBody>
      </p:sp>
      <p:sp>
        <p:nvSpPr>
          <p:cNvPr id="434" name="Textfeld 433">
            <a:extLst>
              <a:ext uri="{FF2B5EF4-FFF2-40B4-BE49-F238E27FC236}">
                <a16:creationId xmlns:a16="http://schemas.microsoft.com/office/drawing/2014/main" id="{89E1902E-0BAC-49C4-AC63-FC4030FF9342}"/>
              </a:ext>
            </a:extLst>
          </p:cNvPr>
          <p:cNvSpPr txBox="1"/>
          <p:nvPr/>
        </p:nvSpPr>
        <p:spPr>
          <a:xfrm>
            <a:off x="11958763" y="4927448"/>
            <a:ext cx="527050" cy="438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9209">
              <a:lnSpc>
                <a:spcPts val="1295"/>
              </a:lnSpc>
              <a:spcBef>
                <a:spcPts val="100"/>
              </a:spcBef>
            </a:pPr>
            <a:r>
              <a:rPr lang="de-DE" sz="1200" b="1" dirty="0">
                <a:latin typeface="Calibri"/>
                <a:cs typeface="Calibri"/>
              </a:rPr>
              <a:t>Q04</a:t>
            </a:r>
          </a:p>
          <a:p>
            <a:pPr marL="29209">
              <a:lnSpc>
                <a:spcPts val="1295"/>
              </a:lnSpc>
              <a:spcBef>
                <a:spcPts val="100"/>
              </a:spcBef>
            </a:pPr>
            <a:r>
              <a:rPr lang="de-DE" sz="1200" dirty="0">
                <a:latin typeface="Calibri"/>
                <a:cs typeface="Calibri"/>
              </a:rPr>
              <a:t>Büro</a:t>
            </a:r>
          </a:p>
        </p:txBody>
      </p:sp>
      <p:sp>
        <p:nvSpPr>
          <p:cNvPr id="436" name="Textfeld 435">
            <a:extLst>
              <a:ext uri="{FF2B5EF4-FFF2-40B4-BE49-F238E27FC236}">
                <a16:creationId xmlns:a16="http://schemas.microsoft.com/office/drawing/2014/main" id="{670FFFA2-C39E-4E87-B89A-499F7FD13449}"/>
              </a:ext>
            </a:extLst>
          </p:cNvPr>
          <p:cNvSpPr txBox="1"/>
          <p:nvPr/>
        </p:nvSpPr>
        <p:spPr>
          <a:xfrm>
            <a:off x="15394920" y="6806344"/>
            <a:ext cx="610197" cy="425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9209">
              <a:lnSpc>
                <a:spcPts val="1295"/>
              </a:lnSpc>
              <a:spcBef>
                <a:spcPts val="100"/>
              </a:spcBef>
            </a:pPr>
            <a:r>
              <a:rPr lang="de-DE" sz="1200" b="1" dirty="0">
                <a:latin typeface="Calibri"/>
                <a:cs typeface="Calibri"/>
              </a:rPr>
              <a:t>Q07</a:t>
            </a:r>
            <a:br>
              <a:rPr lang="de-DE" sz="1200" b="1" dirty="0">
                <a:latin typeface="Calibri"/>
                <a:cs typeface="Calibri"/>
              </a:rPr>
            </a:br>
            <a:r>
              <a:rPr lang="de-DE" sz="1200" dirty="0">
                <a:latin typeface="Calibri"/>
                <a:cs typeface="Calibri"/>
              </a:rPr>
              <a:t>Büro</a:t>
            </a:r>
          </a:p>
        </p:txBody>
      </p:sp>
      <p:sp>
        <p:nvSpPr>
          <p:cNvPr id="438" name="Textfeld 437">
            <a:extLst>
              <a:ext uri="{FF2B5EF4-FFF2-40B4-BE49-F238E27FC236}">
                <a16:creationId xmlns:a16="http://schemas.microsoft.com/office/drawing/2014/main" id="{B0F1B351-320E-45FF-9610-9A1554FA94CE}"/>
              </a:ext>
            </a:extLst>
          </p:cNvPr>
          <p:cNvSpPr txBox="1"/>
          <p:nvPr/>
        </p:nvSpPr>
        <p:spPr>
          <a:xfrm>
            <a:off x="15558268" y="5383529"/>
            <a:ext cx="589350" cy="451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7630">
              <a:lnSpc>
                <a:spcPts val="1370"/>
              </a:lnSpc>
              <a:spcBef>
                <a:spcPts val="100"/>
              </a:spcBef>
            </a:pPr>
            <a:r>
              <a:rPr lang="de-DE" sz="1200" b="1" dirty="0">
                <a:latin typeface="Calibri"/>
                <a:cs typeface="Calibri"/>
              </a:rPr>
              <a:t>Q09</a:t>
            </a:r>
            <a:br>
              <a:rPr lang="de-DE" sz="1200" b="1" dirty="0">
                <a:latin typeface="Calibri"/>
                <a:cs typeface="Calibri"/>
              </a:rPr>
            </a:br>
            <a:r>
              <a:rPr lang="de-DE" sz="1200" dirty="0">
                <a:latin typeface="Calibri"/>
                <a:cs typeface="Calibri"/>
              </a:rPr>
              <a:t>Büro</a:t>
            </a:r>
          </a:p>
        </p:txBody>
      </p:sp>
      <p:sp>
        <p:nvSpPr>
          <p:cNvPr id="422" name="Textfeld 421">
            <a:extLst>
              <a:ext uri="{FF2B5EF4-FFF2-40B4-BE49-F238E27FC236}">
                <a16:creationId xmlns:a16="http://schemas.microsoft.com/office/drawing/2014/main" id="{67308CA2-572A-4D15-94CC-82993002CD4A}"/>
              </a:ext>
            </a:extLst>
          </p:cNvPr>
          <p:cNvSpPr txBox="1"/>
          <p:nvPr/>
        </p:nvSpPr>
        <p:spPr>
          <a:xfrm>
            <a:off x="15343346" y="4830436"/>
            <a:ext cx="68364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9870">
              <a:lnSpc>
                <a:spcPct val="100000"/>
              </a:lnSpc>
              <a:spcBef>
                <a:spcPts val="465"/>
              </a:spcBef>
            </a:pPr>
            <a:r>
              <a:rPr lang="de-DE" sz="1200" b="1" dirty="0">
                <a:latin typeface="Calibri"/>
                <a:cs typeface="Calibri"/>
              </a:rPr>
              <a:t>Q10</a:t>
            </a:r>
            <a:endParaRPr lang="de-DE" sz="1200" dirty="0">
              <a:latin typeface="Calibri"/>
              <a:cs typeface="Calibri"/>
            </a:endParaRPr>
          </a:p>
        </p:txBody>
      </p:sp>
      <p:sp>
        <p:nvSpPr>
          <p:cNvPr id="424" name="Textfeld 423">
            <a:extLst>
              <a:ext uri="{FF2B5EF4-FFF2-40B4-BE49-F238E27FC236}">
                <a16:creationId xmlns:a16="http://schemas.microsoft.com/office/drawing/2014/main" id="{635A02DA-DD6A-4819-98CD-2D414D76C149}"/>
              </a:ext>
            </a:extLst>
          </p:cNvPr>
          <p:cNvSpPr txBox="1"/>
          <p:nvPr/>
        </p:nvSpPr>
        <p:spPr>
          <a:xfrm>
            <a:off x="13618131" y="5049354"/>
            <a:ext cx="52705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7625" algn="ctr">
              <a:lnSpc>
                <a:spcPct val="100000"/>
              </a:lnSpc>
              <a:spcBef>
                <a:spcPts val="630"/>
              </a:spcBef>
            </a:pPr>
            <a:r>
              <a:rPr lang="de-DE" sz="1200" b="1" dirty="0">
                <a:latin typeface="Calibri"/>
                <a:cs typeface="Calibri"/>
              </a:rPr>
              <a:t>Q11</a:t>
            </a:r>
            <a:endParaRPr lang="de-DE" sz="1200" dirty="0">
              <a:latin typeface="Calibri"/>
              <a:cs typeface="Calibri"/>
            </a:endParaRPr>
          </a:p>
        </p:txBody>
      </p:sp>
      <p:sp>
        <p:nvSpPr>
          <p:cNvPr id="427" name="Textfeld 426">
            <a:extLst>
              <a:ext uri="{FF2B5EF4-FFF2-40B4-BE49-F238E27FC236}">
                <a16:creationId xmlns:a16="http://schemas.microsoft.com/office/drawing/2014/main" id="{D2925D5D-2D35-4E8D-B057-1E70AAAF4748}"/>
              </a:ext>
            </a:extLst>
          </p:cNvPr>
          <p:cNvSpPr txBox="1"/>
          <p:nvPr/>
        </p:nvSpPr>
        <p:spPr>
          <a:xfrm>
            <a:off x="8640902" y="3668271"/>
            <a:ext cx="5573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 b="1" spc="-5" dirty="0">
                <a:latin typeface="Calibri"/>
                <a:cs typeface="Calibri"/>
              </a:rPr>
              <a:t>M</a:t>
            </a:r>
            <a:r>
              <a:rPr lang="de-DE" sz="1200" b="1" dirty="0">
                <a:latin typeface="Calibri"/>
                <a:cs typeface="Calibri"/>
              </a:rPr>
              <a:t>05</a:t>
            </a:r>
          </a:p>
          <a:p>
            <a:r>
              <a:rPr lang="de-DE" sz="1200" dirty="0">
                <a:latin typeface="Calibri"/>
                <a:cs typeface="Calibri"/>
              </a:rPr>
              <a:t>Büro</a:t>
            </a:r>
            <a:endParaRPr lang="de-DE" sz="1200" dirty="0"/>
          </a:p>
        </p:txBody>
      </p:sp>
      <p:sp>
        <p:nvSpPr>
          <p:cNvPr id="429" name="Textfeld 428">
            <a:extLst>
              <a:ext uri="{FF2B5EF4-FFF2-40B4-BE49-F238E27FC236}">
                <a16:creationId xmlns:a16="http://schemas.microsoft.com/office/drawing/2014/main" id="{A43EE278-EBB1-4E67-BEEC-42D6F358DFC1}"/>
              </a:ext>
            </a:extLst>
          </p:cNvPr>
          <p:cNvSpPr txBox="1"/>
          <p:nvPr/>
        </p:nvSpPr>
        <p:spPr>
          <a:xfrm>
            <a:off x="7054938" y="3658986"/>
            <a:ext cx="49173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200" b="1" spc="-5" dirty="0">
                <a:latin typeface="Calibri"/>
                <a:cs typeface="Calibri"/>
              </a:rPr>
              <a:t>M03</a:t>
            </a:r>
            <a:endParaRPr lang="de-DE" sz="1200" dirty="0"/>
          </a:p>
        </p:txBody>
      </p:sp>
      <p:sp>
        <p:nvSpPr>
          <p:cNvPr id="431" name="Textfeld 430">
            <a:extLst>
              <a:ext uri="{FF2B5EF4-FFF2-40B4-BE49-F238E27FC236}">
                <a16:creationId xmlns:a16="http://schemas.microsoft.com/office/drawing/2014/main" id="{CD102433-014C-4C09-BFBF-AB46474A3B15}"/>
              </a:ext>
            </a:extLst>
          </p:cNvPr>
          <p:cNvSpPr txBox="1"/>
          <p:nvPr/>
        </p:nvSpPr>
        <p:spPr>
          <a:xfrm>
            <a:off x="5836170" y="3658985"/>
            <a:ext cx="58804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2870">
              <a:lnSpc>
                <a:spcPct val="100000"/>
              </a:lnSpc>
              <a:spcBef>
                <a:spcPts val="600"/>
              </a:spcBef>
            </a:pPr>
            <a:r>
              <a:rPr lang="de-DE" sz="1200" b="1" spc="-5" dirty="0">
                <a:latin typeface="Calibri"/>
                <a:cs typeface="Calibri"/>
              </a:rPr>
              <a:t>M01</a:t>
            </a:r>
            <a:endParaRPr lang="de-DE" sz="1200" dirty="0">
              <a:latin typeface="Calibri"/>
              <a:cs typeface="Calibri"/>
            </a:endParaRPr>
          </a:p>
        </p:txBody>
      </p:sp>
      <p:sp>
        <p:nvSpPr>
          <p:cNvPr id="412" name="Rechteck 411">
            <a:extLst>
              <a:ext uri="{FF2B5EF4-FFF2-40B4-BE49-F238E27FC236}">
                <a16:creationId xmlns:a16="http://schemas.microsoft.com/office/drawing/2014/main" id="{B0777D93-5B59-44C3-B43E-F9C5D8369EE7}"/>
              </a:ext>
            </a:extLst>
          </p:cNvPr>
          <p:cNvSpPr/>
          <p:nvPr/>
        </p:nvSpPr>
        <p:spPr>
          <a:xfrm>
            <a:off x="13804884" y="3125698"/>
            <a:ext cx="2578961" cy="13796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i="1" dirty="0">
                <a:solidFill>
                  <a:srgbClr val="00B050"/>
                </a:solidFill>
              </a:rPr>
              <a:t>„Hier befindet sich im 1.OG</a:t>
            </a:r>
          </a:p>
          <a:p>
            <a:pPr algn="ctr"/>
            <a:r>
              <a:rPr lang="de-DE" sz="1400" i="1" dirty="0">
                <a:solidFill>
                  <a:srgbClr val="00B050"/>
                </a:solidFill>
              </a:rPr>
              <a:t>der Fahrradraum“</a:t>
            </a:r>
          </a:p>
        </p:txBody>
      </p:sp>
      <p:sp>
        <p:nvSpPr>
          <p:cNvPr id="414" name="Textfeld 413">
            <a:extLst>
              <a:ext uri="{FF2B5EF4-FFF2-40B4-BE49-F238E27FC236}">
                <a16:creationId xmlns:a16="http://schemas.microsoft.com/office/drawing/2014/main" id="{F944FA74-2888-4141-B21E-7DC5643C42AE}"/>
              </a:ext>
            </a:extLst>
          </p:cNvPr>
          <p:cNvSpPr txBox="1"/>
          <p:nvPr/>
        </p:nvSpPr>
        <p:spPr>
          <a:xfrm rot="5400000">
            <a:off x="15188053" y="9323756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Vienken</a:t>
            </a:r>
          </a:p>
        </p:txBody>
      </p:sp>
      <p:sp>
        <p:nvSpPr>
          <p:cNvPr id="435" name="Textfeld 434">
            <a:extLst>
              <a:ext uri="{FF2B5EF4-FFF2-40B4-BE49-F238E27FC236}">
                <a16:creationId xmlns:a16="http://schemas.microsoft.com/office/drawing/2014/main" id="{0C981A4F-7DED-499E-B719-C773A87336E2}"/>
              </a:ext>
            </a:extLst>
          </p:cNvPr>
          <p:cNvSpPr txBox="1"/>
          <p:nvPr/>
        </p:nvSpPr>
        <p:spPr>
          <a:xfrm>
            <a:off x="5112741" y="3668271"/>
            <a:ext cx="66533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6355">
              <a:lnSpc>
                <a:spcPct val="100000"/>
              </a:lnSpc>
              <a:spcBef>
                <a:spcPts val="370"/>
              </a:spcBef>
            </a:pPr>
            <a:r>
              <a:rPr lang="de-DE" sz="1200" b="1" spc="-5" dirty="0">
                <a:latin typeface="Calibri"/>
                <a:cs typeface="Calibri"/>
              </a:rPr>
              <a:t>M01-A</a:t>
            </a:r>
            <a:endParaRPr lang="de-DE" sz="1200" dirty="0">
              <a:latin typeface="Calibri"/>
              <a:cs typeface="Calibri"/>
            </a:endParaRPr>
          </a:p>
        </p:txBody>
      </p:sp>
      <p:sp>
        <p:nvSpPr>
          <p:cNvPr id="437" name="object 21">
            <a:extLst>
              <a:ext uri="{FF2B5EF4-FFF2-40B4-BE49-F238E27FC236}">
                <a16:creationId xmlns:a16="http://schemas.microsoft.com/office/drawing/2014/main" id="{BEC22CC3-88E7-41C8-A0D7-D492D3150B1E}"/>
              </a:ext>
            </a:extLst>
          </p:cNvPr>
          <p:cNvSpPr txBox="1"/>
          <p:nvPr/>
        </p:nvSpPr>
        <p:spPr>
          <a:xfrm>
            <a:off x="8495249" y="3113563"/>
            <a:ext cx="108902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b="1" spc="-10" dirty="0" err="1">
                <a:latin typeface="Arial"/>
                <a:cs typeface="Arial"/>
              </a:rPr>
              <a:t>Besken</a:t>
            </a:r>
            <a:r>
              <a:rPr sz="1200" b="1" spc="-10" dirty="0" err="1">
                <a:latin typeface="Arial"/>
                <a:cs typeface="Arial"/>
              </a:rPr>
              <a:t>straße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20" name="Rechteck 419">
            <a:extLst>
              <a:ext uri="{FF2B5EF4-FFF2-40B4-BE49-F238E27FC236}">
                <a16:creationId xmlns:a16="http://schemas.microsoft.com/office/drawing/2014/main" id="{7DB7D2DD-0D62-44B4-8F3B-1D440FF8CB14}"/>
              </a:ext>
            </a:extLst>
          </p:cNvPr>
          <p:cNvSpPr/>
          <p:nvPr/>
        </p:nvSpPr>
        <p:spPr>
          <a:xfrm>
            <a:off x="5654085" y="3125698"/>
            <a:ext cx="1280748" cy="30118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9" name="Rechteck 438">
            <a:extLst>
              <a:ext uri="{FF2B5EF4-FFF2-40B4-BE49-F238E27FC236}">
                <a16:creationId xmlns:a16="http://schemas.microsoft.com/office/drawing/2014/main" id="{6C9F8529-BB5C-447F-B199-A569B307A4E1}"/>
              </a:ext>
            </a:extLst>
          </p:cNvPr>
          <p:cNvSpPr/>
          <p:nvPr/>
        </p:nvSpPr>
        <p:spPr>
          <a:xfrm>
            <a:off x="4751037" y="3125698"/>
            <a:ext cx="769725" cy="29794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0" name="Gleichschenkliges Dreieck 439">
            <a:extLst>
              <a:ext uri="{FF2B5EF4-FFF2-40B4-BE49-F238E27FC236}">
                <a16:creationId xmlns:a16="http://schemas.microsoft.com/office/drawing/2014/main" id="{43C58621-D816-472D-A08D-88ACA6841A40}"/>
              </a:ext>
            </a:extLst>
          </p:cNvPr>
          <p:cNvSpPr/>
          <p:nvPr/>
        </p:nvSpPr>
        <p:spPr>
          <a:xfrm rot="20915873">
            <a:off x="4768475" y="2980246"/>
            <a:ext cx="562674" cy="232589"/>
          </a:xfrm>
          <a:prstGeom prst="triangle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1" name="Rechteck 440">
            <a:extLst>
              <a:ext uri="{FF2B5EF4-FFF2-40B4-BE49-F238E27FC236}">
                <a16:creationId xmlns:a16="http://schemas.microsoft.com/office/drawing/2014/main" id="{99F72504-E0AB-42E1-99D9-0DA72BA17358}"/>
              </a:ext>
            </a:extLst>
          </p:cNvPr>
          <p:cNvSpPr/>
          <p:nvPr/>
        </p:nvSpPr>
        <p:spPr>
          <a:xfrm>
            <a:off x="11391988" y="3306974"/>
            <a:ext cx="359276" cy="39995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2" name="Gleichschenkliges Dreieck 441">
            <a:extLst>
              <a:ext uri="{FF2B5EF4-FFF2-40B4-BE49-F238E27FC236}">
                <a16:creationId xmlns:a16="http://schemas.microsoft.com/office/drawing/2014/main" id="{3179357D-C04D-48FF-AE34-89FB68897333}"/>
              </a:ext>
            </a:extLst>
          </p:cNvPr>
          <p:cNvSpPr/>
          <p:nvPr/>
        </p:nvSpPr>
        <p:spPr>
          <a:xfrm rot="10800000">
            <a:off x="13883291" y="7558701"/>
            <a:ext cx="347910" cy="2417874"/>
          </a:xfrm>
          <a:prstGeom prst="triangle">
            <a:avLst>
              <a:gd name="adj" fmla="val 9771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3" name="Gleichschenkliges Dreieck 442">
            <a:extLst>
              <a:ext uri="{FF2B5EF4-FFF2-40B4-BE49-F238E27FC236}">
                <a16:creationId xmlns:a16="http://schemas.microsoft.com/office/drawing/2014/main" id="{AF596440-FB89-4F82-9607-077469979595}"/>
              </a:ext>
            </a:extLst>
          </p:cNvPr>
          <p:cNvSpPr/>
          <p:nvPr/>
        </p:nvSpPr>
        <p:spPr>
          <a:xfrm rot="5400000">
            <a:off x="14257008" y="7258799"/>
            <a:ext cx="429354" cy="1059776"/>
          </a:xfrm>
          <a:prstGeom prst="triangle">
            <a:avLst>
              <a:gd name="adj" fmla="val 1667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5" name="Textfeld 444">
            <a:extLst>
              <a:ext uri="{FF2B5EF4-FFF2-40B4-BE49-F238E27FC236}">
                <a16:creationId xmlns:a16="http://schemas.microsoft.com/office/drawing/2014/main" id="{52E22CF5-2CBF-4468-9CBF-B37058933104}"/>
              </a:ext>
            </a:extLst>
          </p:cNvPr>
          <p:cNvSpPr txBox="1"/>
          <p:nvPr/>
        </p:nvSpPr>
        <p:spPr>
          <a:xfrm>
            <a:off x="9152579" y="6835835"/>
            <a:ext cx="882609" cy="259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96875" algn="ctr">
              <a:lnSpc>
                <a:spcPts val="1340"/>
              </a:lnSpc>
              <a:spcBef>
                <a:spcPts val="100"/>
              </a:spcBef>
            </a:pPr>
            <a:r>
              <a:rPr lang="de-DE" sz="1200" b="1" spc="-5" dirty="0">
                <a:latin typeface="Calibri"/>
                <a:cs typeface="Calibri"/>
              </a:rPr>
              <a:t>L06</a:t>
            </a:r>
            <a:endParaRPr lang="de-DE" sz="1200" dirty="0">
              <a:latin typeface="Calibri"/>
              <a:cs typeface="Calibri"/>
            </a:endParaRPr>
          </a:p>
        </p:txBody>
      </p:sp>
      <p:sp>
        <p:nvSpPr>
          <p:cNvPr id="447" name="Textfeld 446">
            <a:extLst>
              <a:ext uri="{FF2B5EF4-FFF2-40B4-BE49-F238E27FC236}">
                <a16:creationId xmlns:a16="http://schemas.microsoft.com/office/drawing/2014/main" id="{10F5F9E6-70E7-45B1-A8FC-18793FF360E0}"/>
              </a:ext>
            </a:extLst>
          </p:cNvPr>
          <p:cNvSpPr txBox="1"/>
          <p:nvPr/>
        </p:nvSpPr>
        <p:spPr>
          <a:xfrm>
            <a:off x="9391319" y="6085693"/>
            <a:ext cx="66533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2729">
              <a:lnSpc>
                <a:spcPct val="100000"/>
              </a:lnSpc>
              <a:spcBef>
                <a:spcPts val="335"/>
              </a:spcBef>
            </a:pPr>
            <a:r>
              <a:rPr lang="de-DE" sz="1200" b="1" spc="-5" dirty="0">
                <a:latin typeface="Calibri"/>
                <a:cs typeface="Calibri"/>
              </a:rPr>
              <a:t>L04</a:t>
            </a:r>
            <a:endParaRPr lang="de-DE" sz="1200" dirty="0">
              <a:latin typeface="Calibri"/>
              <a:cs typeface="Calibri"/>
            </a:endParaRPr>
          </a:p>
        </p:txBody>
      </p:sp>
      <p:sp>
        <p:nvSpPr>
          <p:cNvPr id="449" name="Textfeld 448">
            <a:extLst>
              <a:ext uri="{FF2B5EF4-FFF2-40B4-BE49-F238E27FC236}">
                <a16:creationId xmlns:a16="http://schemas.microsoft.com/office/drawing/2014/main" id="{2466E74A-8DC6-43F6-9986-4BEF38424DC5}"/>
              </a:ext>
            </a:extLst>
          </p:cNvPr>
          <p:cNvSpPr txBox="1"/>
          <p:nvPr/>
        </p:nvSpPr>
        <p:spPr>
          <a:xfrm>
            <a:off x="7521625" y="4766462"/>
            <a:ext cx="52705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1915">
              <a:lnSpc>
                <a:spcPct val="100000"/>
              </a:lnSpc>
              <a:spcBef>
                <a:spcPts val="220"/>
              </a:spcBef>
            </a:pPr>
            <a:r>
              <a:rPr lang="de-DE" sz="1200" b="1" spc="-5" dirty="0">
                <a:latin typeface="Calibri"/>
                <a:cs typeface="Calibri"/>
              </a:rPr>
              <a:t>L13</a:t>
            </a:r>
            <a:endParaRPr lang="de-DE" sz="1200" dirty="0">
              <a:latin typeface="Calibri"/>
              <a:cs typeface="Calibri"/>
            </a:endParaRPr>
          </a:p>
        </p:txBody>
      </p:sp>
      <p:sp>
        <p:nvSpPr>
          <p:cNvPr id="451" name="Textfeld 450">
            <a:extLst>
              <a:ext uri="{FF2B5EF4-FFF2-40B4-BE49-F238E27FC236}">
                <a16:creationId xmlns:a16="http://schemas.microsoft.com/office/drawing/2014/main" id="{E2709463-3EB3-4E7E-84C7-EF42F7D36F20}"/>
              </a:ext>
            </a:extLst>
          </p:cNvPr>
          <p:cNvSpPr txBox="1"/>
          <p:nvPr/>
        </p:nvSpPr>
        <p:spPr>
          <a:xfrm>
            <a:off x="7587036" y="6087814"/>
            <a:ext cx="4364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034">
              <a:lnSpc>
                <a:spcPct val="100000"/>
              </a:lnSpc>
              <a:spcBef>
                <a:spcPts val="284"/>
              </a:spcBef>
            </a:pPr>
            <a:r>
              <a:rPr lang="de-DE" sz="1200" b="1" spc="-5" dirty="0">
                <a:latin typeface="Calibri"/>
                <a:cs typeface="Calibri"/>
              </a:rPr>
              <a:t>L10</a:t>
            </a:r>
            <a:endParaRPr lang="de-DE" sz="1200" dirty="0">
              <a:latin typeface="Calibri"/>
              <a:cs typeface="Calibri"/>
            </a:endParaRPr>
          </a:p>
        </p:txBody>
      </p:sp>
      <p:sp>
        <p:nvSpPr>
          <p:cNvPr id="453" name="Textfeld 452">
            <a:extLst>
              <a:ext uri="{FF2B5EF4-FFF2-40B4-BE49-F238E27FC236}">
                <a16:creationId xmlns:a16="http://schemas.microsoft.com/office/drawing/2014/main" id="{F484837B-6C3F-4A3B-B17A-CBBBD80DD59E}"/>
              </a:ext>
            </a:extLst>
          </p:cNvPr>
          <p:cNvSpPr txBox="1"/>
          <p:nvPr/>
        </p:nvSpPr>
        <p:spPr>
          <a:xfrm>
            <a:off x="7540915" y="6954495"/>
            <a:ext cx="49173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1594">
              <a:lnSpc>
                <a:spcPct val="100000"/>
              </a:lnSpc>
              <a:spcBef>
                <a:spcPts val="810"/>
              </a:spcBef>
            </a:pPr>
            <a:r>
              <a:rPr lang="de-DE" sz="1200" b="1" spc="-5" dirty="0">
                <a:latin typeface="Calibri"/>
                <a:cs typeface="Calibri"/>
              </a:rPr>
              <a:t>L08</a:t>
            </a:r>
            <a:endParaRPr lang="de-DE" sz="1200" dirty="0">
              <a:latin typeface="Calibri"/>
              <a:cs typeface="Calibri"/>
            </a:endParaRPr>
          </a:p>
        </p:txBody>
      </p:sp>
      <p:sp>
        <p:nvSpPr>
          <p:cNvPr id="454" name="Textfeld 453">
            <a:extLst>
              <a:ext uri="{FF2B5EF4-FFF2-40B4-BE49-F238E27FC236}">
                <a16:creationId xmlns:a16="http://schemas.microsoft.com/office/drawing/2014/main" id="{A7E8650E-2E21-47D4-A771-7573AB20F2D1}"/>
              </a:ext>
            </a:extLst>
          </p:cNvPr>
          <p:cNvSpPr txBox="1"/>
          <p:nvPr/>
        </p:nvSpPr>
        <p:spPr>
          <a:xfrm rot="19920940">
            <a:off x="2590237" y="3891636"/>
            <a:ext cx="490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/>
              <a:t>N11</a:t>
            </a:r>
          </a:p>
          <a:p>
            <a:r>
              <a:rPr lang="de-DE" sz="1200" dirty="0"/>
              <a:t>Büro</a:t>
            </a:r>
          </a:p>
        </p:txBody>
      </p:sp>
      <p:sp>
        <p:nvSpPr>
          <p:cNvPr id="456" name="Textfeld 455">
            <a:extLst>
              <a:ext uri="{FF2B5EF4-FFF2-40B4-BE49-F238E27FC236}">
                <a16:creationId xmlns:a16="http://schemas.microsoft.com/office/drawing/2014/main" id="{B4E7942C-E3D3-40EF-A285-010ED37B1643}"/>
              </a:ext>
            </a:extLst>
          </p:cNvPr>
          <p:cNvSpPr txBox="1"/>
          <p:nvPr/>
        </p:nvSpPr>
        <p:spPr>
          <a:xfrm rot="19917232">
            <a:off x="2872253" y="4424715"/>
            <a:ext cx="480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/>
              <a:t>N10</a:t>
            </a:r>
          </a:p>
          <a:p>
            <a:r>
              <a:rPr lang="de-DE" sz="1200" dirty="0"/>
              <a:t>Büro</a:t>
            </a:r>
          </a:p>
        </p:txBody>
      </p:sp>
      <p:sp>
        <p:nvSpPr>
          <p:cNvPr id="457" name="Textfeld 456">
            <a:extLst>
              <a:ext uri="{FF2B5EF4-FFF2-40B4-BE49-F238E27FC236}">
                <a16:creationId xmlns:a16="http://schemas.microsoft.com/office/drawing/2014/main" id="{C4C05FC6-1F5B-4741-8FA8-A462A21A8297}"/>
              </a:ext>
            </a:extLst>
          </p:cNvPr>
          <p:cNvSpPr txBox="1"/>
          <p:nvPr/>
        </p:nvSpPr>
        <p:spPr>
          <a:xfrm rot="19949810">
            <a:off x="3292701" y="5288630"/>
            <a:ext cx="480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/>
              <a:t>N08</a:t>
            </a:r>
          </a:p>
          <a:p>
            <a:r>
              <a:rPr lang="de-DE" sz="1200" dirty="0"/>
              <a:t>Büro</a:t>
            </a:r>
          </a:p>
        </p:txBody>
      </p:sp>
      <p:sp>
        <p:nvSpPr>
          <p:cNvPr id="459" name="Textfeld 458">
            <a:extLst>
              <a:ext uri="{FF2B5EF4-FFF2-40B4-BE49-F238E27FC236}">
                <a16:creationId xmlns:a16="http://schemas.microsoft.com/office/drawing/2014/main" id="{8D288076-3905-46EF-A043-DAB80AC3FE59}"/>
              </a:ext>
            </a:extLst>
          </p:cNvPr>
          <p:cNvSpPr txBox="1"/>
          <p:nvPr/>
        </p:nvSpPr>
        <p:spPr>
          <a:xfrm rot="20002930">
            <a:off x="3700505" y="6078060"/>
            <a:ext cx="480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/>
              <a:t>N07</a:t>
            </a:r>
          </a:p>
          <a:p>
            <a:r>
              <a:rPr lang="de-DE" sz="1200" dirty="0"/>
              <a:t>Büro</a:t>
            </a:r>
          </a:p>
        </p:txBody>
      </p:sp>
      <p:sp>
        <p:nvSpPr>
          <p:cNvPr id="460" name="Textfeld 459">
            <a:extLst>
              <a:ext uri="{FF2B5EF4-FFF2-40B4-BE49-F238E27FC236}">
                <a16:creationId xmlns:a16="http://schemas.microsoft.com/office/drawing/2014/main" id="{A03CDA29-715F-4F1A-A26F-30C2D04A6038}"/>
              </a:ext>
            </a:extLst>
          </p:cNvPr>
          <p:cNvSpPr txBox="1"/>
          <p:nvPr/>
        </p:nvSpPr>
        <p:spPr>
          <a:xfrm rot="19918363">
            <a:off x="4023726" y="6737142"/>
            <a:ext cx="480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/>
              <a:t>N06</a:t>
            </a:r>
          </a:p>
          <a:p>
            <a:r>
              <a:rPr lang="de-DE" sz="1200" dirty="0"/>
              <a:t>Büro</a:t>
            </a:r>
          </a:p>
        </p:txBody>
      </p:sp>
      <p:sp>
        <p:nvSpPr>
          <p:cNvPr id="467" name="Textfeld 466">
            <a:extLst>
              <a:ext uri="{FF2B5EF4-FFF2-40B4-BE49-F238E27FC236}">
                <a16:creationId xmlns:a16="http://schemas.microsoft.com/office/drawing/2014/main" id="{94926E40-87C7-43A5-8492-E5ACFEEE47FA}"/>
              </a:ext>
            </a:extLst>
          </p:cNvPr>
          <p:cNvSpPr txBox="1"/>
          <p:nvPr/>
        </p:nvSpPr>
        <p:spPr>
          <a:xfrm rot="19999603">
            <a:off x="4443871" y="7489515"/>
            <a:ext cx="490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/>
              <a:t>S07</a:t>
            </a:r>
          </a:p>
          <a:p>
            <a:r>
              <a:rPr lang="de-DE" sz="1200" dirty="0"/>
              <a:t>Büro</a:t>
            </a:r>
          </a:p>
        </p:txBody>
      </p:sp>
      <p:sp>
        <p:nvSpPr>
          <p:cNvPr id="468" name="Textfeld 467">
            <a:extLst>
              <a:ext uri="{FF2B5EF4-FFF2-40B4-BE49-F238E27FC236}">
                <a16:creationId xmlns:a16="http://schemas.microsoft.com/office/drawing/2014/main" id="{C79E6093-E857-41E9-B1D1-ACA8F49B6FD4}"/>
              </a:ext>
            </a:extLst>
          </p:cNvPr>
          <p:cNvSpPr txBox="1"/>
          <p:nvPr/>
        </p:nvSpPr>
        <p:spPr>
          <a:xfrm rot="19963054">
            <a:off x="4789982" y="8157614"/>
            <a:ext cx="480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/>
              <a:t>S06</a:t>
            </a:r>
          </a:p>
          <a:p>
            <a:r>
              <a:rPr lang="de-DE" sz="1200" dirty="0"/>
              <a:t>Büro</a:t>
            </a:r>
          </a:p>
        </p:txBody>
      </p:sp>
      <p:sp>
        <p:nvSpPr>
          <p:cNvPr id="469" name="Textfeld 468">
            <a:extLst>
              <a:ext uri="{FF2B5EF4-FFF2-40B4-BE49-F238E27FC236}">
                <a16:creationId xmlns:a16="http://schemas.microsoft.com/office/drawing/2014/main" id="{99BBA71F-920C-42B7-9102-5EE394C4B5F6}"/>
              </a:ext>
            </a:extLst>
          </p:cNvPr>
          <p:cNvSpPr txBox="1"/>
          <p:nvPr/>
        </p:nvSpPr>
        <p:spPr>
          <a:xfrm rot="19965004">
            <a:off x="5219730" y="8855427"/>
            <a:ext cx="480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/>
              <a:t>S05</a:t>
            </a:r>
          </a:p>
          <a:p>
            <a:r>
              <a:rPr lang="de-DE" sz="1200" dirty="0"/>
              <a:t>Büro</a:t>
            </a:r>
          </a:p>
        </p:txBody>
      </p:sp>
      <p:sp>
        <p:nvSpPr>
          <p:cNvPr id="470" name="Textfeld 469">
            <a:extLst>
              <a:ext uri="{FF2B5EF4-FFF2-40B4-BE49-F238E27FC236}">
                <a16:creationId xmlns:a16="http://schemas.microsoft.com/office/drawing/2014/main" id="{D31FCE87-4CCE-4020-8D7F-2052164A739F}"/>
              </a:ext>
            </a:extLst>
          </p:cNvPr>
          <p:cNvSpPr txBox="1"/>
          <p:nvPr/>
        </p:nvSpPr>
        <p:spPr>
          <a:xfrm rot="19978503">
            <a:off x="5631142" y="9511191"/>
            <a:ext cx="480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/>
              <a:t>S04</a:t>
            </a:r>
          </a:p>
          <a:p>
            <a:r>
              <a:rPr lang="de-DE" sz="1200" dirty="0"/>
              <a:t>Büro</a:t>
            </a:r>
          </a:p>
        </p:txBody>
      </p:sp>
      <p:sp>
        <p:nvSpPr>
          <p:cNvPr id="471" name="Textfeld 470">
            <a:extLst>
              <a:ext uri="{FF2B5EF4-FFF2-40B4-BE49-F238E27FC236}">
                <a16:creationId xmlns:a16="http://schemas.microsoft.com/office/drawing/2014/main" id="{2CF834CB-BA5C-4D07-BFC2-46528CC4A6BA}"/>
              </a:ext>
            </a:extLst>
          </p:cNvPr>
          <p:cNvSpPr txBox="1"/>
          <p:nvPr/>
        </p:nvSpPr>
        <p:spPr>
          <a:xfrm rot="3631358">
            <a:off x="4595195" y="6387809"/>
            <a:ext cx="6960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/>
              <a:t>Flur S11</a:t>
            </a:r>
          </a:p>
        </p:txBody>
      </p:sp>
      <p:sp>
        <p:nvSpPr>
          <p:cNvPr id="477" name="Textfeld 476">
            <a:extLst>
              <a:ext uri="{FF2B5EF4-FFF2-40B4-BE49-F238E27FC236}">
                <a16:creationId xmlns:a16="http://schemas.microsoft.com/office/drawing/2014/main" id="{052F1BCC-226E-45EC-AA9B-4C0177E89DB4}"/>
              </a:ext>
            </a:extLst>
          </p:cNvPr>
          <p:cNvSpPr txBox="1"/>
          <p:nvPr/>
        </p:nvSpPr>
        <p:spPr>
          <a:xfrm rot="3763105">
            <a:off x="2993955" y="7548938"/>
            <a:ext cx="12698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Bahnhofstraße</a:t>
            </a:r>
          </a:p>
        </p:txBody>
      </p:sp>
      <p:sp>
        <p:nvSpPr>
          <p:cNvPr id="478" name="Textfeld 477">
            <a:extLst>
              <a:ext uri="{FF2B5EF4-FFF2-40B4-BE49-F238E27FC236}">
                <a16:creationId xmlns:a16="http://schemas.microsoft.com/office/drawing/2014/main" id="{AF150A8F-E491-4D42-9A1E-E63F2124B483}"/>
              </a:ext>
            </a:extLst>
          </p:cNvPr>
          <p:cNvSpPr txBox="1"/>
          <p:nvPr/>
        </p:nvSpPr>
        <p:spPr>
          <a:xfrm rot="19941722">
            <a:off x="6071373" y="10220641"/>
            <a:ext cx="480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/>
              <a:t>Z01</a:t>
            </a:r>
          </a:p>
          <a:p>
            <a:r>
              <a:rPr lang="de-DE" sz="1200" dirty="0"/>
              <a:t>Büro</a:t>
            </a:r>
          </a:p>
        </p:txBody>
      </p:sp>
      <p:sp>
        <p:nvSpPr>
          <p:cNvPr id="482" name="Textfeld 481">
            <a:extLst>
              <a:ext uri="{FF2B5EF4-FFF2-40B4-BE49-F238E27FC236}">
                <a16:creationId xmlns:a16="http://schemas.microsoft.com/office/drawing/2014/main" id="{AE917D9E-8AE0-4274-9A8A-774E849418C5}"/>
              </a:ext>
            </a:extLst>
          </p:cNvPr>
          <p:cNvSpPr txBox="1"/>
          <p:nvPr/>
        </p:nvSpPr>
        <p:spPr>
          <a:xfrm>
            <a:off x="11901583" y="1857174"/>
            <a:ext cx="13885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Parkplatz „VRR“</a:t>
            </a:r>
          </a:p>
        </p:txBody>
      </p:sp>
      <p:cxnSp>
        <p:nvCxnSpPr>
          <p:cNvPr id="484" name="Gerader Verbinder 483">
            <a:extLst>
              <a:ext uri="{FF2B5EF4-FFF2-40B4-BE49-F238E27FC236}">
                <a16:creationId xmlns:a16="http://schemas.microsoft.com/office/drawing/2014/main" id="{1C1440B0-F703-417D-8A79-1A03804EDEB2}"/>
              </a:ext>
            </a:extLst>
          </p:cNvPr>
          <p:cNvCxnSpPr>
            <a:cxnSpLocks/>
          </p:cNvCxnSpPr>
          <p:nvPr/>
        </p:nvCxnSpPr>
        <p:spPr>
          <a:xfrm>
            <a:off x="13020388" y="11980717"/>
            <a:ext cx="269717" cy="1075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5" name="Gerader Verbinder 484">
            <a:extLst>
              <a:ext uri="{FF2B5EF4-FFF2-40B4-BE49-F238E27FC236}">
                <a16:creationId xmlns:a16="http://schemas.microsoft.com/office/drawing/2014/main" id="{27D5A2B9-D32A-4922-9F4C-1DA4CF52ED7E}"/>
              </a:ext>
            </a:extLst>
          </p:cNvPr>
          <p:cNvCxnSpPr>
            <a:cxnSpLocks/>
          </p:cNvCxnSpPr>
          <p:nvPr/>
        </p:nvCxnSpPr>
        <p:spPr>
          <a:xfrm flipH="1" flipV="1">
            <a:off x="13443007" y="11991471"/>
            <a:ext cx="109525" cy="1038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8" name="Textfeld 457">
            <a:extLst>
              <a:ext uri="{FF2B5EF4-FFF2-40B4-BE49-F238E27FC236}">
                <a16:creationId xmlns:a16="http://schemas.microsoft.com/office/drawing/2014/main" id="{1F57B3A1-20EE-4ED0-9599-196F45D947E6}"/>
              </a:ext>
            </a:extLst>
          </p:cNvPr>
          <p:cNvSpPr txBox="1"/>
          <p:nvPr/>
        </p:nvSpPr>
        <p:spPr>
          <a:xfrm>
            <a:off x="11917289" y="6246187"/>
            <a:ext cx="527050" cy="425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">
              <a:lnSpc>
                <a:spcPts val="1345"/>
              </a:lnSpc>
              <a:spcBef>
                <a:spcPts val="100"/>
              </a:spcBef>
            </a:pPr>
            <a:r>
              <a:rPr lang="de-DE" sz="1200" b="1" dirty="0">
                <a:latin typeface="Calibri"/>
                <a:cs typeface="Calibri"/>
              </a:rPr>
              <a:t>Q02</a:t>
            </a:r>
            <a:br>
              <a:rPr lang="de-DE" sz="1200" b="1" dirty="0">
                <a:latin typeface="Calibri"/>
                <a:cs typeface="Calibri"/>
              </a:rPr>
            </a:br>
            <a:r>
              <a:rPr lang="de-DE" sz="1200" dirty="0">
                <a:latin typeface="Calibri"/>
                <a:cs typeface="Calibri"/>
              </a:rPr>
              <a:t>Büro</a:t>
            </a:r>
          </a:p>
        </p:txBody>
      </p:sp>
      <p:sp>
        <p:nvSpPr>
          <p:cNvPr id="410" name="Textfeld 409">
            <a:extLst>
              <a:ext uri="{FF2B5EF4-FFF2-40B4-BE49-F238E27FC236}">
                <a16:creationId xmlns:a16="http://schemas.microsoft.com/office/drawing/2014/main" id="{57B0248F-8D4B-44A7-9AF7-69003E6502C9}"/>
              </a:ext>
            </a:extLst>
          </p:cNvPr>
          <p:cNvSpPr txBox="1"/>
          <p:nvPr/>
        </p:nvSpPr>
        <p:spPr>
          <a:xfrm rot="19833629">
            <a:off x="6720510" y="11826467"/>
            <a:ext cx="480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/>
              <a:t>Z03</a:t>
            </a:r>
          </a:p>
          <a:p>
            <a:r>
              <a:rPr lang="de-DE" sz="1200" dirty="0"/>
              <a:t>Büro</a:t>
            </a:r>
          </a:p>
        </p:txBody>
      </p:sp>
      <p:sp>
        <p:nvSpPr>
          <p:cNvPr id="416" name="Textfeld 415">
            <a:extLst>
              <a:ext uri="{FF2B5EF4-FFF2-40B4-BE49-F238E27FC236}">
                <a16:creationId xmlns:a16="http://schemas.microsoft.com/office/drawing/2014/main" id="{4B35F4ED-E500-41B5-A647-01D68192011C}"/>
              </a:ext>
            </a:extLst>
          </p:cNvPr>
          <p:cNvSpPr txBox="1"/>
          <p:nvPr/>
        </p:nvSpPr>
        <p:spPr>
          <a:xfrm rot="19833629">
            <a:off x="6354335" y="11064356"/>
            <a:ext cx="480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/>
              <a:t>Z02</a:t>
            </a:r>
          </a:p>
          <a:p>
            <a:r>
              <a:rPr lang="de-DE" sz="1200" dirty="0"/>
              <a:t>Büro</a:t>
            </a:r>
          </a:p>
        </p:txBody>
      </p:sp>
      <p:sp>
        <p:nvSpPr>
          <p:cNvPr id="430" name="object 330">
            <a:extLst>
              <a:ext uri="{FF2B5EF4-FFF2-40B4-BE49-F238E27FC236}">
                <a16:creationId xmlns:a16="http://schemas.microsoft.com/office/drawing/2014/main" id="{C4ECD9DE-9B03-4DC7-A88D-7B65E6043BD4}"/>
              </a:ext>
            </a:extLst>
          </p:cNvPr>
          <p:cNvSpPr txBox="1"/>
          <p:nvPr/>
        </p:nvSpPr>
        <p:spPr>
          <a:xfrm>
            <a:off x="9689723" y="5623373"/>
            <a:ext cx="3037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spc="-1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433" name="object 330">
            <a:extLst>
              <a:ext uri="{FF2B5EF4-FFF2-40B4-BE49-F238E27FC236}">
                <a16:creationId xmlns:a16="http://schemas.microsoft.com/office/drawing/2014/main" id="{AC76971D-9425-42E4-BD2C-E167713F5783}"/>
              </a:ext>
            </a:extLst>
          </p:cNvPr>
          <p:cNvSpPr txBox="1"/>
          <p:nvPr/>
        </p:nvSpPr>
        <p:spPr>
          <a:xfrm>
            <a:off x="9659399" y="6282494"/>
            <a:ext cx="3037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spc="-1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444" name="object 330">
            <a:extLst>
              <a:ext uri="{FF2B5EF4-FFF2-40B4-BE49-F238E27FC236}">
                <a16:creationId xmlns:a16="http://schemas.microsoft.com/office/drawing/2014/main" id="{C6DAB70D-69C6-4365-BBF3-D1DD5FA2F77D}"/>
              </a:ext>
            </a:extLst>
          </p:cNvPr>
          <p:cNvSpPr txBox="1"/>
          <p:nvPr/>
        </p:nvSpPr>
        <p:spPr>
          <a:xfrm>
            <a:off x="7628407" y="5000063"/>
            <a:ext cx="3037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spc="-1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446" name="object 330">
            <a:extLst>
              <a:ext uri="{FF2B5EF4-FFF2-40B4-BE49-F238E27FC236}">
                <a16:creationId xmlns:a16="http://schemas.microsoft.com/office/drawing/2014/main" id="{CD8025C4-6FFC-49BA-A5A3-3E9ACC5CBF04}"/>
              </a:ext>
            </a:extLst>
          </p:cNvPr>
          <p:cNvSpPr txBox="1"/>
          <p:nvPr/>
        </p:nvSpPr>
        <p:spPr>
          <a:xfrm>
            <a:off x="7656364" y="5649327"/>
            <a:ext cx="3037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spc="-1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448" name="object 330">
            <a:extLst>
              <a:ext uri="{FF2B5EF4-FFF2-40B4-BE49-F238E27FC236}">
                <a16:creationId xmlns:a16="http://schemas.microsoft.com/office/drawing/2014/main" id="{39C53E6F-2554-4DCC-99A7-79B59E7A0B3A}"/>
              </a:ext>
            </a:extLst>
          </p:cNvPr>
          <p:cNvSpPr txBox="1"/>
          <p:nvPr/>
        </p:nvSpPr>
        <p:spPr>
          <a:xfrm>
            <a:off x="7005635" y="7865706"/>
            <a:ext cx="3037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spc="-1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450" name="object 330">
            <a:extLst>
              <a:ext uri="{FF2B5EF4-FFF2-40B4-BE49-F238E27FC236}">
                <a16:creationId xmlns:a16="http://schemas.microsoft.com/office/drawing/2014/main" id="{698B9340-C103-41BF-82C7-64CAFC8609C8}"/>
              </a:ext>
            </a:extLst>
          </p:cNvPr>
          <p:cNvSpPr txBox="1"/>
          <p:nvPr/>
        </p:nvSpPr>
        <p:spPr>
          <a:xfrm>
            <a:off x="7653346" y="6312880"/>
            <a:ext cx="3037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spc="-1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452" name="object 330">
            <a:extLst>
              <a:ext uri="{FF2B5EF4-FFF2-40B4-BE49-F238E27FC236}">
                <a16:creationId xmlns:a16="http://schemas.microsoft.com/office/drawing/2014/main" id="{F9EAA39F-7057-4F35-8EF8-C4C51BB4DAD2}"/>
              </a:ext>
            </a:extLst>
          </p:cNvPr>
          <p:cNvSpPr txBox="1"/>
          <p:nvPr/>
        </p:nvSpPr>
        <p:spPr>
          <a:xfrm>
            <a:off x="7685761" y="7168587"/>
            <a:ext cx="3037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spc="-1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455" name="object 330">
            <a:extLst>
              <a:ext uri="{FF2B5EF4-FFF2-40B4-BE49-F238E27FC236}">
                <a16:creationId xmlns:a16="http://schemas.microsoft.com/office/drawing/2014/main" id="{F310189A-C8EA-4796-9844-58144CDFC08E}"/>
              </a:ext>
            </a:extLst>
          </p:cNvPr>
          <p:cNvSpPr txBox="1"/>
          <p:nvPr/>
        </p:nvSpPr>
        <p:spPr>
          <a:xfrm>
            <a:off x="9667428" y="7037397"/>
            <a:ext cx="60568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spc="-10" dirty="0">
                <a:latin typeface="Calibri"/>
                <a:cs typeface="Calibri"/>
              </a:rPr>
              <a:t>Flexbüro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461" name="object 330">
            <a:extLst>
              <a:ext uri="{FF2B5EF4-FFF2-40B4-BE49-F238E27FC236}">
                <a16:creationId xmlns:a16="http://schemas.microsoft.com/office/drawing/2014/main" id="{7014E121-D8D0-433B-AC61-0854A303E6FF}"/>
              </a:ext>
            </a:extLst>
          </p:cNvPr>
          <p:cNvSpPr txBox="1"/>
          <p:nvPr/>
        </p:nvSpPr>
        <p:spPr>
          <a:xfrm>
            <a:off x="9342998" y="8259355"/>
            <a:ext cx="3037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spc="-1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462" name="object 330">
            <a:extLst>
              <a:ext uri="{FF2B5EF4-FFF2-40B4-BE49-F238E27FC236}">
                <a16:creationId xmlns:a16="http://schemas.microsoft.com/office/drawing/2014/main" id="{B0B6AB6F-3A3E-4D3E-AD35-DBC4A26A68DD}"/>
              </a:ext>
            </a:extLst>
          </p:cNvPr>
          <p:cNvSpPr txBox="1"/>
          <p:nvPr/>
        </p:nvSpPr>
        <p:spPr>
          <a:xfrm>
            <a:off x="8521413" y="8258087"/>
            <a:ext cx="3037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spc="-1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463" name="object 330">
            <a:extLst>
              <a:ext uri="{FF2B5EF4-FFF2-40B4-BE49-F238E27FC236}">
                <a16:creationId xmlns:a16="http://schemas.microsoft.com/office/drawing/2014/main" id="{FB7CB5C2-4625-4E01-9635-67A9E80A0600}"/>
              </a:ext>
            </a:extLst>
          </p:cNvPr>
          <p:cNvSpPr txBox="1"/>
          <p:nvPr/>
        </p:nvSpPr>
        <p:spPr>
          <a:xfrm>
            <a:off x="7844678" y="9212164"/>
            <a:ext cx="3037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spc="-1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464" name="object 330">
            <a:extLst>
              <a:ext uri="{FF2B5EF4-FFF2-40B4-BE49-F238E27FC236}">
                <a16:creationId xmlns:a16="http://schemas.microsoft.com/office/drawing/2014/main" id="{6AF8B468-8920-414B-A381-4CB45F38D589}"/>
              </a:ext>
            </a:extLst>
          </p:cNvPr>
          <p:cNvSpPr txBox="1"/>
          <p:nvPr/>
        </p:nvSpPr>
        <p:spPr>
          <a:xfrm>
            <a:off x="7845461" y="9981911"/>
            <a:ext cx="3037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spc="-1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465" name="object 330">
            <a:extLst>
              <a:ext uri="{FF2B5EF4-FFF2-40B4-BE49-F238E27FC236}">
                <a16:creationId xmlns:a16="http://schemas.microsoft.com/office/drawing/2014/main" id="{EEB8311D-A6C7-4B60-8260-DC5A5C9964D5}"/>
              </a:ext>
            </a:extLst>
          </p:cNvPr>
          <p:cNvSpPr txBox="1"/>
          <p:nvPr/>
        </p:nvSpPr>
        <p:spPr>
          <a:xfrm>
            <a:off x="6257346" y="7919264"/>
            <a:ext cx="3037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spc="-1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466" name="object 330">
            <a:extLst>
              <a:ext uri="{FF2B5EF4-FFF2-40B4-BE49-F238E27FC236}">
                <a16:creationId xmlns:a16="http://schemas.microsoft.com/office/drawing/2014/main" id="{CDD1A601-DB50-4E15-B128-14E37CEFA587}"/>
              </a:ext>
            </a:extLst>
          </p:cNvPr>
          <p:cNvSpPr txBox="1"/>
          <p:nvPr/>
        </p:nvSpPr>
        <p:spPr>
          <a:xfrm>
            <a:off x="5224534" y="3856325"/>
            <a:ext cx="3037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spc="-1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472" name="object 330">
            <a:extLst>
              <a:ext uri="{FF2B5EF4-FFF2-40B4-BE49-F238E27FC236}">
                <a16:creationId xmlns:a16="http://schemas.microsoft.com/office/drawing/2014/main" id="{E00A8584-51F0-49FC-8FDE-74028AD0E101}"/>
              </a:ext>
            </a:extLst>
          </p:cNvPr>
          <p:cNvSpPr txBox="1"/>
          <p:nvPr/>
        </p:nvSpPr>
        <p:spPr>
          <a:xfrm>
            <a:off x="6024743" y="3881865"/>
            <a:ext cx="3037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spc="-1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473" name="object 330">
            <a:extLst>
              <a:ext uri="{FF2B5EF4-FFF2-40B4-BE49-F238E27FC236}">
                <a16:creationId xmlns:a16="http://schemas.microsoft.com/office/drawing/2014/main" id="{2B340961-F54F-4FB2-89CE-D8837D4FA41E}"/>
              </a:ext>
            </a:extLst>
          </p:cNvPr>
          <p:cNvSpPr txBox="1"/>
          <p:nvPr/>
        </p:nvSpPr>
        <p:spPr>
          <a:xfrm>
            <a:off x="7126342" y="3881865"/>
            <a:ext cx="3037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spc="-1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474" name="object 330">
            <a:extLst>
              <a:ext uri="{FF2B5EF4-FFF2-40B4-BE49-F238E27FC236}">
                <a16:creationId xmlns:a16="http://schemas.microsoft.com/office/drawing/2014/main" id="{C9325F12-5FB2-453B-983C-F1F932B48414}"/>
              </a:ext>
            </a:extLst>
          </p:cNvPr>
          <p:cNvSpPr txBox="1"/>
          <p:nvPr/>
        </p:nvSpPr>
        <p:spPr>
          <a:xfrm>
            <a:off x="5466343" y="6135422"/>
            <a:ext cx="3037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spc="-1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475" name="object 330">
            <a:extLst>
              <a:ext uri="{FF2B5EF4-FFF2-40B4-BE49-F238E27FC236}">
                <a16:creationId xmlns:a16="http://schemas.microsoft.com/office/drawing/2014/main" id="{AB9E7EFA-54A4-4E5F-80AB-1D3AA5C00A2E}"/>
              </a:ext>
            </a:extLst>
          </p:cNvPr>
          <p:cNvSpPr txBox="1"/>
          <p:nvPr/>
        </p:nvSpPr>
        <p:spPr>
          <a:xfrm>
            <a:off x="5406024" y="5565041"/>
            <a:ext cx="3037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spc="-1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476" name="object 330">
            <a:extLst>
              <a:ext uri="{FF2B5EF4-FFF2-40B4-BE49-F238E27FC236}">
                <a16:creationId xmlns:a16="http://schemas.microsoft.com/office/drawing/2014/main" id="{844F3C83-2841-4C5A-B31C-4DE4782AB19C}"/>
              </a:ext>
            </a:extLst>
          </p:cNvPr>
          <p:cNvSpPr txBox="1"/>
          <p:nvPr/>
        </p:nvSpPr>
        <p:spPr>
          <a:xfrm>
            <a:off x="5481773" y="4920369"/>
            <a:ext cx="3037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spc="-10" dirty="0">
                <a:latin typeface="Calibri"/>
                <a:cs typeface="Calibri"/>
              </a:rPr>
              <a:t>Büro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5" name="object 330">
            <a:extLst>
              <a:ext uri="{FF2B5EF4-FFF2-40B4-BE49-F238E27FC236}">
                <a16:creationId xmlns:a16="http://schemas.microsoft.com/office/drawing/2014/main" id="{BD8BA64A-3BD5-8594-2582-6625C8A0DA12}"/>
              </a:ext>
            </a:extLst>
          </p:cNvPr>
          <p:cNvSpPr txBox="1"/>
          <p:nvPr/>
        </p:nvSpPr>
        <p:spPr>
          <a:xfrm>
            <a:off x="5757299" y="7215479"/>
            <a:ext cx="349368" cy="333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000" spc="-10" dirty="0">
                <a:latin typeface="Calibri"/>
                <a:cs typeface="Calibri"/>
              </a:rPr>
              <a:t>Flex-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000" spc="-10" dirty="0" err="1">
                <a:latin typeface="Calibri"/>
                <a:cs typeface="Calibri"/>
              </a:rPr>
              <a:t>büro</a:t>
            </a:r>
            <a:endParaRPr sz="10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094099-d62e-4375-b08c-925f283ab4f1" xsi:nil="true"/>
    <lcf76f155ced4ddcb4097134ff3c332f xmlns="5705ffe8-5eb9-4b96-85d8-74d39a562d7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125826A68435E4C8A244B80AE352592" ma:contentTypeVersion="14" ma:contentTypeDescription="Ein neues Dokument erstellen." ma:contentTypeScope="" ma:versionID="c780c973c7e00685eeae23441e112e1f">
  <xsd:schema xmlns:xsd="http://www.w3.org/2001/XMLSchema" xmlns:xs="http://www.w3.org/2001/XMLSchema" xmlns:p="http://schemas.microsoft.com/office/2006/metadata/properties" xmlns:ns2="5705ffe8-5eb9-4b96-85d8-74d39a562d7d" xmlns:ns3="fd094099-d62e-4375-b08c-925f283ab4f1" targetNamespace="http://schemas.microsoft.com/office/2006/metadata/properties" ma:root="true" ma:fieldsID="112a5ab9961633165d662e006525d35a" ns2:_="" ns3:_="">
    <xsd:import namespace="5705ffe8-5eb9-4b96-85d8-74d39a562d7d"/>
    <xsd:import namespace="fd094099-d62e-4375-b08c-925f283ab4f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05ffe8-5eb9-4b96-85d8-74d39a562d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ildmarkierungen" ma:readOnly="false" ma:fieldId="{5cf76f15-5ced-4ddc-b409-7134ff3c332f}" ma:taxonomyMulti="true" ma:sspId="f323552f-dcff-4fa9-8a69-f10a42a9bf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094099-d62e-4375-b08c-925f283ab4f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fadacf6-eaa3-4af7-8d13-458fa851f7c3}" ma:internalName="TaxCatchAll" ma:showField="CatchAllData" ma:web="fd094099-d62e-4375-b08c-925f283ab4f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18BC1E3-5D76-417C-AB9D-D4E16464D581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purl.org/dc/terms/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03bb862b-958d-4d30-bcdd-16cc41164be1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AF91600-67B4-466D-B583-B2FF9831357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77A4050-3447-4901-8D9D-19BEEBE45FDD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305</Words>
  <Application>Microsoft Office PowerPoint</Application>
  <PresentationFormat>Benutzerdefiniert</PresentationFormat>
  <Paragraphs>228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Brandt, Alexandra</dc:creator>
  <cp:lastModifiedBy>Brandt, Alexandra</cp:lastModifiedBy>
  <cp:revision>18</cp:revision>
  <cp:lastPrinted>2021-09-24T12:34:19Z</cp:lastPrinted>
  <dcterms:created xsi:type="dcterms:W3CDTF">2021-09-23T12:36:09Z</dcterms:created>
  <dcterms:modified xsi:type="dcterms:W3CDTF">2026-06-09T14:14:50Z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2021-09-23T00:00:00Z</vt:filetime>
  </property>
  <property fmtid="{D5CDD505-2E9C-101B-9397-08002B2CF9AE}" pid="3" name="Creator">
    <vt:lpwstr>ARCHICAD (GSPublisherVersion: 0.0.100.83)</vt:lpwstr>
  </property>
  <property fmtid="{D5CDD505-2E9C-101B-9397-08002B2CF9AE}" pid="4" name="LastSaved">
    <vt:filetime>2021-09-23T00:00:00Z</vt:filetime>
  </property>
  <property fmtid="{D5CDD505-2E9C-101B-9397-08002B2CF9AE}" pid="5" name="ContentTypeId">
    <vt:lpwstr>0x010100A125826A68435E4C8A244B80AE352592</vt:lpwstr>
  </property>
  <property fmtid="{D5CDD505-2E9C-101B-9397-08002B2CF9AE}" pid="6" name="VRRKategorie">
    <vt:lpwstr/>
  </property>
</Properties>
</file>