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20104100" cy="14204950"/>
  <p:notesSz cx="20104100" cy="142049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1954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403534"/>
            <a:ext cx="17088486" cy="2983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7954772"/>
            <a:ext cx="14072870" cy="35512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3267138"/>
            <a:ext cx="8745284" cy="93752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3267138"/>
            <a:ext cx="8745284" cy="93752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8237795" y="12512346"/>
            <a:ext cx="615443" cy="61544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568198"/>
            <a:ext cx="18093690" cy="22727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3267138"/>
            <a:ext cx="18093690" cy="93752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3210604"/>
            <a:ext cx="6433312" cy="7102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3210604"/>
            <a:ext cx="4623943" cy="7102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3210604"/>
            <a:ext cx="4623943" cy="71024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21" Type="http://schemas.openxmlformats.org/officeDocument/2006/relationships/image" Target="../media/image21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63" Type="http://schemas.openxmlformats.org/officeDocument/2006/relationships/image" Target="../media/image63.png"/><Relationship Id="rId68" Type="http://schemas.openxmlformats.org/officeDocument/2006/relationships/image" Target="../media/image68.png"/><Relationship Id="rId16" Type="http://schemas.openxmlformats.org/officeDocument/2006/relationships/image" Target="../media/image1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8" Type="http://schemas.openxmlformats.org/officeDocument/2006/relationships/image" Target="../media/image58.png"/><Relationship Id="rId66" Type="http://schemas.openxmlformats.org/officeDocument/2006/relationships/image" Target="../media/image66.png"/><Relationship Id="rId74" Type="http://schemas.openxmlformats.org/officeDocument/2006/relationships/image" Target="../media/image74.png"/><Relationship Id="rId79" Type="http://schemas.openxmlformats.org/officeDocument/2006/relationships/image" Target="../media/image79.jpeg"/><Relationship Id="rId5" Type="http://schemas.openxmlformats.org/officeDocument/2006/relationships/image" Target="../media/image5.png"/><Relationship Id="rId61" Type="http://schemas.openxmlformats.org/officeDocument/2006/relationships/image" Target="../media/image61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56" Type="http://schemas.openxmlformats.org/officeDocument/2006/relationships/image" Target="../media/image56.png"/><Relationship Id="rId64" Type="http://schemas.openxmlformats.org/officeDocument/2006/relationships/image" Target="../media/image64.png"/><Relationship Id="rId69" Type="http://schemas.openxmlformats.org/officeDocument/2006/relationships/image" Target="../media/image69.png"/><Relationship Id="rId77" Type="http://schemas.openxmlformats.org/officeDocument/2006/relationships/image" Target="../media/image77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72" Type="http://schemas.openxmlformats.org/officeDocument/2006/relationships/image" Target="../media/image72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59" Type="http://schemas.openxmlformats.org/officeDocument/2006/relationships/image" Target="../media/image59.png"/><Relationship Id="rId67" Type="http://schemas.openxmlformats.org/officeDocument/2006/relationships/image" Target="../media/image67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png"/><Relationship Id="rId62" Type="http://schemas.openxmlformats.org/officeDocument/2006/relationships/image" Target="../media/image62.png"/><Relationship Id="rId70" Type="http://schemas.openxmlformats.org/officeDocument/2006/relationships/image" Target="../media/image70.png"/><Relationship Id="rId75" Type="http://schemas.openxmlformats.org/officeDocument/2006/relationships/image" Target="../media/image7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57" Type="http://schemas.openxmlformats.org/officeDocument/2006/relationships/image" Target="../media/image57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73" Type="http://schemas.openxmlformats.org/officeDocument/2006/relationships/image" Target="../media/image73.png"/><Relationship Id="rId78" Type="http://schemas.openxmlformats.org/officeDocument/2006/relationships/image" Target="../media/image78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Relationship Id="rId34" Type="http://schemas.openxmlformats.org/officeDocument/2006/relationships/image" Target="../media/image34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76" Type="http://schemas.openxmlformats.org/officeDocument/2006/relationships/image" Target="../media/image76.png"/><Relationship Id="rId7" Type="http://schemas.openxmlformats.org/officeDocument/2006/relationships/image" Target="../media/image7.png"/><Relationship Id="rId71" Type="http://schemas.openxmlformats.org/officeDocument/2006/relationships/image" Target="../media/image71.png"/><Relationship Id="rId2" Type="http://schemas.openxmlformats.org/officeDocument/2006/relationships/image" Target="../media/image2.png"/><Relationship Id="rId2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/>
          <p:nvPr/>
        </p:nvSpPr>
        <p:spPr>
          <a:xfrm>
            <a:off x="19958595" y="175771"/>
            <a:ext cx="0" cy="11322685"/>
          </a:xfrm>
          <a:custGeom>
            <a:avLst/>
            <a:gdLst/>
            <a:ahLst/>
            <a:cxnLst/>
            <a:rect l="l" t="t" r="r" b="b"/>
            <a:pathLst>
              <a:path h="11322685">
                <a:moveTo>
                  <a:pt x="0" y="0"/>
                </a:moveTo>
                <a:lnTo>
                  <a:pt x="0" y="113224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8944" y="175771"/>
            <a:ext cx="19810095" cy="0"/>
          </a:xfrm>
          <a:custGeom>
            <a:avLst/>
            <a:gdLst/>
            <a:ahLst/>
            <a:cxnLst/>
            <a:rect l="l" t="t" r="r" b="b"/>
            <a:pathLst>
              <a:path w="19810095">
                <a:moveTo>
                  <a:pt x="19809651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8944" y="175771"/>
            <a:ext cx="0" cy="13879830"/>
          </a:xfrm>
          <a:custGeom>
            <a:avLst/>
            <a:gdLst/>
            <a:ahLst/>
            <a:cxnLst/>
            <a:rect l="l" t="t" r="r" b="b"/>
            <a:pathLst>
              <a:path h="13879830">
                <a:moveTo>
                  <a:pt x="0" y="0"/>
                </a:moveTo>
                <a:lnTo>
                  <a:pt x="0" y="13879652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8944" y="14055424"/>
            <a:ext cx="15747365" cy="0"/>
          </a:xfrm>
          <a:custGeom>
            <a:avLst/>
            <a:gdLst/>
            <a:ahLst/>
            <a:cxnLst/>
            <a:rect l="l" t="t" r="r" b="b"/>
            <a:pathLst>
              <a:path w="15747365">
                <a:moveTo>
                  <a:pt x="0" y="0"/>
                </a:moveTo>
                <a:lnTo>
                  <a:pt x="15746757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4810413" y="3407944"/>
            <a:ext cx="173990" cy="544195"/>
          </a:xfrm>
          <a:custGeom>
            <a:avLst/>
            <a:gdLst/>
            <a:ahLst/>
            <a:cxnLst/>
            <a:rect l="l" t="t" r="r" b="b"/>
            <a:pathLst>
              <a:path w="173990" h="544195">
                <a:moveTo>
                  <a:pt x="173622" y="544077"/>
                </a:moveTo>
                <a:lnTo>
                  <a:pt x="0" y="272038"/>
                </a:lnTo>
                <a:lnTo>
                  <a:pt x="173622" y="0"/>
                </a:lnTo>
                <a:lnTo>
                  <a:pt x="173622" y="54407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4631342" y="3399458"/>
            <a:ext cx="179070" cy="561340"/>
          </a:xfrm>
          <a:custGeom>
            <a:avLst/>
            <a:gdLst/>
            <a:ahLst/>
            <a:cxnLst/>
            <a:rect l="l" t="t" r="r" b="b"/>
            <a:pathLst>
              <a:path w="179069" h="561339">
                <a:moveTo>
                  <a:pt x="0" y="561074"/>
                </a:moveTo>
                <a:lnTo>
                  <a:pt x="0" y="0"/>
                </a:lnTo>
                <a:lnTo>
                  <a:pt x="179072" y="280525"/>
                </a:lnTo>
                <a:lnTo>
                  <a:pt x="0" y="56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4149465" y="3399458"/>
            <a:ext cx="179070" cy="561340"/>
          </a:xfrm>
          <a:custGeom>
            <a:avLst/>
            <a:gdLst/>
            <a:ahLst/>
            <a:cxnLst/>
            <a:rect l="l" t="t" r="r" b="b"/>
            <a:pathLst>
              <a:path w="179069" h="561339">
                <a:moveTo>
                  <a:pt x="178642" y="561074"/>
                </a:moveTo>
                <a:lnTo>
                  <a:pt x="0" y="279879"/>
                </a:lnTo>
                <a:lnTo>
                  <a:pt x="178642" y="0"/>
                </a:lnTo>
                <a:lnTo>
                  <a:pt x="178642" y="56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3971635" y="3399458"/>
            <a:ext cx="178435" cy="558800"/>
          </a:xfrm>
          <a:custGeom>
            <a:avLst/>
            <a:gdLst/>
            <a:ahLst/>
            <a:cxnLst/>
            <a:rect l="l" t="t" r="r" b="b"/>
            <a:pathLst>
              <a:path w="178434" h="558800">
                <a:moveTo>
                  <a:pt x="0" y="558468"/>
                </a:moveTo>
                <a:lnTo>
                  <a:pt x="0" y="0"/>
                </a:lnTo>
                <a:lnTo>
                  <a:pt x="177829" y="279879"/>
                </a:lnTo>
                <a:lnTo>
                  <a:pt x="0" y="55846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4672984" y="6295597"/>
            <a:ext cx="143510" cy="561340"/>
          </a:xfrm>
          <a:custGeom>
            <a:avLst/>
            <a:gdLst/>
            <a:ahLst/>
            <a:cxnLst/>
            <a:rect l="l" t="t" r="r" b="b"/>
            <a:pathLst>
              <a:path w="143509" h="561340">
                <a:moveTo>
                  <a:pt x="143262" y="561074"/>
                </a:moveTo>
                <a:lnTo>
                  <a:pt x="0" y="280525"/>
                </a:lnTo>
                <a:lnTo>
                  <a:pt x="143262" y="0"/>
                </a:lnTo>
                <a:lnTo>
                  <a:pt x="143262" y="56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4529722" y="6295597"/>
            <a:ext cx="143510" cy="561340"/>
          </a:xfrm>
          <a:custGeom>
            <a:avLst/>
            <a:gdLst/>
            <a:ahLst/>
            <a:cxnLst/>
            <a:rect l="l" t="t" r="r" b="b"/>
            <a:pathLst>
              <a:path w="143509" h="561340">
                <a:moveTo>
                  <a:pt x="0" y="561074"/>
                </a:moveTo>
                <a:lnTo>
                  <a:pt x="0" y="0"/>
                </a:lnTo>
                <a:lnTo>
                  <a:pt x="143262" y="280525"/>
                </a:lnTo>
                <a:lnTo>
                  <a:pt x="0" y="56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4097399" y="6295597"/>
            <a:ext cx="143510" cy="561340"/>
          </a:xfrm>
          <a:custGeom>
            <a:avLst/>
            <a:gdLst/>
            <a:ahLst/>
            <a:cxnLst/>
            <a:rect l="l" t="t" r="r" b="b"/>
            <a:pathLst>
              <a:path w="143509" h="561340">
                <a:moveTo>
                  <a:pt x="143262" y="561074"/>
                </a:moveTo>
                <a:lnTo>
                  <a:pt x="0" y="280525"/>
                </a:lnTo>
                <a:lnTo>
                  <a:pt x="143262" y="0"/>
                </a:lnTo>
                <a:lnTo>
                  <a:pt x="143262" y="56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3954137" y="6295597"/>
            <a:ext cx="143510" cy="561340"/>
          </a:xfrm>
          <a:custGeom>
            <a:avLst/>
            <a:gdLst/>
            <a:ahLst/>
            <a:cxnLst/>
            <a:rect l="l" t="t" r="r" b="b"/>
            <a:pathLst>
              <a:path w="143509" h="561340">
                <a:moveTo>
                  <a:pt x="0" y="561074"/>
                </a:moveTo>
                <a:lnTo>
                  <a:pt x="0" y="0"/>
                </a:lnTo>
                <a:lnTo>
                  <a:pt x="143262" y="280525"/>
                </a:lnTo>
                <a:lnTo>
                  <a:pt x="0" y="5610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5138750" y="3384589"/>
            <a:ext cx="294640" cy="628650"/>
          </a:xfrm>
          <a:custGeom>
            <a:avLst/>
            <a:gdLst/>
            <a:ahLst/>
            <a:cxnLst/>
            <a:rect l="l" t="t" r="r" b="b"/>
            <a:pathLst>
              <a:path w="294640" h="628650">
                <a:moveTo>
                  <a:pt x="0" y="628510"/>
                </a:moveTo>
                <a:lnTo>
                  <a:pt x="0" y="0"/>
                </a:lnTo>
                <a:lnTo>
                  <a:pt x="294629" y="0"/>
                </a:lnTo>
                <a:lnTo>
                  <a:pt x="109604" y="147183"/>
                </a:lnTo>
                <a:lnTo>
                  <a:pt x="0" y="6285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3919116" y="4105444"/>
            <a:ext cx="351155" cy="521334"/>
          </a:xfrm>
          <a:custGeom>
            <a:avLst/>
            <a:gdLst/>
            <a:ahLst/>
            <a:cxnLst/>
            <a:rect l="l" t="t" r="r" b="b"/>
            <a:pathLst>
              <a:path w="351155" h="521335">
                <a:moveTo>
                  <a:pt x="0" y="520818"/>
                </a:moveTo>
                <a:lnTo>
                  <a:pt x="0" y="0"/>
                </a:lnTo>
                <a:lnTo>
                  <a:pt x="350997" y="0"/>
                </a:lnTo>
                <a:lnTo>
                  <a:pt x="109628" y="147159"/>
                </a:lnTo>
                <a:lnTo>
                  <a:pt x="0" y="52081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3932073" y="5056290"/>
            <a:ext cx="295275" cy="528320"/>
          </a:xfrm>
          <a:custGeom>
            <a:avLst/>
            <a:gdLst/>
            <a:ahLst/>
            <a:cxnLst/>
            <a:rect l="l" t="t" r="r" b="b"/>
            <a:pathLst>
              <a:path w="295275" h="528320">
                <a:moveTo>
                  <a:pt x="0" y="527965"/>
                </a:moveTo>
                <a:lnTo>
                  <a:pt x="262" y="0"/>
                </a:lnTo>
                <a:lnTo>
                  <a:pt x="294653" y="0"/>
                </a:lnTo>
                <a:lnTo>
                  <a:pt x="109628" y="126122"/>
                </a:lnTo>
                <a:lnTo>
                  <a:pt x="0" y="52796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3910200" y="4685619"/>
            <a:ext cx="351155" cy="315595"/>
          </a:xfrm>
          <a:custGeom>
            <a:avLst/>
            <a:gdLst/>
            <a:ahLst/>
            <a:cxnLst/>
            <a:rect l="l" t="t" r="r" b="b"/>
            <a:pathLst>
              <a:path w="351155" h="315595">
                <a:moveTo>
                  <a:pt x="0" y="315402"/>
                </a:moveTo>
                <a:lnTo>
                  <a:pt x="0" y="0"/>
                </a:lnTo>
                <a:lnTo>
                  <a:pt x="350997" y="0"/>
                </a:lnTo>
                <a:lnTo>
                  <a:pt x="109604" y="147183"/>
                </a:lnTo>
                <a:lnTo>
                  <a:pt x="0" y="3154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4142915" y="4805072"/>
            <a:ext cx="81372" cy="1959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385563" y="756533"/>
            <a:ext cx="237490" cy="1624965"/>
          </a:xfrm>
          <a:custGeom>
            <a:avLst/>
            <a:gdLst/>
            <a:ahLst/>
            <a:cxnLst/>
            <a:rect l="l" t="t" r="r" b="b"/>
            <a:pathLst>
              <a:path w="237489" h="1624964">
                <a:moveTo>
                  <a:pt x="0" y="1624481"/>
                </a:moveTo>
                <a:lnTo>
                  <a:pt x="0" y="0"/>
                </a:lnTo>
                <a:lnTo>
                  <a:pt x="237328" y="0"/>
                </a:lnTo>
                <a:lnTo>
                  <a:pt x="0" y="1624481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0422556" y="756533"/>
            <a:ext cx="237490" cy="1624965"/>
          </a:xfrm>
          <a:custGeom>
            <a:avLst/>
            <a:gdLst/>
            <a:ahLst/>
            <a:cxnLst/>
            <a:rect l="l" t="t" r="r" b="b"/>
            <a:pathLst>
              <a:path w="237490" h="1624964">
                <a:moveTo>
                  <a:pt x="0" y="1624481"/>
                </a:moveTo>
                <a:lnTo>
                  <a:pt x="0" y="0"/>
                </a:lnTo>
                <a:lnTo>
                  <a:pt x="237328" y="0"/>
                </a:lnTo>
                <a:lnTo>
                  <a:pt x="0" y="1624481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5521109" y="2221044"/>
            <a:ext cx="1617345" cy="3550920"/>
          </a:xfrm>
          <a:custGeom>
            <a:avLst/>
            <a:gdLst/>
            <a:ahLst/>
            <a:cxnLst/>
            <a:rect l="l" t="t" r="r" b="b"/>
            <a:pathLst>
              <a:path w="1617344" h="3550920">
                <a:moveTo>
                  <a:pt x="0" y="3550315"/>
                </a:moveTo>
                <a:lnTo>
                  <a:pt x="9538" y="0"/>
                </a:lnTo>
                <a:lnTo>
                  <a:pt x="1617005" y="0"/>
                </a:lnTo>
                <a:lnTo>
                  <a:pt x="388121" y="382090"/>
                </a:lnTo>
                <a:lnTo>
                  <a:pt x="0" y="3550315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020719" y="7075378"/>
            <a:ext cx="481330" cy="389255"/>
          </a:xfrm>
          <a:custGeom>
            <a:avLst/>
            <a:gdLst/>
            <a:ahLst/>
            <a:cxnLst/>
            <a:rect l="l" t="t" r="r" b="b"/>
            <a:pathLst>
              <a:path w="481329" h="389254">
                <a:moveTo>
                  <a:pt x="98990" y="388934"/>
                </a:moveTo>
                <a:lnTo>
                  <a:pt x="0" y="197957"/>
                </a:lnTo>
                <a:lnTo>
                  <a:pt x="381930" y="0"/>
                </a:lnTo>
                <a:lnTo>
                  <a:pt x="480920" y="190953"/>
                </a:lnTo>
                <a:lnTo>
                  <a:pt x="98990" y="3889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997651" y="3891566"/>
            <a:ext cx="456565" cy="497205"/>
          </a:xfrm>
          <a:custGeom>
            <a:avLst/>
            <a:gdLst/>
            <a:ahLst/>
            <a:cxnLst/>
            <a:rect l="l" t="t" r="r" b="b"/>
            <a:pathLst>
              <a:path w="456564" h="497204">
                <a:moveTo>
                  <a:pt x="246101" y="496817"/>
                </a:moveTo>
                <a:lnTo>
                  <a:pt x="0" y="21992"/>
                </a:lnTo>
                <a:lnTo>
                  <a:pt x="42383" y="0"/>
                </a:lnTo>
                <a:lnTo>
                  <a:pt x="262118" y="423955"/>
                </a:lnTo>
                <a:lnTo>
                  <a:pt x="386686" y="423955"/>
                </a:lnTo>
                <a:lnTo>
                  <a:pt x="246101" y="496817"/>
                </a:lnTo>
                <a:close/>
              </a:path>
              <a:path w="456564" h="497204">
                <a:moveTo>
                  <a:pt x="386686" y="423955"/>
                </a:moveTo>
                <a:lnTo>
                  <a:pt x="262118" y="423955"/>
                </a:lnTo>
                <a:lnTo>
                  <a:pt x="429596" y="337156"/>
                </a:lnTo>
                <a:lnTo>
                  <a:pt x="455963" y="388049"/>
                </a:lnTo>
                <a:lnTo>
                  <a:pt x="386686" y="423955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595210" y="4525527"/>
            <a:ext cx="286385" cy="185420"/>
          </a:xfrm>
          <a:custGeom>
            <a:avLst/>
            <a:gdLst/>
            <a:ahLst/>
            <a:cxnLst/>
            <a:rect l="l" t="t" r="r" b="b"/>
            <a:pathLst>
              <a:path w="286385" h="185420">
                <a:moveTo>
                  <a:pt x="26367" y="185335"/>
                </a:moveTo>
                <a:lnTo>
                  <a:pt x="0" y="134465"/>
                </a:lnTo>
                <a:lnTo>
                  <a:pt x="259393" y="0"/>
                </a:lnTo>
                <a:lnTo>
                  <a:pt x="285760" y="50869"/>
                </a:lnTo>
                <a:lnTo>
                  <a:pt x="26367" y="185335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3746248" y="4698432"/>
            <a:ext cx="801370" cy="452755"/>
          </a:xfrm>
          <a:custGeom>
            <a:avLst/>
            <a:gdLst/>
            <a:ahLst/>
            <a:cxnLst/>
            <a:rect l="l" t="t" r="r" b="b"/>
            <a:pathLst>
              <a:path w="801370" h="452754">
                <a:moveTo>
                  <a:pt x="26391" y="452449"/>
                </a:moveTo>
                <a:lnTo>
                  <a:pt x="0" y="401556"/>
                </a:lnTo>
                <a:lnTo>
                  <a:pt x="774761" y="0"/>
                </a:lnTo>
                <a:lnTo>
                  <a:pt x="801128" y="50869"/>
                </a:lnTo>
                <a:lnTo>
                  <a:pt x="26391" y="452449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11754375" y="7134746"/>
            <a:ext cx="1123950" cy="0"/>
          </a:xfrm>
          <a:custGeom>
            <a:avLst/>
            <a:gdLst/>
            <a:ahLst/>
            <a:cxnLst/>
            <a:rect l="l" t="t" r="r" b="b"/>
            <a:pathLst>
              <a:path w="1123950">
                <a:moveTo>
                  <a:pt x="0" y="0"/>
                </a:moveTo>
                <a:lnTo>
                  <a:pt x="1123678" y="0"/>
                </a:lnTo>
              </a:path>
            </a:pathLst>
          </a:custGeom>
          <a:ln w="29857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2474908" y="1468900"/>
            <a:ext cx="2742565" cy="3635375"/>
          </a:xfrm>
          <a:custGeom>
            <a:avLst/>
            <a:gdLst/>
            <a:ahLst/>
            <a:cxnLst/>
            <a:rect l="l" t="t" r="r" b="b"/>
            <a:pathLst>
              <a:path w="2742565" h="3635375">
                <a:moveTo>
                  <a:pt x="1941836" y="1323897"/>
                </a:moveTo>
                <a:lnTo>
                  <a:pt x="1138738" y="1323897"/>
                </a:lnTo>
                <a:lnTo>
                  <a:pt x="1299427" y="875790"/>
                </a:lnTo>
                <a:lnTo>
                  <a:pt x="1255657" y="0"/>
                </a:lnTo>
                <a:lnTo>
                  <a:pt x="1941836" y="1323897"/>
                </a:lnTo>
                <a:close/>
              </a:path>
              <a:path w="2742565" h="3635375">
                <a:moveTo>
                  <a:pt x="1263259" y="3635295"/>
                </a:moveTo>
                <a:lnTo>
                  <a:pt x="0" y="1198037"/>
                </a:lnTo>
                <a:lnTo>
                  <a:pt x="288987" y="1198037"/>
                </a:lnTo>
                <a:lnTo>
                  <a:pt x="678280" y="1215727"/>
                </a:lnTo>
                <a:lnTo>
                  <a:pt x="1138738" y="1323897"/>
                </a:lnTo>
                <a:lnTo>
                  <a:pt x="1941836" y="1323897"/>
                </a:lnTo>
                <a:lnTo>
                  <a:pt x="2420548" y="2247514"/>
                </a:lnTo>
                <a:lnTo>
                  <a:pt x="2284887" y="2317819"/>
                </a:lnTo>
                <a:lnTo>
                  <a:pt x="2387081" y="2514963"/>
                </a:lnTo>
                <a:lnTo>
                  <a:pt x="2559181" y="2514963"/>
                </a:lnTo>
                <a:lnTo>
                  <a:pt x="2742477" y="2868614"/>
                </a:lnTo>
                <a:lnTo>
                  <a:pt x="1263259" y="3635295"/>
                </a:lnTo>
                <a:close/>
              </a:path>
              <a:path w="2742565" h="3635375">
                <a:moveTo>
                  <a:pt x="2559181" y="2514963"/>
                </a:moveTo>
                <a:lnTo>
                  <a:pt x="2387081" y="2514963"/>
                </a:lnTo>
                <a:lnTo>
                  <a:pt x="2522742" y="2444659"/>
                </a:lnTo>
                <a:lnTo>
                  <a:pt x="2559181" y="2514963"/>
                </a:lnTo>
                <a:close/>
              </a:path>
            </a:pathLst>
          </a:custGeom>
          <a:solidFill>
            <a:srgbClr val="7E7E7E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4499948" y="2931326"/>
            <a:ext cx="438150" cy="785495"/>
          </a:xfrm>
          <a:custGeom>
            <a:avLst/>
            <a:gdLst/>
            <a:ahLst/>
            <a:cxnLst/>
            <a:rect l="l" t="t" r="r" b="b"/>
            <a:pathLst>
              <a:path w="438150" h="785495">
                <a:moveTo>
                  <a:pt x="395508" y="785088"/>
                </a:moveTo>
                <a:lnTo>
                  <a:pt x="0" y="21968"/>
                </a:lnTo>
                <a:lnTo>
                  <a:pt x="42383" y="0"/>
                </a:lnTo>
                <a:lnTo>
                  <a:pt x="437915" y="763119"/>
                </a:lnTo>
                <a:lnTo>
                  <a:pt x="395508" y="785088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3994549" y="1956218"/>
            <a:ext cx="471170" cy="848994"/>
          </a:xfrm>
          <a:custGeom>
            <a:avLst/>
            <a:gdLst/>
            <a:ahLst/>
            <a:cxnLst/>
            <a:rect l="l" t="t" r="r" b="b"/>
            <a:pathLst>
              <a:path w="471170" h="848994">
                <a:moveTo>
                  <a:pt x="428473" y="848675"/>
                </a:moveTo>
                <a:lnTo>
                  <a:pt x="0" y="21973"/>
                </a:lnTo>
                <a:lnTo>
                  <a:pt x="42383" y="0"/>
                </a:lnTo>
                <a:lnTo>
                  <a:pt x="470880" y="826706"/>
                </a:lnTo>
                <a:lnTo>
                  <a:pt x="428473" y="848675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3361353" y="756533"/>
            <a:ext cx="598805" cy="1073785"/>
          </a:xfrm>
          <a:custGeom>
            <a:avLst/>
            <a:gdLst/>
            <a:ahLst/>
            <a:cxnLst/>
            <a:rect l="l" t="t" r="r" b="b"/>
            <a:pathLst>
              <a:path w="598804" h="1073785">
                <a:moveTo>
                  <a:pt x="556269" y="1073274"/>
                </a:moveTo>
                <a:lnTo>
                  <a:pt x="0" y="0"/>
                </a:lnTo>
                <a:lnTo>
                  <a:pt x="53786" y="0"/>
                </a:lnTo>
                <a:lnTo>
                  <a:pt x="598676" y="1051298"/>
                </a:lnTo>
                <a:lnTo>
                  <a:pt x="556269" y="1073274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13861732" y="4931410"/>
            <a:ext cx="0" cy="607060"/>
          </a:xfrm>
          <a:custGeom>
            <a:avLst/>
            <a:gdLst/>
            <a:ahLst/>
            <a:cxnLst/>
            <a:rect l="l" t="t" r="r" b="b"/>
            <a:pathLst>
              <a:path h="607060">
                <a:moveTo>
                  <a:pt x="0" y="0"/>
                </a:moveTo>
                <a:lnTo>
                  <a:pt x="0" y="607059"/>
                </a:lnTo>
              </a:path>
            </a:pathLst>
          </a:custGeom>
          <a:ln w="83547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12585074" y="5579110"/>
            <a:ext cx="1318895" cy="0"/>
          </a:xfrm>
          <a:custGeom>
            <a:avLst/>
            <a:gdLst/>
            <a:ahLst/>
            <a:cxnLst/>
            <a:rect l="l" t="t" r="r" b="b"/>
            <a:pathLst>
              <a:path w="1318894">
                <a:moveTo>
                  <a:pt x="0" y="0"/>
                </a:moveTo>
                <a:lnTo>
                  <a:pt x="1318432" y="0"/>
                </a:lnTo>
              </a:path>
            </a:pathLst>
          </a:custGeom>
          <a:ln w="8127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12585074" y="5619750"/>
            <a:ext cx="81280" cy="43180"/>
          </a:xfrm>
          <a:custGeom>
            <a:avLst/>
            <a:gdLst/>
            <a:ahLst/>
            <a:cxnLst/>
            <a:rect l="l" t="t" r="r" b="b"/>
            <a:pathLst>
              <a:path w="81279" h="43179">
                <a:moveTo>
                  <a:pt x="0" y="0"/>
                </a:moveTo>
                <a:lnTo>
                  <a:pt x="81181" y="0"/>
                </a:lnTo>
                <a:lnTo>
                  <a:pt x="81181" y="43180"/>
                </a:lnTo>
                <a:lnTo>
                  <a:pt x="0" y="43180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13843815" y="5619372"/>
            <a:ext cx="59690" cy="53975"/>
          </a:xfrm>
          <a:custGeom>
            <a:avLst/>
            <a:gdLst/>
            <a:ahLst/>
            <a:cxnLst/>
            <a:rect l="l" t="t" r="r" b="b"/>
            <a:pathLst>
              <a:path w="59690" h="53975">
                <a:moveTo>
                  <a:pt x="59690" y="53571"/>
                </a:moveTo>
                <a:lnTo>
                  <a:pt x="0" y="53571"/>
                </a:lnTo>
                <a:lnTo>
                  <a:pt x="0" y="0"/>
                </a:lnTo>
                <a:lnTo>
                  <a:pt x="59690" y="0"/>
                </a:lnTo>
                <a:lnTo>
                  <a:pt x="59690" y="53571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2585074" y="6174494"/>
            <a:ext cx="81181" cy="2441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12666255" y="6239811"/>
            <a:ext cx="688340" cy="0"/>
          </a:xfrm>
          <a:custGeom>
            <a:avLst/>
            <a:gdLst/>
            <a:ahLst/>
            <a:cxnLst/>
            <a:rect l="l" t="t" r="r" b="b"/>
            <a:pathLst>
              <a:path w="688340">
                <a:moveTo>
                  <a:pt x="0" y="0"/>
                </a:moveTo>
                <a:lnTo>
                  <a:pt x="688105" y="0"/>
                </a:lnTo>
              </a:path>
            </a:pathLst>
          </a:custGeom>
          <a:ln w="41242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13277375" y="6971030"/>
            <a:ext cx="0" cy="148590"/>
          </a:xfrm>
          <a:custGeom>
            <a:avLst/>
            <a:gdLst/>
            <a:ahLst/>
            <a:cxnLst/>
            <a:rect l="l" t="t" r="r" b="b"/>
            <a:pathLst>
              <a:path h="148590">
                <a:moveTo>
                  <a:pt x="0" y="0"/>
                </a:moveTo>
                <a:lnTo>
                  <a:pt x="0" y="148590"/>
                </a:lnTo>
              </a:path>
            </a:pathLst>
          </a:custGeom>
          <a:ln w="29857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13119183" y="7134860"/>
            <a:ext cx="173355" cy="0"/>
          </a:xfrm>
          <a:custGeom>
            <a:avLst/>
            <a:gdLst/>
            <a:ahLst/>
            <a:cxnLst/>
            <a:rect l="l" t="t" r="r" b="b"/>
            <a:pathLst>
              <a:path w="173355">
                <a:moveTo>
                  <a:pt x="0" y="0"/>
                </a:moveTo>
                <a:lnTo>
                  <a:pt x="173120" y="0"/>
                </a:lnTo>
              </a:path>
            </a:pathLst>
          </a:custGeom>
          <a:ln w="3047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13276180" y="6259830"/>
            <a:ext cx="0" cy="279400"/>
          </a:xfrm>
          <a:custGeom>
            <a:avLst/>
            <a:gdLst/>
            <a:ahLst/>
            <a:cxnLst/>
            <a:rect l="l" t="t" r="r" b="b"/>
            <a:pathLst>
              <a:path h="279400">
                <a:moveTo>
                  <a:pt x="0" y="0"/>
                </a:moveTo>
                <a:lnTo>
                  <a:pt x="0" y="279399"/>
                </a:lnTo>
              </a:path>
            </a:pathLst>
          </a:custGeom>
          <a:ln w="27466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13262446" y="6553200"/>
            <a:ext cx="92075" cy="0"/>
          </a:xfrm>
          <a:custGeom>
            <a:avLst/>
            <a:gdLst/>
            <a:ahLst/>
            <a:cxnLst/>
            <a:rect l="l" t="t" r="r" b="b"/>
            <a:pathLst>
              <a:path w="92075">
                <a:moveTo>
                  <a:pt x="0" y="0"/>
                </a:moveTo>
                <a:lnTo>
                  <a:pt x="91914" y="0"/>
                </a:lnTo>
              </a:path>
            </a:pathLst>
          </a:custGeom>
          <a:ln w="2794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13283339" y="6567170"/>
            <a:ext cx="0" cy="361950"/>
          </a:xfrm>
          <a:custGeom>
            <a:avLst/>
            <a:gdLst/>
            <a:ahLst/>
            <a:cxnLst/>
            <a:rect l="l" t="t" r="r" b="b"/>
            <a:pathLst>
              <a:path h="361950">
                <a:moveTo>
                  <a:pt x="0" y="0"/>
                </a:moveTo>
                <a:lnTo>
                  <a:pt x="0" y="361950"/>
                </a:lnTo>
              </a:path>
            </a:pathLst>
          </a:custGeom>
          <a:ln w="41785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13262446" y="6929120"/>
            <a:ext cx="71755" cy="41910"/>
          </a:xfrm>
          <a:custGeom>
            <a:avLst/>
            <a:gdLst/>
            <a:ahLst/>
            <a:cxnLst/>
            <a:rect l="l" t="t" r="r" b="b"/>
            <a:pathLst>
              <a:path w="71755" h="41909">
                <a:moveTo>
                  <a:pt x="0" y="0"/>
                </a:moveTo>
                <a:lnTo>
                  <a:pt x="71619" y="0"/>
                </a:lnTo>
                <a:lnTo>
                  <a:pt x="71619" y="41909"/>
                </a:lnTo>
                <a:lnTo>
                  <a:pt x="0" y="41909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13843815" y="6153150"/>
            <a:ext cx="59690" cy="29209"/>
          </a:xfrm>
          <a:custGeom>
            <a:avLst/>
            <a:gdLst/>
            <a:ahLst/>
            <a:cxnLst/>
            <a:rect l="l" t="t" r="r" b="b"/>
            <a:pathLst>
              <a:path w="59690" h="29210">
                <a:moveTo>
                  <a:pt x="0" y="0"/>
                </a:moveTo>
                <a:lnTo>
                  <a:pt x="59690" y="0"/>
                </a:lnTo>
                <a:lnTo>
                  <a:pt x="59690" y="29210"/>
                </a:lnTo>
                <a:lnTo>
                  <a:pt x="0" y="29210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3843815" y="6212205"/>
            <a:ext cx="1671320" cy="0"/>
          </a:xfrm>
          <a:custGeom>
            <a:avLst/>
            <a:gdLst/>
            <a:ahLst/>
            <a:cxnLst/>
            <a:rect l="l" t="t" r="r" b="b"/>
            <a:pathLst>
              <a:path w="1671319">
                <a:moveTo>
                  <a:pt x="0" y="0"/>
                </a:moveTo>
                <a:lnTo>
                  <a:pt x="1671318" y="0"/>
                </a:lnTo>
              </a:path>
            </a:pathLst>
          </a:custGeom>
          <a:ln w="5968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13873661" y="6242050"/>
            <a:ext cx="0" cy="687070"/>
          </a:xfrm>
          <a:custGeom>
            <a:avLst/>
            <a:gdLst/>
            <a:ahLst/>
            <a:cxnLst/>
            <a:rect l="l" t="t" r="r" b="b"/>
            <a:pathLst>
              <a:path h="687070">
                <a:moveTo>
                  <a:pt x="0" y="0"/>
                </a:moveTo>
                <a:lnTo>
                  <a:pt x="0" y="687070"/>
                </a:lnTo>
              </a:path>
            </a:pathLst>
          </a:custGeom>
          <a:ln w="596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13813981" y="6931025"/>
            <a:ext cx="89535" cy="0"/>
          </a:xfrm>
          <a:custGeom>
            <a:avLst/>
            <a:gdLst/>
            <a:ahLst/>
            <a:cxnLst/>
            <a:rect l="l" t="t" r="r" b="b"/>
            <a:pathLst>
              <a:path w="89534">
                <a:moveTo>
                  <a:pt x="0" y="0"/>
                </a:moveTo>
                <a:lnTo>
                  <a:pt x="89524" y="0"/>
                </a:lnTo>
              </a:path>
            </a:pathLst>
          </a:custGeom>
          <a:ln w="380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13813981" y="6951980"/>
            <a:ext cx="146050" cy="0"/>
          </a:xfrm>
          <a:custGeom>
            <a:avLst/>
            <a:gdLst/>
            <a:ahLst/>
            <a:cxnLst/>
            <a:rect l="l" t="t" r="r" b="b"/>
            <a:pathLst>
              <a:path w="146050">
                <a:moveTo>
                  <a:pt x="0" y="0"/>
                </a:moveTo>
                <a:lnTo>
                  <a:pt x="145629" y="0"/>
                </a:lnTo>
              </a:path>
            </a:pathLst>
          </a:custGeom>
          <a:ln w="3810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15437538" y="6152836"/>
            <a:ext cx="59690" cy="30480"/>
          </a:xfrm>
          <a:custGeom>
            <a:avLst/>
            <a:gdLst/>
            <a:ahLst/>
            <a:cxnLst/>
            <a:rect l="l" t="t" r="r" b="b"/>
            <a:pathLst>
              <a:path w="59690" h="30479">
                <a:moveTo>
                  <a:pt x="59690" y="29857"/>
                </a:moveTo>
                <a:lnTo>
                  <a:pt x="0" y="29857"/>
                </a:lnTo>
                <a:lnTo>
                  <a:pt x="0" y="0"/>
                </a:lnTo>
                <a:lnTo>
                  <a:pt x="59690" y="0"/>
                </a:lnTo>
                <a:lnTo>
                  <a:pt x="59690" y="29857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14900332" y="6242384"/>
            <a:ext cx="0" cy="690245"/>
          </a:xfrm>
          <a:custGeom>
            <a:avLst/>
            <a:gdLst/>
            <a:ahLst/>
            <a:cxnLst/>
            <a:rect l="l" t="t" r="r" b="b"/>
            <a:pathLst>
              <a:path h="690245">
                <a:moveTo>
                  <a:pt x="0" y="0"/>
                </a:moveTo>
                <a:lnTo>
                  <a:pt x="0" y="690017"/>
                </a:lnTo>
              </a:path>
            </a:pathLst>
          </a:custGeom>
          <a:ln w="596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15485288" y="6242050"/>
            <a:ext cx="0" cy="690880"/>
          </a:xfrm>
          <a:custGeom>
            <a:avLst/>
            <a:gdLst/>
            <a:ahLst/>
            <a:cxnLst/>
            <a:rect l="l" t="t" r="r" b="b"/>
            <a:pathLst>
              <a:path h="690879">
                <a:moveTo>
                  <a:pt x="0" y="0"/>
                </a:moveTo>
                <a:lnTo>
                  <a:pt x="0" y="690879"/>
                </a:lnTo>
              </a:path>
            </a:pathLst>
          </a:custGeom>
          <a:ln w="596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14814382" y="6951980"/>
            <a:ext cx="701040" cy="0"/>
          </a:xfrm>
          <a:custGeom>
            <a:avLst/>
            <a:gdLst/>
            <a:ahLst/>
            <a:cxnLst/>
            <a:rect l="l" t="t" r="r" b="b"/>
            <a:pathLst>
              <a:path w="701040">
                <a:moveTo>
                  <a:pt x="0" y="0"/>
                </a:moveTo>
                <a:lnTo>
                  <a:pt x="700751" y="0"/>
                </a:lnTo>
              </a:path>
            </a:pathLst>
          </a:custGeom>
          <a:ln w="3810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14327317" y="6921657"/>
            <a:ext cx="119380" cy="0"/>
          </a:xfrm>
          <a:custGeom>
            <a:avLst/>
            <a:gdLst/>
            <a:ahLst/>
            <a:cxnLst/>
            <a:rect l="l" t="t" r="r" b="b"/>
            <a:pathLst>
              <a:path w="119380">
                <a:moveTo>
                  <a:pt x="0" y="0"/>
                </a:moveTo>
                <a:lnTo>
                  <a:pt x="119381" y="0"/>
                </a:lnTo>
              </a:path>
            </a:pathLst>
          </a:custGeom>
          <a:ln w="214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14265237" y="6951502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0" y="0"/>
                </a:moveTo>
                <a:lnTo>
                  <a:pt x="243544" y="0"/>
                </a:lnTo>
              </a:path>
            </a:pathLst>
          </a:custGeom>
          <a:ln w="3820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12452377" y="8892194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0" y="0"/>
                </a:moveTo>
                <a:lnTo>
                  <a:pt x="142258" y="0"/>
                </a:lnTo>
              </a:path>
            </a:pathLst>
          </a:custGeom>
          <a:ln w="59738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12612433" y="8315019"/>
            <a:ext cx="0" cy="1045844"/>
          </a:xfrm>
          <a:custGeom>
            <a:avLst/>
            <a:gdLst/>
            <a:ahLst/>
            <a:cxnLst/>
            <a:rect l="l" t="t" r="r" b="b"/>
            <a:pathLst>
              <a:path h="1045845">
                <a:moveTo>
                  <a:pt x="0" y="0"/>
                </a:moveTo>
                <a:lnTo>
                  <a:pt x="0" y="1045628"/>
                </a:lnTo>
              </a:path>
            </a:pathLst>
          </a:custGeom>
          <a:ln w="35594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12452377" y="8922063"/>
            <a:ext cx="142875" cy="522605"/>
          </a:xfrm>
          <a:custGeom>
            <a:avLst/>
            <a:gdLst/>
            <a:ahLst/>
            <a:cxnLst/>
            <a:rect l="l" t="t" r="r" b="b"/>
            <a:pathLst>
              <a:path w="142875" h="522604">
                <a:moveTo>
                  <a:pt x="0" y="522228"/>
                </a:moveTo>
                <a:lnTo>
                  <a:pt x="0" y="0"/>
                </a:lnTo>
                <a:lnTo>
                  <a:pt x="142258" y="0"/>
                </a:lnTo>
                <a:lnTo>
                  <a:pt x="43172" y="122489"/>
                </a:lnTo>
                <a:lnTo>
                  <a:pt x="0" y="522228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12452377" y="8315019"/>
            <a:ext cx="142875" cy="547370"/>
          </a:xfrm>
          <a:custGeom>
            <a:avLst/>
            <a:gdLst/>
            <a:ahLst/>
            <a:cxnLst/>
            <a:rect l="l" t="t" r="r" b="b"/>
            <a:pathLst>
              <a:path w="142875" h="547370">
                <a:moveTo>
                  <a:pt x="0" y="547304"/>
                </a:moveTo>
                <a:lnTo>
                  <a:pt x="0" y="0"/>
                </a:lnTo>
                <a:lnTo>
                  <a:pt x="142258" y="0"/>
                </a:lnTo>
                <a:lnTo>
                  <a:pt x="46160" y="117014"/>
                </a:lnTo>
                <a:lnTo>
                  <a:pt x="0" y="547304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12630230" y="8315019"/>
            <a:ext cx="191135" cy="1129665"/>
          </a:xfrm>
          <a:custGeom>
            <a:avLst/>
            <a:gdLst/>
            <a:ahLst/>
            <a:cxnLst/>
            <a:rect l="l" t="t" r="r" b="b"/>
            <a:pathLst>
              <a:path w="191134" h="1129665">
                <a:moveTo>
                  <a:pt x="0" y="1129248"/>
                </a:moveTo>
                <a:lnTo>
                  <a:pt x="0" y="0"/>
                </a:lnTo>
                <a:lnTo>
                  <a:pt x="190761" y="0"/>
                </a:lnTo>
                <a:lnTo>
                  <a:pt x="65021" y="261592"/>
                </a:lnTo>
                <a:lnTo>
                  <a:pt x="0" y="1129248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1562187" y="1035787"/>
            <a:ext cx="3512820" cy="7263765"/>
          </a:xfrm>
          <a:custGeom>
            <a:avLst/>
            <a:gdLst/>
            <a:ahLst/>
            <a:cxnLst/>
            <a:rect l="l" t="t" r="r" b="b"/>
            <a:pathLst>
              <a:path w="3512820" h="7263765">
                <a:moveTo>
                  <a:pt x="3399080" y="7263527"/>
                </a:moveTo>
                <a:lnTo>
                  <a:pt x="3306616" y="7256475"/>
                </a:lnTo>
                <a:lnTo>
                  <a:pt x="0" y="891685"/>
                </a:lnTo>
                <a:lnTo>
                  <a:pt x="0" y="0"/>
                </a:lnTo>
                <a:lnTo>
                  <a:pt x="3512557" y="6776988"/>
                </a:lnTo>
                <a:lnTo>
                  <a:pt x="3477154" y="6873756"/>
                </a:lnTo>
                <a:lnTo>
                  <a:pt x="3447894" y="6972555"/>
                </a:lnTo>
                <a:lnTo>
                  <a:pt x="3424921" y="7072980"/>
                </a:lnTo>
                <a:lnTo>
                  <a:pt x="3409192" y="7167883"/>
                </a:lnTo>
                <a:lnTo>
                  <a:pt x="3399080" y="7263527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4776538" y="7993909"/>
            <a:ext cx="238911" cy="3025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4761574" y="7947743"/>
            <a:ext cx="266700" cy="138430"/>
          </a:xfrm>
          <a:custGeom>
            <a:avLst/>
            <a:gdLst/>
            <a:ahLst/>
            <a:cxnLst/>
            <a:rect l="l" t="t" r="r" b="b"/>
            <a:pathLst>
              <a:path w="266700" h="138429">
                <a:moveTo>
                  <a:pt x="0" y="138118"/>
                </a:moveTo>
                <a:lnTo>
                  <a:pt x="2664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4745042" y="7899623"/>
            <a:ext cx="298450" cy="154940"/>
          </a:xfrm>
          <a:custGeom>
            <a:avLst/>
            <a:gdLst/>
            <a:ahLst/>
            <a:cxnLst/>
            <a:rect l="l" t="t" r="r" b="b"/>
            <a:pathLst>
              <a:path w="298450" h="154940">
                <a:moveTo>
                  <a:pt x="0" y="154416"/>
                </a:moveTo>
                <a:lnTo>
                  <a:pt x="297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4728514" y="7849805"/>
            <a:ext cx="332740" cy="172720"/>
          </a:xfrm>
          <a:custGeom>
            <a:avLst/>
            <a:gdLst/>
            <a:ahLst/>
            <a:cxnLst/>
            <a:rect l="l" t="t" r="r" b="b"/>
            <a:pathLst>
              <a:path w="332739" h="172720">
                <a:moveTo>
                  <a:pt x="0" y="172421"/>
                </a:moveTo>
                <a:lnTo>
                  <a:pt x="3326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711987" y="7804600"/>
            <a:ext cx="358775" cy="186055"/>
          </a:xfrm>
          <a:custGeom>
            <a:avLst/>
            <a:gdLst/>
            <a:ahLst/>
            <a:cxnLst/>
            <a:rect l="l" t="t" r="r" b="b"/>
            <a:pathLst>
              <a:path w="358775" h="186054">
                <a:moveTo>
                  <a:pt x="0" y="185813"/>
                </a:moveTo>
                <a:lnTo>
                  <a:pt x="358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695464" y="7772782"/>
            <a:ext cx="358775" cy="186055"/>
          </a:xfrm>
          <a:custGeom>
            <a:avLst/>
            <a:gdLst/>
            <a:ahLst/>
            <a:cxnLst/>
            <a:rect l="l" t="t" r="r" b="b"/>
            <a:pathLst>
              <a:path w="358775" h="186054">
                <a:moveTo>
                  <a:pt x="0" y="185826"/>
                </a:moveTo>
                <a:lnTo>
                  <a:pt x="3585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678937" y="7740941"/>
            <a:ext cx="358775" cy="186055"/>
          </a:xfrm>
          <a:custGeom>
            <a:avLst/>
            <a:gdLst/>
            <a:ahLst/>
            <a:cxnLst/>
            <a:rect l="l" t="t" r="r" b="b"/>
            <a:pathLst>
              <a:path w="358775" h="186054">
                <a:moveTo>
                  <a:pt x="0" y="185855"/>
                </a:moveTo>
                <a:lnTo>
                  <a:pt x="358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4662410" y="7709124"/>
            <a:ext cx="358775" cy="186055"/>
          </a:xfrm>
          <a:custGeom>
            <a:avLst/>
            <a:gdLst/>
            <a:ahLst/>
            <a:cxnLst/>
            <a:rect l="l" t="t" r="r" b="b"/>
            <a:pathLst>
              <a:path w="358775" h="186054">
                <a:moveTo>
                  <a:pt x="0" y="185859"/>
                </a:moveTo>
                <a:lnTo>
                  <a:pt x="3585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4645878" y="7677282"/>
            <a:ext cx="358775" cy="186055"/>
          </a:xfrm>
          <a:custGeom>
            <a:avLst/>
            <a:gdLst/>
            <a:ahLst/>
            <a:cxnLst/>
            <a:rect l="l" t="t" r="r" b="b"/>
            <a:pathLst>
              <a:path w="358775" h="186054">
                <a:moveTo>
                  <a:pt x="0" y="185878"/>
                </a:moveTo>
                <a:lnTo>
                  <a:pt x="3586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629360" y="7645465"/>
            <a:ext cx="358775" cy="186055"/>
          </a:xfrm>
          <a:custGeom>
            <a:avLst/>
            <a:gdLst/>
            <a:ahLst/>
            <a:cxnLst/>
            <a:rect l="l" t="t" r="r" b="b"/>
            <a:pathLst>
              <a:path w="358775" h="186054">
                <a:moveTo>
                  <a:pt x="0" y="185902"/>
                </a:moveTo>
                <a:lnTo>
                  <a:pt x="3586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612833" y="7613623"/>
            <a:ext cx="358775" cy="186055"/>
          </a:xfrm>
          <a:custGeom>
            <a:avLst/>
            <a:gdLst/>
            <a:ahLst/>
            <a:cxnLst/>
            <a:rect l="l" t="t" r="r" b="b"/>
            <a:pathLst>
              <a:path w="358775" h="186054">
                <a:moveTo>
                  <a:pt x="0" y="185930"/>
                </a:moveTo>
                <a:lnTo>
                  <a:pt x="3586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596300" y="7581806"/>
            <a:ext cx="358775" cy="186055"/>
          </a:xfrm>
          <a:custGeom>
            <a:avLst/>
            <a:gdLst/>
            <a:ahLst/>
            <a:cxnLst/>
            <a:rect l="l" t="t" r="r" b="b"/>
            <a:pathLst>
              <a:path w="358775" h="186054">
                <a:moveTo>
                  <a:pt x="0" y="185925"/>
                </a:moveTo>
                <a:lnTo>
                  <a:pt x="3587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4579773" y="7549988"/>
            <a:ext cx="358775" cy="186055"/>
          </a:xfrm>
          <a:custGeom>
            <a:avLst/>
            <a:gdLst/>
            <a:ahLst/>
            <a:cxnLst/>
            <a:rect l="l" t="t" r="r" b="b"/>
            <a:pathLst>
              <a:path w="358775" h="186054">
                <a:moveTo>
                  <a:pt x="0" y="185930"/>
                </a:moveTo>
                <a:lnTo>
                  <a:pt x="3587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4563240" y="7518148"/>
            <a:ext cx="359410" cy="186055"/>
          </a:xfrm>
          <a:custGeom>
            <a:avLst/>
            <a:gdLst/>
            <a:ahLst/>
            <a:cxnLst/>
            <a:rect l="l" t="t" r="r" b="b"/>
            <a:pathLst>
              <a:path w="359410" h="186054">
                <a:moveTo>
                  <a:pt x="0" y="185947"/>
                </a:moveTo>
                <a:lnTo>
                  <a:pt x="3587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4546723" y="7486329"/>
            <a:ext cx="359410" cy="186055"/>
          </a:xfrm>
          <a:custGeom>
            <a:avLst/>
            <a:gdLst/>
            <a:ahLst/>
            <a:cxnLst/>
            <a:rect l="l" t="t" r="r" b="b"/>
            <a:pathLst>
              <a:path w="359410" h="186054">
                <a:moveTo>
                  <a:pt x="0" y="185972"/>
                </a:moveTo>
                <a:lnTo>
                  <a:pt x="3588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4530195" y="7454488"/>
            <a:ext cx="359410" cy="186055"/>
          </a:xfrm>
          <a:custGeom>
            <a:avLst/>
            <a:gdLst/>
            <a:ahLst/>
            <a:cxnLst/>
            <a:rect l="l" t="t" r="r" b="b"/>
            <a:pathLst>
              <a:path w="359410" h="186054">
                <a:moveTo>
                  <a:pt x="0" y="186001"/>
                </a:moveTo>
                <a:lnTo>
                  <a:pt x="3588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4513663" y="7422670"/>
            <a:ext cx="359410" cy="186055"/>
          </a:xfrm>
          <a:custGeom>
            <a:avLst/>
            <a:gdLst/>
            <a:ahLst/>
            <a:cxnLst/>
            <a:rect l="l" t="t" r="r" b="b"/>
            <a:pathLst>
              <a:path w="359410" h="186054">
                <a:moveTo>
                  <a:pt x="0" y="185996"/>
                </a:moveTo>
                <a:lnTo>
                  <a:pt x="3588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4497136" y="7390828"/>
            <a:ext cx="359410" cy="186055"/>
          </a:xfrm>
          <a:custGeom>
            <a:avLst/>
            <a:gdLst/>
            <a:ahLst/>
            <a:cxnLst/>
            <a:rect l="l" t="t" r="r" b="b"/>
            <a:pathLst>
              <a:path w="359410" h="186054">
                <a:moveTo>
                  <a:pt x="0" y="186024"/>
                </a:moveTo>
                <a:lnTo>
                  <a:pt x="3589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4480618" y="7359011"/>
            <a:ext cx="359410" cy="186055"/>
          </a:xfrm>
          <a:custGeom>
            <a:avLst/>
            <a:gdLst/>
            <a:ahLst/>
            <a:cxnLst/>
            <a:rect l="l" t="t" r="r" b="b"/>
            <a:pathLst>
              <a:path w="359410" h="186054">
                <a:moveTo>
                  <a:pt x="0" y="186048"/>
                </a:moveTo>
                <a:lnTo>
                  <a:pt x="3589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4464086" y="7327193"/>
            <a:ext cx="359410" cy="186055"/>
          </a:xfrm>
          <a:custGeom>
            <a:avLst/>
            <a:gdLst/>
            <a:ahLst/>
            <a:cxnLst/>
            <a:rect l="l" t="t" r="r" b="b"/>
            <a:pathLst>
              <a:path w="359410" h="186054">
                <a:moveTo>
                  <a:pt x="0" y="186042"/>
                </a:moveTo>
                <a:lnTo>
                  <a:pt x="3589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4447559" y="7295352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071"/>
                </a:moveTo>
                <a:lnTo>
                  <a:pt x="3589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4431031" y="7263534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076"/>
                </a:moveTo>
                <a:lnTo>
                  <a:pt x="359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4414499" y="7231693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094"/>
                </a:moveTo>
                <a:lnTo>
                  <a:pt x="3590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4397981" y="7199876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118"/>
                </a:moveTo>
                <a:lnTo>
                  <a:pt x="3590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4381454" y="7168036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144"/>
                </a:moveTo>
                <a:lnTo>
                  <a:pt x="3591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4364921" y="7136217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140"/>
                </a:moveTo>
                <a:lnTo>
                  <a:pt x="3591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4348394" y="7104375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170"/>
                </a:moveTo>
                <a:lnTo>
                  <a:pt x="3591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4331872" y="7072558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184"/>
                </a:moveTo>
                <a:lnTo>
                  <a:pt x="3591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4315344" y="7040740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188"/>
                </a:moveTo>
                <a:lnTo>
                  <a:pt x="3592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4298817" y="7008898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217"/>
                </a:moveTo>
                <a:lnTo>
                  <a:pt x="3592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4282285" y="6977081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212"/>
                </a:moveTo>
                <a:lnTo>
                  <a:pt x="3593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4265757" y="6945239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240"/>
                </a:moveTo>
                <a:lnTo>
                  <a:pt x="3593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4249240" y="6913422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264"/>
                </a:moveTo>
                <a:lnTo>
                  <a:pt x="3593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232707" y="6881582"/>
            <a:ext cx="359410" cy="186690"/>
          </a:xfrm>
          <a:custGeom>
            <a:avLst/>
            <a:gdLst/>
            <a:ahLst/>
            <a:cxnLst/>
            <a:rect l="l" t="t" r="r" b="b"/>
            <a:pathLst>
              <a:path w="359410" h="186690">
                <a:moveTo>
                  <a:pt x="0" y="186282"/>
                </a:moveTo>
                <a:lnTo>
                  <a:pt x="3593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4216180" y="6849763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287"/>
                </a:moveTo>
                <a:lnTo>
                  <a:pt x="3594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4199654" y="6817945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291"/>
                </a:moveTo>
                <a:lnTo>
                  <a:pt x="3594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4183130" y="6786106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327"/>
                </a:moveTo>
                <a:lnTo>
                  <a:pt x="3594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4166603" y="6754286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334"/>
                </a:moveTo>
                <a:lnTo>
                  <a:pt x="3594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4150075" y="6722445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363"/>
                </a:moveTo>
                <a:lnTo>
                  <a:pt x="3595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4133543" y="6690627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358"/>
                </a:moveTo>
                <a:lnTo>
                  <a:pt x="3595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4117025" y="6658785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405"/>
                </a:moveTo>
                <a:lnTo>
                  <a:pt x="3595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4100493" y="6626968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400"/>
                </a:moveTo>
                <a:lnTo>
                  <a:pt x="3596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4083966" y="6595150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405"/>
                </a:moveTo>
                <a:lnTo>
                  <a:pt x="3596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4067438" y="6563309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433"/>
                </a:moveTo>
                <a:lnTo>
                  <a:pt x="359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4050906" y="6531492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428"/>
                </a:moveTo>
                <a:lnTo>
                  <a:pt x="359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4034388" y="6499651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475"/>
                </a:moveTo>
                <a:lnTo>
                  <a:pt x="3597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4017861" y="6467833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480"/>
                </a:moveTo>
                <a:lnTo>
                  <a:pt x="3597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4001329" y="6435994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496"/>
                </a:moveTo>
                <a:lnTo>
                  <a:pt x="3598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3984801" y="6404176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501"/>
                </a:moveTo>
                <a:lnTo>
                  <a:pt x="3598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3968284" y="6372356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527"/>
                </a:moveTo>
                <a:lnTo>
                  <a:pt x="3598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3951751" y="6340514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90">
                <a:moveTo>
                  <a:pt x="0" y="186546"/>
                </a:moveTo>
                <a:lnTo>
                  <a:pt x="3598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3935224" y="6308697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89">
                <a:moveTo>
                  <a:pt x="0" y="186550"/>
                </a:moveTo>
                <a:lnTo>
                  <a:pt x="3599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3918699" y="6276856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89">
                <a:moveTo>
                  <a:pt x="0" y="186578"/>
                </a:moveTo>
                <a:lnTo>
                  <a:pt x="3599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3902164" y="6245038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89">
                <a:moveTo>
                  <a:pt x="0" y="186574"/>
                </a:moveTo>
                <a:lnTo>
                  <a:pt x="3600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3885647" y="6213197"/>
            <a:ext cx="360045" cy="186690"/>
          </a:xfrm>
          <a:custGeom>
            <a:avLst/>
            <a:gdLst/>
            <a:ahLst/>
            <a:cxnLst/>
            <a:rect l="l" t="t" r="r" b="b"/>
            <a:pathLst>
              <a:path w="360045" h="186689">
                <a:moveTo>
                  <a:pt x="0" y="186621"/>
                </a:moveTo>
                <a:lnTo>
                  <a:pt x="360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3869114" y="6181379"/>
            <a:ext cx="360680" cy="186690"/>
          </a:xfrm>
          <a:custGeom>
            <a:avLst/>
            <a:gdLst/>
            <a:ahLst/>
            <a:cxnLst/>
            <a:rect l="l" t="t" r="r" b="b"/>
            <a:pathLst>
              <a:path w="360679" h="186689">
                <a:moveTo>
                  <a:pt x="0" y="186616"/>
                </a:moveTo>
                <a:lnTo>
                  <a:pt x="3600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3852587" y="6149561"/>
            <a:ext cx="360680" cy="186690"/>
          </a:xfrm>
          <a:custGeom>
            <a:avLst/>
            <a:gdLst/>
            <a:ahLst/>
            <a:cxnLst/>
            <a:rect l="l" t="t" r="r" b="b"/>
            <a:pathLst>
              <a:path w="360679" h="186689">
                <a:moveTo>
                  <a:pt x="0" y="186621"/>
                </a:moveTo>
                <a:lnTo>
                  <a:pt x="360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3836060" y="6117721"/>
            <a:ext cx="360680" cy="186690"/>
          </a:xfrm>
          <a:custGeom>
            <a:avLst/>
            <a:gdLst/>
            <a:ahLst/>
            <a:cxnLst/>
            <a:rect l="l" t="t" r="r" b="b"/>
            <a:pathLst>
              <a:path w="360679" h="186689">
                <a:moveTo>
                  <a:pt x="0" y="186649"/>
                </a:moveTo>
                <a:lnTo>
                  <a:pt x="3601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3819537" y="6085902"/>
            <a:ext cx="360680" cy="186690"/>
          </a:xfrm>
          <a:custGeom>
            <a:avLst/>
            <a:gdLst/>
            <a:ahLst/>
            <a:cxnLst/>
            <a:rect l="l" t="t" r="r" b="b"/>
            <a:pathLst>
              <a:path w="360679" h="186689">
                <a:moveTo>
                  <a:pt x="0" y="186663"/>
                </a:moveTo>
                <a:lnTo>
                  <a:pt x="3601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3803010" y="6054064"/>
            <a:ext cx="360680" cy="186690"/>
          </a:xfrm>
          <a:custGeom>
            <a:avLst/>
            <a:gdLst/>
            <a:ahLst/>
            <a:cxnLst/>
            <a:rect l="l" t="t" r="r" b="b"/>
            <a:pathLst>
              <a:path w="360679" h="186689">
                <a:moveTo>
                  <a:pt x="0" y="186689"/>
                </a:moveTo>
                <a:lnTo>
                  <a:pt x="3601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3786482" y="6022243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696"/>
                </a:moveTo>
                <a:lnTo>
                  <a:pt x="3601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3769950" y="5990402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715"/>
                </a:moveTo>
                <a:lnTo>
                  <a:pt x="3602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3753432" y="5958584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739"/>
                </a:moveTo>
                <a:lnTo>
                  <a:pt x="3602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3736905" y="5926767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743"/>
                </a:moveTo>
                <a:lnTo>
                  <a:pt x="360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3720373" y="5894925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762"/>
                </a:moveTo>
                <a:lnTo>
                  <a:pt x="3603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3703845" y="5863108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767"/>
                </a:moveTo>
                <a:lnTo>
                  <a:pt x="3603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3687322" y="5831266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793"/>
                </a:moveTo>
                <a:lnTo>
                  <a:pt x="3603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3670795" y="5799449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809"/>
                </a:moveTo>
                <a:lnTo>
                  <a:pt x="3604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3654268" y="5767609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836"/>
                </a:moveTo>
                <a:lnTo>
                  <a:pt x="360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3637736" y="5735790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832"/>
                </a:moveTo>
                <a:lnTo>
                  <a:pt x="3604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3621208" y="5703972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837"/>
                </a:moveTo>
                <a:lnTo>
                  <a:pt x="3605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3604691" y="5672134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881"/>
                </a:moveTo>
                <a:lnTo>
                  <a:pt x="3605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3588158" y="5640313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879"/>
                </a:moveTo>
                <a:lnTo>
                  <a:pt x="3605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3571631" y="5608472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908"/>
                </a:moveTo>
                <a:lnTo>
                  <a:pt x="3605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3555104" y="5576654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913"/>
                </a:moveTo>
                <a:lnTo>
                  <a:pt x="3606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3538571" y="5544813"/>
            <a:ext cx="360680" cy="187325"/>
          </a:xfrm>
          <a:custGeom>
            <a:avLst/>
            <a:gdLst/>
            <a:ahLst/>
            <a:cxnLst/>
            <a:rect l="l" t="t" r="r" b="b"/>
            <a:pathLst>
              <a:path w="360679" h="187325">
                <a:moveTo>
                  <a:pt x="0" y="186931"/>
                </a:moveTo>
                <a:lnTo>
                  <a:pt x="3606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3522054" y="5512995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6955"/>
                </a:moveTo>
                <a:lnTo>
                  <a:pt x="360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3505526" y="5481177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6960"/>
                </a:moveTo>
                <a:lnTo>
                  <a:pt x="3607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3488994" y="5449336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6978"/>
                </a:moveTo>
                <a:lnTo>
                  <a:pt x="3607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3472467" y="5417518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6983"/>
                </a:moveTo>
                <a:lnTo>
                  <a:pt x="3607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3455949" y="5385679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029"/>
                </a:moveTo>
                <a:lnTo>
                  <a:pt x="3608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3439417" y="5353860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025"/>
                </a:moveTo>
                <a:lnTo>
                  <a:pt x="3608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3422889" y="5322022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050"/>
                </a:moveTo>
                <a:lnTo>
                  <a:pt x="360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3406366" y="5290201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056"/>
                </a:moveTo>
                <a:lnTo>
                  <a:pt x="3608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3389830" y="5258359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077"/>
                </a:moveTo>
                <a:lnTo>
                  <a:pt x="3609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3373312" y="5226541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101"/>
                </a:moveTo>
                <a:lnTo>
                  <a:pt x="360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3356780" y="5194724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096"/>
                </a:moveTo>
                <a:lnTo>
                  <a:pt x="3609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3340252" y="5162882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124"/>
                </a:moveTo>
                <a:lnTo>
                  <a:pt x="36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3323727" y="5131065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128"/>
                </a:moveTo>
                <a:lnTo>
                  <a:pt x="3610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3307202" y="5099224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166"/>
                </a:moveTo>
                <a:lnTo>
                  <a:pt x="3610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3290675" y="5067406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171"/>
                </a:moveTo>
                <a:lnTo>
                  <a:pt x="3611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3274148" y="5035567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197"/>
                </a:moveTo>
                <a:lnTo>
                  <a:pt x="3611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3257615" y="5003748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193"/>
                </a:moveTo>
                <a:lnTo>
                  <a:pt x="3611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3241098" y="4971929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218"/>
                </a:moveTo>
                <a:lnTo>
                  <a:pt x="3612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3224571" y="4940088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247"/>
                </a:moveTo>
                <a:lnTo>
                  <a:pt x="3612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3208038" y="4908270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242"/>
                </a:moveTo>
                <a:lnTo>
                  <a:pt x="361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3191511" y="4876429"/>
            <a:ext cx="361315" cy="187325"/>
          </a:xfrm>
          <a:custGeom>
            <a:avLst/>
            <a:gdLst/>
            <a:ahLst/>
            <a:cxnLst/>
            <a:rect l="l" t="t" r="r" b="b"/>
            <a:pathLst>
              <a:path w="361314" h="187325">
                <a:moveTo>
                  <a:pt x="0" y="187270"/>
                </a:moveTo>
                <a:lnTo>
                  <a:pt x="3612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3174990" y="4844611"/>
            <a:ext cx="361950" cy="187325"/>
          </a:xfrm>
          <a:custGeom>
            <a:avLst/>
            <a:gdLst/>
            <a:ahLst/>
            <a:cxnLst/>
            <a:rect l="l" t="t" r="r" b="b"/>
            <a:pathLst>
              <a:path w="361950" h="187325">
                <a:moveTo>
                  <a:pt x="0" y="187271"/>
                </a:moveTo>
                <a:lnTo>
                  <a:pt x="3613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3158461" y="4812770"/>
            <a:ext cx="361950" cy="187325"/>
          </a:xfrm>
          <a:custGeom>
            <a:avLst/>
            <a:gdLst/>
            <a:ahLst/>
            <a:cxnLst/>
            <a:rect l="l" t="t" r="r" b="b"/>
            <a:pathLst>
              <a:path w="361950" h="187325">
                <a:moveTo>
                  <a:pt x="0" y="187312"/>
                </a:moveTo>
                <a:lnTo>
                  <a:pt x="36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3141933" y="4780952"/>
            <a:ext cx="361950" cy="187325"/>
          </a:xfrm>
          <a:custGeom>
            <a:avLst/>
            <a:gdLst/>
            <a:ahLst/>
            <a:cxnLst/>
            <a:rect l="l" t="t" r="r" b="b"/>
            <a:pathLst>
              <a:path w="361950" h="187325">
                <a:moveTo>
                  <a:pt x="0" y="187317"/>
                </a:moveTo>
                <a:lnTo>
                  <a:pt x="3613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3125401" y="4749135"/>
            <a:ext cx="361950" cy="187325"/>
          </a:xfrm>
          <a:custGeom>
            <a:avLst/>
            <a:gdLst/>
            <a:ahLst/>
            <a:cxnLst/>
            <a:rect l="l" t="t" r="r" b="b"/>
            <a:pathLst>
              <a:path w="361950" h="187325">
                <a:moveTo>
                  <a:pt x="0" y="187312"/>
                </a:moveTo>
                <a:lnTo>
                  <a:pt x="3614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3108874" y="4717293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340"/>
                </a:moveTo>
                <a:lnTo>
                  <a:pt x="3614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3092356" y="4685476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364"/>
                </a:moveTo>
                <a:lnTo>
                  <a:pt x="361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3075824" y="4653637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380"/>
                </a:moveTo>
                <a:lnTo>
                  <a:pt x="3615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3059296" y="4621818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386"/>
                </a:moveTo>
                <a:lnTo>
                  <a:pt x="361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3042772" y="4589980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410"/>
                </a:moveTo>
                <a:lnTo>
                  <a:pt x="3615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3026237" y="4558158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411"/>
                </a:moveTo>
                <a:lnTo>
                  <a:pt x="3616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3009719" y="4526340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434"/>
                </a:moveTo>
                <a:lnTo>
                  <a:pt x="3616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2993193" y="4494498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463"/>
                </a:moveTo>
                <a:lnTo>
                  <a:pt x="3616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2976659" y="4462681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458"/>
                </a:moveTo>
                <a:lnTo>
                  <a:pt x="3616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2960132" y="4430840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486"/>
                </a:moveTo>
                <a:lnTo>
                  <a:pt x="361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2943615" y="4399022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510"/>
                </a:moveTo>
                <a:lnTo>
                  <a:pt x="3617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2927082" y="4367182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527"/>
                </a:moveTo>
                <a:lnTo>
                  <a:pt x="3617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2910555" y="4335363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533"/>
                </a:moveTo>
                <a:lnTo>
                  <a:pt x="3618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2894022" y="4303545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528"/>
                </a:moveTo>
                <a:lnTo>
                  <a:pt x="3618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2877505" y="4271707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573"/>
                </a:moveTo>
                <a:lnTo>
                  <a:pt x="3618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2860978" y="4239888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579"/>
                </a:moveTo>
                <a:lnTo>
                  <a:pt x="361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2844445" y="4208045"/>
            <a:ext cx="361950" cy="187960"/>
          </a:xfrm>
          <a:custGeom>
            <a:avLst/>
            <a:gdLst/>
            <a:ahLst/>
            <a:cxnLst/>
            <a:rect l="l" t="t" r="r" b="b"/>
            <a:pathLst>
              <a:path w="361950" h="187960">
                <a:moveTo>
                  <a:pt x="0" y="187599"/>
                </a:moveTo>
                <a:lnTo>
                  <a:pt x="3619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2827918" y="4176228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604"/>
                </a:moveTo>
                <a:lnTo>
                  <a:pt x="3619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2811395" y="4144386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630"/>
                </a:moveTo>
                <a:lnTo>
                  <a:pt x="3619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2794868" y="4112568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646"/>
                </a:moveTo>
                <a:lnTo>
                  <a:pt x="3620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2778341" y="4080751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651"/>
                </a:moveTo>
                <a:lnTo>
                  <a:pt x="3620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2761816" y="4048909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678"/>
                </a:moveTo>
                <a:lnTo>
                  <a:pt x="3620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2745281" y="4017092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674"/>
                </a:moveTo>
                <a:lnTo>
                  <a:pt x="3621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2728763" y="3985252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720"/>
                </a:moveTo>
                <a:lnTo>
                  <a:pt x="3621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2712237" y="3953433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725"/>
                </a:moveTo>
                <a:lnTo>
                  <a:pt x="3621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2695704" y="3921595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741"/>
                </a:moveTo>
                <a:lnTo>
                  <a:pt x="3622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2679176" y="3889776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747"/>
                </a:moveTo>
                <a:lnTo>
                  <a:pt x="3622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2662644" y="3857957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743"/>
                </a:moveTo>
                <a:lnTo>
                  <a:pt x="362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2646126" y="3826115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792"/>
                </a:moveTo>
                <a:lnTo>
                  <a:pt x="3622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2629599" y="3794297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796"/>
                </a:moveTo>
                <a:lnTo>
                  <a:pt x="3623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2613067" y="3762456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815"/>
                </a:moveTo>
                <a:lnTo>
                  <a:pt x="3623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2596539" y="3730638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820"/>
                </a:moveTo>
                <a:lnTo>
                  <a:pt x="3623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2580022" y="3698797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867"/>
                </a:moveTo>
                <a:lnTo>
                  <a:pt x="3624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2563489" y="3666979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862"/>
                </a:moveTo>
                <a:lnTo>
                  <a:pt x="3624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2546962" y="3635162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867"/>
                </a:moveTo>
                <a:lnTo>
                  <a:pt x="3624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2530439" y="3603321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892"/>
                </a:moveTo>
                <a:lnTo>
                  <a:pt x="3625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2513902" y="3571502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890"/>
                </a:moveTo>
                <a:lnTo>
                  <a:pt x="3625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2497385" y="3539664"/>
            <a:ext cx="362585" cy="187960"/>
          </a:xfrm>
          <a:custGeom>
            <a:avLst/>
            <a:gdLst/>
            <a:ahLst/>
            <a:cxnLst/>
            <a:rect l="l" t="t" r="r" b="b"/>
            <a:pathLst>
              <a:path w="362585" h="187960">
                <a:moveTo>
                  <a:pt x="0" y="187934"/>
                </a:moveTo>
                <a:lnTo>
                  <a:pt x="3625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2480860" y="3507846"/>
            <a:ext cx="363220" cy="187960"/>
          </a:xfrm>
          <a:custGeom>
            <a:avLst/>
            <a:gdLst/>
            <a:ahLst/>
            <a:cxnLst/>
            <a:rect l="l" t="t" r="r" b="b"/>
            <a:pathLst>
              <a:path w="363219" h="187960">
                <a:moveTo>
                  <a:pt x="0" y="187938"/>
                </a:moveTo>
                <a:lnTo>
                  <a:pt x="362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2464325" y="3476002"/>
            <a:ext cx="363220" cy="187960"/>
          </a:xfrm>
          <a:custGeom>
            <a:avLst/>
            <a:gdLst/>
            <a:ahLst/>
            <a:cxnLst/>
            <a:rect l="l" t="t" r="r" b="b"/>
            <a:pathLst>
              <a:path w="363219" h="187960">
                <a:moveTo>
                  <a:pt x="0" y="187961"/>
                </a:moveTo>
                <a:lnTo>
                  <a:pt x="3626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2447800" y="3444185"/>
            <a:ext cx="363220" cy="187960"/>
          </a:xfrm>
          <a:custGeom>
            <a:avLst/>
            <a:gdLst/>
            <a:ahLst/>
            <a:cxnLst/>
            <a:rect l="l" t="t" r="r" b="b"/>
            <a:pathLst>
              <a:path w="363219" h="187960">
                <a:moveTo>
                  <a:pt x="0" y="187965"/>
                </a:moveTo>
                <a:lnTo>
                  <a:pt x="3626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2431275" y="3412343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003"/>
                </a:moveTo>
                <a:lnTo>
                  <a:pt x="3626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2414748" y="3380525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008"/>
                </a:moveTo>
                <a:lnTo>
                  <a:pt x="3627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2398221" y="3348708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012"/>
                </a:moveTo>
                <a:lnTo>
                  <a:pt x="3627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2381690" y="3316866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035"/>
                </a:moveTo>
                <a:lnTo>
                  <a:pt x="3627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2365170" y="3285049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055"/>
                </a:moveTo>
                <a:lnTo>
                  <a:pt x="3628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2348641" y="3253209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078"/>
                </a:moveTo>
                <a:lnTo>
                  <a:pt x="362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2332112" y="3221391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081"/>
                </a:moveTo>
                <a:lnTo>
                  <a:pt x="3628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2315583" y="3189553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102"/>
                </a:moveTo>
                <a:lnTo>
                  <a:pt x="362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2299054" y="3157734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104"/>
                </a:moveTo>
                <a:lnTo>
                  <a:pt x="362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2282535" y="3125913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128"/>
                </a:moveTo>
                <a:lnTo>
                  <a:pt x="36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2266005" y="3094072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5">
                <a:moveTo>
                  <a:pt x="0" y="188153"/>
                </a:moveTo>
                <a:lnTo>
                  <a:pt x="362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2249477" y="3062254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4">
                <a:moveTo>
                  <a:pt x="0" y="188155"/>
                </a:moveTo>
                <a:lnTo>
                  <a:pt x="363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2232947" y="3030413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4">
                <a:moveTo>
                  <a:pt x="0" y="188179"/>
                </a:moveTo>
                <a:lnTo>
                  <a:pt x="3630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2216428" y="2998595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4">
                <a:moveTo>
                  <a:pt x="0" y="188199"/>
                </a:moveTo>
                <a:lnTo>
                  <a:pt x="3630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2199899" y="2966755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4">
                <a:moveTo>
                  <a:pt x="0" y="188224"/>
                </a:moveTo>
                <a:lnTo>
                  <a:pt x="3631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2183369" y="2934936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4">
                <a:moveTo>
                  <a:pt x="0" y="188225"/>
                </a:moveTo>
                <a:lnTo>
                  <a:pt x="3631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2166840" y="2903119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4">
                <a:moveTo>
                  <a:pt x="0" y="188227"/>
                </a:moveTo>
                <a:lnTo>
                  <a:pt x="3631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2150312" y="2871279"/>
            <a:ext cx="363220" cy="188595"/>
          </a:xfrm>
          <a:custGeom>
            <a:avLst/>
            <a:gdLst/>
            <a:ahLst/>
            <a:cxnLst/>
            <a:rect l="l" t="t" r="r" b="b"/>
            <a:pathLst>
              <a:path w="363219" h="188594">
                <a:moveTo>
                  <a:pt x="0" y="188249"/>
                </a:moveTo>
                <a:lnTo>
                  <a:pt x="3632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2133792" y="2839460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272"/>
                </a:moveTo>
                <a:lnTo>
                  <a:pt x="3632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2117263" y="2807623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292"/>
                </a:moveTo>
                <a:lnTo>
                  <a:pt x="3632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2100733" y="2775804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295"/>
                </a:moveTo>
                <a:lnTo>
                  <a:pt x="3633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2084205" y="2743959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323"/>
                </a:moveTo>
                <a:lnTo>
                  <a:pt x="3633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2067685" y="2712142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343"/>
                </a:moveTo>
                <a:lnTo>
                  <a:pt x="3633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2051156" y="2680324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345"/>
                </a:moveTo>
                <a:lnTo>
                  <a:pt x="3633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2034627" y="2648483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369"/>
                </a:moveTo>
                <a:lnTo>
                  <a:pt x="363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2018098" y="2616665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371"/>
                </a:moveTo>
                <a:lnTo>
                  <a:pt x="3634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2001578" y="2584824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414"/>
                </a:moveTo>
                <a:lnTo>
                  <a:pt x="363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1985049" y="2553006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416"/>
                </a:moveTo>
                <a:lnTo>
                  <a:pt x="3635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1968520" y="2521166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440"/>
                </a:moveTo>
                <a:lnTo>
                  <a:pt x="3635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1951991" y="2489347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442"/>
                </a:moveTo>
                <a:lnTo>
                  <a:pt x="3635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1935463" y="2457530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443"/>
                </a:moveTo>
                <a:lnTo>
                  <a:pt x="3636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1918942" y="2425688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486"/>
                </a:moveTo>
                <a:lnTo>
                  <a:pt x="3636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1902413" y="2393870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488"/>
                </a:moveTo>
                <a:lnTo>
                  <a:pt x="3636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1885884" y="2362036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506"/>
                </a:moveTo>
                <a:lnTo>
                  <a:pt x="3637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1869356" y="2330207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519"/>
                </a:moveTo>
                <a:lnTo>
                  <a:pt x="3637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1852836" y="2298380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549"/>
                </a:moveTo>
                <a:lnTo>
                  <a:pt x="3637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1836306" y="2266552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559"/>
                </a:moveTo>
                <a:lnTo>
                  <a:pt x="3637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1819778" y="2234723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573"/>
                </a:moveTo>
                <a:lnTo>
                  <a:pt x="3638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1803248" y="2202896"/>
            <a:ext cx="363855" cy="188595"/>
          </a:xfrm>
          <a:custGeom>
            <a:avLst/>
            <a:gdLst/>
            <a:ahLst/>
            <a:cxnLst/>
            <a:rect l="l" t="t" r="r" b="b"/>
            <a:pathLst>
              <a:path w="363855" h="188594">
                <a:moveTo>
                  <a:pt x="0" y="188583"/>
                </a:moveTo>
                <a:lnTo>
                  <a:pt x="3638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1786724" y="2171069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604"/>
                </a:moveTo>
                <a:lnTo>
                  <a:pt x="3638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1770197" y="2139239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620"/>
                </a:moveTo>
                <a:lnTo>
                  <a:pt x="3639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1753670" y="2107412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635"/>
                </a:moveTo>
                <a:lnTo>
                  <a:pt x="363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1737142" y="2075585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649"/>
                </a:moveTo>
                <a:lnTo>
                  <a:pt x="3639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1720616" y="2043755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668"/>
                </a:moveTo>
                <a:lnTo>
                  <a:pt x="3640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1704089" y="2011928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683"/>
                </a:moveTo>
                <a:lnTo>
                  <a:pt x="3640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1687562" y="1980101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697"/>
                </a:moveTo>
                <a:lnTo>
                  <a:pt x="3640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1671035" y="1948274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712"/>
                </a:moveTo>
                <a:lnTo>
                  <a:pt x="3640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1654508" y="1916445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730"/>
                </a:moveTo>
                <a:lnTo>
                  <a:pt x="3641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637981" y="1884617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745"/>
                </a:moveTo>
                <a:lnTo>
                  <a:pt x="3641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621454" y="1852790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759"/>
                </a:moveTo>
                <a:lnTo>
                  <a:pt x="3641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1604927" y="1820961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777"/>
                </a:moveTo>
                <a:lnTo>
                  <a:pt x="3642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1588401" y="1789134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793"/>
                </a:moveTo>
                <a:lnTo>
                  <a:pt x="3642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571873" y="1757307"/>
            <a:ext cx="364490" cy="189230"/>
          </a:xfrm>
          <a:custGeom>
            <a:avLst/>
            <a:gdLst/>
            <a:ahLst/>
            <a:cxnLst/>
            <a:rect l="l" t="t" r="r" b="b"/>
            <a:pathLst>
              <a:path w="364489" h="189230">
                <a:moveTo>
                  <a:pt x="0" y="188807"/>
                </a:moveTo>
                <a:lnTo>
                  <a:pt x="3642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1562187" y="1725477"/>
            <a:ext cx="357505" cy="185420"/>
          </a:xfrm>
          <a:custGeom>
            <a:avLst/>
            <a:gdLst/>
            <a:ahLst/>
            <a:cxnLst/>
            <a:rect l="l" t="t" r="r" b="b"/>
            <a:pathLst>
              <a:path w="357505" h="185419">
                <a:moveTo>
                  <a:pt x="0" y="185280"/>
                </a:moveTo>
                <a:lnTo>
                  <a:pt x="3574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1562187" y="1693650"/>
            <a:ext cx="340995" cy="177165"/>
          </a:xfrm>
          <a:custGeom>
            <a:avLst/>
            <a:gdLst/>
            <a:ahLst/>
            <a:cxnLst/>
            <a:rect l="l" t="t" r="r" b="b"/>
            <a:pathLst>
              <a:path w="340994" h="177164">
                <a:moveTo>
                  <a:pt x="0" y="176729"/>
                </a:moveTo>
                <a:lnTo>
                  <a:pt x="3409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1562187" y="1661823"/>
            <a:ext cx="324485" cy="168275"/>
          </a:xfrm>
          <a:custGeom>
            <a:avLst/>
            <a:gdLst/>
            <a:ahLst/>
            <a:cxnLst/>
            <a:rect l="l" t="t" r="r" b="b"/>
            <a:pathLst>
              <a:path w="324485" h="168275">
                <a:moveTo>
                  <a:pt x="0" y="168178"/>
                </a:moveTo>
                <a:lnTo>
                  <a:pt x="3244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1562187" y="1629994"/>
            <a:ext cx="308610" cy="160020"/>
          </a:xfrm>
          <a:custGeom>
            <a:avLst/>
            <a:gdLst/>
            <a:ahLst/>
            <a:cxnLst/>
            <a:rect l="l" t="t" r="r" b="b"/>
            <a:pathLst>
              <a:path w="308610" h="160019">
                <a:moveTo>
                  <a:pt x="0" y="159630"/>
                </a:moveTo>
                <a:lnTo>
                  <a:pt x="3079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1562187" y="1598166"/>
            <a:ext cx="292100" cy="151130"/>
          </a:xfrm>
          <a:custGeom>
            <a:avLst/>
            <a:gdLst/>
            <a:ahLst/>
            <a:cxnLst/>
            <a:rect l="l" t="t" r="r" b="b"/>
            <a:pathLst>
              <a:path w="292100" h="151130">
                <a:moveTo>
                  <a:pt x="0" y="151079"/>
                </a:moveTo>
                <a:lnTo>
                  <a:pt x="291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1562187" y="1566339"/>
            <a:ext cx="275590" cy="142875"/>
          </a:xfrm>
          <a:custGeom>
            <a:avLst/>
            <a:gdLst/>
            <a:ahLst/>
            <a:cxnLst/>
            <a:rect l="l" t="t" r="r" b="b"/>
            <a:pathLst>
              <a:path w="275589" h="142875">
                <a:moveTo>
                  <a:pt x="0" y="142526"/>
                </a:moveTo>
                <a:lnTo>
                  <a:pt x="2749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1562187" y="1534512"/>
            <a:ext cx="259079" cy="133985"/>
          </a:xfrm>
          <a:custGeom>
            <a:avLst/>
            <a:gdLst/>
            <a:ahLst/>
            <a:cxnLst/>
            <a:rect l="l" t="t" r="r" b="b"/>
            <a:pathLst>
              <a:path w="259080" h="133985">
                <a:moveTo>
                  <a:pt x="0" y="133975"/>
                </a:moveTo>
                <a:lnTo>
                  <a:pt x="2584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1562187" y="1502682"/>
            <a:ext cx="242570" cy="125730"/>
          </a:xfrm>
          <a:custGeom>
            <a:avLst/>
            <a:gdLst/>
            <a:ahLst/>
            <a:cxnLst/>
            <a:rect l="l" t="t" r="r" b="b"/>
            <a:pathLst>
              <a:path w="242569" h="125730">
                <a:moveTo>
                  <a:pt x="0" y="125427"/>
                </a:moveTo>
                <a:lnTo>
                  <a:pt x="2419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1562187" y="1470855"/>
            <a:ext cx="226060" cy="117475"/>
          </a:xfrm>
          <a:custGeom>
            <a:avLst/>
            <a:gdLst/>
            <a:ahLst/>
            <a:cxnLst/>
            <a:rect l="l" t="t" r="r" b="b"/>
            <a:pathLst>
              <a:path w="226060" h="117475">
                <a:moveTo>
                  <a:pt x="0" y="116876"/>
                </a:moveTo>
                <a:lnTo>
                  <a:pt x="2254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1562187" y="1439028"/>
            <a:ext cx="209550" cy="108585"/>
          </a:xfrm>
          <a:custGeom>
            <a:avLst/>
            <a:gdLst/>
            <a:ahLst/>
            <a:cxnLst/>
            <a:rect l="l" t="t" r="r" b="b"/>
            <a:pathLst>
              <a:path w="209550" h="108584">
                <a:moveTo>
                  <a:pt x="0" y="108325"/>
                </a:moveTo>
                <a:lnTo>
                  <a:pt x="2090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1562187" y="1407199"/>
            <a:ext cx="193040" cy="100330"/>
          </a:xfrm>
          <a:custGeom>
            <a:avLst/>
            <a:gdLst/>
            <a:ahLst/>
            <a:cxnLst/>
            <a:rect l="l" t="t" r="r" b="b"/>
            <a:pathLst>
              <a:path w="193039" h="100330">
                <a:moveTo>
                  <a:pt x="0" y="99777"/>
                </a:moveTo>
                <a:lnTo>
                  <a:pt x="1925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1562187" y="1375372"/>
            <a:ext cx="176530" cy="91440"/>
          </a:xfrm>
          <a:custGeom>
            <a:avLst/>
            <a:gdLst/>
            <a:ahLst/>
            <a:cxnLst/>
            <a:rect l="l" t="t" r="r" b="b"/>
            <a:pathLst>
              <a:path w="176530" h="91440">
                <a:moveTo>
                  <a:pt x="0" y="91226"/>
                </a:moveTo>
                <a:lnTo>
                  <a:pt x="1760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1562187" y="1343545"/>
            <a:ext cx="160020" cy="83185"/>
          </a:xfrm>
          <a:custGeom>
            <a:avLst/>
            <a:gdLst/>
            <a:ahLst/>
            <a:cxnLst/>
            <a:rect l="l" t="t" r="r" b="b"/>
            <a:pathLst>
              <a:path w="160019" h="83184">
                <a:moveTo>
                  <a:pt x="0" y="82675"/>
                </a:moveTo>
                <a:lnTo>
                  <a:pt x="1595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1562187" y="1311715"/>
            <a:ext cx="143510" cy="74295"/>
          </a:xfrm>
          <a:custGeom>
            <a:avLst/>
            <a:gdLst/>
            <a:ahLst/>
            <a:cxnLst/>
            <a:rect l="l" t="t" r="r" b="b"/>
            <a:pathLst>
              <a:path w="143510" h="74294">
                <a:moveTo>
                  <a:pt x="0" y="74126"/>
                </a:moveTo>
                <a:lnTo>
                  <a:pt x="1430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1562187" y="1279888"/>
            <a:ext cx="127000" cy="66040"/>
          </a:xfrm>
          <a:custGeom>
            <a:avLst/>
            <a:gdLst/>
            <a:ahLst/>
            <a:cxnLst/>
            <a:rect l="l" t="t" r="r" b="b"/>
            <a:pathLst>
              <a:path w="127000" h="66040">
                <a:moveTo>
                  <a:pt x="0" y="65576"/>
                </a:moveTo>
                <a:lnTo>
                  <a:pt x="1265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1562187" y="1248061"/>
            <a:ext cx="110489" cy="57150"/>
          </a:xfrm>
          <a:custGeom>
            <a:avLst/>
            <a:gdLst/>
            <a:ahLst/>
            <a:cxnLst/>
            <a:rect l="l" t="t" r="r" b="b"/>
            <a:pathLst>
              <a:path w="110489" h="57150">
                <a:moveTo>
                  <a:pt x="0" y="57025"/>
                </a:moveTo>
                <a:lnTo>
                  <a:pt x="110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1562187" y="1216231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80" h="48894">
                <a:moveTo>
                  <a:pt x="0" y="48476"/>
                </a:moveTo>
                <a:lnTo>
                  <a:pt x="935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1562187" y="1184404"/>
            <a:ext cx="77470" cy="40005"/>
          </a:xfrm>
          <a:custGeom>
            <a:avLst/>
            <a:gdLst/>
            <a:ahLst/>
            <a:cxnLst/>
            <a:rect l="l" t="t" r="r" b="b"/>
            <a:pathLst>
              <a:path w="77469" h="40005">
                <a:moveTo>
                  <a:pt x="0" y="39926"/>
                </a:moveTo>
                <a:lnTo>
                  <a:pt x="770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1562187" y="1152577"/>
            <a:ext cx="60960" cy="31750"/>
          </a:xfrm>
          <a:custGeom>
            <a:avLst/>
            <a:gdLst/>
            <a:ahLst/>
            <a:cxnLst/>
            <a:rect l="l" t="t" r="r" b="b"/>
            <a:pathLst>
              <a:path w="60959" h="31750">
                <a:moveTo>
                  <a:pt x="0" y="31375"/>
                </a:moveTo>
                <a:lnTo>
                  <a:pt x="60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1562187" y="1120747"/>
            <a:ext cx="44450" cy="22860"/>
          </a:xfrm>
          <a:custGeom>
            <a:avLst/>
            <a:gdLst/>
            <a:ahLst/>
            <a:cxnLst/>
            <a:rect l="l" t="t" r="r" b="b"/>
            <a:pathLst>
              <a:path w="44450" h="22859">
                <a:moveTo>
                  <a:pt x="0" y="22824"/>
                </a:moveTo>
                <a:lnTo>
                  <a:pt x="440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1562187" y="1088921"/>
            <a:ext cx="27940" cy="14604"/>
          </a:xfrm>
          <a:custGeom>
            <a:avLst/>
            <a:gdLst/>
            <a:ahLst/>
            <a:cxnLst/>
            <a:rect l="l" t="t" r="r" b="b"/>
            <a:pathLst>
              <a:path w="27940" h="14605">
                <a:moveTo>
                  <a:pt x="0" y="14273"/>
                </a:moveTo>
                <a:lnTo>
                  <a:pt x="275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1562187" y="1057093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30" h="6350">
                <a:moveTo>
                  <a:pt x="0" y="5722"/>
                </a:moveTo>
                <a:lnTo>
                  <a:pt x="110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1562187" y="1927472"/>
            <a:ext cx="3307079" cy="6365240"/>
          </a:xfrm>
          <a:custGeom>
            <a:avLst/>
            <a:gdLst/>
            <a:ahLst/>
            <a:cxnLst/>
            <a:rect l="l" t="t" r="r" b="b"/>
            <a:pathLst>
              <a:path w="3307079" h="6365240">
                <a:moveTo>
                  <a:pt x="0" y="0"/>
                </a:moveTo>
                <a:lnTo>
                  <a:pt x="3306616" y="63647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4868803" y="8292262"/>
            <a:ext cx="92710" cy="7620"/>
          </a:xfrm>
          <a:custGeom>
            <a:avLst/>
            <a:gdLst/>
            <a:ahLst/>
            <a:cxnLst/>
            <a:rect l="l" t="t" r="r" b="b"/>
            <a:pathLst>
              <a:path w="92710" h="7620">
                <a:moveTo>
                  <a:pt x="0" y="0"/>
                </a:moveTo>
                <a:lnTo>
                  <a:pt x="92464" y="70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4961267" y="8108767"/>
            <a:ext cx="26034" cy="191135"/>
          </a:xfrm>
          <a:custGeom>
            <a:avLst/>
            <a:gdLst/>
            <a:ahLst/>
            <a:cxnLst/>
            <a:rect l="l" t="t" r="r" b="b"/>
            <a:pathLst>
              <a:path w="26035" h="191134">
                <a:moveTo>
                  <a:pt x="0" y="190546"/>
                </a:moveTo>
                <a:lnTo>
                  <a:pt x="4360" y="142641"/>
                </a:lnTo>
                <a:lnTo>
                  <a:pt x="10123" y="94896"/>
                </a:lnTo>
                <a:lnTo>
                  <a:pt x="17285" y="47340"/>
                </a:lnTo>
                <a:lnTo>
                  <a:pt x="258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4987109" y="7812775"/>
            <a:ext cx="87630" cy="296545"/>
          </a:xfrm>
          <a:custGeom>
            <a:avLst/>
            <a:gdLst/>
            <a:ahLst/>
            <a:cxnLst/>
            <a:rect l="l" t="t" r="r" b="b"/>
            <a:pathLst>
              <a:path w="87629" h="296545">
                <a:moveTo>
                  <a:pt x="0" y="295991"/>
                </a:moveTo>
                <a:lnTo>
                  <a:pt x="10701" y="245576"/>
                </a:lnTo>
                <a:lnTo>
                  <a:pt x="22980" y="195544"/>
                </a:lnTo>
                <a:lnTo>
                  <a:pt x="36825" y="145934"/>
                </a:lnTo>
                <a:lnTo>
                  <a:pt x="52224" y="96781"/>
                </a:lnTo>
                <a:lnTo>
                  <a:pt x="69165" y="48124"/>
                </a:lnTo>
                <a:lnTo>
                  <a:pt x="876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1562187" y="1035787"/>
            <a:ext cx="3512820" cy="6777355"/>
          </a:xfrm>
          <a:custGeom>
            <a:avLst/>
            <a:gdLst/>
            <a:ahLst/>
            <a:cxnLst/>
            <a:rect l="l" t="t" r="r" b="b"/>
            <a:pathLst>
              <a:path w="3512820" h="6777355">
                <a:moveTo>
                  <a:pt x="3512557" y="67769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1562187" y="905947"/>
            <a:ext cx="3623310" cy="7018020"/>
          </a:xfrm>
          <a:custGeom>
            <a:avLst/>
            <a:gdLst/>
            <a:ahLst/>
            <a:cxnLst/>
            <a:rect l="l" t="t" r="r" b="b"/>
            <a:pathLst>
              <a:path w="3623310" h="7018020">
                <a:moveTo>
                  <a:pt x="3569905" y="7017484"/>
                </a:moveTo>
                <a:lnTo>
                  <a:pt x="0" y="129840"/>
                </a:lnTo>
                <a:lnTo>
                  <a:pt x="0" y="0"/>
                </a:lnTo>
                <a:lnTo>
                  <a:pt x="3622950" y="6989994"/>
                </a:lnTo>
                <a:lnTo>
                  <a:pt x="3569905" y="7017484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1562187" y="905947"/>
            <a:ext cx="3623310" cy="6990080"/>
          </a:xfrm>
          <a:custGeom>
            <a:avLst/>
            <a:gdLst/>
            <a:ahLst/>
            <a:cxnLst/>
            <a:rect l="l" t="t" r="r" b="b"/>
            <a:pathLst>
              <a:path w="3623310" h="6990080">
                <a:moveTo>
                  <a:pt x="3622951" y="69899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1562187" y="1035787"/>
            <a:ext cx="3569970" cy="6887845"/>
          </a:xfrm>
          <a:custGeom>
            <a:avLst/>
            <a:gdLst/>
            <a:ahLst/>
            <a:cxnLst/>
            <a:rect l="l" t="t" r="r" b="b"/>
            <a:pathLst>
              <a:path w="3569970" h="6887845">
                <a:moveTo>
                  <a:pt x="0" y="0"/>
                </a:moveTo>
                <a:lnTo>
                  <a:pt x="3569905" y="68876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5132092" y="7895942"/>
            <a:ext cx="53340" cy="27940"/>
          </a:xfrm>
          <a:custGeom>
            <a:avLst/>
            <a:gdLst/>
            <a:ahLst/>
            <a:cxnLst/>
            <a:rect l="l" t="t" r="r" b="b"/>
            <a:pathLst>
              <a:path w="53339" h="27940">
                <a:moveTo>
                  <a:pt x="0" y="27490"/>
                </a:moveTo>
                <a:lnTo>
                  <a:pt x="530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5393207" y="4218874"/>
            <a:ext cx="1200785" cy="2272030"/>
          </a:xfrm>
          <a:custGeom>
            <a:avLst/>
            <a:gdLst/>
            <a:ahLst/>
            <a:cxnLst/>
            <a:rect l="l" t="t" r="r" b="b"/>
            <a:pathLst>
              <a:path w="1200784" h="2272029">
                <a:moveTo>
                  <a:pt x="1163049" y="2271453"/>
                </a:moveTo>
                <a:lnTo>
                  <a:pt x="0" y="27490"/>
                </a:lnTo>
                <a:lnTo>
                  <a:pt x="53045" y="0"/>
                </a:lnTo>
                <a:lnTo>
                  <a:pt x="1200652" y="2214152"/>
                </a:lnTo>
                <a:lnTo>
                  <a:pt x="1163049" y="2271453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5393207" y="4218874"/>
            <a:ext cx="53340" cy="27940"/>
          </a:xfrm>
          <a:custGeom>
            <a:avLst/>
            <a:gdLst/>
            <a:ahLst/>
            <a:cxnLst/>
            <a:rect l="l" t="t" r="r" b="b"/>
            <a:pathLst>
              <a:path w="53339" h="27939">
                <a:moveTo>
                  <a:pt x="53045" y="0"/>
                </a:moveTo>
                <a:lnTo>
                  <a:pt x="0" y="274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5393207" y="4246365"/>
            <a:ext cx="1163320" cy="2244090"/>
          </a:xfrm>
          <a:custGeom>
            <a:avLst/>
            <a:gdLst/>
            <a:ahLst/>
            <a:cxnLst/>
            <a:rect l="l" t="t" r="r" b="b"/>
            <a:pathLst>
              <a:path w="1163320" h="2244090">
                <a:moveTo>
                  <a:pt x="0" y="0"/>
                </a:moveTo>
                <a:lnTo>
                  <a:pt x="1163050" y="22439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6556257" y="6433027"/>
            <a:ext cx="38100" cy="57785"/>
          </a:xfrm>
          <a:custGeom>
            <a:avLst/>
            <a:gdLst/>
            <a:ahLst/>
            <a:cxnLst/>
            <a:rect l="l" t="t" r="r" b="b"/>
            <a:pathLst>
              <a:path w="38100" h="57785">
                <a:moveTo>
                  <a:pt x="0" y="57300"/>
                </a:moveTo>
                <a:lnTo>
                  <a:pt x="376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5446252" y="4218874"/>
            <a:ext cx="1148080" cy="2214245"/>
          </a:xfrm>
          <a:custGeom>
            <a:avLst/>
            <a:gdLst/>
            <a:ahLst/>
            <a:cxnLst/>
            <a:rect l="l" t="t" r="r" b="b"/>
            <a:pathLst>
              <a:path w="1148079" h="2214245">
                <a:moveTo>
                  <a:pt x="1147607" y="22141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5446252" y="4169845"/>
            <a:ext cx="1191895" cy="2261235"/>
          </a:xfrm>
          <a:custGeom>
            <a:avLst/>
            <a:gdLst/>
            <a:ahLst/>
            <a:cxnLst/>
            <a:rect l="l" t="t" r="r" b="b"/>
            <a:pathLst>
              <a:path w="1191895" h="2261235">
                <a:moveTo>
                  <a:pt x="1148348" y="2260743"/>
                </a:moveTo>
                <a:lnTo>
                  <a:pt x="0" y="49029"/>
                </a:lnTo>
                <a:lnTo>
                  <a:pt x="94592" y="0"/>
                </a:lnTo>
                <a:lnTo>
                  <a:pt x="1191831" y="2116978"/>
                </a:lnTo>
                <a:lnTo>
                  <a:pt x="1148348" y="2260743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6578249" y="6383137"/>
            <a:ext cx="31115" cy="16510"/>
          </a:xfrm>
          <a:custGeom>
            <a:avLst/>
            <a:gdLst/>
            <a:ahLst/>
            <a:cxnLst/>
            <a:rect l="l" t="t" r="r" b="b"/>
            <a:pathLst>
              <a:path w="31115" h="16510">
                <a:moveTo>
                  <a:pt x="0" y="15896"/>
                </a:moveTo>
                <a:lnTo>
                  <a:pt x="306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6561779" y="6335255"/>
            <a:ext cx="62230" cy="32384"/>
          </a:xfrm>
          <a:custGeom>
            <a:avLst/>
            <a:gdLst/>
            <a:ahLst/>
            <a:cxnLst/>
            <a:rect l="l" t="t" r="r" b="b"/>
            <a:pathLst>
              <a:path w="62229" h="32385">
                <a:moveTo>
                  <a:pt x="0" y="31937"/>
                </a:moveTo>
                <a:lnTo>
                  <a:pt x="616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6545284" y="6287350"/>
            <a:ext cx="92710" cy="48260"/>
          </a:xfrm>
          <a:custGeom>
            <a:avLst/>
            <a:gdLst/>
            <a:ahLst/>
            <a:cxnLst/>
            <a:rect l="l" t="t" r="r" b="b"/>
            <a:pathLst>
              <a:path w="92709" h="48260">
                <a:moveTo>
                  <a:pt x="0" y="48025"/>
                </a:moveTo>
                <a:lnTo>
                  <a:pt x="926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6528814" y="6255365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68"/>
                </a:moveTo>
                <a:lnTo>
                  <a:pt x="929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6512320" y="6223523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68"/>
                </a:moveTo>
                <a:lnTo>
                  <a:pt x="929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6495825" y="6191706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68"/>
                </a:moveTo>
                <a:lnTo>
                  <a:pt x="929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6479354" y="6159864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68"/>
                </a:moveTo>
                <a:lnTo>
                  <a:pt x="929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6462860" y="6128047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44"/>
                </a:moveTo>
                <a:lnTo>
                  <a:pt x="929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6446366" y="6096205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68"/>
                </a:moveTo>
                <a:lnTo>
                  <a:pt x="929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6429895" y="6064388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44"/>
                </a:moveTo>
                <a:lnTo>
                  <a:pt x="928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6413401" y="6032570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20"/>
                </a:moveTo>
                <a:lnTo>
                  <a:pt x="928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6396930" y="6000729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44"/>
                </a:moveTo>
                <a:lnTo>
                  <a:pt x="928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6380436" y="5968911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20"/>
                </a:moveTo>
                <a:lnTo>
                  <a:pt x="928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6363893" y="5937070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44"/>
                </a:moveTo>
                <a:lnTo>
                  <a:pt x="928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6347375" y="5905252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68"/>
                </a:moveTo>
                <a:lnTo>
                  <a:pt x="929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6330856" y="5873411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92"/>
                </a:moveTo>
                <a:lnTo>
                  <a:pt x="929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6314314" y="5841593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92"/>
                </a:moveTo>
                <a:lnTo>
                  <a:pt x="929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6297796" y="5809775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192"/>
                </a:moveTo>
                <a:lnTo>
                  <a:pt x="930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6281254" y="5777934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240"/>
                </a:moveTo>
                <a:lnTo>
                  <a:pt x="930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6264735" y="5746117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240"/>
                </a:moveTo>
                <a:lnTo>
                  <a:pt x="930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6248217" y="5714275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264"/>
                </a:moveTo>
                <a:lnTo>
                  <a:pt x="931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6231675" y="5682458"/>
            <a:ext cx="93345" cy="48260"/>
          </a:xfrm>
          <a:custGeom>
            <a:avLst/>
            <a:gdLst/>
            <a:ahLst/>
            <a:cxnLst/>
            <a:rect l="l" t="t" r="r" b="b"/>
            <a:pathLst>
              <a:path w="93345" h="48260">
                <a:moveTo>
                  <a:pt x="0" y="48264"/>
                </a:moveTo>
                <a:lnTo>
                  <a:pt x="931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6215157" y="5650618"/>
            <a:ext cx="93345" cy="48895"/>
          </a:xfrm>
          <a:custGeom>
            <a:avLst/>
            <a:gdLst/>
            <a:ahLst/>
            <a:cxnLst/>
            <a:rect l="l" t="t" r="r" b="b"/>
            <a:pathLst>
              <a:path w="93345" h="48895">
                <a:moveTo>
                  <a:pt x="0" y="48310"/>
                </a:moveTo>
                <a:lnTo>
                  <a:pt x="931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6198638" y="5618799"/>
            <a:ext cx="93345" cy="48895"/>
          </a:xfrm>
          <a:custGeom>
            <a:avLst/>
            <a:gdLst/>
            <a:ahLst/>
            <a:cxnLst/>
            <a:rect l="l" t="t" r="r" b="b"/>
            <a:pathLst>
              <a:path w="93345" h="48895">
                <a:moveTo>
                  <a:pt x="0" y="48311"/>
                </a:moveTo>
                <a:lnTo>
                  <a:pt x="932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6182096" y="5586981"/>
            <a:ext cx="93345" cy="48895"/>
          </a:xfrm>
          <a:custGeom>
            <a:avLst/>
            <a:gdLst/>
            <a:ahLst/>
            <a:cxnLst/>
            <a:rect l="l" t="t" r="r" b="b"/>
            <a:pathLst>
              <a:path w="93345" h="48895">
                <a:moveTo>
                  <a:pt x="0" y="48312"/>
                </a:moveTo>
                <a:lnTo>
                  <a:pt x="932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6165577" y="5555139"/>
            <a:ext cx="93345" cy="48895"/>
          </a:xfrm>
          <a:custGeom>
            <a:avLst/>
            <a:gdLst/>
            <a:ahLst/>
            <a:cxnLst/>
            <a:rect l="l" t="t" r="r" b="b"/>
            <a:pathLst>
              <a:path w="93345" h="48895">
                <a:moveTo>
                  <a:pt x="0" y="48335"/>
                </a:moveTo>
                <a:lnTo>
                  <a:pt x="932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6149059" y="5523322"/>
            <a:ext cx="93345" cy="48895"/>
          </a:xfrm>
          <a:custGeom>
            <a:avLst/>
            <a:gdLst/>
            <a:ahLst/>
            <a:cxnLst/>
            <a:rect l="l" t="t" r="r" b="b"/>
            <a:pathLst>
              <a:path w="93345" h="48895">
                <a:moveTo>
                  <a:pt x="0" y="48335"/>
                </a:moveTo>
                <a:lnTo>
                  <a:pt x="932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6132517" y="5491481"/>
            <a:ext cx="93345" cy="48895"/>
          </a:xfrm>
          <a:custGeom>
            <a:avLst/>
            <a:gdLst/>
            <a:ahLst/>
            <a:cxnLst/>
            <a:rect l="l" t="t" r="r" b="b"/>
            <a:pathLst>
              <a:path w="93345" h="48895">
                <a:moveTo>
                  <a:pt x="0" y="48383"/>
                </a:moveTo>
                <a:lnTo>
                  <a:pt x="933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6115998" y="5459663"/>
            <a:ext cx="93345" cy="48895"/>
          </a:xfrm>
          <a:custGeom>
            <a:avLst/>
            <a:gdLst/>
            <a:ahLst/>
            <a:cxnLst/>
            <a:rect l="l" t="t" r="r" b="b"/>
            <a:pathLst>
              <a:path w="93345" h="48895">
                <a:moveTo>
                  <a:pt x="0" y="48383"/>
                </a:moveTo>
                <a:lnTo>
                  <a:pt x="933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6099480" y="5427822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79" h="48895">
                <a:moveTo>
                  <a:pt x="0" y="48407"/>
                </a:moveTo>
                <a:lnTo>
                  <a:pt x="93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6082938" y="5396004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79" h="48895">
                <a:moveTo>
                  <a:pt x="0" y="48407"/>
                </a:moveTo>
                <a:lnTo>
                  <a:pt x="934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6066420" y="5364162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79" h="48895">
                <a:moveTo>
                  <a:pt x="0" y="48455"/>
                </a:moveTo>
                <a:lnTo>
                  <a:pt x="934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6049877" y="5332345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79" h="48895">
                <a:moveTo>
                  <a:pt x="0" y="48455"/>
                </a:moveTo>
                <a:lnTo>
                  <a:pt x="934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6033359" y="5300528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79" h="48895">
                <a:moveTo>
                  <a:pt x="0" y="48455"/>
                </a:moveTo>
                <a:lnTo>
                  <a:pt x="935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6016840" y="5268687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79" h="48895">
                <a:moveTo>
                  <a:pt x="0" y="48478"/>
                </a:moveTo>
                <a:lnTo>
                  <a:pt x="935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6000298" y="5236868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79" h="48895">
                <a:moveTo>
                  <a:pt x="0" y="48479"/>
                </a:moveTo>
                <a:lnTo>
                  <a:pt x="935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5983780" y="5205027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79" h="48895">
                <a:moveTo>
                  <a:pt x="0" y="48527"/>
                </a:moveTo>
                <a:lnTo>
                  <a:pt x="935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5967262" y="5173209"/>
            <a:ext cx="93980" cy="48895"/>
          </a:xfrm>
          <a:custGeom>
            <a:avLst/>
            <a:gdLst/>
            <a:ahLst/>
            <a:cxnLst/>
            <a:rect l="l" t="t" r="r" b="b"/>
            <a:pathLst>
              <a:path w="93979" h="48895">
                <a:moveTo>
                  <a:pt x="0" y="48527"/>
                </a:moveTo>
                <a:lnTo>
                  <a:pt x="936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5620185" y="4504826"/>
            <a:ext cx="94615" cy="48895"/>
          </a:xfrm>
          <a:custGeom>
            <a:avLst/>
            <a:gdLst/>
            <a:ahLst/>
            <a:cxnLst/>
            <a:rect l="l" t="t" r="r" b="b"/>
            <a:pathLst>
              <a:path w="94614" h="48895">
                <a:moveTo>
                  <a:pt x="0" y="48861"/>
                </a:moveTo>
                <a:lnTo>
                  <a:pt x="942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5603666" y="4472984"/>
            <a:ext cx="94615" cy="48895"/>
          </a:xfrm>
          <a:custGeom>
            <a:avLst/>
            <a:gdLst/>
            <a:ahLst/>
            <a:cxnLst/>
            <a:rect l="l" t="t" r="r" b="b"/>
            <a:pathLst>
              <a:path w="94614" h="48895">
                <a:moveTo>
                  <a:pt x="0" y="48885"/>
                </a:moveTo>
                <a:lnTo>
                  <a:pt x="942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5587148" y="4441166"/>
            <a:ext cx="94615" cy="48895"/>
          </a:xfrm>
          <a:custGeom>
            <a:avLst/>
            <a:gdLst/>
            <a:ahLst/>
            <a:cxnLst/>
            <a:rect l="l" t="t" r="r" b="b"/>
            <a:pathLst>
              <a:path w="94614" h="48895">
                <a:moveTo>
                  <a:pt x="0" y="48885"/>
                </a:moveTo>
                <a:lnTo>
                  <a:pt x="94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5570606" y="4409349"/>
            <a:ext cx="94615" cy="48895"/>
          </a:xfrm>
          <a:custGeom>
            <a:avLst/>
            <a:gdLst/>
            <a:ahLst/>
            <a:cxnLst/>
            <a:rect l="l" t="t" r="r" b="b"/>
            <a:pathLst>
              <a:path w="94614" h="48895">
                <a:moveTo>
                  <a:pt x="0" y="48885"/>
                </a:moveTo>
                <a:lnTo>
                  <a:pt x="943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5554088" y="4377507"/>
            <a:ext cx="94615" cy="49530"/>
          </a:xfrm>
          <a:custGeom>
            <a:avLst/>
            <a:gdLst/>
            <a:ahLst/>
            <a:cxnLst/>
            <a:rect l="l" t="t" r="r" b="b"/>
            <a:pathLst>
              <a:path w="94614" h="49529">
                <a:moveTo>
                  <a:pt x="0" y="48933"/>
                </a:moveTo>
                <a:lnTo>
                  <a:pt x="943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5537545" y="4345690"/>
            <a:ext cx="94615" cy="49530"/>
          </a:xfrm>
          <a:custGeom>
            <a:avLst/>
            <a:gdLst/>
            <a:ahLst/>
            <a:cxnLst/>
            <a:rect l="l" t="t" r="r" b="b"/>
            <a:pathLst>
              <a:path w="94614" h="49529">
                <a:moveTo>
                  <a:pt x="0" y="48933"/>
                </a:moveTo>
                <a:lnTo>
                  <a:pt x="944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5521027" y="4313849"/>
            <a:ext cx="94615" cy="49530"/>
          </a:xfrm>
          <a:custGeom>
            <a:avLst/>
            <a:gdLst/>
            <a:ahLst/>
            <a:cxnLst/>
            <a:rect l="l" t="t" r="r" b="b"/>
            <a:pathLst>
              <a:path w="94614" h="49529">
                <a:moveTo>
                  <a:pt x="0" y="48957"/>
                </a:moveTo>
                <a:lnTo>
                  <a:pt x="944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5504508" y="4282031"/>
            <a:ext cx="94615" cy="49530"/>
          </a:xfrm>
          <a:custGeom>
            <a:avLst/>
            <a:gdLst/>
            <a:ahLst/>
            <a:cxnLst/>
            <a:rect l="l" t="t" r="r" b="b"/>
            <a:pathLst>
              <a:path w="94614" h="49529">
                <a:moveTo>
                  <a:pt x="0" y="48957"/>
                </a:moveTo>
                <a:lnTo>
                  <a:pt x="944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5487966" y="4250189"/>
            <a:ext cx="94615" cy="49530"/>
          </a:xfrm>
          <a:custGeom>
            <a:avLst/>
            <a:gdLst/>
            <a:ahLst/>
            <a:cxnLst/>
            <a:rect l="l" t="t" r="r" b="b"/>
            <a:pathLst>
              <a:path w="94614" h="49529">
                <a:moveTo>
                  <a:pt x="0" y="48981"/>
                </a:moveTo>
                <a:lnTo>
                  <a:pt x="945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5471448" y="4218372"/>
            <a:ext cx="94615" cy="49530"/>
          </a:xfrm>
          <a:custGeom>
            <a:avLst/>
            <a:gdLst/>
            <a:ahLst/>
            <a:cxnLst/>
            <a:rect l="l" t="t" r="r" b="b"/>
            <a:pathLst>
              <a:path w="94614" h="49529">
                <a:moveTo>
                  <a:pt x="0" y="49005"/>
                </a:moveTo>
                <a:lnTo>
                  <a:pt x="945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5454930" y="4186554"/>
            <a:ext cx="94615" cy="49530"/>
          </a:xfrm>
          <a:custGeom>
            <a:avLst/>
            <a:gdLst/>
            <a:ahLst/>
            <a:cxnLst/>
            <a:rect l="l" t="t" r="r" b="b"/>
            <a:pathLst>
              <a:path w="94614" h="49529">
                <a:moveTo>
                  <a:pt x="0" y="49005"/>
                </a:moveTo>
                <a:lnTo>
                  <a:pt x="945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5446252" y="4169845"/>
            <a:ext cx="94615" cy="49530"/>
          </a:xfrm>
          <a:custGeom>
            <a:avLst/>
            <a:gdLst/>
            <a:ahLst/>
            <a:cxnLst/>
            <a:rect l="l" t="t" r="r" b="b"/>
            <a:pathLst>
              <a:path w="94614" h="49529">
                <a:moveTo>
                  <a:pt x="94592" y="0"/>
                </a:moveTo>
                <a:lnTo>
                  <a:pt x="0" y="490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5446252" y="4218874"/>
            <a:ext cx="937894" cy="1805305"/>
          </a:xfrm>
          <a:custGeom>
            <a:avLst/>
            <a:gdLst/>
            <a:ahLst/>
            <a:cxnLst/>
            <a:rect l="l" t="t" r="r" b="b"/>
            <a:pathLst>
              <a:path w="937895" h="1805304">
                <a:moveTo>
                  <a:pt x="0" y="0"/>
                </a:moveTo>
                <a:lnTo>
                  <a:pt x="937864" y="18052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6384117" y="6024132"/>
            <a:ext cx="210820" cy="407034"/>
          </a:xfrm>
          <a:custGeom>
            <a:avLst/>
            <a:gdLst/>
            <a:ahLst/>
            <a:cxnLst/>
            <a:rect l="l" t="t" r="r" b="b"/>
            <a:pathLst>
              <a:path w="210820" h="407035">
                <a:moveTo>
                  <a:pt x="0" y="0"/>
                </a:moveTo>
                <a:lnTo>
                  <a:pt x="210483" y="4064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6594601" y="6286824"/>
            <a:ext cx="43815" cy="144145"/>
          </a:xfrm>
          <a:custGeom>
            <a:avLst/>
            <a:gdLst/>
            <a:ahLst/>
            <a:cxnLst/>
            <a:rect l="l" t="t" r="r" b="b"/>
            <a:pathLst>
              <a:path w="43815" h="144145">
                <a:moveTo>
                  <a:pt x="0" y="143764"/>
                </a:moveTo>
                <a:lnTo>
                  <a:pt x="434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5540844" y="4169845"/>
            <a:ext cx="1097280" cy="2117090"/>
          </a:xfrm>
          <a:custGeom>
            <a:avLst/>
            <a:gdLst/>
            <a:ahLst/>
            <a:cxnLst/>
            <a:rect l="l" t="t" r="r" b="b"/>
            <a:pathLst>
              <a:path w="1097279" h="2117090">
                <a:moveTo>
                  <a:pt x="1097239" y="21169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4956654" y="7812775"/>
            <a:ext cx="5368925" cy="2249170"/>
          </a:xfrm>
          <a:custGeom>
            <a:avLst/>
            <a:gdLst/>
            <a:ahLst/>
            <a:cxnLst/>
            <a:rect l="l" t="t" r="r" b="b"/>
            <a:pathLst>
              <a:path w="5368925" h="2249170">
                <a:moveTo>
                  <a:pt x="1669955" y="2248695"/>
                </a:moveTo>
                <a:lnTo>
                  <a:pt x="1557601" y="2247046"/>
                </a:lnTo>
                <a:lnTo>
                  <a:pt x="1445630" y="2237675"/>
                </a:lnTo>
                <a:lnTo>
                  <a:pt x="1334568" y="2220654"/>
                </a:lnTo>
                <a:lnTo>
                  <a:pt x="1224916" y="2196080"/>
                </a:lnTo>
                <a:lnTo>
                  <a:pt x="1117224" y="2164047"/>
                </a:lnTo>
                <a:lnTo>
                  <a:pt x="1011970" y="2124676"/>
                </a:lnTo>
                <a:lnTo>
                  <a:pt x="909680" y="2078205"/>
                </a:lnTo>
                <a:lnTo>
                  <a:pt x="810809" y="2024825"/>
                </a:lnTo>
                <a:lnTo>
                  <a:pt x="715811" y="1964799"/>
                </a:lnTo>
                <a:lnTo>
                  <a:pt x="625187" y="1898391"/>
                </a:lnTo>
                <a:lnTo>
                  <a:pt x="539296" y="1825935"/>
                </a:lnTo>
                <a:lnTo>
                  <a:pt x="458593" y="1747766"/>
                </a:lnTo>
                <a:lnTo>
                  <a:pt x="383436" y="1664242"/>
                </a:lnTo>
                <a:lnTo>
                  <a:pt x="314183" y="1575769"/>
                </a:lnTo>
                <a:lnTo>
                  <a:pt x="251145" y="1482755"/>
                </a:lnTo>
                <a:lnTo>
                  <a:pt x="194634" y="1385629"/>
                </a:lnTo>
                <a:lnTo>
                  <a:pt x="144936" y="1284845"/>
                </a:lnTo>
                <a:lnTo>
                  <a:pt x="102241" y="1180930"/>
                </a:lnTo>
                <a:lnTo>
                  <a:pt x="66790" y="1074290"/>
                </a:lnTo>
                <a:lnTo>
                  <a:pt x="38726" y="965499"/>
                </a:lnTo>
                <a:lnTo>
                  <a:pt x="18167" y="855034"/>
                </a:lnTo>
                <a:lnTo>
                  <a:pt x="5259" y="743421"/>
                </a:lnTo>
                <a:lnTo>
                  <a:pt x="0" y="631163"/>
                </a:lnTo>
                <a:lnTo>
                  <a:pt x="2486" y="518834"/>
                </a:lnTo>
                <a:lnTo>
                  <a:pt x="12645" y="406934"/>
                </a:lnTo>
                <a:lnTo>
                  <a:pt x="30454" y="295991"/>
                </a:lnTo>
                <a:lnTo>
                  <a:pt x="53427" y="195566"/>
                </a:lnTo>
                <a:lnTo>
                  <a:pt x="82687" y="96767"/>
                </a:lnTo>
                <a:lnTo>
                  <a:pt x="118090" y="0"/>
                </a:lnTo>
                <a:lnTo>
                  <a:pt x="154952" y="71117"/>
                </a:lnTo>
                <a:lnTo>
                  <a:pt x="132242" y="138099"/>
                </a:lnTo>
                <a:lnTo>
                  <a:pt x="102624" y="245528"/>
                </a:lnTo>
                <a:lnTo>
                  <a:pt x="80679" y="354774"/>
                </a:lnTo>
                <a:lnTo>
                  <a:pt x="66479" y="465286"/>
                </a:lnTo>
                <a:lnTo>
                  <a:pt x="60121" y="576540"/>
                </a:lnTo>
                <a:lnTo>
                  <a:pt x="61627" y="687961"/>
                </a:lnTo>
                <a:lnTo>
                  <a:pt x="70997" y="799000"/>
                </a:lnTo>
                <a:lnTo>
                  <a:pt x="88161" y="909107"/>
                </a:lnTo>
                <a:lnTo>
                  <a:pt x="113070" y="1017707"/>
                </a:lnTo>
                <a:lnTo>
                  <a:pt x="145581" y="1124299"/>
                </a:lnTo>
                <a:lnTo>
                  <a:pt x="185502" y="1228310"/>
                </a:lnTo>
                <a:lnTo>
                  <a:pt x="232691" y="1329261"/>
                </a:lnTo>
                <a:lnTo>
                  <a:pt x="286883" y="1426626"/>
                </a:lnTo>
                <a:lnTo>
                  <a:pt x="347817" y="1519927"/>
                </a:lnTo>
                <a:lnTo>
                  <a:pt x="415158" y="1608710"/>
                </a:lnTo>
                <a:lnTo>
                  <a:pt x="488618" y="1692497"/>
                </a:lnTo>
                <a:lnTo>
                  <a:pt x="567791" y="1770906"/>
                </a:lnTo>
                <a:lnTo>
                  <a:pt x="652319" y="1843529"/>
                </a:lnTo>
                <a:lnTo>
                  <a:pt x="741748" y="1909985"/>
                </a:lnTo>
                <a:lnTo>
                  <a:pt x="835647" y="1969987"/>
                </a:lnTo>
                <a:lnTo>
                  <a:pt x="933538" y="2023223"/>
                </a:lnTo>
                <a:lnTo>
                  <a:pt x="1034943" y="2069408"/>
                </a:lnTo>
                <a:lnTo>
                  <a:pt x="1139360" y="2108325"/>
                </a:lnTo>
                <a:lnTo>
                  <a:pt x="1246263" y="2139760"/>
                </a:lnTo>
                <a:lnTo>
                  <a:pt x="1355102" y="2163593"/>
                </a:lnTo>
                <a:lnTo>
                  <a:pt x="1465376" y="2179681"/>
                </a:lnTo>
                <a:lnTo>
                  <a:pt x="1576486" y="2187952"/>
                </a:lnTo>
                <a:lnTo>
                  <a:pt x="2076320" y="2188359"/>
                </a:lnTo>
                <a:lnTo>
                  <a:pt x="2003980" y="2207578"/>
                </a:lnTo>
                <a:lnTo>
                  <a:pt x="1893682" y="2228926"/>
                </a:lnTo>
                <a:lnTo>
                  <a:pt x="1782141" y="2242647"/>
                </a:lnTo>
                <a:lnTo>
                  <a:pt x="1669955" y="2248695"/>
                </a:lnTo>
                <a:close/>
              </a:path>
              <a:path w="5368925" h="2249170">
                <a:moveTo>
                  <a:pt x="2076320" y="2188359"/>
                </a:moveTo>
                <a:lnTo>
                  <a:pt x="1687932" y="2188359"/>
                </a:lnTo>
                <a:lnTo>
                  <a:pt x="1799114" y="2180900"/>
                </a:lnTo>
                <a:lnTo>
                  <a:pt x="1909483" y="2165601"/>
                </a:lnTo>
                <a:lnTo>
                  <a:pt x="2018514" y="2142581"/>
                </a:lnTo>
                <a:lnTo>
                  <a:pt x="2125632" y="2111911"/>
                </a:lnTo>
                <a:lnTo>
                  <a:pt x="2230312" y="2073758"/>
                </a:lnTo>
                <a:lnTo>
                  <a:pt x="2332076" y="2028315"/>
                </a:lnTo>
                <a:lnTo>
                  <a:pt x="2430349" y="1975796"/>
                </a:lnTo>
                <a:lnTo>
                  <a:pt x="2524678" y="1916487"/>
                </a:lnTo>
                <a:lnTo>
                  <a:pt x="2614585" y="1850653"/>
                </a:lnTo>
                <a:lnTo>
                  <a:pt x="2699639" y="1778651"/>
                </a:lnTo>
                <a:lnTo>
                  <a:pt x="2779386" y="1700816"/>
                </a:lnTo>
                <a:lnTo>
                  <a:pt x="2833507" y="1641078"/>
                </a:lnTo>
                <a:lnTo>
                  <a:pt x="5368560" y="1641078"/>
                </a:lnTo>
                <a:lnTo>
                  <a:pt x="5368560" y="1700816"/>
                </a:lnTo>
                <a:lnTo>
                  <a:pt x="2860806" y="1700816"/>
                </a:lnTo>
                <a:lnTo>
                  <a:pt x="2783211" y="1782093"/>
                </a:lnTo>
                <a:lnTo>
                  <a:pt x="2700237" y="1857848"/>
                </a:lnTo>
                <a:lnTo>
                  <a:pt x="2612266" y="1927747"/>
                </a:lnTo>
                <a:lnTo>
                  <a:pt x="2519682" y="1991429"/>
                </a:lnTo>
                <a:lnTo>
                  <a:pt x="2422986" y="2048634"/>
                </a:lnTo>
                <a:lnTo>
                  <a:pt x="2322561" y="2099074"/>
                </a:lnTo>
                <a:lnTo>
                  <a:pt x="2218933" y="2142509"/>
                </a:lnTo>
                <a:lnTo>
                  <a:pt x="2112580" y="2178725"/>
                </a:lnTo>
                <a:lnTo>
                  <a:pt x="2076320" y="2188359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4956534" y="8108767"/>
            <a:ext cx="2861310" cy="1953260"/>
          </a:xfrm>
          <a:custGeom>
            <a:avLst/>
            <a:gdLst/>
            <a:ahLst/>
            <a:cxnLst/>
            <a:rect l="l" t="t" r="r" b="b"/>
            <a:pathLst>
              <a:path w="2861309" h="1953259">
                <a:moveTo>
                  <a:pt x="2860926" y="1404825"/>
                </a:moveTo>
                <a:lnTo>
                  <a:pt x="2827117" y="1441617"/>
                </a:lnTo>
                <a:lnTo>
                  <a:pt x="2792312" y="1477253"/>
                </a:lnTo>
                <a:lnTo>
                  <a:pt x="2756541" y="1511719"/>
                </a:lnTo>
                <a:lnTo>
                  <a:pt x="2719836" y="1545001"/>
                </a:lnTo>
                <a:lnTo>
                  <a:pt x="2682227" y="1577086"/>
                </a:lnTo>
                <a:lnTo>
                  <a:pt x="2643745" y="1607960"/>
                </a:lnTo>
                <a:lnTo>
                  <a:pt x="2604420" y="1637608"/>
                </a:lnTo>
                <a:lnTo>
                  <a:pt x="2564283" y="1666018"/>
                </a:lnTo>
                <a:lnTo>
                  <a:pt x="2523363" y="1693176"/>
                </a:lnTo>
                <a:lnTo>
                  <a:pt x="2481693" y="1719068"/>
                </a:lnTo>
                <a:lnTo>
                  <a:pt x="2439303" y="1743680"/>
                </a:lnTo>
                <a:lnTo>
                  <a:pt x="2396222" y="1766998"/>
                </a:lnTo>
                <a:lnTo>
                  <a:pt x="2352483" y="1789010"/>
                </a:lnTo>
                <a:lnTo>
                  <a:pt x="2308114" y="1809701"/>
                </a:lnTo>
                <a:lnTo>
                  <a:pt x="2263147" y="1829057"/>
                </a:lnTo>
                <a:lnTo>
                  <a:pt x="2217613" y="1847065"/>
                </a:lnTo>
                <a:lnTo>
                  <a:pt x="2171542" y="1863711"/>
                </a:lnTo>
                <a:lnTo>
                  <a:pt x="2124964" y="1878982"/>
                </a:lnTo>
                <a:lnTo>
                  <a:pt x="2077911" y="1892863"/>
                </a:lnTo>
                <a:lnTo>
                  <a:pt x="2030412" y="1905341"/>
                </a:lnTo>
                <a:lnTo>
                  <a:pt x="1982499" y="1916403"/>
                </a:lnTo>
                <a:lnTo>
                  <a:pt x="1934202" y="1926034"/>
                </a:lnTo>
                <a:lnTo>
                  <a:pt x="1885551" y="1934221"/>
                </a:lnTo>
                <a:lnTo>
                  <a:pt x="1836577" y="1940950"/>
                </a:lnTo>
                <a:lnTo>
                  <a:pt x="1787312" y="1946207"/>
                </a:lnTo>
                <a:lnTo>
                  <a:pt x="1737784" y="1949980"/>
                </a:lnTo>
                <a:lnTo>
                  <a:pt x="1688025" y="1952253"/>
                </a:lnTo>
                <a:lnTo>
                  <a:pt x="1638066" y="1953014"/>
                </a:lnTo>
                <a:lnTo>
                  <a:pt x="1589768" y="1952316"/>
                </a:lnTo>
                <a:lnTo>
                  <a:pt x="1541816" y="1950234"/>
                </a:lnTo>
                <a:lnTo>
                  <a:pt x="1494231" y="1946786"/>
                </a:lnTo>
                <a:lnTo>
                  <a:pt x="1447032" y="1941994"/>
                </a:lnTo>
                <a:lnTo>
                  <a:pt x="1400236" y="1935875"/>
                </a:lnTo>
                <a:lnTo>
                  <a:pt x="1353865" y="1928449"/>
                </a:lnTo>
                <a:lnTo>
                  <a:pt x="1307937" y="1919735"/>
                </a:lnTo>
                <a:lnTo>
                  <a:pt x="1262470" y="1909752"/>
                </a:lnTo>
                <a:lnTo>
                  <a:pt x="1217486" y="1898520"/>
                </a:lnTo>
                <a:lnTo>
                  <a:pt x="1173001" y="1886057"/>
                </a:lnTo>
                <a:lnTo>
                  <a:pt x="1129037" y="1872383"/>
                </a:lnTo>
                <a:lnTo>
                  <a:pt x="1085611" y="1857518"/>
                </a:lnTo>
                <a:lnTo>
                  <a:pt x="1042744" y="1841479"/>
                </a:lnTo>
                <a:lnTo>
                  <a:pt x="1000454" y="1824288"/>
                </a:lnTo>
                <a:lnTo>
                  <a:pt x="958761" y="1805961"/>
                </a:lnTo>
                <a:lnTo>
                  <a:pt x="917683" y="1786520"/>
                </a:lnTo>
                <a:lnTo>
                  <a:pt x="877241" y="1765983"/>
                </a:lnTo>
                <a:lnTo>
                  <a:pt x="837452" y="1744369"/>
                </a:lnTo>
                <a:lnTo>
                  <a:pt x="798338" y="1721698"/>
                </a:lnTo>
                <a:lnTo>
                  <a:pt x="759915" y="1697988"/>
                </a:lnTo>
                <a:lnTo>
                  <a:pt x="722205" y="1673260"/>
                </a:lnTo>
                <a:lnTo>
                  <a:pt x="685225" y="1647531"/>
                </a:lnTo>
                <a:lnTo>
                  <a:pt x="648996" y="1620822"/>
                </a:lnTo>
                <a:lnTo>
                  <a:pt x="613536" y="1593151"/>
                </a:lnTo>
                <a:lnTo>
                  <a:pt x="578865" y="1564538"/>
                </a:lnTo>
                <a:lnTo>
                  <a:pt x="545002" y="1535002"/>
                </a:lnTo>
                <a:lnTo>
                  <a:pt x="511966" y="1504562"/>
                </a:lnTo>
                <a:lnTo>
                  <a:pt x="479776" y="1473238"/>
                </a:lnTo>
                <a:lnTo>
                  <a:pt x="448451" y="1441048"/>
                </a:lnTo>
                <a:lnTo>
                  <a:pt x="418011" y="1408012"/>
                </a:lnTo>
                <a:lnTo>
                  <a:pt x="388475" y="1374148"/>
                </a:lnTo>
                <a:lnTo>
                  <a:pt x="359862" y="1339477"/>
                </a:lnTo>
                <a:lnTo>
                  <a:pt x="332192" y="1304017"/>
                </a:lnTo>
                <a:lnTo>
                  <a:pt x="305483" y="1267788"/>
                </a:lnTo>
                <a:lnTo>
                  <a:pt x="279754" y="1230809"/>
                </a:lnTo>
                <a:lnTo>
                  <a:pt x="255025" y="1193098"/>
                </a:lnTo>
                <a:lnTo>
                  <a:pt x="231316" y="1154676"/>
                </a:lnTo>
                <a:lnTo>
                  <a:pt x="208644" y="1115561"/>
                </a:lnTo>
                <a:lnTo>
                  <a:pt x="187031" y="1075773"/>
                </a:lnTo>
                <a:lnTo>
                  <a:pt x="166493" y="1035330"/>
                </a:lnTo>
                <a:lnTo>
                  <a:pt x="147052" y="994253"/>
                </a:lnTo>
                <a:lnTo>
                  <a:pt x="128726" y="952560"/>
                </a:lnTo>
                <a:lnTo>
                  <a:pt x="111534" y="910270"/>
                </a:lnTo>
                <a:lnTo>
                  <a:pt x="95496" y="867402"/>
                </a:lnTo>
                <a:lnTo>
                  <a:pt x="80630" y="823977"/>
                </a:lnTo>
                <a:lnTo>
                  <a:pt x="66957" y="780012"/>
                </a:lnTo>
                <a:lnTo>
                  <a:pt x="54494" y="735528"/>
                </a:lnTo>
                <a:lnTo>
                  <a:pt x="43262" y="690543"/>
                </a:lnTo>
                <a:lnTo>
                  <a:pt x="33279" y="645077"/>
                </a:lnTo>
                <a:lnTo>
                  <a:pt x="24565" y="599149"/>
                </a:lnTo>
                <a:lnTo>
                  <a:pt x="17139" y="552777"/>
                </a:lnTo>
                <a:lnTo>
                  <a:pt x="11020" y="505982"/>
                </a:lnTo>
                <a:lnTo>
                  <a:pt x="6227" y="458782"/>
                </a:lnTo>
                <a:lnTo>
                  <a:pt x="2780" y="411197"/>
                </a:lnTo>
                <a:lnTo>
                  <a:pt x="698" y="363246"/>
                </a:lnTo>
                <a:lnTo>
                  <a:pt x="0" y="314948"/>
                </a:lnTo>
                <a:lnTo>
                  <a:pt x="852" y="262119"/>
                </a:lnTo>
                <a:lnTo>
                  <a:pt x="3406" y="209368"/>
                </a:lnTo>
                <a:lnTo>
                  <a:pt x="7658" y="156739"/>
                </a:lnTo>
                <a:lnTo>
                  <a:pt x="13606" y="104272"/>
                </a:lnTo>
                <a:lnTo>
                  <a:pt x="21246" y="52012"/>
                </a:lnTo>
                <a:lnTo>
                  <a:pt x="305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9140961" y="9513592"/>
            <a:ext cx="1184275" cy="0"/>
          </a:xfrm>
          <a:custGeom>
            <a:avLst/>
            <a:gdLst/>
            <a:ahLst/>
            <a:cxnLst/>
            <a:rect l="l" t="t" r="r" b="b"/>
            <a:pathLst>
              <a:path w="1184275">
                <a:moveTo>
                  <a:pt x="0" y="0"/>
                </a:moveTo>
                <a:lnTo>
                  <a:pt x="11842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7891064" y="9513592"/>
            <a:ext cx="1111885" cy="0"/>
          </a:xfrm>
          <a:custGeom>
            <a:avLst/>
            <a:gdLst/>
            <a:ahLst/>
            <a:cxnLst/>
            <a:rect l="l" t="t" r="r" b="b"/>
            <a:pathLst>
              <a:path w="1111884">
                <a:moveTo>
                  <a:pt x="0" y="0"/>
                </a:moveTo>
                <a:lnTo>
                  <a:pt x="11112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10324438" y="9453854"/>
            <a:ext cx="0" cy="60325"/>
          </a:xfrm>
          <a:custGeom>
            <a:avLst/>
            <a:gdLst/>
            <a:ahLst/>
            <a:cxnLst/>
            <a:rect l="l" t="t" r="r" b="b"/>
            <a:pathLst>
              <a:path h="60325">
                <a:moveTo>
                  <a:pt x="0" y="0"/>
                </a:moveTo>
                <a:lnTo>
                  <a:pt x="0" y="597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9140961" y="9453854"/>
            <a:ext cx="1184275" cy="0"/>
          </a:xfrm>
          <a:custGeom>
            <a:avLst/>
            <a:gdLst/>
            <a:ahLst/>
            <a:cxnLst/>
            <a:rect l="l" t="t" r="r" b="b"/>
            <a:pathLst>
              <a:path w="1184275">
                <a:moveTo>
                  <a:pt x="0" y="0"/>
                </a:moveTo>
                <a:lnTo>
                  <a:pt x="11842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7891064" y="9453854"/>
            <a:ext cx="1111885" cy="0"/>
          </a:xfrm>
          <a:custGeom>
            <a:avLst/>
            <a:gdLst/>
            <a:ahLst/>
            <a:cxnLst/>
            <a:rect l="l" t="t" r="r" b="b"/>
            <a:pathLst>
              <a:path w="1111884">
                <a:moveTo>
                  <a:pt x="0" y="0"/>
                </a:moveTo>
                <a:lnTo>
                  <a:pt x="11112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7736040" y="9453854"/>
            <a:ext cx="54610" cy="60325"/>
          </a:xfrm>
          <a:custGeom>
            <a:avLst/>
            <a:gdLst/>
            <a:ahLst/>
            <a:cxnLst/>
            <a:rect l="l" t="t" r="r" b="b"/>
            <a:pathLst>
              <a:path w="54609" h="60325">
                <a:moveTo>
                  <a:pt x="54120" y="0"/>
                </a:moveTo>
                <a:lnTo>
                  <a:pt x="0" y="597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5016392" y="7950875"/>
            <a:ext cx="2719705" cy="2051050"/>
          </a:xfrm>
          <a:custGeom>
            <a:avLst/>
            <a:gdLst/>
            <a:ahLst/>
            <a:cxnLst/>
            <a:rect l="l" t="t" r="r" b="b"/>
            <a:pathLst>
              <a:path w="2719704" h="2051050">
                <a:moveTo>
                  <a:pt x="2719648" y="1562717"/>
                </a:moveTo>
                <a:lnTo>
                  <a:pt x="2684782" y="1598101"/>
                </a:lnTo>
                <a:lnTo>
                  <a:pt x="2648931" y="1632269"/>
                </a:lnTo>
                <a:lnTo>
                  <a:pt x="2612129" y="1665206"/>
                </a:lnTo>
                <a:lnTo>
                  <a:pt x="2574408" y="1696899"/>
                </a:lnTo>
                <a:lnTo>
                  <a:pt x="2535800" y="1727334"/>
                </a:lnTo>
                <a:lnTo>
                  <a:pt x="2496338" y="1756497"/>
                </a:lnTo>
                <a:lnTo>
                  <a:pt x="2456055" y="1784374"/>
                </a:lnTo>
                <a:lnTo>
                  <a:pt x="2414984" y="1810950"/>
                </a:lnTo>
                <a:lnTo>
                  <a:pt x="2373157" y="1836213"/>
                </a:lnTo>
                <a:lnTo>
                  <a:pt x="2330608" y="1860147"/>
                </a:lnTo>
                <a:lnTo>
                  <a:pt x="2287368" y="1882739"/>
                </a:lnTo>
                <a:lnTo>
                  <a:pt x="2243471" y="1903975"/>
                </a:lnTo>
                <a:lnTo>
                  <a:pt x="2198949" y="1923841"/>
                </a:lnTo>
                <a:lnTo>
                  <a:pt x="2153835" y="1942323"/>
                </a:lnTo>
                <a:lnTo>
                  <a:pt x="2108162" y="1959407"/>
                </a:lnTo>
                <a:lnTo>
                  <a:pt x="2061962" y="1975078"/>
                </a:lnTo>
                <a:lnTo>
                  <a:pt x="2015269" y="1989324"/>
                </a:lnTo>
                <a:lnTo>
                  <a:pt x="1968115" y="2002129"/>
                </a:lnTo>
                <a:lnTo>
                  <a:pt x="1920532" y="2013480"/>
                </a:lnTo>
                <a:lnTo>
                  <a:pt x="1872554" y="2023363"/>
                </a:lnTo>
                <a:lnTo>
                  <a:pt x="1824212" y="2031764"/>
                </a:lnTo>
                <a:lnTo>
                  <a:pt x="1775541" y="2038669"/>
                </a:lnTo>
                <a:lnTo>
                  <a:pt x="1726572" y="2044064"/>
                </a:lnTo>
                <a:lnTo>
                  <a:pt x="1677338" y="2047935"/>
                </a:lnTo>
                <a:lnTo>
                  <a:pt x="1627873" y="2050268"/>
                </a:lnTo>
                <a:lnTo>
                  <a:pt x="1578208" y="2051049"/>
                </a:lnTo>
                <a:lnTo>
                  <a:pt x="1529957" y="2050325"/>
                </a:lnTo>
                <a:lnTo>
                  <a:pt x="1482067" y="2048168"/>
                </a:lnTo>
                <a:lnTo>
                  <a:pt x="1434558" y="2044599"/>
                </a:lnTo>
                <a:lnTo>
                  <a:pt x="1387450" y="2039638"/>
                </a:lnTo>
                <a:lnTo>
                  <a:pt x="1340765" y="2033305"/>
                </a:lnTo>
                <a:lnTo>
                  <a:pt x="1294522" y="2025622"/>
                </a:lnTo>
                <a:lnTo>
                  <a:pt x="1248742" y="2016608"/>
                </a:lnTo>
                <a:lnTo>
                  <a:pt x="1203447" y="2006285"/>
                </a:lnTo>
                <a:lnTo>
                  <a:pt x="1158656" y="1994674"/>
                </a:lnTo>
                <a:lnTo>
                  <a:pt x="1114391" y="1981794"/>
                </a:lnTo>
                <a:lnTo>
                  <a:pt x="1070671" y="1967667"/>
                </a:lnTo>
                <a:lnTo>
                  <a:pt x="1027518" y="1952312"/>
                </a:lnTo>
                <a:lnTo>
                  <a:pt x="984952" y="1935752"/>
                </a:lnTo>
                <a:lnTo>
                  <a:pt x="942995" y="1918006"/>
                </a:lnTo>
                <a:lnTo>
                  <a:pt x="901665" y="1899095"/>
                </a:lnTo>
                <a:lnTo>
                  <a:pt x="860985" y="1879039"/>
                </a:lnTo>
                <a:lnTo>
                  <a:pt x="820974" y="1857860"/>
                </a:lnTo>
                <a:lnTo>
                  <a:pt x="781654" y="1835578"/>
                </a:lnTo>
                <a:lnTo>
                  <a:pt x="743045" y="1812213"/>
                </a:lnTo>
                <a:lnTo>
                  <a:pt x="705167" y="1787787"/>
                </a:lnTo>
                <a:lnTo>
                  <a:pt x="668042" y="1762319"/>
                </a:lnTo>
                <a:lnTo>
                  <a:pt x="631690" y="1735831"/>
                </a:lnTo>
                <a:lnTo>
                  <a:pt x="596131" y="1708343"/>
                </a:lnTo>
                <a:lnTo>
                  <a:pt x="561387" y="1679875"/>
                </a:lnTo>
                <a:lnTo>
                  <a:pt x="527477" y="1650449"/>
                </a:lnTo>
                <a:lnTo>
                  <a:pt x="494423" y="1620085"/>
                </a:lnTo>
                <a:lnTo>
                  <a:pt x="462245" y="1588804"/>
                </a:lnTo>
                <a:lnTo>
                  <a:pt x="430963" y="1556625"/>
                </a:lnTo>
                <a:lnTo>
                  <a:pt x="400599" y="1523571"/>
                </a:lnTo>
                <a:lnTo>
                  <a:pt x="371173" y="1489661"/>
                </a:lnTo>
                <a:lnTo>
                  <a:pt x="342706" y="1454917"/>
                </a:lnTo>
                <a:lnTo>
                  <a:pt x="315217" y="1419358"/>
                </a:lnTo>
                <a:lnTo>
                  <a:pt x="288729" y="1383006"/>
                </a:lnTo>
                <a:lnTo>
                  <a:pt x="263262" y="1345881"/>
                </a:lnTo>
                <a:lnTo>
                  <a:pt x="238835" y="1308003"/>
                </a:lnTo>
                <a:lnTo>
                  <a:pt x="215470" y="1269394"/>
                </a:lnTo>
                <a:lnTo>
                  <a:pt x="193188" y="1230074"/>
                </a:lnTo>
                <a:lnTo>
                  <a:pt x="172009" y="1190063"/>
                </a:lnTo>
                <a:lnTo>
                  <a:pt x="151953" y="1149383"/>
                </a:lnTo>
                <a:lnTo>
                  <a:pt x="133042" y="1108054"/>
                </a:lnTo>
                <a:lnTo>
                  <a:pt x="115296" y="1066096"/>
                </a:lnTo>
                <a:lnTo>
                  <a:pt x="98736" y="1023530"/>
                </a:lnTo>
                <a:lnTo>
                  <a:pt x="83382" y="980377"/>
                </a:lnTo>
                <a:lnTo>
                  <a:pt x="69254" y="936657"/>
                </a:lnTo>
                <a:lnTo>
                  <a:pt x="56374" y="892392"/>
                </a:lnTo>
                <a:lnTo>
                  <a:pt x="44763" y="847601"/>
                </a:lnTo>
                <a:lnTo>
                  <a:pt x="34440" y="802306"/>
                </a:lnTo>
                <a:lnTo>
                  <a:pt x="25426" y="756526"/>
                </a:lnTo>
                <a:lnTo>
                  <a:pt x="17743" y="710283"/>
                </a:lnTo>
                <a:lnTo>
                  <a:pt x="11410" y="663598"/>
                </a:lnTo>
                <a:lnTo>
                  <a:pt x="6449" y="616490"/>
                </a:lnTo>
                <a:lnTo>
                  <a:pt x="2880" y="568981"/>
                </a:lnTo>
                <a:lnTo>
                  <a:pt x="723" y="521091"/>
                </a:lnTo>
                <a:lnTo>
                  <a:pt x="0" y="472840"/>
                </a:lnTo>
                <a:lnTo>
                  <a:pt x="904" y="419423"/>
                </a:lnTo>
                <a:lnTo>
                  <a:pt x="3613" y="366120"/>
                </a:lnTo>
                <a:lnTo>
                  <a:pt x="8119" y="312976"/>
                </a:lnTo>
                <a:lnTo>
                  <a:pt x="14416" y="260037"/>
                </a:lnTo>
                <a:lnTo>
                  <a:pt x="22495" y="207349"/>
                </a:lnTo>
                <a:lnTo>
                  <a:pt x="32351" y="154955"/>
                </a:lnTo>
                <a:lnTo>
                  <a:pt x="43976" y="102902"/>
                </a:lnTo>
                <a:lnTo>
                  <a:pt x="57362" y="51235"/>
                </a:lnTo>
                <a:lnTo>
                  <a:pt x="725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5088896" y="7883893"/>
            <a:ext cx="22860" cy="67310"/>
          </a:xfrm>
          <a:custGeom>
            <a:avLst/>
            <a:gdLst/>
            <a:ahLst/>
            <a:cxnLst/>
            <a:rect l="l" t="t" r="r" b="b"/>
            <a:pathLst>
              <a:path w="22860" h="67309">
                <a:moveTo>
                  <a:pt x="0" y="66981"/>
                </a:moveTo>
                <a:lnTo>
                  <a:pt x="5397" y="50142"/>
                </a:lnTo>
                <a:lnTo>
                  <a:pt x="10978" y="33365"/>
                </a:lnTo>
                <a:lnTo>
                  <a:pt x="16747" y="16651"/>
                </a:lnTo>
                <a:lnTo>
                  <a:pt x="227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5074744" y="7812775"/>
            <a:ext cx="37465" cy="71120"/>
          </a:xfrm>
          <a:custGeom>
            <a:avLst/>
            <a:gdLst/>
            <a:ahLst/>
            <a:cxnLst/>
            <a:rect l="l" t="t" r="r" b="b"/>
            <a:pathLst>
              <a:path w="37464" h="71120">
                <a:moveTo>
                  <a:pt x="36861" y="711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4987109" y="7812775"/>
            <a:ext cx="87630" cy="296545"/>
          </a:xfrm>
          <a:custGeom>
            <a:avLst/>
            <a:gdLst/>
            <a:ahLst/>
            <a:cxnLst/>
            <a:rect l="l" t="t" r="r" b="b"/>
            <a:pathLst>
              <a:path w="87629" h="296545">
                <a:moveTo>
                  <a:pt x="0" y="295991"/>
                </a:moveTo>
                <a:lnTo>
                  <a:pt x="10701" y="245576"/>
                </a:lnTo>
                <a:lnTo>
                  <a:pt x="22980" y="195544"/>
                </a:lnTo>
                <a:lnTo>
                  <a:pt x="36825" y="145934"/>
                </a:lnTo>
                <a:lnTo>
                  <a:pt x="52224" y="96781"/>
                </a:lnTo>
                <a:lnTo>
                  <a:pt x="69165" y="48124"/>
                </a:lnTo>
                <a:lnTo>
                  <a:pt x="876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6556257" y="6430588"/>
            <a:ext cx="6038850" cy="60325"/>
          </a:xfrm>
          <a:custGeom>
            <a:avLst/>
            <a:gdLst/>
            <a:ahLst/>
            <a:cxnLst/>
            <a:rect l="l" t="t" r="r" b="b"/>
            <a:pathLst>
              <a:path w="6038850" h="60325">
                <a:moveTo>
                  <a:pt x="6038379" y="59738"/>
                </a:moveTo>
                <a:lnTo>
                  <a:pt x="0" y="59738"/>
                </a:lnTo>
                <a:lnTo>
                  <a:pt x="38343" y="0"/>
                </a:lnTo>
                <a:lnTo>
                  <a:pt x="6038379" y="0"/>
                </a:lnTo>
                <a:lnTo>
                  <a:pt x="6038379" y="59738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6556257" y="6430588"/>
            <a:ext cx="38735" cy="60325"/>
          </a:xfrm>
          <a:custGeom>
            <a:avLst/>
            <a:gdLst/>
            <a:ahLst/>
            <a:cxnLst/>
            <a:rect l="l" t="t" r="r" b="b"/>
            <a:pathLst>
              <a:path w="38734" h="60325">
                <a:moveTo>
                  <a:pt x="38343" y="0"/>
                </a:moveTo>
                <a:lnTo>
                  <a:pt x="0" y="597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6624505" y="6490327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0" y="0"/>
                </a:moveTo>
                <a:lnTo>
                  <a:pt x="217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11533684" y="6490327"/>
            <a:ext cx="1061085" cy="0"/>
          </a:xfrm>
          <a:custGeom>
            <a:avLst/>
            <a:gdLst/>
            <a:ahLst/>
            <a:cxnLst/>
            <a:rect l="l" t="t" r="r" b="b"/>
            <a:pathLst>
              <a:path w="1061084">
                <a:moveTo>
                  <a:pt x="0" y="0"/>
                </a:moveTo>
                <a:lnTo>
                  <a:pt x="1060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10397193" y="6490327"/>
            <a:ext cx="1064895" cy="0"/>
          </a:xfrm>
          <a:custGeom>
            <a:avLst/>
            <a:gdLst/>
            <a:ahLst/>
            <a:cxnLst/>
            <a:rect l="l" t="t" r="r" b="b"/>
            <a:pathLst>
              <a:path w="1064895">
                <a:moveTo>
                  <a:pt x="0" y="0"/>
                </a:moveTo>
                <a:lnTo>
                  <a:pt x="10648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9140961" y="6490327"/>
            <a:ext cx="1184910" cy="0"/>
          </a:xfrm>
          <a:custGeom>
            <a:avLst/>
            <a:gdLst/>
            <a:ahLst/>
            <a:cxnLst/>
            <a:rect l="l" t="t" r="r" b="b"/>
            <a:pathLst>
              <a:path w="1184909">
                <a:moveTo>
                  <a:pt x="0" y="0"/>
                </a:moveTo>
                <a:lnTo>
                  <a:pt x="11845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7891064" y="6490327"/>
            <a:ext cx="1178560" cy="0"/>
          </a:xfrm>
          <a:custGeom>
            <a:avLst/>
            <a:gdLst/>
            <a:ahLst/>
            <a:cxnLst/>
            <a:rect l="l" t="t" r="r" b="b"/>
            <a:pathLst>
              <a:path w="1178559">
                <a:moveTo>
                  <a:pt x="0" y="0"/>
                </a:moveTo>
                <a:lnTo>
                  <a:pt x="11782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6646259" y="6490327"/>
            <a:ext cx="1173480" cy="0"/>
          </a:xfrm>
          <a:custGeom>
            <a:avLst/>
            <a:gdLst/>
            <a:ahLst/>
            <a:cxnLst/>
            <a:rect l="l" t="t" r="r" b="b"/>
            <a:pathLst>
              <a:path w="1173479">
                <a:moveTo>
                  <a:pt x="0" y="0"/>
                </a:moveTo>
                <a:lnTo>
                  <a:pt x="11731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12593823" y="6430588"/>
            <a:ext cx="0" cy="59690"/>
          </a:xfrm>
          <a:custGeom>
            <a:avLst/>
            <a:gdLst/>
            <a:ahLst/>
            <a:cxnLst/>
            <a:rect l="l" t="t" r="r" b="b"/>
            <a:pathLst>
              <a:path h="59689">
                <a:moveTo>
                  <a:pt x="0" y="0"/>
                </a:moveTo>
                <a:lnTo>
                  <a:pt x="0" y="591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6594601" y="6430588"/>
            <a:ext cx="6000115" cy="0"/>
          </a:xfrm>
          <a:custGeom>
            <a:avLst/>
            <a:gdLst/>
            <a:ahLst/>
            <a:cxnLst/>
            <a:rect l="l" t="t" r="r" b="b"/>
            <a:pathLst>
              <a:path w="6000115">
                <a:moveTo>
                  <a:pt x="60000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6594600" y="6286824"/>
            <a:ext cx="6000115" cy="144145"/>
          </a:xfrm>
          <a:custGeom>
            <a:avLst/>
            <a:gdLst/>
            <a:ahLst/>
            <a:cxnLst/>
            <a:rect l="l" t="t" r="r" b="b"/>
            <a:pathLst>
              <a:path w="6000115" h="144145">
                <a:moveTo>
                  <a:pt x="6000035" y="143764"/>
                </a:moveTo>
                <a:lnTo>
                  <a:pt x="0" y="143764"/>
                </a:lnTo>
                <a:lnTo>
                  <a:pt x="43483" y="0"/>
                </a:lnTo>
                <a:lnTo>
                  <a:pt x="6000035" y="5689"/>
                </a:lnTo>
                <a:lnTo>
                  <a:pt x="6000035" y="143764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12591432" y="6292513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0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12555599" y="6292475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1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12519742" y="6292441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1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12483884" y="6292407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12448051" y="6292372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2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12412193" y="6292338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2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12376336" y="6292304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2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12340501" y="6292274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3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12304644" y="6292235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3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12268786" y="6292202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3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12232953" y="6292167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4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12197095" y="6292132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4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12161262" y="6292098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4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12125404" y="6292064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5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12089547" y="6292035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5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12053713" y="6291995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5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12017856" y="6291963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6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11981998" y="6291927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11946165" y="6291893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6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11910307" y="6291858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7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11874450" y="6291824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7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11838616" y="6291796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7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11802759" y="6291756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11766901" y="6291724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8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11731067" y="6291687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9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11695210" y="6291653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9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11659376" y="6291619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89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11623519" y="6291584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9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11587661" y="6291557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0"/>
                </a:moveTo>
                <a:lnTo>
                  <a:pt x="0" y="1390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11551828" y="6291516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0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11515970" y="6291485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1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11480113" y="6291448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1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11444279" y="6291414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1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11408422" y="6291379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2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11372564" y="6291345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2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11336731" y="6291318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2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11300873" y="6291276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3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11265016" y="6291246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11229182" y="6291208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3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11193325" y="6291174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4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11157491" y="6291140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4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11121633" y="6291105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11085776" y="6291079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11049942" y="6291037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5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11014085" y="6291007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10978227" y="6290968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6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10942394" y="6290935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6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10906536" y="6290900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6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10870679" y="629086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397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10834845" y="6290840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397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10798988" y="6290797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397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10763130" y="6290768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398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10727297" y="6290729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398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10691439" y="629069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398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10655606" y="6290660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39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10619748" y="629062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399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10583891" y="6290600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399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10548057" y="6290557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0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10512200" y="6290529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0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10476342" y="6290489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0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10440508" y="6290457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1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10404650" y="6290420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1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10368793" y="62903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10332959" y="6290361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10297102" y="6290317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10261244" y="6290290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10225411" y="6290249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3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10189554" y="6290218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3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10153720" y="6290181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10117863" y="6290147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4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10082005" y="6290123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4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10046172" y="6290078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5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10010314" y="6290051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5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9974457" y="6290009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5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9938623" y="6289979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6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9902766" y="6289941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6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9866908" y="6289907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6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9831074" y="6289883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7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9795216" y="6289838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7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9759359" y="6289812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7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9723525" y="6289770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8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9687668" y="6289740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8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9651810" y="6289701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8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9615977" y="6289668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9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9580119" y="6289644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0"/>
                </a:moveTo>
                <a:lnTo>
                  <a:pt x="0" y="1409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9544286" y="6289599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09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9508428" y="6289573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0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9472571" y="62895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0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9436737" y="6289501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0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9400880" y="6289462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9365022" y="6289429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9329189" y="6289405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9293331" y="6289359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2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9257474" y="6289333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2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9221640" y="628929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2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9185783" y="6289262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3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9149925" y="6289222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3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9114091" y="628919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3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9078234" y="6289166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4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9042400" y="6289119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4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9006543" y="6289094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4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8970685" y="6289051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5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8934852" y="6289023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5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8898994" y="6288982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6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8863137" y="6288951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6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8827303" y="6288927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8791446" y="6288880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7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8755588" y="6288856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7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8719755" y="6288811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7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8683897" y="6288784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8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8648040" y="6288742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8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8612206" y="6288712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8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8576349" y="6288688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9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8540515" y="6288640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9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8504657" y="6288616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9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8468800" y="6288571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8432966" y="6288545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0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8397109" y="6288503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0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8361251" y="6288473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1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8325418" y="6288449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1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8289560" y="6288401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1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8253703" y="6288377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22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8217869" y="6288332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8182012" y="6288306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2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8146154" y="6288263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8110321" y="6288234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3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8074463" y="6288210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8038630" y="6288162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4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8002772" y="6288138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4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7966915" y="6288092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4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7931081" y="6288066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7895223" y="6288023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5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7859366" y="6287995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5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7823532" y="6287971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6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7787675" y="6287923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6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7751817" y="6287899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6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7715984" y="6287852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7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7680126" y="6287827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7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7644269" y="6287784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8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7608435" y="6287756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7572578" y="6287732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8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7536744" y="628768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7500887" y="6287660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7465029" y="6287613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7429196" y="6287589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7393338" y="628754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0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7357481" y="6287517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7321647" y="6287493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7285790" y="6287445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7249932" y="6287421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1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7214098" y="6287373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2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7178240" y="6287349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2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7142383" y="628730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2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7106549" y="6287278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3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7070692" y="628725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7034858" y="6287206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3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6999001" y="6287182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4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6963143" y="628713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4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6927310" y="6287110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4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6891452" y="6287065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6855595" y="6287039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5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6819762" y="6287015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5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6783904" y="6286967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6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6748047" y="6286943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6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6712213" y="6286895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6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6676356" y="6286871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7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6640498" y="6286825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7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6603110" y="6397313"/>
            <a:ext cx="3175" cy="33655"/>
          </a:xfrm>
          <a:custGeom>
            <a:avLst/>
            <a:gdLst/>
            <a:ahLst/>
            <a:cxnLst/>
            <a:rect l="l" t="t" r="r" b="b"/>
            <a:pathLst>
              <a:path w="3175" h="33654">
                <a:moveTo>
                  <a:pt x="3106" y="33275"/>
                </a:moveTo>
                <a:lnTo>
                  <a:pt x="0" y="33275"/>
                </a:lnTo>
                <a:lnTo>
                  <a:pt x="0" y="5140"/>
                </a:lnTo>
                <a:lnTo>
                  <a:pt x="1554" y="0"/>
                </a:lnTo>
                <a:lnTo>
                  <a:pt x="3106" y="0"/>
                </a:lnTo>
                <a:lnTo>
                  <a:pt x="3106" y="332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6594601" y="6286824"/>
            <a:ext cx="43815" cy="144145"/>
          </a:xfrm>
          <a:custGeom>
            <a:avLst/>
            <a:gdLst/>
            <a:ahLst/>
            <a:cxnLst/>
            <a:rect l="l" t="t" r="r" b="b"/>
            <a:pathLst>
              <a:path w="43815" h="144145">
                <a:moveTo>
                  <a:pt x="43483" y="0"/>
                </a:moveTo>
                <a:lnTo>
                  <a:pt x="0" y="1437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6594601" y="6430588"/>
            <a:ext cx="333375" cy="0"/>
          </a:xfrm>
          <a:custGeom>
            <a:avLst/>
            <a:gdLst/>
            <a:ahLst/>
            <a:cxnLst/>
            <a:rect l="l" t="t" r="r" b="b"/>
            <a:pathLst>
              <a:path w="333375">
                <a:moveTo>
                  <a:pt x="0" y="0"/>
                </a:moveTo>
                <a:lnTo>
                  <a:pt x="3333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6927932" y="643058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0" y="0"/>
                </a:moveTo>
                <a:lnTo>
                  <a:pt x="1860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7113985" y="6430588"/>
            <a:ext cx="5480685" cy="0"/>
          </a:xfrm>
          <a:custGeom>
            <a:avLst/>
            <a:gdLst/>
            <a:ahLst/>
            <a:cxnLst/>
            <a:rect l="l" t="t" r="r" b="b"/>
            <a:pathLst>
              <a:path w="5480684">
                <a:moveTo>
                  <a:pt x="0" y="0"/>
                </a:moveTo>
                <a:lnTo>
                  <a:pt x="54806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12594636" y="6292513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1380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6638083" y="6286824"/>
            <a:ext cx="5956935" cy="5715"/>
          </a:xfrm>
          <a:custGeom>
            <a:avLst/>
            <a:gdLst/>
            <a:ahLst/>
            <a:cxnLst/>
            <a:rect l="l" t="t" r="r" b="b"/>
            <a:pathLst>
              <a:path w="5956934" h="5714">
                <a:moveTo>
                  <a:pt x="5956552" y="5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7610903" y="9529211"/>
            <a:ext cx="10252710" cy="377825"/>
          </a:xfrm>
          <a:custGeom>
            <a:avLst/>
            <a:gdLst/>
            <a:ahLst/>
            <a:cxnLst/>
            <a:rect l="l" t="t" r="r" b="b"/>
            <a:pathLst>
              <a:path w="10252710" h="377825">
                <a:moveTo>
                  <a:pt x="0" y="377196"/>
                </a:moveTo>
                <a:lnTo>
                  <a:pt x="0" y="279712"/>
                </a:lnTo>
                <a:lnTo>
                  <a:pt x="38439" y="253703"/>
                </a:lnTo>
                <a:lnTo>
                  <a:pt x="113716" y="197933"/>
                </a:lnTo>
                <a:lnTo>
                  <a:pt x="185670" y="137955"/>
                </a:lnTo>
                <a:lnTo>
                  <a:pt x="254110" y="73962"/>
                </a:lnTo>
                <a:lnTo>
                  <a:pt x="324247" y="0"/>
                </a:lnTo>
                <a:lnTo>
                  <a:pt x="10252304" y="0"/>
                </a:lnTo>
                <a:lnTo>
                  <a:pt x="10252304" y="367419"/>
                </a:lnTo>
                <a:lnTo>
                  <a:pt x="0" y="377196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17726155" y="9513593"/>
            <a:ext cx="0" cy="367665"/>
          </a:xfrm>
          <a:custGeom>
            <a:avLst/>
            <a:gdLst/>
            <a:ahLst/>
            <a:cxnLst/>
            <a:rect l="l" t="t" r="r" b="b"/>
            <a:pathLst>
              <a:path h="367665">
                <a:moveTo>
                  <a:pt x="0" y="0"/>
                </a:moveTo>
                <a:lnTo>
                  <a:pt x="0" y="367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17690296" y="9513593"/>
            <a:ext cx="0" cy="367665"/>
          </a:xfrm>
          <a:custGeom>
            <a:avLst/>
            <a:gdLst/>
            <a:ahLst/>
            <a:cxnLst/>
            <a:rect l="l" t="t" r="r" b="b"/>
            <a:pathLst>
              <a:path h="367665">
                <a:moveTo>
                  <a:pt x="0" y="0"/>
                </a:moveTo>
                <a:lnTo>
                  <a:pt x="0" y="3674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17654463" y="9513593"/>
            <a:ext cx="0" cy="367665"/>
          </a:xfrm>
          <a:custGeom>
            <a:avLst/>
            <a:gdLst/>
            <a:ahLst/>
            <a:cxnLst/>
            <a:rect l="l" t="t" r="r" b="b"/>
            <a:pathLst>
              <a:path h="367665">
                <a:moveTo>
                  <a:pt x="0" y="0"/>
                </a:moveTo>
                <a:lnTo>
                  <a:pt x="0" y="3675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17618606" y="9513593"/>
            <a:ext cx="0" cy="367665"/>
          </a:xfrm>
          <a:custGeom>
            <a:avLst/>
            <a:gdLst/>
            <a:ahLst/>
            <a:cxnLst/>
            <a:rect l="l" t="t" r="r" b="b"/>
            <a:pathLst>
              <a:path h="367665">
                <a:moveTo>
                  <a:pt x="0" y="0"/>
                </a:moveTo>
                <a:lnTo>
                  <a:pt x="0" y="3675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17582748" y="9513593"/>
            <a:ext cx="0" cy="367665"/>
          </a:xfrm>
          <a:custGeom>
            <a:avLst/>
            <a:gdLst/>
            <a:ahLst/>
            <a:cxnLst/>
            <a:rect l="l" t="t" r="r" b="b"/>
            <a:pathLst>
              <a:path h="367665">
                <a:moveTo>
                  <a:pt x="0" y="0"/>
                </a:moveTo>
                <a:lnTo>
                  <a:pt x="0" y="3675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17546915" y="9513593"/>
            <a:ext cx="0" cy="367665"/>
          </a:xfrm>
          <a:custGeom>
            <a:avLst/>
            <a:gdLst/>
            <a:ahLst/>
            <a:cxnLst/>
            <a:rect l="l" t="t" r="r" b="b"/>
            <a:pathLst>
              <a:path h="367665">
                <a:moveTo>
                  <a:pt x="0" y="0"/>
                </a:moveTo>
                <a:lnTo>
                  <a:pt x="0" y="3676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17511058" y="9513593"/>
            <a:ext cx="0" cy="367665"/>
          </a:xfrm>
          <a:custGeom>
            <a:avLst/>
            <a:gdLst/>
            <a:ahLst/>
            <a:cxnLst/>
            <a:rect l="l" t="t" r="r" b="b"/>
            <a:pathLst>
              <a:path h="367665">
                <a:moveTo>
                  <a:pt x="0" y="0"/>
                </a:moveTo>
                <a:lnTo>
                  <a:pt x="0" y="3676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17475200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17439366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7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17403509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7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17367651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7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17331818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17295961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8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17260103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8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7224269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9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17188412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9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17152577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79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17116721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17080862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0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17045029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0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17009172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1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16973314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1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16937480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1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16901624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2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16865765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2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16829932" y="951359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2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16794075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3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16758217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3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16722383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3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16686527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16650693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4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16614835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4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16578978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5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16543143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5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16507286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5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16471430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6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16435595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6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16399738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7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16363880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7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16328046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7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16292190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8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16256331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8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16220498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8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16184641" y="9513593"/>
            <a:ext cx="0" cy="368935"/>
          </a:xfrm>
          <a:custGeom>
            <a:avLst/>
            <a:gdLst/>
            <a:ahLst/>
            <a:cxnLst/>
            <a:rect l="l" t="t" r="r" b="b"/>
            <a:pathLst>
              <a:path h="368934">
                <a:moveTo>
                  <a:pt x="0" y="0"/>
                </a:moveTo>
                <a:lnTo>
                  <a:pt x="0" y="3689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16148808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89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16112949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89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16077093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89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16041259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0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16005401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0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15969544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1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15933711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1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15897852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15861996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2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15826161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15790304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2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15754446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3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15718612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3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15682755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3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15646897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4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15611064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4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15575207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4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15539373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5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15503515" y="9513593"/>
            <a:ext cx="0" cy="369570"/>
          </a:xfrm>
          <a:custGeom>
            <a:avLst/>
            <a:gdLst/>
            <a:ahLst/>
            <a:cxnLst/>
            <a:rect l="l" t="t" r="r" b="b"/>
            <a:pathLst>
              <a:path h="369570">
                <a:moveTo>
                  <a:pt x="0" y="0"/>
                </a:moveTo>
                <a:lnTo>
                  <a:pt x="0" y="369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15467658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5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15431825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6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15395967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15360110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15324277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7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15288418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15252562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15216727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8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15180870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15145011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8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15109178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15073321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699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15037488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700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15001630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70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14965773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700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14929939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700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14894081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701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14858224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701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14822391" y="951359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0"/>
                </a:moveTo>
                <a:lnTo>
                  <a:pt x="0" y="370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14786533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2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14750676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2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14714842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3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14678984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3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14643127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14607294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14571436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4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14535602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4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14499744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5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14463887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5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14428054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5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14392195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6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14356339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6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14320505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6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14284647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7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14248790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7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14212957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14177098" y="9513593"/>
            <a:ext cx="0" cy="370840"/>
          </a:xfrm>
          <a:custGeom>
            <a:avLst/>
            <a:gdLst/>
            <a:ahLst/>
            <a:cxnLst/>
            <a:rect l="l" t="t" r="r" b="b"/>
            <a:pathLst>
              <a:path h="370840">
                <a:moveTo>
                  <a:pt x="0" y="0"/>
                </a:moveTo>
                <a:lnTo>
                  <a:pt x="0" y="370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14141242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0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14105408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08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14069550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09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14033717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09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13997860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09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13962002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0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13926168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0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13890310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0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13854453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1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13818620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1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13782761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13746905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2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13711071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2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13675213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2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13639356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3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13603523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3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13567664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13531831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4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13495974" y="9513593"/>
            <a:ext cx="0" cy="371475"/>
          </a:xfrm>
          <a:custGeom>
            <a:avLst/>
            <a:gdLst/>
            <a:ahLst/>
            <a:cxnLst/>
            <a:rect l="l" t="t" r="r" b="b"/>
            <a:pathLst>
              <a:path h="371475">
                <a:moveTo>
                  <a:pt x="0" y="0"/>
                </a:moveTo>
                <a:lnTo>
                  <a:pt x="0" y="371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13460116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5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13424282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5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13388426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5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13352567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6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13316734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13280876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6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13245019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6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13209185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7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object 791"/>
          <p:cNvSpPr/>
          <p:nvPr/>
        </p:nvSpPr>
        <p:spPr>
          <a:xfrm>
            <a:off x="13173327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object 792"/>
          <p:cNvSpPr/>
          <p:nvPr/>
        </p:nvSpPr>
        <p:spPr>
          <a:xfrm>
            <a:off x="13137470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8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object 793"/>
          <p:cNvSpPr/>
          <p:nvPr/>
        </p:nvSpPr>
        <p:spPr>
          <a:xfrm>
            <a:off x="13101637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8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" name="object 794"/>
          <p:cNvSpPr/>
          <p:nvPr/>
        </p:nvSpPr>
        <p:spPr>
          <a:xfrm>
            <a:off x="13065779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" name="object 795"/>
          <p:cNvSpPr/>
          <p:nvPr/>
        </p:nvSpPr>
        <p:spPr>
          <a:xfrm>
            <a:off x="13029945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9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" name="object 796"/>
          <p:cNvSpPr/>
          <p:nvPr/>
        </p:nvSpPr>
        <p:spPr>
          <a:xfrm>
            <a:off x="12994089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9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object 797"/>
          <p:cNvSpPr/>
          <p:nvPr/>
        </p:nvSpPr>
        <p:spPr>
          <a:xfrm>
            <a:off x="12958231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19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" name="object 798"/>
          <p:cNvSpPr/>
          <p:nvPr/>
        </p:nvSpPr>
        <p:spPr>
          <a:xfrm>
            <a:off x="12922397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20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" name="object 799"/>
          <p:cNvSpPr/>
          <p:nvPr/>
        </p:nvSpPr>
        <p:spPr>
          <a:xfrm>
            <a:off x="12886539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20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" name="object 800"/>
          <p:cNvSpPr/>
          <p:nvPr/>
        </p:nvSpPr>
        <p:spPr>
          <a:xfrm>
            <a:off x="12850682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20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" name="object 801"/>
          <p:cNvSpPr/>
          <p:nvPr/>
        </p:nvSpPr>
        <p:spPr>
          <a:xfrm>
            <a:off x="12814848" y="951359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0"/>
                </a:moveTo>
                <a:lnTo>
                  <a:pt x="0" y="372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" name="object 802"/>
          <p:cNvSpPr/>
          <p:nvPr/>
        </p:nvSpPr>
        <p:spPr>
          <a:xfrm>
            <a:off x="12778991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" name="object 803"/>
          <p:cNvSpPr/>
          <p:nvPr/>
        </p:nvSpPr>
        <p:spPr>
          <a:xfrm>
            <a:off x="12743133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1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" name="object 804"/>
          <p:cNvSpPr/>
          <p:nvPr/>
        </p:nvSpPr>
        <p:spPr>
          <a:xfrm>
            <a:off x="12707300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2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" name="object 805"/>
          <p:cNvSpPr/>
          <p:nvPr/>
        </p:nvSpPr>
        <p:spPr>
          <a:xfrm>
            <a:off x="12671442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2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" name="object 806"/>
          <p:cNvSpPr/>
          <p:nvPr/>
        </p:nvSpPr>
        <p:spPr>
          <a:xfrm>
            <a:off x="12635585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2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" name="object 807"/>
          <p:cNvSpPr/>
          <p:nvPr/>
        </p:nvSpPr>
        <p:spPr>
          <a:xfrm>
            <a:off x="12599751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3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" name="object 808"/>
          <p:cNvSpPr/>
          <p:nvPr/>
        </p:nvSpPr>
        <p:spPr>
          <a:xfrm>
            <a:off x="12563894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3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" name="object 809"/>
          <p:cNvSpPr/>
          <p:nvPr/>
        </p:nvSpPr>
        <p:spPr>
          <a:xfrm>
            <a:off x="12528060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3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" name="object 810"/>
          <p:cNvSpPr/>
          <p:nvPr/>
        </p:nvSpPr>
        <p:spPr>
          <a:xfrm>
            <a:off x="12492203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4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" name="object 811"/>
          <p:cNvSpPr/>
          <p:nvPr/>
        </p:nvSpPr>
        <p:spPr>
          <a:xfrm>
            <a:off x="12456345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" name="object 812"/>
          <p:cNvSpPr/>
          <p:nvPr/>
        </p:nvSpPr>
        <p:spPr>
          <a:xfrm>
            <a:off x="12420512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4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" name="object 813"/>
          <p:cNvSpPr/>
          <p:nvPr/>
        </p:nvSpPr>
        <p:spPr>
          <a:xfrm>
            <a:off x="12384654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5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" name="object 814"/>
          <p:cNvSpPr/>
          <p:nvPr/>
        </p:nvSpPr>
        <p:spPr>
          <a:xfrm>
            <a:off x="12348797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5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" name="object 815"/>
          <p:cNvSpPr/>
          <p:nvPr/>
        </p:nvSpPr>
        <p:spPr>
          <a:xfrm>
            <a:off x="12312963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5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" name="object 816"/>
          <p:cNvSpPr/>
          <p:nvPr/>
        </p:nvSpPr>
        <p:spPr>
          <a:xfrm>
            <a:off x="12277105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6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" name="object 817"/>
          <p:cNvSpPr/>
          <p:nvPr/>
        </p:nvSpPr>
        <p:spPr>
          <a:xfrm>
            <a:off x="12241248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" name="object 818"/>
          <p:cNvSpPr/>
          <p:nvPr/>
        </p:nvSpPr>
        <p:spPr>
          <a:xfrm>
            <a:off x="12205414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" name="object 819"/>
          <p:cNvSpPr/>
          <p:nvPr/>
        </p:nvSpPr>
        <p:spPr>
          <a:xfrm>
            <a:off x="12169557" y="9513593"/>
            <a:ext cx="0" cy="372745"/>
          </a:xfrm>
          <a:custGeom>
            <a:avLst/>
            <a:gdLst/>
            <a:ahLst/>
            <a:cxnLst/>
            <a:rect l="l" t="t" r="r" b="b"/>
            <a:pathLst>
              <a:path h="372745">
                <a:moveTo>
                  <a:pt x="0" y="0"/>
                </a:moveTo>
                <a:lnTo>
                  <a:pt x="0" y="3727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" name="object 820"/>
          <p:cNvSpPr/>
          <p:nvPr/>
        </p:nvSpPr>
        <p:spPr>
          <a:xfrm>
            <a:off x="12133699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2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1" name="object 821"/>
          <p:cNvSpPr/>
          <p:nvPr/>
        </p:nvSpPr>
        <p:spPr>
          <a:xfrm>
            <a:off x="12097866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27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" name="object 822"/>
          <p:cNvSpPr/>
          <p:nvPr/>
        </p:nvSpPr>
        <p:spPr>
          <a:xfrm>
            <a:off x="12062008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28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3" name="object 823"/>
          <p:cNvSpPr/>
          <p:nvPr/>
        </p:nvSpPr>
        <p:spPr>
          <a:xfrm>
            <a:off x="12026175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28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4" name="object 824"/>
          <p:cNvSpPr/>
          <p:nvPr/>
        </p:nvSpPr>
        <p:spPr>
          <a:xfrm>
            <a:off x="11990317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28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5" name="object 825"/>
          <p:cNvSpPr/>
          <p:nvPr/>
        </p:nvSpPr>
        <p:spPr>
          <a:xfrm>
            <a:off x="11954460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29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6" name="object 826"/>
          <p:cNvSpPr/>
          <p:nvPr/>
        </p:nvSpPr>
        <p:spPr>
          <a:xfrm>
            <a:off x="11918626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2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" name="object 827"/>
          <p:cNvSpPr/>
          <p:nvPr/>
        </p:nvSpPr>
        <p:spPr>
          <a:xfrm>
            <a:off x="11882769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3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" name="object 828"/>
          <p:cNvSpPr/>
          <p:nvPr/>
        </p:nvSpPr>
        <p:spPr>
          <a:xfrm>
            <a:off x="11846911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3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" name="object 829"/>
          <p:cNvSpPr/>
          <p:nvPr/>
        </p:nvSpPr>
        <p:spPr>
          <a:xfrm>
            <a:off x="11811078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30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" name="object 830"/>
          <p:cNvSpPr/>
          <p:nvPr/>
        </p:nvSpPr>
        <p:spPr>
          <a:xfrm>
            <a:off x="11775220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3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" name="object 831"/>
          <p:cNvSpPr/>
          <p:nvPr/>
        </p:nvSpPr>
        <p:spPr>
          <a:xfrm>
            <a:off x="11739363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31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" name="object 832"/>
          <p:cNvSpPr/>
          <p:nvPr/>
        </p:nvSpPr>
        <p:spPr>
          <a:xfrm>
            <a:off x="11703529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31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" name="object 833"/>
          <p:cNvSpPr/>
          <p:nvPr/>
        </p:nvSpPr>
        <p:spPr>
          <a:xfrm>
            <a:off x="11667671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32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" name="object 834"/>
          <p:cNvSpPr/>
          <p:nvPr/>
        </p:nvSpPr>
        <p:spPr>
          <a:xfrm>
            <a:off x="11631814" y="9513593"/>
            <a:ext cx="0" cy="373380"/>
          </a:xfrm>
          <a:custGeom>
            <a:avLst/>
            <a:gdLst/>
            <a:ahLst/>
            <a:cxnLst/>
            <a:rect l="l" t="t" r="r" b="b"/>
            <a:pathLst>
              <a:path h="373379">
                <a:moveTo>
                  <a:pt x="0" y="0"/>
                </a:moveTo>
                <a:lnTo>
                  <a:pt x="0" y="3732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" name="object 835"/>
          <p:cNvSpPr/>
          <p:nvPr/>
        </p:nvSpPr>
        <p:spPr>
          <a:xfrm>
            <a:off x="11595980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" name="object 836"/>
          <p:cNvSpPr/>
          <p:nvPr/>
        </p:nvSpPr>
        <p:spPr>
          <a:xfrm>
            <a:off x="11595980" y="9703565"/>
            <a:ext cx="0" cy="183515"/>
          </a:xfrm>
          <a:custGeom>
            <a:avLst/>
            <a:gdLst/>
            <a:ahLst/>
            <a:cxnLst/>
            <a:rect l="l" t="t" r="r" b="b"/>
            <a:pathLst>
              <a:path h="183515">
                <a:moveTo>
                  <a:pt x="0" y="0"/>
                </a:moveTo>
                <a:lnTo>
                  <a:pt x="0" y="1833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" name="object 837"/>
          <p:cNvSpPr/>
          <p:nvPr/>
        </p:nvSpPr>
        <p:spPr>
          <a:xfrm>
            <a:off x="11560123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" name="object 838"/>
          <p:cNvSpPr/>
          <p:nvPr/>
        </p:nvSpPr>
        <p:spPr>
          <a:xfrm>
            <a:off x="11560123" y="9703565"/>
            <a:ext cx="0" cy="183515"/>
          </a:xfrm>
          <a:custGeom>
            <a:avLst/>
            <a:gdLst/>
            <a:ahLst/>
            <a:cxnLst/>
            <a:rect l="l" t="t" r="r" b="b"/>
            <a:pathLst>
              <a:path h="183515">
                <a:moveTo>
                  <a:pt x="0" y="0"/>
                </a:moveTo>
                <a:lnTo>
                  <a:pt x="0" y="1833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" name="object 839"/>
          <p:cNvSpPr/>
          <p:nvPr/>
        </p:nvSpPr>
        <p:spPr>
          <a:xfrm>
            <a:off x="11524289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" name="object 840"/>
          <p:cNvSpPr/>
          <p:nvPr/>
        </p:nvSpPr>
        <p:spPr>
          <a:xfrm>
            <a:off x="11524289" y="9703565"/>
            <a:ext cx="0" cy="183515"/>
          </a:xfrm>
          <a:custGeom>
            <a:avLst/>
            <a:gdLst/>
            <a:ahLst/>
            <a:cxnLst/>
            <a:rect l="l" t="t" r="r" b="b"/>
            <a:pathLst>
              <a:path h="183515">
                <a:moveTo>
                  <a:pt x="0" y="0"/>
                </a:moveTo>
                <a:lnTo>
                  <a:pt x="0" y="1833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" name="object 841"/>
          <p:cNvSpPr/>
          <p:nvPr/>
        </p:nvSpPr>
        <p:spPr>
          <a:xfrm>
            <a:off x="11488432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" name="object 842"/>
          <p:cNvSpPr/>
          <p:nvPr/>
        </p:nvSpPr>
        <p:spPr>
          <a:xfrm>
            <a:off x="11488432" y="9703565"/>
            <a:ext cx="0" cy="183515"/>
          </a:xfrm>
          <a:custGeom>
            <a:avLst/>
            <a:gdLst/>
            <a:ahLst/>
            <a:cxnLst/>
            <a:rect l="l" t="t" r="r" b="b"/>
            <a:pathLst>
              <a:path h="183515">
                <a:moveTo>
                  <a:pt x="0" y="0"/>
                </a:moveTo>
                <a:lnTo>
                  <a:pt x="0" y="1833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" name="object 843"/>
          <p:cNvSpPr/>
          <p:nvPr/>
        </p:nvSpPr>
        <p:spPr>
          <a:xfrm>
            <a:off x="11452574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" name="object 844"/>
          <p:cNvSpPr/>
          <p:nvPr/>
        </p:nvSpPr>
        <p:spPr>
          <a:xfrm>
            <a:off x="11452574" y="9703565"/>
            <a:ext cx="0" cy="183515"/>
          </a:xfrm>
          <a:custGeom>
            <a:avLst/>
            <a:gdLst/>
            <a:ahLst/>
            <a:cxnLst/>
            <a:rect l="l" t="t" r="r" b="b"/>
            <a:pathLst>
              <a:path h="183515">
                <a:moveTo>
                  <a:pt x="0" y="0"/>
                </a:moveTo>
                <a:lnTo>
                  <a:pt x="0" y="183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" name="object 845"/>
          <p:cNvSpPr/>
          <p:nvPr/>
        </p:nvSpPr>
        <p:spPr>
          <a:xfrm>
            <a:off x="11416741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" name="object 846"/>
          <p:cNvSpPr/>
          <p:nvPr/>
        </p:nvSpPr>
        <p:spPr>
          <a:xfrm>
            <a:off x="11416741" y="9703565"/>
            <a:ext cx="0" cy="183515"/>
          </a:xfrm>
          <a:custGeom>
            <a:avLst/>
            <a:gdLst/>
            <a:ahLst/>
            <a:cxnLst/>
            <a:rect l="l" t="t" r="r" b="b"/>
            <a:pathLst>
              <a:path h="183515">
                <a:moveTo>
                  <a:pt x="0" y="0"/>
                </a:moveTo>
                <a:lnTo>
                  <a:pt x="0" y="183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" name="object 847"/>
          <p:cNvSpPr/>
          <p:nvPr/>
        </p:nvSpPr>
        <p:spPr>
          <a:xfrm>
            <a:off x="11380883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" name="object 848"/>
          <p:cNvSpPr/>
          <p:nvPr/>
        </p:nvSpPr>
        <p:spPr>
          <a:xfrm>
            <a:off x="11380883" y="9703565"/>
            <a:ext cx="0" cy="183515"/>
          </a:xfrm>
          <a:custGeom>
            <a:avLst/>
            <a:gdLst/>
            <a:ahLst/>
            <a:cxnLst/>
            <a:rect l="l" t="t" r="r" b="b"/>
            <a:pathLst>
              <a:path h="183515">
                <a:moveTo>
                  <a:pt x="0" y="0"/>
                </a:moveTo>
                <a:lnTo>
                  <a:pt x="0" y="1835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" name="object 849"/>
          <p:cNvSpPr/>
          <p:nvPr/>
        </p:nvSpPr>
        <p:spPr>
          <a:xfrm>
            <a:off x="11345026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" name="object 850"/>
          <p:cNvSpPr/>
          <p:nvPr/>
        </p:nvSpPr>
        <p:spPr>
          <a:xfrm>
            <a:off x="11345026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5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" name="object 851"/>
          <p:cNvSpPr/>
          <p:nvPr/>
        </p:nvSpPr>
        <p:spPr>
          <a:xfrm>
            <a:off x="11309192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" name="object 852"/>
          <p:cNvSpPr/>
          <p:nvPr/>
        </p:nvSpPr>
        <p:spPr>
          <a:xfrm>
            <a:off x="11309192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5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" name="object 853"/>
          <p:cNvSpPr/>
          <p:nvPr/>
        </p:nvSpPr>
        <p:spPr>
          <a:xfrm>
            <a:off x="11273335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" name="object 854"/>
          <p:cNvSpPr/>
          <p:nvPr/>
        </p:nvSpPr>
        <p:spPr>
          <a:xfrm>
            <a:off x="11273335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6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" name="object 855"/>
          <p:cNvSpPr/>
          <p:nvPr/>
        </p:nvSpPr>
        <p:spPr>
          <a:xfrm>
            <a:off x="11237477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" name="object 856"/>
          <p:cNvSpPr/>
          <p:nvPr/>
        </p:nvSpPr>
        <p:spPr>
          <a:xfrm>
            <a:off x="11237477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6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" name="object 857"/>
          <p:cNvSpPr/>
          <p:nvPr/>
        </p:nvSpPr>
        <p:spPr>
          <a:xfrm>
            <a:off x="11201644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" name="object 858"/>
          <p:cNvSpPr/>
          <p:nvPr/>
        </p:nvSpPr>
        <p:spPr>
          <a:xfrm>
            <a:off x="11201644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6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" name="object 859"/>
          <p:cNvSpPr/>
          <p:nvPr/>
        </p:nvSpPr>
        <p:spPr>
          <a:xfrm>
            <a:off x="11165786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" name="object 860"/>
          <p:cNvSpPr/>
          <p:nvPr/>
        </p:nvSpPr>
        <p:spPr>
          <a:xfrm>
            <a:off x="11165786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7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" name="object 861"/>
          <p:cNvSpPr/>
          <p:nvPr/>
        </p:nvSpPr>
        <p:spPr>
          <a:xfrm>
            <a:off x="11129929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" name="object 862"/>
          <p:cNvSpPr/>
          <p:nvPr/>
        </p:nvSpPr>
        <p:spPr>
          <a:xfrm>
            <a:off x="11129929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7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" name="object 863"/>
          <p:cNvSpPr/>
          <p:nvPr/>
        </p:nvSpPr>
        <p:spPr>
          <a:xfrm>
            <a:off x="11094095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" name="object 864"/>
          <p:cNvSpPr/>
          <p:nvPr/>
        </p:nvSpPr>
        <p:spPr>
          <a:xfrm>
            <a:off x="11094095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7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" name="object 865"/>
          <p:cNvSpPr/>
          <p:nvPr/>
        </p:nvSpPr>
        <p:spPr>
          <a:xfrm>
            <a:off x="11058238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" name="object 866"/>
          <p:cNvSpPr/>
          <p:nvPr/>
        </p:nvSpPr>
        <p:spPr>
          <a:xfrm>
            <a:off x="11058238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8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" name="object 867"/>
          <p:cNvSpPr/>
          <p:nvPr/>
        </p:nvSpPr>
        <p:spPr>
          <a:xfrm>
            <a:off x="11022403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" name="object 868"/>
          <p:cNvSpPr/>
          <p:nvPr/>
        </p:nvSpPr>
        <p:spPr>
          <a:xfrm>
            <a:off x="11022403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8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" name="object 869"/>
          <p:cNvSpPr/>
          <p:nvPr/>
        </p:nvSpPr>
        <p:spPr>
          <a:xfrm>
            <a:off x="10986546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" name="object 870"/>
          <p:cNvSpPr/>
          <p:nvPr/>
        </p:nvSpPr>
        <p:spPr>
          <a:xfrm>
            <a:off x="10986546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" name="object 871"/>
          <p:cNvSpPr/>
          <p:nvPr/>
        </p:nvSpPr>
        <p:spPr>
          <a:xfrm>
            <a:off x="10950688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" name="object 872"/>
          <p:cNvSpPr/>
          <p:nvPr/>
        </p:nvSpPr>
        <p:spPr>
          <a:xfrm>
            <a:off x="10950688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9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" name="object 873"/>
          <p:cNvSpPr/>
          <p:nvPr/>
        </p:nvSpPr>
        <p:spPr>
          <a:xfrm>
            <a:off x="10914855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" name="object 874"/>
          <p:cNvSpPr/>
          <p:nvPr/>
        </p:nvSpPr>
        <p:spPr>
          <a:xfrm>
            <a:off x="10914855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9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" name="object 875"/>
          <p:cNvSpPr/>
          <p:nvPr/>
        </p:nvSpPr>
        <p:spPr>
          <a:xfrm>
            <a:off x="10878997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" name="object 876"/>
          <p:cNvSpPr/>
          <p:nvPr/>
        </p:nvSpPr>
        <p:spPr>
          <a:xfrm>
            <a:off x="10878997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39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" name="object 877"/>
          <p:cNvSpPr/>
          <p:nvPr/>
        </p:nvSpPr>
        <p:spPr>
          <a:xfrm>
            <a:off x="10843140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" name="object 878"/>
          <p:cNvSpPr/>
          <p:nvPr/>
        </p:nvSpPr>
        <p:spPr>
          <a:xfrm>
            <a:off x="10843140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40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" name="object 879"/>
          <p:cNvSpPr/>
          <p:nvPr/>
        </p:nvSpPr>
        <p:spPr>
          <a:xfrm>
            <a:off x="10807307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" name="object 880"/>
          <p:cNvSpPr/>
          <p:nvPr/>
        </p:nvSpPr>
        <p:spPr>
          <a:xfrm>
            <a:off x="10807307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40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" name="object 881"/>
          <p:cNvSpPr/>
          <p:nvPr/>
        </p:nvSpPr>
        <p:spPr>
          <a:xfrm>
            <a:off x="10771449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" name="object 882"/>
          <p:cNvSpPr/>
          <p:nvPr/>
        </p:nvSpPr>
        <p:spPr>
          <a:xfrm>
            <a:off x="10771449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4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" name="object 883"/>
          <p:cNvSpPr/>
          <p:nvPr/>
        </p:nvSpPr>
        <p:spPr>
          <a:xfrm>
            <a:off x="10735591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" name="object 884"/>
          <p:cNvSpPr/>
          <p:nvPr/>
        </p:nvSpPr>
        <p:spPr>
          <a:xfrm>
            <a:off x="10735591" y="9703565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41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" name="object 885"/>
          <p:cNvSpPr/>
          <p:nvPr/>
        </p:nvSpPr>
        <p:spPr>
          <a:xfrm>
            <a:off x="10699758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" name="object 886"/>
          <p:cNvSpPr/>
          <p:nvPr/>
        </p:nvSpPr>
        <p:spPr>
          <a:xfrm>
            <a:off x="10699758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1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" name="object 887"/>
          <p:cNvSpPr/>
          <p:nvPr/>
        </p:nvSpPr>
        <p:spPr>
          <a:xfrm>
            <a:off x="10663901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" name="object 888"/>
          <p:cNvSpPr/>
          <p:nvPr/>
        </p:nvSpPr>
        <p:spPr>
          <a:xfrm>
            <a:off x="10663901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" name="object 889"/>
          <p:cNvSpPr/>
          <p:nvPr/>
        </p:nvSpPr>
        <p:spPr>
          <a:xfrm>
            <a:off x="10628043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" name="object 890"/>
          <p:cNvSpPr/>
          <p:nvPr/>
        </p:nvSpPr>
        <p:spPr>
          <a:xfrm>
            <a:off x="10628043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" name="object 891"/>
          <p:cNvSpPr/>
          <p:nvPr/>
        </p:nvSpPr>
        <p:spPr>
          <a:xfrm>
            <a:off x="10592210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" name="object 892"/>
          <p:cNvSpPr/>
          <p:nvPr/>
        </p:nvSpPr>
        <p:spPr>
          <a:xfrm>
            <a:off x="10592210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2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" name="object 893"/>
          <p:cNvSpPr/>
          <p:nvPr/>
        </p:nvSpPr>
        <p:spPr>
          <a:xfrm>
            <a:off x="10556352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" name="object 894"/>
          <p:cNvSpPr/>
          <p:nvPr/>
        </p:nvSpPr>
        <p:spPr>
          <a:xfrm>
            <a:off x="10556352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2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" name="object 895"/>
          <p:cNvSpPr/>
          <p:nvPr/>
        </p:nvSpPr>
        <p:spPr>
          <a:xfrm>
            <a:off x="10520519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" name="object 896"/>
          <p:cNvSpPr/>
          <p:nvPr/>
        </p:nvSpPr>
        <p:spPr>
          <a:xfrm>
            <a:off x="10520519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3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" name="object 897"/>
          <p:cNvSpPr/>
          <p:nvPr/>
        </p:nvSpPr>
        <p:spPr>
          <a:xfrm>
            <a:off x="10484661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" name="object 898"/>
          <p:cNvSpPr/>
          <p:nvPr/>
        </p:nvSpPr>
        <p:spPr>
          <a:xfrm>
            <a:off x="10484661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3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" name="object 899"/>
          <p:cNvSpPr/>
          <p:nvPr/>
        </p:nvSpPr>
        <p:spPr>
          <a:xfrm>
            <a:off x="10448804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" name="object 900"/>
          <p:cNvSpPr/>
          <p:nvPr/>
        </p:nvSpPr>
        <p:spPr>
          <a:xfrm>
            <a:off x="10448804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4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" name="object 901"/>
          <p:cNvSpPr/>
          <p:nvPr/>
        </p:nvSpPr>
        <p:spPr>
          <a:xfrm>
            <a:off x="10412969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" name="object 902"/>
          <p:cNvSpPr/>
          <p:nvPr/>
        </p:nvSpPr>
        <p:spPr>
          <a:xfrm>
            <a:off x="10412969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4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" name="object 903"/>
          <p:cNvSpPr/>
          <p:nvPr/>
        </p:nvSpPr>
        <p:spPr>
          <a:xfrm>
            <a:off x="10377112" y="9513593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" name="object 904"/>
          <p:cNvSpPr/>
          <p:nvPr/>
        </p:nvSpPr>
        <p:spPr>
          <a:xfrm>
            <a:off x="10377112" y="9703565"/>
            <a:ext cx="0" cy="184785"/>
          </a:xfrm>
          <a:custGeom>
            <a:avLst/>
            <a:gdLst/>
            <a:ahLst/>
            <a:cxnLst/>
            <a:rect l="l" t="t" r="r" b="b"/>
            <a:pathLst>
              <a:path h="184784">
                <a:moveTo>
                  <a:pt x="0" y="0"/>
                </a:moveTo>
                <a:lnTo>
                  <a:pt x="0" y="1844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" name="object 905"/>
          <p:cNvSpPr/>
          <p:nvPr/>
        </p:nvSpPr>
        <p:spPr>
          <a:xfrm>
            <a:off x="10341254" y="9513593"/>
            <a:ext cx="0" cy="374650"/>
          </a:xfrm>
          <a:custGeom>
            <a:avLst/>
            <a:gdLst/>
            <a:ahLst/>
            <a:cxnLst/>
            <a:rect l="l" t="t" r="r" b="b"/>
            <a:pathLst>
              <a:path h="374650">
                <a:moveTo>
                  <a:pt x="0" y="0"/>
                </a:moveTo>
                <a:lnTo>
                  <a:pt x="0" y="374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" name="object 906"/>
          <p:cNvSpPr/>
          <p:nvPr/>
        </p:nvSpPr>
        <p:spPr>
          <a:xfrm>
            <a:off x="10305421" y="9513593"/>
            <a:ext cx="0" cy="374650"/>
          </a:xfrm>
          <a:custGeom>
            <a:avLst/>
            <a:gdLst/>
            <a:ahLst/>
            <a:cxnLst/>
            <a:rect l="l" t="t" r="r" b="b"/>
            <a:pathLst>
              <a:path h="374650">
                <a:moveTo>
                  <a:pt x="0" y="0"/>
                </a:moveTo>
                <a:lnTo>
                  <a:pt x="0" y="3744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" name="object 907"/>
          <p:cNvSpPr/>
          <p:nvPr/>
        </p:nvSpPr>
        <p:spPr>
          <a:xfrm>
            <a:off x="10269563" y="9513593"/>
            <a:ext cx="0" cy="374650"/>
          </a:xfrm>
          <a:custGeom>
            <a:avLst/>
            <a:gdLst/>
            <a:ahLst/>
            <a:cxnLst/>
            <a:rect l="l" t="t" r="r" b="b"/>
            <a:pathLst>
              <a:path h="374650">
                <a:moveTo>
                  <a:pt x="0" y="0"/>
                </a:moveTo>
                <a:lnTo>
                  <a:pt x="0" y="3745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" name="object 908"/>
          <p:cNvSpPr/>
          <p:nvPr/>
        </p:nvSpPr>
        <p:spPr>
          <a:xfrm>
            <a:off x="10233706" y="9513593"/>
            <a:ext cx="0" cy="374650"/>
          </a:xfrm>
          <a:custGeom>
            <a:avLst/>
            <a:gdLst/>
            <a:ahLst/>
            <a:cxnLst/>
            <a:rect l="l" t="t" r="r" b="b"/>
            <a:pathLst>
              <a:path h="374650">
                <a:moveTo>
                  <a:pt x="0" y="0"/>
                </a:moveTo>
                <a:lnTo>
                  <a:pt x="0" y="3745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" name="object 909"/>
          <p:cNvSpPr/>
          <p:nvPr/>
        </p:nvSpPr>
        <p:spPr>
          <a:xfrm>
            <a:off x="10197872" y="9513593"/>
            <a:ext cx="0" cy="374650"/>
          </a:xfrm>
          <a:custGeom>
            <a:avLst/>
            <a:gdLst/>
            <a:ahLst/>
            <a:cxnLst/>
            <a:rect l="l" t="t" r="r" b="b"/>
            <a:pathLst>
              <a:path h="374650">
                <a:moveTo>
                  <a:pt x="0" y="0"/>
                </a:moveTo>
                <a:lnTo>
                  <a:pt x="0" y="3746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" name="object 910"/>
          <p:cNvSpPr/>
          <p:nvPr/>
        </p:nvSpPr>
        <p:spPr>
          <a:xfrm>
            <a:off x="10162015" y="9513593"/>
            <a:ext cx="0" cy="374650"/>
          </a:xfrm>
          <a:custGeom>
            <a:avLst/>
            <a:gdLst/>
            <a:ahLst/>
            <a:cxnLst/>
            <a:rect l="l" t="t" r="r" b="b"/>
            <a:pathLst>
              <a:path h="374650">
                <a:moveTo>
                  <a:pt x="0" y="0"/>
                </a:moveTo>
                <a:lnTo>
                  <a:pt x="0" y="3746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" name="object 911"/>
          <p:cNvSpPr/>
          <p:nvPr/>
        </p:nvSpPr>
        <p:spPr>
          <a:xfrm>
            <a:off x="10126157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6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" name="object 912"/>
          <p:cNvSpPr/>
          <p:nvPr/>
        </p:nvSpPr>
        <p:spPr>
          <a:xfrm>
            <a:off x="10090324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7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" name="object 913"/>
          <p:cNvSpPr/>
          <p:nvPr/>
        </p:nvSpPr>
        <p:spPr>
          <a:xfrm>
            <a:off x="10054466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7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" name="object 914"/>
          <p:cNvSpPr/>
          <p:nvPr/>
        </p:nvSpPr>
        <p:spPr>
          <a:xfrm>
            <a:off x="10018633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7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" name="object 915"/>
          <p:cNvSpPr/>
          <p:nvPr/>
        </p:nvSpPr>
        <p:spPr>
          <a:xfrm>
            <a:off x="9982775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8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" name="object 916"/>
          <p:cNvSpPr/>
          <p:nvPr/>
        </p:nvSpPr>
        <p:spPr>
          <a:xfrm>
            <a:off x="9946918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8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" name="object 917"/>
          <p:cNvSpPr/>
          <p:nvPr/>
        </p:nvSpPr>
        <p:spPr>
          <a:xfrm>
            <a:off x="9911084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" name="object 918"/>
          <p:cNvSpPr/>
          <p:nvPr/>
        </p:nvSpPr>
        <p:spPr>
          <a:xfrm>
            <a:off x="9875227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9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" name="object 919"/>
          <p:cNvSpPr/>
          <p:nvPr/>
        </p:nvSpPr>
        <p:spPr>
          <a:xfrm>
            <a:off x="9839369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9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" name="object 920"/>
          <p:cNvSpPr/>
          <p:nvPr/>
        </p:nvSpPr>
        <p:spPr>
          <a:xfrm>
            <a:off x="9803536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9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" name="object 921"/>
          <p:cNvSpPr/>
          <p:nvPr/>
        </p:nvSpPr>
        <p:spPr>
          <a:xfrm>
            <a:off x="9767678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50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" name="object 922"/>
          <p:cNvSpPr/>
          <p:nvPr/>
        </p:nvSpPr>
        <p:spPr>
          <a:xfrm>
            <a:off x="9731821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50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" name="object 923"/>
          <p:cNvSpPr/>
          <p:nvPr/>
        </p:nvSpPr>
        <p:spPr>
          <a:xfrm>
            <a:off x="9695987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5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" name="object 924"/>
          <p:cNvSpPr/>
          <p:nvPr/>
        </p:nvSpPr>
        <p:spPr>
          <a:xfrm>
            <a:off x="9660129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51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" name="object 925"/>
          <p:cNvSpPr/>
          <p:nvPr/>
        </p:nvSpPr>
        <p:spPr>
          <a:xfrm>
            <a:off x="9624272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51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" name="object 926"/>
          <p:cNvSpPr/>
          <p:nvPr/>
        </p:nvSpPr>
        <p:spPr>
          <a:xfrm>
            <a:off x="9588438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5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" name="object 927"/>
          <p:cNvSpPr/>
          <p:nvPr/>
        </p:nvSpPr>
        <p:spPr>
          <a:xfrm>
            <a:off x="9552581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52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" name="object 928"/>
          <p:cNvSpPr/>
          <p:nvPr/>
        </p:nvSpPr>
        <p:spPr>
          <a:xfrm>
            <a:off x="9516723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52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" name="object 929"/>
          <p:cNvSpPr/>
          <p:nvPr/>
        </p:nvSpPr>
        <p:spPr>
          <a:xfrm>
            <a:off x="9480890" y="9513593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52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" name="object 930"/>
          <p:cNvSpPr/>
          <p:nvPr/>
        </p:nvSpPr>
        <p:spPr>
          <a:xfrm>
            <a:off x="9445032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3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" name="object 931"/>
          <p:cNvSpPr/>
          <p:nvPr/>
        </p:nvSpPr>
        <p:spPr>
          <a:xfrm>
            <a:off x="9409199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3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" name="object 932"/>
          <p:cNvSpPr/>
          <p:nvPr/>
        </p:nvSpPr>
        <p:spPr>
          <a:xfrm>
            <a:off x="9373341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4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" name="object 933"/>
          <p:cNvSpPr/>
          <p:nvPr/>
        </p:nvSpPr>
        <p:spPr>
          <a:xfrm>
            <a:off x="9337484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4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" name="object 934"/>
          <p:cNvSpPr/>
          <p:nvPr/>
        </p:nvSpPr>
        <p:spPr>
          <a:xfrm>
            <a:off x="9301650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4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" name="object 935"/>
          <p:cNvSpPr/>
          <p:nvPr/>
        </p:nvSpPr>
        <p:spPr>
          <a:xfrm>
            <a:off x="9265793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4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" name="object 936"/>
          <p:cNvSpPr/>
          <p:nvPr/>
        </p:nvSpPr>
        <p:spPr>
          <a:xfrm>
            <a:off x="9229935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5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" name="object 937"/>
          <p:cNvSpPr/>
          <p:nvPr/>
        </p:nvSpPr>
        <p:spPr>
          <a:xfrm>
            <a:off x="9194102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5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" name="object 938"/>
          <p:cNvSpPr/>
          <p:nvPr/>
        </p:nvSpPr>
        <p:spPr>
          <a:xfrm>
            <a:off x="9158244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5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" name="object 939"/>
          <p:cNvSpPr/>
          <p:nvPr/>
        </p:nvSpPr>
        <p:spPr>
          <a:xfrm>
            <a:off x="9122387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6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" name="object 940"/>
          <p:cNvSpPr/>
          <p:nvPr/>
        </p:nvSpPr>
        <p:spPr>
          <a:xfrm>
            <a:off x="9086553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6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" name="object 941"/>
          <p:cNvSpPr/>
          <p:nvPr/>
        </p:nvSpPr>
        <p:spPr>
          <a:xfrm>
            <a:off x="9050695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6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" name="object 942"/>
          <p:cNvSpPr/>
          <p:nvPr/>
        </p:nvSpPr>
        <p:spPr>
          <a:xfrm>
            <a:off x="9014838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" name="object 943"/>
          <p:cNvSpPr/>
          <p:nvPr/>
        </p:nvSpPr>
        <p:spPr>
          <a:xfrm>
            <a:off x="8979004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" name="object 944"/>
          <p:cNvSpPr/>
          <p:nvPr/>
        </p:nvSpPr>
        <p:spPr>
          <a:xfrm>
            <a:off x="8943147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8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" name="object 945"/>
          <p:cNvSpPr/>
          <p:nvPr/>
        </p:nvSpPr>
        <p:spPr>
          <a:xfrm>
            <a:off x="8907313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8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" name="object 946"/>
          <p:cNvSpPr/>
          <p:nvPr/>
        </p:nvSpPr>
        <p:spPr>
          <a:xfrm>
            <a:off x="8871456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8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" name="object 947"/>
          <p:cNvSpPr/>
          <p:nvPr/>
        </p:nvSpPr>
        <p:spPr>
          <a:xfrm>
            <a:off x="8835598" y="9513593"/>
            <a:ext cx="0" cy="375920"/>
          </a:xfrm>
          <a:custGeom>
            <a:avLst/>
            <a:gdLst/>
            <a:ahLst/>
            <a:cxnLst/>
            <a:rect l="l" t="t" r="r" b="b"/>
            <a:pathLst>
              <a:path h="375920">
                <a:moveTo>
                  <a:pt x="0" y="0"/>
                </a:moveTo>
                <a:lnTo>
                  <a:pt x="0" y="3759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" name="object 948"/>
          <p:cNvSpPr/>
          <p:nvPr/>
        </p:nvSpPr>
        <p:spPr>
          <a:xfrm>
            <a:off x="8799765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59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" name="object 949"/>
          <p:cNvSpPr/>
          <p:nvPr/>
        </p:nvSpPr>
        <p:spPr>
          <a:xfrm>
            <a:off x="8763907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59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" name="object 950"/>
          <p:cNvSpPr/>
          <p:nvPr/>
        </p:nvSpPr>
        <p:spPr>
          <a:xfrm>
            <a:off x="8728050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0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" name="object 951"/>
          <p:cNvSpPr/>
          <p:nvPr/>
        </p:nvSpPr>
        <p:spPr>
          <a:xfrm>
            <a:off x="8692216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" name="object 952"/>
          <p:cNvSpPr/>
          <p:nvPr/>
        </p:nvSpPr>
        <p:spPr>
          <a:xfrm>
            <a:off x="8656359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0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" name="object 953"/>
          <p:cNvSpPr/>
          <p:nvPr/>
        </p:nvSpPr>
        <p:spPr>
          <a:xfrm>
            <a:off x="8620501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1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" name="object 954"/>
          <p:cNvSpPr/>
          <p:nvPr/>
        </p:nvSpPr>
        <p:spPr>
          <a:xfrm>
            <a:off x="8584668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1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" name="object 955"/>
          <p:cNvSpPr/>
          <p:nvPr/>
        </p:nvSpPr>
        <p:spPr>
          <a:xfrm>
            <a:off x="8548810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1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" name="object 956"/>
          <p:cNvSpPr/>
          <p:nvPr/>
        </p:nvSpPr>
        <p:spPr>
          <a:xfrm>
            <a:off x="8512953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2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" name="object 957"/>
          <p:cNvSpPr/>
          <p:nvPr/>
        </p:nvSpPr>
        <p:spPr>
          <a:xfrm>
            <a:off x="8477119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2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" name="object 958"/>
          <p:cNvSpPr/>
          <p:nvPr/>
        </p:nvSpPr>
        <p:spPr>
          <a:xfrm>
            <a:off x="8441261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2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" name="object 959"/>
          <p:cNvSpPr/>
          <p:nvPr/>
        </p:nvSpPr>
        <p:spPr>
          <a:xfrm>
            <a:off x="8405428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3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" name="object 960"/>
          <p:cNvSpPr/>
          <p:nvPr/>
        </p:nvSpPr>
        <p:spPr>
          <a:xfrm>
            <a:off x="8369570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3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" name="object 961"/>
          <p:cNvSpPr/>
          <p:nvPr/>
        </p:nvSpPr>
        <p:spPr>
          <a:xfrm>
            <a:off x="8333713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3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" name="object 962"/>
          <p:cNvSpPr/>
          <p:nvPr/>
        </p:nvSpPr>
        <p:spPr>
          <a:xfrm>
            <a:off x="8297879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" name="object 963"/>
          <p:cNvSpPr/>
          <p:nvPr/>
        </p:nvSpPr>
        <p:spPr>
          <a:xfrm>
            <a:off x="8262022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4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" name="object 964"/>
          <p:cNvSpPr/>
          <p:nvPr/>
        </p:nvSpPr>
        <p:spPr>
          <a:xfrm>
            <a:off x="8226164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4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" name="object 965"/>
          <p:cNvSpPr/>
          <p:nvPr/>
        </p:nvSpPr>
        <p:spPr>
          <a:xfrm>
            <a:off x="8190331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5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" name="object 966"/>
          <p:cNvSpPr/>
          <p:nvPr/>
        </p:nvSpPr>
        <p:spPr>
          <a:xfrm>
            <a:off x="8154473" y="9513593"/>
            <a:ext cx="0" cy="376555"/>
          </a:xfrm>
          <a:custGeom>
            <a:avLst/>
            <a:gdLst/>
            <a:ahLst/>
            <a:cxnLst/>
            <a:rect l="l" t="t" r="r" b="b"/>
            <a:pathLst>
              <a:path h="376554">
                <a:moveTo>
                  <a:pt x="0" y="0"/>
                </a:moveTo>
                <a:lnTo>
                  <a:pt x="0" y="3765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" name="object 967"/>
          <p:cNvSpPr/>
          <p:nvPr/>
        </p:nvSpPr>
        <p:spPr>
          <a:xfrm>
            <a:off x="8118616" y="9513593"/>
            <a:ext cx="0" cy="377190"/>
          </a:xfrm>
          <a:custGeom>
            <a:avLst/>
            <a:gdLst/>
            <a:ahLst/>
            <a:cxnLst/>
            <a:rect l="l" t="t" r="r" b="b"/>
            <a:pathLst>
              <a:path h="377190">
                <a:moveTo>
                  <a:pt x="0" y="0"/>
                </a:moveTo>
                <a:lnTo>
                  <a:pt x="0" y="3765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" name="object 968"/>
          <p:cNvSpPr/>
          <p:nvPr/>
        </p:nvSpPr>
        <p:spPr>
          <a:xfrm>
            <a:off x="8082782" y="9513593"/>
            <a:ext cx="0" cy="377190"/>
          </a:xfrm>
          <a:custGeom>
            <a:avLst/>
            <a:gdLst/>
            <a:ahLst/>
            <a:cxnLst/>
            <a:rect l="l" t="t" r="r" b="b"/>
            <a:pathLst>
              <a:path h="377190">
                <a:moveTo>
                  <a:pt x="0" y="0"/>
                </a:moveTo>
                <a:lnTo>
                  <a:pt x="0" y="3766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" name="object 969"/>
          <p:cNvSpPr/>
          <p:nvPr/>
        </p:nvSpPr>
        <p:spPr>
          <a:xfrm>
            <a:off x="8046925" y="9513593"/>
            <a:ext cx="0" cy="377190"/>
          </a:xfrm>
          <a:custGeom>
            <a:avLst/>
            <a:gdLst/>
            <a:ahLst/>
            <a:cxnLst/>
            <a:rect l="l" t="t" r="r" b="b"/>
            <a:pathLst>
              <a:path h="377190">
                <a:moveTo>
                  <a:pt x="0" y="0"/>
                </a:moveTo>
                <a:lnTo>
                  <a:pt x="0" y="3766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" name="object 970"/>
          <p:cNvSpPr/>
          <p:nvPr/>
        </p:nvSpPr>
        <p:spPr>
          <a:xfrm>
            <a:off x="8011067" y="9513593"/>
            <a:ext cx="0" cy="377190"/>
          </a:xfrm>
          <a:custGeom>
            <a:avLst/>
            <a:gdLst/>
            <a:ahLst/>
            <a:cxnLst/>
            <a:rect l="l" t="t" r="r" b="b"/>
            <a:pathLst>
              <a:path h="377190">
                <a:moveTo>
                  <a:pt x="0" y="0"/>
                </a:moveTo>
                <a:lnTo>
                  <a:pt x="0" y="376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" name="object 971"/>
          <p:cNvSpPr/>
          <p:nvPr/>
        </p:nvSpPr>
        <p:spPr>
          <a:xfrm>
            <a:off x="7975234" y="9513593"/>
            <a:ext cx="0" cy="377190"/>
          </a:xfrm>
          <a:custGeom>
            <a:avLst/>
            <a:gdLst/>
            <a:ahLst/>
            <a:cxnLst/>
            <a:rect l="l" t="t" r="r" b="b"/>
            <a:pathLst>
              <a:path h="377190">
                <a:moveTo>
                  <a:pt x="0" y="0"/>
                </a:moveTo>
                <a:lnTo>
                  <a:pt x="0" y="3767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" name="object 972"/>
          <p:cNvSpPr/>
          <p:nvPr/>
        </p:nvSpPr>
        <p:spPr>
          <a:xfrm>
            <a:off x="7939376" y="9513593"/>
            <a:ext cx="0" cy="377190"/>
          </a:xfrm>
          <a:custGeom>
            <a:avLst/>
            <a:gdLst/>
            <a:ahLst/>
            <a:cxnLst/>
            <a:rect l="l" t="t" r="r" b="b"/>
            <a:pathLst>
              <a:path h="377190">
                <a:moveTo>
                  <a:pt x="0" y="0"/>
                </a:moveTo>
                <a:lnTo>
                  <a:pt x="0" y="3767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" name="object 973"/>
          <p:cNvSpPr/>
          <p:nvPr/>
        </p:nvSpPr>
        <p:spPr>
          <a:xfrm>
            <a:off x="7903543" y="9513593"/>
            <a:ext cx="0" cy="377190"/>
          </a:xfrm>
          <a:custGeom>
            <a:avLst/>
            <a:gdLst/>
            <a:ahLst/>
            <a:cxnLst/>
            <a:rect l="l" t="t" r="r" b="b"/>
            <a:pathLst>
              <a:path h="377190">
                <a:moveTo>
                  <a:pt x="0" y="0"/>
                </a:moveTo>
                <a:lnTo>
                  <a:pt x="0" y="3767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" name="object 974"/>
          <p:cNvSpPr/>
          <p:nvPr/>
        </p:nvSpPr>
        <p:spPr>
          <a:xfrm>
            <a:off x="7867685" y="9513593"/>
            <a:ext cx="0" cy="377190"/>
          </a:xfrm>
          <a:custGeom>
            <a:avLst/>
            <a:gdLst/>
            <a:ahLst/>
            <a:cxnLst/>
            <a:rect l="l" t="t" r="r" b="b"/>
            <a:pathLst>
              <a:path h="377190">
                <a:moveTo>
                  <a:pt x="0" y="0"/>
                </a:moveTo>
                <a:lnTo>
                  <a:pt x="0" y="3768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" name="object 975"/>
          <p:cNvSpPr/>
          <p:nvPr/>
        </p:nvSpPr>
        <p:spPr>
          <a:xfrm>
            <a:off x="7831828" y="9513593"/>
            <a:ext cx="0" cy="377190"/>
          </a:xfrm>
          <a:custGeom>
            <a:avLst/>
            <a:gdLst/>
            <a:ahLst/>
            <a:cxnLst/>
            <a:rect l="l" t="t" r="r" b="b"/>
            <a:pathLst>
              <a:path h="377190">
                <a:moveTo>
                  <a:pt x="0" y="0"/>
                </a:moveTo>
                <a:lnTo>
                  <a:pt x="0" y="3768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" name="object 976"/>
          <p:cNvSpPr/>
          <p:nvPr/>
        </p:nvSpPr>
        <p:spPr>
          <a:xfrm>
            <a:off x="7795993" y="9536254"/>
            <a:ext cx="0" cy="354330"/>
          </a:xfrm>
          <a:custGeom>
            <a:avLst/>
            <a:gdLst/>
            <a:ahLst/>
            <a:cxnLst/>
            <a:rect l="l" t="t" r="r" b="b"/>
            <a:pathLst>
              <a:path h="354329">
                <a:moveTo>
                  <a:pt x="0" y="0"/>
                </a:moveTo>
                <a:lnTo>
                  <a:pt x="0" y="3542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" name="object 977"/>
          <p:cNvSpPr/>
          <p:nvPr/>
        </p:nvSpPr>
        <p:spPr>
          <a:xfrm>
            <a:off x="7760136" y="9574024"/>
            <a:ext cx="0" cy="316865"/>
          </a:xfrm>
          <a:custGeom>
            <a:avLst/>
            <a:gdLst/>
            <a:ahLst/>
            <a:cxnLst/>
            <a:rect l="l" t="t" r="r" b="b"/>
            <a:pathLst>
              <a:path h="316865">
                <a:moveTo>
                  <a:pt x="0" y="0"/>
                </a:moveTo>
                <a:lnTo>
                  <a:pt x="0" y="3165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" name="object 978"/>
          <p:cNvSpPr/>
          <p:nvPr/>
        </p:nvSpPr>
        <p:spPr>
          <a:xfrm>
            <a:off x="7724278" y="9609093"/>
            <a:ext cx="0" cy="281940"/>
          </a:xfrm>
          <a:custGeom>
            <a:avLst/>
            <a:gdLst/>
            <a:ahLst/>
            <a:cxnLst/>
            <a:rect l="l" t="t" r="r" b="b"/>
            <a:pathLst>
              <a:path h="281940">
                <a:moveTo>
                  <a:pt x="0" y="0"/>
                </a:moveTo>
                <a:lnTo>
                  <a:pt x="0" y="281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" name="object 979"/>
          <p:cNvSpPr/>
          <p:nvPr/>
        </p:nvSpPr>
        <p:spPr>
          <a:xfrm>
            <a:off x="7688445" y="9642607"/>
            <a:ext cx="0" cy="248285"/>
          </a:xfrm>
          <a:custGeom>
            <a:avLst/>
            <a:gdLst/>
            <a:ahLst/>
            <a:cxnLst/>
            <a:rect l="l" t="t" r="r" b="b"/>
            <a:pathLst>
              <a:path h="248284">
                <a:moveTo>
                  <a:pt x="0" y="0"/>
                </a:moveTo>
                <a:lnTo>
                  <a:pt x="0" y="2479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" name="object 980"/>
          <p:cNvSpPr/>
          <p:nvPr/>
        </p:nvSpPr>
        <p:spPr>
          <a:xfrm>
            <a:off x="7652587" y="9673469"/>
            <a:ext cx="0" cy="217170"/>
          </a:xfrm>
          <a:custGeom>
            <a:avLst/>
            <a:gdLst/>
            <a:ahLst/>
            <a:cxnLst/>
            <a:rect l="l" t="t" r="r" b="b"/>
            <a:pathLst>
              <a:path h="217170">
                <a:moveTo>
                  <a:pt x="0" y="0"/>
                </a:moveTo>
                <a:lnTo>
                  <a:pt x="0" y="2171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" name="object 981"/>
          <p:cNvSpPr/>
          <p:nvPr/>
        </p:nvSpPr>
        <p:spPr>
          <a:xfrm>
            <a:off x="7616730" y="9703350"/>
            <a:ext cx="0" cy="187325"/>
          </a:xfrm>
          <a:custGeom>
            <a:avLst/>
            <a:gdLst/>
            <a:ahLst/>
            <a:cxnLst/>
            <a:rect l="l" t="t" r="r" b="b"/>
            <a:pathLst>
              <a:path h="187325">
                <a:moveTo>
                  <a:pt x="0" y="0"/>
                </a:moveTo>
                <a:lnTo>
                  <a:pt x="0" y="1873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" name="object 982"/>
          <p:cNvSpPr/>
          <p:nvPr/>
        </p:nvSpPr>
        <p:spPr>
          <a:xfrm>
            <a:off x="7580896" y="9730817"/>
            <a:ext cx="0" cy="160020"/>
          </a:xfrm>
          <a:custGeom>
            <a:avLst/>
            <a:gdLst/>
            <a:ahLst/>
            <a:cxnLst/>
            <a:rect l="l" t="t" r="r" b="b"/>
            <a:pathLst>
              <a:path h="160020">
                <a:moveTo>
                  <a:pt x="0" y="0"/>
                </a:moveTo>
                <a:lnTo>
                  <a:pt x="0" y="1598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" name="object 983"/>
          <p:cNvSpPr/>
          <p:nvPr/>
        </p:nvSpPr>
        <p:spPr>
          <a:xfrm>
            <a:off x="7545039" y="9757375"/>
            <a:ext cx="0" cy="133350"/>
          </a:xfrm>
          <a:custGeom>
            <a:avLst/>
            <a:gdLst/>
            <a:ahLst/>
            <a:cxnLst/>
            <a:rect l="l" t="t" r="r" b="b"/>
            <a:pathLst>
              <a:path h="133350">
                <a:moveTo>
                  <a:pt x="0" y="0"/>
                </a:moveTo>
                <a:lnTo>
                  <a:pt x="0" y="133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" name="object 984"/>
          <p:cNvSpPr/>
          <p:nvPr/>
        </p:nvSpPr>
        <p:spPr>
          <a:xfrm>
            <a:off x="7509181" y="9782475"/>
            <a:ext cx="0" cy="108585"/>
          </a:xfrm>
          <a:custGeom>
            <a:avLst/>
            <a:gdLst/>
            <a:ahLst/>
            <a:cxnLst/>
            <a:rect l="l" t="t" r="r" b="b"/>
            <a:pathLst>
              <a:path h="108584">
                <a:moveTo>
                  <a:pt x="0" y="0"/>
                </a:moveTo>
                <a:lnTo>
                  <a:pt x="0" y="1082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" name="object 985"/>
          <p:cNvSpPr/>
          <p:nvPr/>
        </p:nvSpPr>
        <p:spPr>
          <a:xfrm>
            <a:off x="7493213" y="9881013"/>
            <a:ext cx="10252710" cy="10160"/>
          </a:xfrm>
          <a:custGeom>
            <a:avLst/>
            <a:gdLst/>
            <a:ahLst/>
            <a:cxnLst/>
            <a:rect l="l" t="t" r="r" b="b"/>
            <a:pathLst>
              <a:path w="10252710" h="10159">
                <a:moveTo>
                  <a:pt x="0" y="9777"/>
                </a:moveTo>
                <a:lnTo>
                  <a:pt x="10252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" name="object 986"/>
          <p:cNvSpPr/>
          <p:nvPr/>
        </p:nvSpPr>
        <p:spPr>
          <a:xfrm>
            <a:off x="13903506" y="9513592"/>
            <a:ext cx="3842385" cy="0"/>
          </a:xfrm>
          <a:custGeom>
            <a:avLst/>
            <a:gdLst/>
            <a:ahLst/>
            <a:cxnLst/>
            <a:rect l="l" t="t" r="r" b="b"/>
            <a:pathLst>
              <a:path w="3842384">
                <a:moveTo>
                  <a:pt x="0" y="0"/>
                </a:moveTo>
                <a:lnTo>
                  <a:pt x="38420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" name="object 987"/>
          <p:cNvSpPr/>
          <p:nvPr/>
        </p:nvSpPr>
        <p:spPr>
          <a:xfrm>
            <a:off x="12666255" y="9513592"/>
            <a:ext cx="1165860" cy="0"/>
          </a:xfrm>
          <a:custGeom>
            <a:avLst/>
            <a:gdLst/>
            <a:ahLst/>
            <a:cxnLst/>
            <a:rect l="l" t="t" r="r" b="b"/>
            <a:pathLst>
              <a:path w="1165859">
                <a:moveTo>
                  <a:pt x="0" y="0"/>
                </a:moveTo>
                <a:lnTo>
                  <a:pt x="11655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" name="object 988"/>
          <p:cNvSpPr/>
          <p:nvPr/>
        </p:nvSpPr>
        <p:spPr>
          <a:xfrm>
            <a:off x="11533110" y="9513592"/>
            <a:ext cx="1061720" cy="0"/>
          </a:xfrm>
          <a:custGeom>
            <a:avLst/>
            <a:gdLst/>
            <a:ahLst/>
            <a:cxnLst/>
            <a:rect l="l" t="t" r="r" b="b"/>
            <a:pathLst>
              <a:path w="1061720">
                <a:moveTo>
                  <a:pt x="0" y="0"/>
                </a:moveTo>
                <a:lnTo>
                  <a:pt x="1061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" name="object 989"/>
          <p:cNvSpPr/>
          <p:nvPr/>
        </p:nvSpPr>
        <p:spPr>
          <a:xfrm>
            <a:off x="10396905" y="9513592"/>
            <a:ext cx="1064895" cy="0"/>
          </a:xfrm>
          <a:custGeom>
            <a:avLst/>
            <a:gdLst/>
            <a:ahLst/>
            <a:cxnLst/>
            <a:rect l="l" t="t" r="r" b="b"/>
            <a:pathLst>
              <a:path w="1064895">
                <a:moveTo>
                  <a:pt x="0" y="0"/>
                </a:moveTo>
                <a:lnTo>
                  <a:pt x="10645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" name="object 990"/>
          <p:cNvSpPr/>
          <p:nvPr/>
        </p:nvSpPr>
        <p:spPr>
          <a:xfrm>
            <a:off x="9140961" y="9513592"/>
            <a:ext cx="1184275" cy="0"/>
          </a:xfrm>
          <a:custGeom>
            <a:avLst/>
            <a:gdLst/>
            <a:ahLst/>
            <a:cxnLst/>
            <a:rect l="l" t="t" r="r" b="b"/>
            <a:pathLst>
              <a:path w="1184275">
                <a:moveTo>
                  <a:pt x="0" y="0"/>
                </a:moveTo>
                <a:lnTo>
                  <a:pt x="11842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" name="object 991"/>
          <p:cNvSpPr/>
          <p:nvPr/>
        </p:nvSpPr>
        <p:spPr>
          <a:xfrm>
            <a:off x="7891064" y="9513592"/>
            <a:ext cx="1111885" cy="0"/>
          </a:xfrm>
          <a:custGeom>
            <a:avLst/>
            <a:gdLst/>
            <a:ahLst/>
            <a:cxnLst/>
            <a:rect l="l" t="t" r="r" b="b"/>
            <a:pathLst>
              <a:path w="1111884">
                <a:moveTo>
                  <a:pt x="0" y="0"/>
                </a:moveTo>
                <a:lnTo>
                  <a:pt x="11112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" name="object 993"/>
          <p:cNvSpPr/>
          <p:nvPr/>
        </p:nvSpPr>
        <p:spPr>
          <a:xfrm>
            <a:off x="13903506" y="9483723"/>
            <a:ext cx="2475865" cy="0"/>
          </a:xfrm>
          <a:custGeom>
            <a:avLst/>
            <a:gdLst/>
            <a:ahLst/>
            <a:cxnLst/>
            <a:rect l="l" t="t" r="r" b="b"/>
            <a:pathLst>
              <a:path w="2475865">
                <a:moveTo>
                  <a:pt x="0" y="0"/>
                </a:moveTo>
                <a:lnTo>
                  <a:pt x="2475793" y="0"/>
                </a:lnTo>
              </a:path>
            </a:pathLst>
          </a:custGeom>
          <a:ln w="5973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" name="object 994"/>
          <p:cNvSpPr/>
          <p:nvPr/>
        </p:nvSpPr>
        <p:spPr>
          <a:xfrm>
            <a:off x="12666255" y="9483723"/>
            <a:ext cx="1165860" cy="0"/>
          </a:xfrm>
          <a:custGeom>
            <a:avLst/>
            <a:gdLst/>
            <a:ahLst/>
            <a:cxnLst/>
            <a:rect l="l" t="t" r="r" b="b"/>
            <a:pathLst>
              <a:path w="1165859">
                <a:moveTo>
                  <a:pt x="0" y="0"/>
                </a:moveTo>
                <a:lnTo>
                  <a:pt x="1165536" y="0"/>
                </a:lnTo>
              </a:path>
            </a:pathLst>
          </a:custGeom>
          <a:ln w="5973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" name="object 995"/>
          <p:cNvSpPr/>
          <p:nvPr/>
        </p:nvSpPr>
        <p:spPr>
          <a:xfrm>
            <a:off x="11533110" y="9483723"/>
            <a:ext cx="1061720" cy="0"/>
          </a:xfrm>
          <a:custGeom>
            <a:avLst/>
            <a:gdLst/>
            <a:ahLst/>
            <a:cxnLst/>
            <a:rect l="l" t="t" r="r" b="b"/>
            <a:pathLst>
              <a:path w="1061720">
                <a:moveTo>
                  <a:pt x="0" y="0"/>
                </a:moveTo>
                <a:lnTo>
                  <a:pt x="1061453" y="0"/>
                </a:lnTo>
              </a:path>
            </a:pathLst>
          </a:custGeom>
          <a:ln w="5973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" name="object 996"/>
          <p:cNvSpPr/>
          <p:nvPr/>
        </p:nvSpPr>
        <p:spPr>
          <a:xfrm>
            <a:off x="10396905" y="9483723"/>
            <a:ext cx="1064895" cy="0"/>
          </a:xfrm>
          <a:custGeom>
            <a:avLst/>
            <a:gdLst/>
            <a:ahLst/>
            <a:cxnLst/>
            <a:rect l="l" t="t" r="r" b="b"/>
            <a:pathLst>
              <a:path w="1064895">
                <a:moveTo>
                  <a:pt x="0" y="0"/>
                </a:moveTo>
                <a:lnTo>
                  <a:pt x="1064513" y="0"/>
                </a:lnTo>
              </a:path>
            </a:pathLst>
          </a:custGeom>
          <a:ln w="59738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" name="object 997"/>
          <p:cNvSpPr/>
          <p:nvPr/>
        </p:nvSpPr>
        <p:spPr>
          <a:xfrm>
            <a:off x="13903506" y="9513592"/>
            <a:ext cx="2475865" cy="0"/>
          </a:xfrm>
          <a:custGeom>
            <a:avLst/>
            <a:gdLst/>
            <a:ahLst/>
            <a:cxnLst/>
            <a:rect l="l" t="t" r="r" b="b"/>
            <a:pathLst>
              <a:path w="2475865">
                <a:moveTo>
                  <a:pt x="0" y="0"/>
                </a:moveTo>
                <a:lnTo>
                  <a:pt x="24757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" name="object 998"/>
          <p:cNvSpPr/>
          <p:nvPr/>
        </p:nvSpPr>
        <p:spPr>
          <a:xfrm>
            <a:off x="12666255" y="9513592"/>
            <a:ext cx="1165860" cy="0"/>
          </a:xfrm>
          <a:custGeom>
            <a:avLst/>
            <a:gdLst/>
            <a:ahLst/>
            <a:cxnLst/>
            <a:rect l="l" t="t" r="r" b="b"/>
            <a:pathLst>
              <a:path w="1165859">
                <a:moveTo>
                  <a:pt x="0" y="0"/>
                </a:moveTo>
                <a:lnTo>
                  <a:pt x="11655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" name="object 999"/>
          <p:cNvSpPr/>
          <p:nvPr/>
        </p:nvSpPr>
        <p:spPr>
          <a:xfrm>
            <a:off x="11533110" y="9513592"/>
            <a:ext cx="1061720" cy="0"/>
          </a:xfrm>
          <a:custGeom>
            <a:avLst/>
            <a:gdLst/>
            <a:ahLst/>
            <a:cxnLst/>
            <a:rect l="l" t="t" r="r" b="b"/>
            <a:pathLst>
              <a:path w="1061720">
                <a:moveTo>
                  <a:pt x="0" y="0"/>
                </a:moveTo>
                <a:lnTo>
                  <a:pt x="1061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" name="object 1000"/>
          <p:cNvSpPr/>
          <p:nvPr/>
        </p:nvSpPr>
        <p:spPr>
          <a:xfrm>
            <a:off x="10396906" y="9513592"/>
            <a:ext cx="1064895" cy="0"/>
          </a:xfrm>
          <a:custGeom>
            <a:avLst/>
            <a:gdLst/>
            <a:ahLst/>
            <a:cxnLst/>
            <a:rect l="l" t="t" r="r" b="b"/>
            <a:pathLst>
              <a:path w="1064895">
                <a:moveTo>
                  <a:pt x="0" y="0"/>
                </a:moveTo>
                <a:lnTo>
                  <a:pt x="10645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" name="object 1001"/>
          <p:cNvSpPr/>
          <p:nvPr/>
        </p:nvSpPr>
        <p:spPr>
          <a:xfrm>
            <a:off x="16379301" y="9453854"/>
            <a:ext cx="0" cy="60325"/>
          </a:xfrm>
          <a:custGeom>
            <a:avLst/>
            <a:gdLst/>
            <a:ahLst/>
            <a:cxnLst/>
            <a:rect l="l" t="t" r="r" b="b"/>
            <a:pathLst>
              <a:path h="60325">
                <a:moveTo>
                  <a:pt x="0" y="597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" name="object 1002"/>
          <p:cNvSpPr/>
          <p:nvPr/>
        </p:nvSpPr>
        <p:spPr>
          <a:xfrm>
            <a:off x="13903506" y="9453854"/>
            <a:ext cx="2475865" cy="0"/>
          </a:xfrm>
          <a:custGeom>
            <a:avLst/>
            <a:gdLst/>
            <a:ahLst/>
            <a:cxnLst/>
            <a:rect l="l" t="t" r="r" b="b"/>
            <a:pathLst>
              <a:path w="2475865">
                <a:moveTo>
                  <a:pt x="0" y="0"/>
                </a:moveTo>
                <a:lnTo>
                  <a:pt x="24757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" name="object 1003"/>
          <p:cNvSpPr/>
          <p:nvPr/>
        </p:nvSpPr>
        <p:spPr>
          <a:xfrm>
            <a:off x="12666255" y="9453854"/>
            <a:ext cx="1165860" cy="0"/>
          </a:xfrm>
          <a:custGeom>
            <a:avLst/>
            <a:gdLst/>
            <a:ahLst/>
            <a:cxnLst/>
            <a:rect l="l" t="t" r="r" b="b"/>
            <a:pathLst>
              <a:path w="1165859">
                <a:moveTo>
                  <a:pt x="0" y="0"/>
                </a:moveTo>
                <a:lnTo>
                  <a:pt x="11655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" name="object 1004"/>
          <p:cNvSpPr/>
          <p:nvPr/>
        </p:nvSpPr>
        <p:spPr>
          <a:xfrm>
            <a:off x="11533110" y="9453854"/>
            <a:ext cx="1061720" cy="0"/>
          </a:xfrm>
          <a:custGeom>
            <a:avLst/>
            <a:gdLst/>
            <a:ahLst/>
            <a:cxnLst/>
            <a:rect l="l" t="t" r="r" b="b"/>
            <a:pathLst>
              <a:path w="1061720">
                <a:moveTo>
                  <a:pt x="0" y="0"/>
                </a:moveTo>
                <a:lnTo>
                  <a:pt x="1061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" name="object 1005"/>
          <p:cNvSpPr/>
          <p:nvPr/>
        </p:nvSpPr>
        <p:spPr>
          <a:xfrm>
            <a:off x="10396906" y="9453854"/>
            <a:ext cx="1064895" cy="0"/>
          </a:xfrm>
          <a:custGeom>
            <a:avLst/>
            <a:gdLst/>
            <a:ahLst/>
            <a:cxnLst/>
            <a:rect l="l" t="t" r="r" b="b"/>
            <a:pathLst>
              <a:path w="1064895">
                <a:moveTo>
                  <a:pt x="0" y="0"/>
                </a:moveTo>
                <a:lnTo>
                  <a:pt x="10645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" name="object 1006"/>
          <p:cNvSpPr/>
          <p:nvPr/>
        </p:nvSpPr>
        <p:spPr>
          <a:xfrm>
            <a:off x="10397683" y="9453854"/>
            <a:ext cx="0" cy="60325"/>
          </a:xfrm>
          <a:custGeom>
            <a:avLst/>
            <a:gdLst/>
            <a:ahLst/>
            <a:cxnLst/>
            <a:rect l="l" t="t" r="r" b="b"/>
            <a:pathLst>
              <a:path h="60325">
                <a:moveTo>
                  <a:pt x="0" y="0"/>
                </a:moveTo>
                <a:lnTo>
                  <a:pt x="0" y="597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" name="object 1007"/>
          <p:cNvSpPr/>
          <p:nvPr/>
        </p:nvSpPr>
        <p:spPr>
          <a:xfrm>
            <a:off x="4864380" y="8292262"/>
            <a:ext cx="2628900" cy="1851660"/>
          </a:xfrm>
          <a:custGeom>
            <a:avLst/>
            <a:gdLst/>
            <a:ahLst/>
            <a:cxnLst/>
            <a:rect l="l" t="t" r="r" b="b"/>
            <a:pathLst>
              <a:path w="2628900" h="1851659">
                <a:moveTo>
                  <a:pt x="1704378" y="1851633"/>
                </a:moveTo>
                <a:lnTo>
                  <a:pt x="1587244" y="1846039"/>
                </a:lnTo>
                <a:lnTo>
                  <a:pt x="1470779" y="1832533"/>
                </a:lnTo>
                <a:lnTo>
                  <a:pt x="1355509" y="1811162"/>
                </a:lnTo>
                <a:lnTo>
                  <a:pt x="1241936" y="1781998"/>
                </a:lnTo>
                <a:lnTo>
                  <a:pt x="1130586" y="1745208"/>
                </a:lnTo>
                <a:lnTo>
                  <a:pt x="1022010" y="1700960"/>
                </a:lnTo>
                <a:lnTo>
                  <a:pt x="916685" y="1649445"/>
                </a:lnTo>
                <a:lnTo>
                  <a:pt x="815088" y="1590925"/>
                </a:lnTo>
                <a:lnTo>
                  <a:pt x="717699" y="1525641"/>
                </a:lnTo>
                <a:lnTo>
                  <a:pt x="624972" y="1453878"/>
                </a:lnTo>
                <a:lnTo>
                  <a:pt x="537288" y="1376019"/>
                </a:lnTo>
                <a:lnTo>
                  <a:pt x="455127" y="1292399"/>
                </a:lnTo>
                <a:lnTo>
                  <a:pt x="378798" y="1203377"/>
                </a:lnTo>
                <a:lnTo>
                  <a:pt x="308685" y="1109407"/>
                </a:lnTo>
                <a:lnTo>
                  <a:pt x="245121" y="1010870"/>
                </a:lnTo>
                <a:lnTo>
                  <a:pt x="188371" y="908270"/>
                </a:lnTo>
                <a:lnTo>
                  <a:pt x="138696" y="802060"/>
                </a:lnTo>
                <a:lnTo>
                  <a:pt x="96361" y="692719"/>
                </a:lnTo>
                <a:lnTo>
                  <a:pt x="61531" y="580771"/>
                </a:lnTo>
                <a:lnTo>
                  <a:pt x="34375" y="466697"/>
                </a:lnTo>
                <a:lnTo>
                  <a:pt x="15012" y="351068"/>
                </a:lnTo>
                <a:lnTo>
                  <a:pt x="3537" y="234364"/>
                </a:lnTo>
                <a:lnTo>
                  <a:pt x="0" y="117182"/>
                </a:lnTo>
                <a:lnTo>
                  <a:pt x="4422" y="0"/>
                </a:lnTo>
                <a:lnTo>
                  <a:pt x="96886" y="7051"/>
                </a:lnTo>
                <a:lnTo>
                  <a:pt x="92177" y="121939"/>
                </a:lnTo>
                <a:lnTo>
                  <a:pt x="95548" y="236898"/>
                </a:lnTo>
                <a:lnTo>
                  <a:pt x="106974" y="351307"/>
                </a:lnTo>
                <a:lnTo>
                  <a:pt x="126409" y="464665"/>
                </a:lnTo>
                <a:lnTo>
                  <a:pt x="153733" y="576349"/>
                </a:lnTo>
                <a:lnTo>
                  <a:pt x="188825" y="685858"/>
                </a:lnTo>
                <a:lnTo>
                  <a:pt x="231519" y="792641"/>
                </a:lnTo>
                <a:lnTo>
                  <a:pt x="281600" y="896150"/>
                </a:lnTo>
                <a:lnTo>
                  <a:pt x="338829" y="995906"/>
                </a:lnTo>
                <a:lnTo>
                  <a:pt x="402894" y="1091382"/>
                </a:lnTo>
                <a:lnTo>
                  <a:pt x="473510" y="1182150"/>
                </a:lnTo>
                <a:lnTo>
                  <a:pt x="550317" y="1267706"/>
                </a:lnTo>
                <a:lnTo>
                  <a:pt x="632932" y="1347692"/>
                </a:lnTo>
                <a:lnTo>
                  <a:pt x="720974" y="1421678"/>
                </a:lnTo>
                <a:lnTo>
                  <a:pt x="813989" y="1489305"/>
                </a:lnTo>
                <a:lnTo>
                  <a:pt x="911497" y="1550239"/>
                </a:lnTo>
                <a:lnTo>
                  <a:pt x="1013046" y="1604192"/>
                </a:lnTo>
                <a:lnTo>
                  <a:pt x="1118156" y="1650879"/>
                </a:lnTo>
                <a:lnTo>
                  <a:pt x="1226254" y="1690059"/>
                </a:lnTo>
                <a:lnTo>
                  <a:pt x="1336839" y="1721590"/>
                </a:lnTo>
                <a:lnTo>
                  <a:pt x="1449360" y="1745256"/>
                </a:lnTo>
                <a:lnTo>
                  <a:pt x="1563291" y="1760985"/>
                </a:lnTo>
                <a:lnTo>
                  <a:pt x="1678011" y="1768683"/>
                </a:lnTo>
                <a:lnTo>
                  <a:pt x="2255359" y="1768683"/>
                </a:lnTo>
                <a:lnTo>
                  <a:pt x="2168542" y="1794739"/>
                </a:lnTo>
                <a:lnTo>
                  <a:pt x="2054228" y="1820748"/>
                </a:lnTo>
                <a:lnTo>
                  <a:pt x="1938384" y="1838963"/>
                </a:lnTo>
                <a:lnTo>
                  <a:pt x="1821608" y="1849266"/>
                </a:lnTo>
                <a:lnTo>
                  <a:pt x="1704378" y="1851633"/>
                </a:lnTo>
                <a:close/>
              </a:path>
              <a:path w="2628900" h="1851659">
                <a:moveTo>
                  <a:pt x="2255359" y="1768683"/>
                </a:moveTo>
                <a:lnTo>
                  <a:pt x="1678011" y="1768683"/>
                </a:lnTo>
                <a:lnTo>
                  <a:pt x="1793018" y="1768324"/>
                </a:lnTo>
                <a:lnTo>
                  <a:pt x="1907690" y="1759886"/>
                </a:lnTo>
                <a:lnTo>
                  <a:pt x="2021502" y="1743415"/>
                </a:lnTo>
                <a:lnTo>
                  <a:pt x="2133879" y="1719008"/>
                </a:lnTo>
                <a:lnTo>
                  <a:pt x="2244249" y="1686784"/>
                </a:lnTo>
                <a:lnTo>
                  <a:pt x="2352108" y="1646887"/>
                </a:lnTo>
                <a:lnTo>
                  <a:pt x="2456884" y="1599507"/>
                </a:lnTo>
                <a:lnTo>
                  <a:pt x="2558097" y="1544908"/>
                </a:lnTo>
                <a:lnTo>
                  <a:pt x="2628832" y="1501042"/>
                </a:lnTo>
                <a:lnTo>
                  <a:pt x="2628832" y="1598527"/>
                </a:lnTo>
                <a:lnTo>
                  <a:pt x="2600481" y="1615452"/>
                </a:lnTo>
                <a:lnTo>
                  <a:pt x="2497307" y="1671174"/>
                </a:lnTo>
                <a:lnTo>
                  <a:pt x="2390595" y="1719773"/>
                </a:lnTo>
                <a:lnTo>
                  <a:pt x="2280847" y="1761033"/>
                </a:lnTo>
                <a:lnTo>
                  <a:pt x="2255359" y="1768683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" name="object 1008"/>
          <p:cNvSpPr/>
          <p:nvPr/>
        </p:nvSpPr>
        <p:spPr>
          <a:xfrm>
            <a:off x="7476910" y="9803417"/>
            <a:ext cx="0" cy="97155"/>
          </a:xfrm>
          <a:custGeom>
            <a:avLst/>
            <a:gdLst/>
            <a:ahLst/>
            <a:cxnLst/>
            <a:rect l="l" t="t" r="r" b="b"/>
            <a:pathLst>
              <a:path h="97154">
                <a:moveTo>
                  <a:pt x="0" y="0"/>
                </a:moveTo>
                <a:lnTo>
                  <a:pt x="0" y="97102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" name="object 1009"/>
          <p:cNvSpPr/>
          <p:nvPr/>
        </p:nvSpPr>
        <p:spPr>
          <a:xfrm>
            <a:off x="7441076" y="9825648"/>
            <a:ext cx="0" cy="95250"/>
          </a:xfrm>
          <a:custGeom>
            <a:avLst/>
            <a:gdLst/>
            <a:ahLst/>
            <a:cxnLst/>
            <a:rect l="l" t="t" r="r" b="b"/>
            <a:pathLst>
              <a:path h="95250">
                <a:moveTo>
                  <a:pt x="0" y="0"/>
                </a:moveTo>
                <a:lnTo>
                  <a:pt x="0" y="94926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" name="object 1010"/>
          <p:cNvSpPr/>
          <p:nvPr/>
        </p:nvSpPr>
        <p:spPr>
          <a:xfrm>
            <a:off x="7405219" y="9846493"/>
            <a:ext cx="0" cy="93980"/>
          </a:xfrm>
          <a:custGeom>
            <a:avLst/>
            <a:gdLst/>
            <a:ahLst/>
            <a:cxnLst/>
            <a:rect l="l" t="t" r="r" b="b"/>
            <a:pathLst>
              <a:path h="93979">
                <a:moveTo>
                  <a:pt x="0" y="0"/>
                </a:moveTo>
                <a:lnTo>
                  <a:pt x="0" y="93444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" name="object 1011"/>
          <p:cNvSpPr/>
          <p:nvPr/>
        </p:nvSpPr>
        <p:spPr>
          <a:xfrm>
            <a:off x="7369361" y="9865832"/>
            <a:ext cx="0" cy="93980"/>
          </a:xfrm>
          <a:custGeom>
            <a:avLst/>
            <a:gdLst/>
            <a:ahLst/>
            <a:cxnLst/>
            <a:rect l="l" t="t" r="r" b="b"/>
            <a:pathLst>
              <a:path h="93979">
                <a:moveTo>
                  <a:pt x="0" y="0"/>
                </a:moveTo>
                <a:lnTo>
                  <a:pt x="0" y="93468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" name="object 1012"/>
          <p:cNvSpPr/>
          <p:nvPr/>
        </p:nvSpPr>
        <p:spPr>
          <a:xfrm>
            <a:off x="7333528" y="9885171"/>
            <a:ext cx="0" cy="91440"/>
          </a:xfrm>
          <a:custGeom>
            <a:avLst/>
            <a:gdLst/>
            <a:ahLst/>
            <a:cxnLst/>
            <a:rect l="l" t="t" r="r" b="b"/>
            <a:pathLst>
              <a:path h="91440">
                <a:moveTo>
                  <a:pt x="0" y="0"/>
                </a:moveTo>
                <a:lnTo>
                  <a:pt x="0" y="91101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" name="object 1013"/>
          <p:cNvSpPr/>
          <p:nvPr/>
        </p:nvSpPr>
        <p:spPr>
          <a:xfrm>
            <a:off x="7297670" y="9902455"/>
            <a:ext cx="0" cy="90170"/>
          </a:xfrm>
          <a:custGeom>
            <a:avLst/>
            <a:gdLst/>
            <a:ahLst/>
            <a:cxnLst/>
            <a:rect l="l" t="t" r="r" b="b"/>
            <a:pathLst>
              <a:path h="90170">
                <a:moveTo>
                  <a:pt x="0" y="0"/>
                </a:moveTo>
                <a:lnTo>
                  <a:pt x="0" y="90145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" name="object 1014"/>
          <p:cNvSpPr/>
          <p:nvPr/>
        </p:nvSpPr>
        <p:spPr>
          <a:xfrm>
            <a:off x="7261813" y="9918638"/>
            <a:ext cx="0" cy="90805"/>
          </a:xfrm>
          <a:custGeom>
            <a:avLst/>
            <a:gdLst/>
            <a:ahLst/>
            <a:cxnLst/>
            <a:rect l="l" t="t" r="r" b="b"/>
            <a:pathLst>
              <a:path h="90804">
                <a:moveTo>
                  <a:pt x="0" y="0"/>
                </a:moveTo>
                <a:lnTo>
                  <a:pt x="0" y="90289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" name="object 1015"/>
          <p:cNvSpPr/>
          <p:nvPr/>
        </p:nvSpPr>
        <p:spPr>
          <a:xfrm>
            <a:off x="7225979" y="9934846"/>
            <a:ext cx="0" cy="88265"/>
          </a:xfrm>
          <a:custGeom>
            <a:avLst/>
            <a:gdLst/>
            <a:ahLst/>
            <a:cxnLst/>
            <a:rect l="l" t="t" r="r" b="b"/>
            <a:pathLst>
              <a:path h="88265">
                <a:moveTo>
                  <a:pt x="0" y="0"/>
                </a:moveTo>
                <a:lnTo>
                  <a:pt x="0" y="88089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" name="object 1016"/>
          <p:cNvSpPr/>
          <p:nvPr/>
        </p:nvSpPr>
        <p:spPr>
          <a:xfrm>
            <a:off x="7190122" y="9948902"/>
            <a:ext cx="0" cy="87630"/>
          </a:xfrm>
          <a:custGeom>
            <a:avLst/>
            <a:gdLst/>
            <a:ahLst/>
            <a:cxnLst/>
            <a:rect l="l" t="t" r="r" b="b"/>
            <a:pathLst>
              <a:path h="87629">
                <a:moveTo>
                  <a:pt x="0" y="0"/>
                </a:moveTo>
                <a:lnTo>
                  <a:pt x="0" y="87516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" name="object 1017"/>
          <p:cNvSpPr/>
          <p:nvPr/>
        </p:nvSpPr>
        <p:spPr>
          <a:xfrm>
            <a:off x="7154288" y="9962146"/>
            <a:ext cx="0" cy="88265"/>
          </a:xfrm>
          <a:custGeom>
            <a:avLst/>
            <a:gdLst/>
            <a:ahLst/>
            <a:cxnLst/>
            <a:rect l="l" t="t" r="r" b="b"/>
            <a:pathLst>
              <a:path h="88265">
                <a:moveTo>
                  <a:pt x="0" y="0"/>
                </a:moveTo>
                <a:lnTo>
                  <a:pt x="0" y="87731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" name="object 1018"/>
          <p:cNvSpPr/>
          <p:nvPr/>
        </p:nvSpPr>
        <p:spPr>
          <a:xfrm>
            <a:off x="7118430" y="9975413"/>
            <a:ext cx="0" cy="86360"/>
          </a:xfrm>
          <a:custGeom>
            <a:avLst/>
            <a:gdLst/>
            <a:ahLst/>
            <a:cxnLst/>
            <a:rect l="l" t="t" r="r" b="b"/>
            <a:pathLst>
              <a:path h="86359">
                <a:moveTo>
                  <a:pt x="0" y="0"/>
                </a:moveTo>
                <a:lnTo>
                  <a:pt x="0" y="85914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" name="object 1019"/>
          <p:cNvSpPr/>
          <p:nvPr/>
        </p:nvSpPr>
        <p:spPr>
          <a:xfrm>
            <a:off x="7080422" y="9986648"/>
            <a:ext cx="4445" cy="85725"/>
          </a:xfrm>
          <a:custGeom>
            <a:avLst/>
            <a:gdLst/>
            <a:ahLst/>
            <a:cxnLst/>
            <a:rect l="l" t="t" r="r" b="b"/>
            <a:pathLst>
              <a:path w="4445" h="85725">
                <a:moveTo>
                  <a:pt x="2204" y="85436"/>
                </a:moveTo>
                <a:lnTo>
                  <a:pt x="0" y="85436"/>
                </a:lnTo>
                <a:lnTo>
                  <a:pt x="0" y="634"/>
                </a:lnTo>
                <a:lnTo>
                  <a:pt x="2174" y="0"/>
                </a:lnTo>
                <a:lnTo>
                  <a:pt x="4301" y="0"/>
                </a:lnTo>
                <a:lnTo>
                  <a:pt x="4301" y="84807"/>
                </a:lnTo>
                <a:lnTo>
                  <a:pt x="2204" y="85436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" name="object 1020"/>
          <p:cNvSpPr/>
          <p:nvPr/>
        </p:nvSpPr>
        <p:spPr>
          <a:xfrm>
            <a:off x="7046739" y="9997119"/>
            <a:ext cx="0" cy="86360"/>
          </a:xfrm>
          <a:custGeom>
            <a:avLst/>
            <a:gdLst/>
            <a:ahLst/>
            <a:cxnLst/>
            <a:rect l="l" t="t" r="r" b="b"/>
            <a:pathLst>
              <a:path h="86359">
                <a:moveTo>
                  <a:pt x="0" y="0"/>
                </a:moveTo>
                <a:lnTo>
                  <a:pt x="0" y="85747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" name="object 1021"/>
          <p:cNvSpPr/>
          <p:nvPr/>
        </p:nvSpPr>
        <p:spPr>
          <a:xfrm>
            <a:off x="7008731" y="10007589"/>
            <a:ext cx="4445" cy="84455"/>
          </a:xfrm>
          <a:custGeom>
            <a:avLst/>
            <a:gdLst/>
            <a:ahLst/>
            <a:cxnLst/>
            <a:rect l="l" t="t" r="r" b="b"/>
            <a:pathLst>
              <a:path w="4445" h="84454">
                <a:moveTo>
                  <a:pt x="2131" y="84432"/>
                </a:moveTo>
                <a:lnTo>
                  <a:pt x="0" y="84432"/>
                </a:lnTo>
                <a:lnTo>
                  <a:pt x="0" y="625"/>
                </a:lnTo>
                <a:lnTo>
                  <a:pt x="2141" y="0"/>
                </a:lnTo>
                <a:lnTo>
                  <a:pt x="4301" y="0"/>
                </a:lnTo>
                <a:lnTo>
                  <a:pt x="4301" y="83938"/>
                </a:lnTo>
                <a:lnTo>
                  <a:pt x="2131" y="84432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" name="object 1022"/>
          <p:cNvSpPr/>
          <p:nvPr/>
        </p:nvSpPr>
        <p:spPr>
          <a:xfrm>
            <a:off x="6972873" y="10016314"/>
            <a:ext cx="4445" cy="84455"/>
          </a:xfrm>
          <a:custGeom>
            <a:avLst/>
            <a:gdLst/>
            <a:ahLst/>
            <a:cxnLst/>
            <a:rect l="l" t="t" r="r" b="b"/>
            <a:pathLst>
              <a:path w="4445" h="84454">
                <a:moveTo>
                  <a:pt x="2160" y="83858"/>
                </a:moveTo>
                <a:lnTo>
                  <a:pt x="0" y="83858"/>
                </a:lnTo>
                <a:lnTo>
                  <a:pt x="0" y="470"/>
                </a:lnTo>
                <a:lnTo>
                  <a:pt x="2167" y="0"/>
                </a:lnTo>
                <a:lnTo>
                  <a:pt x="4301" y="0"/>
                </a:lnTo>
                <a:lnTo>
                  <a:pt x="4301" y="83371"/>
                </a:lnTo>
                <a:lnTo>
                  <a:pt x="2160" y="83858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" name="object 1023"/>
          <p:cNvSpPr/>
          <p:nvPr/>
        </p:nvSpPr>
        <p:spPr>
          <a:xfrm>
            <a:off x="6937040" y="10024107"/>
            <a:ext cx="4445" cy="84455"/>
          </a:xfrm>
          <a:custGeom>
            <a:avLst/>
            <a:gdLst/>
            <a:ahLst/>
            <a:cxnLst/>
            <a:rect l="l" t="t" r="r" b="b"/>
            <a:pathLst>
              <a:path w="4445" h="84454">
                <a:moveTo>
                  <a:pt x="2166" y="84217"/>
                </a:moveTo>
                <a:lnTo>
                  <a:pt x="0" y="84217"/>
                </a:lnTo>
                <a:lnTo>
                  <a:pt x="0" y="460"/>
                </a:lnTo>
                <a:lnTo>
                  <a:pt x="2119" y="0"/>
                </a:lnTo>
                <a:lnTo>
                  <a:pt x="4301" y="0"/>
                </a:lnTo>
                <a:lnTo>
                  <a:pt x="4301" y="83731"/>
                </a:lnTo>
                <a:lnTo>
                  <a:pt x="2166" y="84217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" name="object 1024"/>
          <p:cNvSpPr/>
          <p:nvPr/>
        </p:nvSpPr>
        <p:spPr>
          <a:xfrm>
            <a:off x="6901182" y="10031876"/>
            <a:ext cx="4445" cy="83820"/>
          </a:xfrm>
          <a:custGeom>
            <a:avLst/>
            <a:gdLst/>
            <a:ahLst/>
            <a:cxnLst/>
            <a:rect l="l" t="t" r="r" b="b"/>
            <a:pathLst>
              <a:path w="4445" h="83820">
                <a:moveTo>
                  <a:pt x="2077" y="83547"/>
                </a:moveTo>
                <a:lnTo>
                  <a:pt x="0" y="83547"/>
                </a:lnTo>
                <a:lnTo>
                  <a:pt x="0" y="478"/>
                </a:lnTo>
                <a:lnTo>
                  <a:pt x="2205" y="0"/>
                </a:lnTo>
                <a:lnTo>
                  <a:pt x="4301" y="0"/>
                </a:lnTo>
                <a:lnTo>
                  <a:pt x="4301" y="83198"/>
                </a:lnTo>
                <a:lnTo>
                  <a:pt x="2077" y="83547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" name="object 1025"/>
          <p:cNvSpPr/>
          <p:nvPr/>
        </p:nvSpPr>
        <p:spPr>
          <a:xfrm>
            <a:off x="6865325" y="10038331"/>
            <a:ext cx="4445" cy="83185"/>
          </a:xfrm>
          <a:custGeom>
            <a:avLst/>
            <a:gdLst/>
            <a:ahLst/>
            <a:cxnLst/>
            <a:rect l="l" t="t" r="r" b="b"/>
            <a:pathLst>
              <a:path w="4445" h="83184">
                <a:moveTo>
                  <a:pt x="2209" y="82711"/>
                </a:moveTo>
                <a:lnTo>
                  <a:pt x="0" y="82711"/>
                </a:lnTo>
                <a:lnTo>
                  <a:pt x="0" y="322"/>
                </a:lnTo>
                <a:lnTo>
                  <a:pt x="2229" y="0"/>
                </a:lnTo>
                <a:lnTo>
                  <a:pt x="4301" y="0"/>
                </a:lnTo>
                <a:lnTo>
                  <a:pt x="4301" y="82382"/>
                </a:lnTo>
                <a:lnTo>
                  <a:pt x="2209" y="82711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" name="object 1026"/>
          <p:cNvSpPr/>
          <p:nvPr/>
        </p:nvSpPr>
        <p:spPr>
          <a:xfrm>
            <a:off x="6829491" y="10043518"/>
            <a:ext cx="4445" cy="83185"/>
          </a:xfrm>
          <a:custGeom>
            <a:avLst/>
            <a:gdLst/>
            <a:ahLst/>
            <a:cxnLst/>
            <a:rect l="l" t="t" r="r" b="b"/>
            <a:pathLst>
              <a:path w="4445" h="83184">
                <a:moveTo>
                  <a:pt x="2164" y="83165"/>
                </a:moveTo>
                <a:lnTo>
                  <a:pt x="0" y="83165"/>
                </a:lnTo>
                <a:lnTo>
                  <a:pt x="0" y="320"/>
                </a:lnTo>
                <a:lnTo>
                  <a:pt x="2217" y="0"/>
                </a:lnTo>
                <a:lnTo>
                  <a:pt x="4301" y="0"/>
                </a:lnTo>
                <a:lnTo>
                  <a:pt x="4301" y="82829"/>
                </a:lnTo>
                <a:lnTo>
                  <a:pt x="2164" y="83165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" name="object 1027"/>
          <p:cNvSpPr/>
          <p:nvPr/>
        </p:nvSpPr>
        <p:spPr>
          <a:xfrm>
            <a:off x="6793634" y="10048706"/>
            <a:ext cx="4445" cy="83185"/>
          </a:xfrm>
          <a:custGeom>
            <a:avLst/>
            <a:gdLst/>
            <a:ahLst/>
            <a:cxnLst/>
            <a:rect l="l" t="t" r="r" b="b"/>
            <a:pathLst>
              <a:path w="4445" h="83184">
                <a:moveTo>
                  <a:pt x="2097" y="83141"/>
                </a:moveTo>
                <a:lnTo>
                  <a:pt x="0" y="83141"/>
                </a:lnTo>
                <a:lnTo>
                  <a:pt x="0" y="322"/>
                </a:lnTo>
                <a:lnTo>
                  <a:pt x="2230" y="0"/>
                </a:lnTo>
                <a:lnTo>
                  <a:pt x="4301" y="0"/>
                </a:lnTo>
                <a:lnTo>
                  <a:pt x="4301" y="82947"/>
                </a:lnTo>
                <a:lnTo>
                  <a:pt x="2097" y="83141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" name="object 1028"/>
          <p:cNvSpPr/>
          <p:nvPr/>
        </p:nvSpPr>
        <p:spPr>
          <a:xfrm>
            <a:off x="6757776" y="10053032"/>
            <a:ext cx="4445" cy="82550"/>
          </a:xfrm>
          <a:custGeom>
            <a:avLst/>
            <a:gdLst/>
            <a:ahLst/>
            <a:cxnLst/>
            <a:rect l="l" t="t" r="r" b="b"/>
            <a:pathLst>
              <a:path w="4445" h="82550">
                <a:moveTo>
                  <a:pt x="2190" y="81970"/>
                </a:moveTo>
                <a:lnTo>
                  <a:pt x="0" y="81970"/>
                </a:lnTo>
                <a:lnTo>
                  <a:pt x="0" y="168"/>
                </a:lnTo>
                <a:lnTo>
                  <a:pt x="2288" y="0"/>
                </a:lnTo>
                <a:lnTo>
                  <a:pt x="4301" y="0"/>
                </a:lnTo>
                <a:lnTo>
                  <a:pt x="4301" y="81783"/>
                </a:lnTo>
                <a:lnTo>
                  <a:pt x="2190" y="81970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" name="object 1029"/>
          <p:cNvSpPr/>
          <p:nvPr/>
        </p:nvSpPr>
        <p:spPr>
          <a:xfrm>
            <a:off x="6721943" y="10055662"/>
            <a:ext cx="4445" cy="82550"/>
          </a:xfrm>
          <a:custGeom>
            <a:avLst/>
            <a:gdLst/>
            <a:ahLst/>
            <a:cxnLst/>
            <a:rect l="l" t="t" r="r" b="b"/>
            <a:pathLst>
              <a:path w="4445" h="82550">
                <a:moveTo>
                  <a:pt x="2259" y="82496"/>
                </a:moveTo>
                <a:lnTo>
                  <a:pt x="0" y="82496"/>
                </a:lnTo>
                <a:lnTo>
                  <a:pt x="0" y="175"/>
                </a:lnTo>
                <a:lnTo>
                  <a:pt x="2388" y="0"/>
                </a:lnTo>
                <a:lnTo>
                  <a:pt x="4301" y="0"/>
                </a:lnTo>
                <a:lnTo>
                  <a:pt x="4301" y="82316"/>
                </a:lnTo>
                <a:lnTo>
                  <a:pt x="2259" y="82496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" name="object 1030"/>
          <p:cNvSpPr/>
          <p:nvPr/>
        </p:nvSpPr>
        <p:spPr>
          <a:xfrm>
            <a:off x="6686085" y="10058315"/>
            <a:ext cx="4445" cy="83185"/>
          </a:xfrm>
          <a:custGeom>
            <a:avLst/>
            <a:gdLst/>
            <a:ahLst/>
            <a:cxnLst/>
            <a:rect l="l" t="t" r="r" b="b"/>
            <a:pathLst>
              <a:path w="4445" h="83184">
                <a:moveTo>
                  <a:pt x="2082" y="83022"/>
                </a:moveTo>
                <a:lnTo>
                  <a:pt x="0" y="83022"/>
                </a:lnTo>
                <a:lnTo>
                  <a:pt x="0" y="160"/>
                </a:lnTo>
                <a:lnTo>
                  <a:pt x="2187" y="0"/>
                </a:lnTo>
                <a:lnTo>
                  <a:pt x="4301" y="0"/>
                </a:lnTo>
                <a:lnTo>
                  <a:pt x="4301" y="82826"/>
                </a:lnTo>
                <a:lnTo>
                  <a:pt x="2082" y="83022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" name="object 1031"/>
          <p:cNvSpPr/>
          <p:nvPr/>
        </p:nvSpPr>
        <p:spPr>
          <a:xfrm>
            <a:off x="6650252" y="10060596"/>
            <a:ext cx="4445" cy="81915"/>
          </a:xfrm>
          <a:custGeom>
            <a:avLst/>
            <a:gdLst/>
            <a:ahLst/>
            <a:cxnLst/>
            <a:rect l="l" t="t" r="r" b="b"/>
            <a:pathLst>
              <a:path w="4445" h="81915">
                <a:moveTo>
                  <a:pt x="1443" y="81625"/>
                </a:moveTo>
                <a:lnTo>
                  <a:pt x="0" y="81625"/>
                </a:lnTo>
                <a:lnTo>
                  <a:pt x="0" y="13"/>
                </a:lnTo>
                <a:lnTo>
                  <a:pt x="4301" y="0"/>
                </a:lnTo>
                <a:lnTo>
                  <a:pt x="4301" y="81568"/>
                </a:lnTo>
                <a:lnTo>
                  <a:pt x="1443" y="81625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" name="object 1032"/>
          <p:cNvSpPr/>
          <p:nvPr/>
        </p:nvSpPr>
        <p:spPr>
          <a:xfrm>
            <a:off x="6614394" y="10060708"/>
            <a:ext cx="4445" cy="82550"/>
          </a:xfrm>
          <a:custGeom>
            <a:avLst/>
            <a:gdLst/>
            <a:ahLst/>
            <a:cxnLst/>
            <a:rect l="l" t="t" r="r" b="b"/>
            <a:pathLst>
              <a:path w="4445" h="82550">
                <a:moveTo>
                  <a:pt x="1776" y="82231"/>
                </a:moveTo>
                <a:lnTo>
                  <a:pt x="0" y="82231"/>
                </a:lnTo>
                <a:lnTo>
                  <a:pt x="0" y="13"/>
                </a:lnTo>
                <a:lnTo>
                  <a:pt x="4301" y="0"/>
                </a:lnTo>
                <a:lnTo>
                  <a:pt x="4301" y="82180"/>
                </a:lnTo>
                <a:lnTo>
                  <a:pt x="1776" y="82231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" name="object 1033"/>
          <p:cNvSpPr/>
          <p:nvPr/>
        </p:nvSpPr>
        <p:spPr>
          <a:xfrm>
            <a:off x="6578537" y="10060826"/>
            <a:ext cx="4445" cy="83185"/>
          </a:xfrm>
          <a:custGeom>
            <a:avLst/>
            <a:gdLst/>
            <a:ahLst/>
            <a:cxnLst/>
            <a:rect l="l" t="t" r="r" b="b"/>
            <a:pathLst>
              <a:path w="4445" h="83184">
                <a:moveTo>
                  <a:pt x="2109" y="82830"/>
                </a:moveTo>
                <a:lnTo>
                  <a:pt x="0" y="82830"/>
                </a:lnTo>
                <a:lnTo>
                  <a:pt x="0" y="7"/>
                </a:lnTo>
                <a:lnTo>
                  <a:pt x="2485" y="0"/>
                </a:lnTo>
                <a:lnTo>
                  <a:pt x="4301" y="0"/>
                </a:lnTo>
                <a:lnTo>
                  <a:pt x="4301" y="82786"/>
                </a:lnTo>
                <a:lnTo>
                  <a:pt x="2109" y="82830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" name="object 1034"/>
          <p:cNvSpPr/>
          <p:nvPr/>
        </p:nvSpPr>
        <p:spPr>
          <a:xfrm>
            <a:off x="6542703" y="10060945"/>
            <a:ext cx="4445" cy="81915"/>
          </a:xfrm>
          <a:custGeom>
            <a:avLst/>
            <a:gdLst/>
            <a:ahLst/>
            <a:cxnLst/>
            <a:rect l="l" t="t" r="r" b="b"/>
            <a:pathLst>
              <a:path w="4445" h="81915">
                <a:moveTo>
                  <a:pt x="4301" y="81802"/>
                </a:moveTo>
                <a:lnTo>
                  <a:pt x="2009" y="81802"/>
                </a:lnTo>
                <a:lnTo>
                  <a:pt x="0" y="81706"/>
                </a:lnTo>
                <a:lnTo>
                  <a:pt x="0" y="0"/>
                </a:lnTo>
                <a:lnTo>
                  <a:pt x="4301" y="0"/>
                </a:lnTo>
                <a:lnTo>
                  <a:pt x="4301" y="81802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" name="object 1035"/>
          <p:cNvSpPr/>
          <p:nvPr/>
        </p:nvSpPr>
        <p:spPr>
          <a:xfrm>
            <a:off x="6506846" y="10058698"/>
            <a:ext cx="4445" cy="82550"/>
          </a:xfrm>
          <a:custGeom>
            <a:avLst/>
            <a:gdLst/>
            <a:ahLst/>
            <a:cxnLst/>
            <a:rect l="l" t="t" r="r" b="b"/>
            <a:pathLst>
              <a:path w="4445" h="82550">
                <a:moveTo>
                  <a:pt x="4301" y="82352"/>
                </a:moveTo>
                <a:lnTo>
                  <a:pt x="2326" y="82352"/>
                </a:lnTo>
                <a:lnTo>
                  <a:pt x="0" y="82241"/>
                </a:lnTo>
                <a:lnTo>
                  <a:pt x="0" y="0"/>
                </a:lnTo>
                <a:lnTo>
                  <a:pt x="2043" y="0"/>
                </a:lnTo>
                <a:lnTo>
                  <a:pt x="4301" y="151"/>
                </a:lnTo>
                <a:lnTo>
                  <a:pt x="4301" y="82352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" name="object 1036"/>
          <p:cNvSpPr/>
          <p:nvPr/>
        </p:nvSpPr>
        <p:spPr>
          <a:xfrm>
            <a:off x="6470988" y="10056307"/>
            <a:ext cx="4445" cy="83185"/>
          </a:xfrm>
          <a:custGeom>
            <a:avLst/>
            <a:gdLst/>
            <a:ahLst/>
            <a:cxnLst/>
            <a:rect l="l" t="t" r="r" b="b"/>
            <a:pathLst>
              <a:path w="4445" h="83184">
                <a:moveTo>
                  <a:pt x="4301" y="83022"/>
                </a:moveTo>
                <a:lnTo>
                  <a:pt x="2142" y="83022"/>
                </a:lnTo>
                <a:lnTo>
                  <a:pt x="0" y="82919"/>
                </a:lnTo>
                <a:lnTo>
                  <a:pt x="0" y="0"/>
                </a:lnTo>
                <a:lnTo>
                  <a:pt x="2273" y="0"/>
                </a:lnTo>
                <a:lnTo>
                  <a:pt x="4301" y="136"/>
                </a:lnTo>
                <a:lnTo>
                  <a:pt x="4301" y="83022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" name="object 1037"/>
          <p:cNvSpPr/>
          <p:nvPr/>
        </p:nvSpPr>
        <p:spPr>
          <a:xfrm>
            <a:off x="6435154" y="10053893"/>
            <a:ext cx="4445" cy="83185"/>
          </a:xfrm>
          <a:custGeom>
            <a:avLst/>
            <a:gdLst/>
            <a:ahLst/>
            <a:cxnLst/>
            <a:rect l="l" t="t" r="r" b="b"/>
            <a:pathLst>
              <a:path w="4445" h="83184">
                <a:moveTo>
                  <a:pt x="4301" y="82759"/>
                </a:moveTo>
                <a:lnTo>
                  <a:pt x="2239" y="82759"/>
                </a:lnTo>
                <a:lnTo>
                  <a:pt x="0" y="82499"/>
                </a:lnTo>
                <a:lnTo>
                  <a:pt x="0" y="0"/>
                </a:lnTo>
                <a:lnTo>
                  <a:pt x="2123" y="0"/>
                </a:lnTo>
                <a:lnTo>
                  <a:pt x="4301" y="146"/>
                </a:lnTo>
                <a:lnTo>
                  <a:pt x="4301" y="82759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" name="object 1038"/>
          <p:cNvSpPr/>
          <p:nvPr/>
        </p:nvSpPr>
        <p:spPr>
          <a:xfrm>
            <a:off x="6399297" y="10049638"/>
            <a:ext cx="4445" cy="83185"/>
          </a:xfrm>
          <a:custGeom>
            <a:avLst/>
            <a:gdLst/>
            <a:ahLst/>
            <a:cxnLst/>
            <a:rect l="l" t="t" r="r" b="b"/>
            <a:pathLst>
              <a:path w="4445" h="83184">
                <a:moveTo>
                  <a:pt x="4301" y="82854"/>
                </a:moveTo>
                <a:lnTo>
                  <a:pt x="2229" y="82854"/>
                </a:lnTo>
                <a:lnTo>
                  <a:pt x="0" y="82596"/>
                </a:lnTo>
                <a:lnTo>
                  <a:pt x="0" y="0"/>
                </a:lnTo>
                <a:lnTo>
                  <a:pt x="2223" y="0"/>
                </a:lnTo>
                <a:lnTo>
                  <a:pt x="4301" y="286"/>
                </a:lnTo>
                <a:lnTo>
                  <a:pt x="4301" y="82854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" name="object 1039"/>
          <p:cNvSpPr/>
          <p:nvPr/>
        </p:nvSpPr>
        <p:spPr>
          <a:xfrm>
            <a:off x="6363439" y="10044689"/>
            <a:ext cx="4445" cy="83820"/>
          </a:xfrm>
          <a:custGeom>
            <a:avLst/>
            <a:gdLst/>
            <a:ahLst/>
            <a:cxnLst/>
            <a:rect l="l" t="t" r="r" b="b"/>
            <a:pathLst>
              <a:path w="4445" h="83820">
                <a:moveTo>
                  <a:pt x="4301" y="83643"/>
                </a:moveTo>
                <a:lnTo>
                  <a:pt x="2219" y="83643"/>
                </a:lnTo>
                <a:lnTo>
                  <a:pt x="0" y="83386"/>
                </a:lnTo>
                <a:lnTo>
                  <a:pt x="0" y="0"/>
                </a:lnTo>
                <a:lnTo>
                  <a:pt x="2239" y="0"/>
                </a:lnTo>
                <a:lnTo>
                  <a:pt x="4301" y="284"/>
                </a:lnTo>
                <a:lnTo>
                  <a:pt x="4301" y="83643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" name="object 1040"/>
          <p:cNvSpPr/>
          <p:nvPr/>
        </p:nvSpPr>
        <p:spPr>
          <a:xfrm>
            <a:off x="6327606" y="10039741"/>
            <a:ext cx="4445" cy="84455"/>
          </a:xfrm>
          <a:custGeom>
            <a:avLst/>
            <a:gdLst/>
            <a:ahLst/>
            <a:cxnLst/>
            <a:rect l="l" t="t" r="r" b="b"/>
            <a:pathLst>
              <a:path w="4445" h="84454">
                <a:moveTo>
                  <a:pt x="4301" y="84049"/>
                </a:moveTo>
                <a:lnTo>
                  <a:pt x="2133" y="84049"/>
                </a:lnTo>
                <a:lnTo>
                  <a:pt x="0" y="83654"/>
                </a:lnTo>
                <a:lnTo>
                  <a:pt x="0" y="0"/>
                </a:lnTo>
                <a:lnTo>
                  <a:pt x="2231" y="0"/>
                </a:lnTo>
                <a:lnTo>
                  <a:pt x="4301" y="285"/>
                </a:lnTo>
                <a:lnTo>
                  <a:pt x="4301" y="84049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" name="object 1041"/>
          <p:cNvSpPr/>
          <p:nvPr/>
        </p:nvSpPr>
        <p:spPr>
          <a:xfrm>
            <a:off x="6291748" y="10033358"/>
            <a:ext cx="4445" cy="83820"/>
          </a:xfrm>
          <a:custGeom>
            <a:avLst/>
            <a:gdLst/>
            <a:ahLst/>
            <a:cxnLst/>
            <a:rect l="l" t="t" r="r" b="b"/>
            <a:pathLst>
              <a:path w="4445" h="83820">
                <a:moveTo>
                  <a:pt x="4301" y="83787"/>
                </a:moveTo>
                <a:lnTo>
                  <a:pt x="2146" y="83787"/>
                </a:lnTo>
                <a:lnTo>
                  <a:pt x="0" y="83389"/>
                </a:lnTo>
                <a:lnTo>
                  <a:pt x="0" y="0"/>
                </a:lnTo>
                <a:lnTo>
                  <a:pt x="2211" y="0"/>
                </a:lnTo>
                <a:lnTo>
                  <a:pt x="4301" y="439"/>
                </a:lnTo>
                <a:lnTo>
                  <a:pt x="4301" y="83787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" name="object 1042"/>
          <p:cNvSpPr/>
          <p:nvPr/>
        </p:nvSpPr>
        <p:spPr>
          <a:xfrm>
            <a:off x="6255891" y="10025805"/>
            <a:ext cx="4445" cy="85090"/>
          </a:xfrm>
          <a:custGeom>
            <a:avLst/>
            <a:gdLst/>
            <a:ahLst/>
            <a:cxnLst/>
            <a:rect l="l" t="t" r="r" b="b"/>
            <a:pathLst>
              <a:path w="4445" h="85090">
                <a:moveTo>
                  <a:pt x="4301" y="84695"/>
                </a:moveTo>
                <a:lnTo>
                  <a:pt x="2159" y="84695"/>
                </a:lnTo>
                <a:lnTo>
                  <a:pt x="0" y="84295"/>
                </a:lnTo>
                <a:lnTo>
                  <a:pt x="0" y="0"/>
                </a:lnTo>
                <a:lnTo>
                  <a:pt x="2153" y="0"/>
                </a:lnTo>
                <a:lnTo>
                  <a:pt x="4301" y="451"/>
                </a:lnTo>
                <a:lnTo>
                  <a:pt x="4301" y="84695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" name="object 1043"/>
          <p:cNvSpPr/>
          <p:nvPr/>
        </p:nvSpPr>
        <p:spPr>
          <a:xfrm>
            <a:off x="6220057" y="10018251"/>
            <a:ext cx="4445" cy="85725"/>
          </a:xfrm>
          <a:custGeom>
            <a:avLst/>
            <a:gdLst/>
            <a:ahLst/>
            <a:cxnLst/>
            <a:rect l="l" t="t" r="r" b="b"/>
            <a:pathLst>
              <a:path w="4445" h="85725">
                <a:moveTo>
                  <a:pt x="4301" y="85603"/>
                </a:moveTo>
                <a:lnTo>
                  <a:pt x="2148" y="85603"/>
                </a:lnTo>
                <a:lnTo>
                  <a:pt x="0" y="85205"/>
                </a:lnTo>
                <a:lnTo>
                  <a:pt x="0" y="0"/>
                </a:lnTo>
                <a:lnTo>
                  <a:pt x="2071" y="0"/>
                </a:lnTo>
                <a:lnTo>
                  <a:pt x="4301" y="469"/>
                </a:lnTo>
                <a:lnTo>
                  <a:pt x="4301" y="85603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" name="object 1044"/>
          <p:cNvSpPr/>
          <p:nvPr/>
        </p:nvSpPr>
        <p:spPr>
          <a:xfrm>
            <a:off x="6184200" y="10009597"/>
            <a:ext cx="4445" cy="85725"/>
          </a:xfrm>
          <a:custGeom>
            <a:avLst/>
            <a:gdLst/>
            <a:ahLst/>
            <a:cxnLst/>
            <a:rect l="l" t="t" r="r" b="b"/>
            <a:pathLst>
              <a:path w="4445" h="85725">
                <a:moveTo>
                  <a:pt x="4301" y="85221"/>
                </a:moveTo>
                <a:lnTo>
                  <a:pt x="2173" y="85221"/>
                </a:lnTo>
                <a:lnTo>
                  <a:pt x="0" y="84663"/>
                </a:lnTo>
                <a:lnTo>
                  <a:pt x="0" y="0"/>
                </a:lnTo>
                <a:lnTo>
                  <a:pt x="2093" y="0"/>
                </a:lnTo>
                <a:lnTo>
                  <a:pt x="4301" y="629"/>
                </a:lnTo>
                <a:lnTo>
                  <a:pt x="4301" y="85221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" name="object 1045"/>
          <p:cNvSpPr/>
          <p:nvPr/>
        </p:nvSpPr>
        <p:spPr>
          <a:xfrm>
            <a:off x="6150517" y="9999389"/>
            <a:ext cx="0" cy="86360"/>
          </a:xfrm>
          <a:custGeom>
            <a:avLst/>
            <a:gdLst/>
            <a:ahLst/>
            <a:cxnLst/>
            <a:rect l="l" t="t" r="r" b="b"/>
            <a:pathLst>
              <a:path h="86359">
                <a:moveTo>
                  <a:pt x="0" y="0"/>
                </a:moveTo>
                <a:lnTo>
                  <a:pt x="0" y="86225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" name="object 1046"/>
          <p:cNvSpPr/>
          <p:nvPr/>
        </p:nvSpPr>
        <p:spPr>
          <a:xfrm>
            <a:off x="6114660" y="9989182"/>
            <a:ext cx="0" cy="87630"/>
          </a:xfrm>
          <a:custGeom>
            <a:avLst/>
            <a:gdLst/>
            <a:ahLst/>
            <a:cxnLst/>
            <a:rect l="l" t="t" r="r" b="b"/>
            <a:pathLst>
              <a:path h="87629">
                <a:moveTo>
                  <a:pt x="0" y="0"/>
                </a:moveTo>
                <a:lnTo>
                  <a:pt x="0" y="87229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" name="object 1047"/>
          <p:cNvSpPr/>
          <p:nvPr/>
        </p:nvSpPr>
        <p:spPr>
          <a:xfrm>
            <a:off x="6078802" y="9978042"/>
            <a:ext cx="0" cy="87630"/>
          </a:xfrm>
          <a:custGeom>
            <a:avLst/>
            <a:gdLst/>
            <a:ahLst/>
            <a:cxnLst/>
            <a:rect l="l" t="t" r="r" b="b"/>
            <a:pathLst>
              <a:path h="87629">
                <a:moveTo>
                  <a:pt x="0" y="0"/>
                </a:moveTo>
                <a:lnTo>
                  <a:pt x="0" y="87133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" name="object 1048"/>
          <p:cNvSpPr/>
          <p:nvPr/>
        </p:nvSpPr>
        <p:spPr>
          <a:xfrm>
            <a:off x="6042968" y="9965038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281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" name="object 1049"/>
          <p:cNvSpPr/>
          <p:nvPr/>
        </p:nvSpPr>
        <p:spPr>
          <a:xfrm>
            <a:off x="6007111" y="9952034"/>
            <a:ext cx="0" cy="89535"/>
          </a:xfrm>
          <a:custGeom>
            <a:avLst/>
            <a:gdLst/>
            <a:ahLst/>
            <a:cxnLst/>
            <a:rect l="l" t="t" r="r" b="b"/>
            <a:pathLst>
              <a:path h="89534">
                <a:moveTo>
                  <a:pt x="0" y="0"/>
                </a:moveTo>
                <a:lnTo>
                  <a:pt x="0" y="89452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" name="object 1050"/>
          <p:cNvSpPr/>
          <p:nvPr/>
        </p:nvSpPr>
        <p:spPr>
          <a:xfrm>
            <a:off x="5971253" y="9938121"/>
            <a:ext cx="0" cy="90170"/>
          </a:xfrm>
          <a:custGeom>
            <a:avLst/>
            <a:gdLst/>
            <a:ahLst/>
            <a:cxnLst/>
            <a:rect l="l" t="t" r="r" b="b"/>
            <a:pathLst>
              <a:path h="90170">
                <a:moveTo>
                  <a:pt x="0" y="0"/>
                </a:moveTo>
                <a:lnTo>
                  <a:pt x="0" y="89691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" name="object 1051"/>
          <p:cNvSpPr/>
          <p:nvPr/>
        </p:nvSpPr>
        <p:spPr>
          <a:xfrm>
            <a:off x="5935420" y="9922200"/>
            <a:ext cx="0" cy="91440"/>
          </a:xfrm>
          <a:custGeom>
            <a:avLst/>
            <a:gdLst/>
            <a:ahLst/>
            <a:cxnLst/>
            <a:rect l="l" t="t" r="r" b="b"/>
            <a:pathLst>
              <a:path h="91440">
                <a:moveTo>
                  <a:pt x="0" y="0"/>
                </a:moveTo>
                <a:lnTo>
                  <a:pt x="0" y="91006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" name="object 1052"/>
          <p:cNvSpPr/>
          <p:nvPr/>
        </p:nvSpPr>
        <p:spPr>
          <a:xfrm>
            <a:off x="5899562" y="9906279"/>
            <a:ext cx="0" cy="92710"/>
          </a:xfrm>
          <a:custGeom>
            <a:avLst/>
            <a:gdLst/>
            <a:ahLst/>
            <a:cxnLst/>
            <a:rect l="l" t="t" r="r" b="b"/>
            <a:pathLst>
              <a:path h="92709">
                <a:moveTo>
                  <a:pt x="0" y="0"/>
                </a:moveTo>
                <a:lnTo>
                  <a:pt x="0" y="92321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" name="object 1053"/>
          <p:cNvSpPr/>
          <p:nvPr/>
        </p:nvSpPr>
        <p:spPr>
          <a:xfrm>
            <a:off x="5863705" y="9889163"/>
            <a:ext cx="0" cy="93345"/>
          </a:xfrm>
          <a:custGeom>
            <a:avLst/>
            <a:gdLst/>
            <a:ahLst/>
            <a:cxnLst/>
            <a:rect l="l" t="t" r="r" b="b"/>
            <a:pathLst>
              <a:path h="93345">
                <a:moveTo>
                  <a:pt x="0" y="0"/>
                </a:moveTo>
                <a:lnTo>
                  <a:pt x="0" y="92966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" name="object 1054"/>
          <p:cNvSpPr/>
          <p:nvPr/>
        </p:nvSpPr>
        <p:spPr>
          <a:xfrm>
            <a:off x="5827871" y="9870111"/>
            <a:ext cx="0" cy="94615"/>
          </a:xfrm>
          <a:custGeom>
            <a:avLst/>
            <a:gdLst/>
            <a:ahLst/>
            <a:cxnLst/>
            <a:rect l="l" t="t" r="r" b="b"/>
            <a:pathLst>
              <a:path h="94615">
                <a:moveTo>
                  <a:pt x="0" y="0"/>
                </a:moveTo>
                <a:lnTo>
                  <a:pt x="0" y="94496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" name="object 1055"/>
          <p:cNvSpPr/>
          <p:nvPr/>
        </p:nvSpPr>
        <p:spPr>
          <a:xfrm>
            <a:off x="5792014" y="9851083"/>
            <a:ext cx="0" cy="96520"/>
          </a:xfrm>
          <a:custGeom>
            <a:avLst/>
            <a:gdLst/>
            <a:ahLst/>
            <a:cxnLst/>
            <a:rect l="l" t="t" r="r" b="b"/>
            <a:pathLst>
              <a:path h="96520">
                <a:moveTo>
                  <a:pt x="0" y="0"/>
                </a:moveTo>
                <a:lnTo>
                  <a:pt x="0" y="95978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" name="object 1056"/>
          <p:cNvSpPr/>
          <p:nvPr/>
        </p:nvSpPr>
        <p:spPr>
          <a:xfrm>
            <a:off x="5756156" y="9830190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173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" name="object 1057"/>
          <p:cNvSpPr/>
          <p:nvPr/>
        </p:nvSpPr>
        <p:spPr>
          <a:xfrm>
            <a:off x="5720322" y="9807791"/>
            <a:ext cx="0" cy="99060"/>
          </a:xfrm>
          <a:custGeom>
            <a:avLst/>
            <a:gdLst/>
            <a:ahLst/>
            <a:cxnLst/>
            <a:rect l="l" t="t" r="r" b="b"/>
            <a:pathLst>
              <a:path h="99059">
                <a:moveTo>
                  <a:pt x="0" y="0"/>
                </a:moveTo>
                <a:lnTo>
                  <a:pt x="0" y="98918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" name="object 1058"/>
          <p:cNvSpPr/>
          <p:nvPr/>
        </p:nvSpPr>
        <p:spPr>
          <a:xfrm>
            <a:off x="5684465" y="9785392"/>
            <a:ext cx="0" cy="100965"/>
          </a:xfrm>
          <a:custGeom>
            <a:avLst/>
            <a:gdLst/>
            <a:ahLst/>
            <a:cxnLst/>
            <a:rect l="l" t="t" r="r" b="b"/>
            <a:pathLst>
              <a:path h="100965">
                <a:moveTo>
                  <a:pt x="0" y="0"/>
                </a:moveTo>
                <a:lnTo>
                  <a:pt x="0" y="100663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" name="object 1059"/>
          <p:cNvSpPr/>
          <p:nvPr/>
        </p:nvSpPr>
        <p:spPr>
          <a:xfrm>
            <a:off x="5648607" y="9759933"/>
            <a:ext cx="0" cy="102870"/>
          </a:xfrm>
          <a:custGeom>
            <a:avLst/>
            <a:gdLst/>
            <a:ahLst/>
            <a:cxnLst/>
            <a:rect l="l" t="t" r="r" b="b"/>
            <a:pathLst>
              <a:path h="102870">
                <a:moveTo>
                  <a:pt x="0" y="0"/>
                </a:moveTo>
                <a:lnTo>
                  <a:pt x="0" y="102576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" name="object 1060"/>
          <p:cNvSpPr/>
          <p:nvPr/>
        </p:nvSpPr>
        <p:spPr>
          <a:xfrm>
            <a:off x="5612774" y="9733877"/>
            <a:ext cx="0" cy="104775"/>
          </a:xfrm>
          <a:custGeom>
            <a:avLst/>
            <a:gdLst/>
            <a:ahLst/>
            <a:cxnLst/>
            <a:rect l="l" t="t" r="r" b="b"/>
            <a:pathLst>
              <a:path h="104775">
                <a:moveTo>
                  <a:pt x="0" y="0"/>
                </a:moveTo>
                <a:lnTo>
                  <a:pt x="0" y="104584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" name="object 1061"/>
          <p:cNvSpPr/>
          <p:nvPr/>
        </p:nvSpPr>
        <p:spPr>
          <a:xfrm>
            <a:off x="5576916" y="9706864"/>
            <a:ext cx="0" cy="107314"/>
          </a:xfrm>
          <a:custGeom>
            <a:avLst/>
            <a:gdLst/>
            <a:ahLst/>
            <a:cxnLst/>
            <a:rect l="l" t="t" r="r" b="b"/>
            <a:pathLst>
              <a:path h="107315">
                <a:moveTo>
                  <a:pt x="0" y="0"/>
                </a:moveTo>
                <a:lnTo>
                  <a:pt x="0" y="107046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" name="object 1062"/>
          <p:cNvSpPr/>
          <p:nvPr/>
        </p:nvSpPr>
        <p:spPr>
          <a:xfrm>
            <a:off x="5541083" y="9676720"/>
            <a:ext cx="0" cy="109855"/>
          </a:xfrm>
          <a:custGeom>
            <a:avLst/>
            <a:gdLst/>
            <a:ahLst/>
            <a:cxnLst/>
            <a:rect l="l" t="t" r="r" b="b"/>
            <a:pathLst>
              <a:path h="109854">
                <a:moveTo>
                  <a:pt x="0" y="0"/>
                </a:moveTo>
                <a:lnTo>
                  <a:pt x="0" y="109460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" name="object 1063"/>
          <p:cNvSpPr/>
          <p:nvPr/>
        </p:nvSpPr>
        <p:spPr>
          <a:xfrm>
            <a:off x="5505225" y="9646600"/>
            <a:ext cx="0" cy="112395"/>
          </a:xfrm>
          <a:custGeom>
            <a:avLst/>
            <a:gdLst/>
            <a:ahLst/>
            <a:cxnLst/>
            <a:rect l="l" t="t" r="r" b="b"/>
            <a:pathLst>
              <a:path h="112395">
                <a:moveTo>
                  <a:pt x="0" y="0"/>
                </a:moveTo>
                <a:lnTo>
                  <a:pt x="0" y="111827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" name="object 1064"/>
          <p:cNvSpPr/>
          <p:nvPr/>
        </p:nvSpPr>
        <p:spPr>
          <a:xfrm>
            <a:off x="5469368" y="9612893"/>
            <a:ext cx="0" cy="115570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532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" name="object 1065"/>
          <p:cNvSpPr/>
          <p:nvPr/>
        </p:nvSpPr>
        <p:spPr>
          <a:xfrm>
            <a:off x="5433534" y="9578207"/>
            <a:ext cx="0" cy="118745"/>
          </a:xfrm>
          <a:custGeom>
            <a:avLst/>
            <a:gdLst/>
            <a:ahLst/>
            <a:cxnLst/>
            <a:rect l="l" t="t" r="r" b="b"/>
            <a:pathLst>
              <a:path h="118745">
                <a:moveTo>
                  <a:pt x="0" y="0"/>
                </a:moveTo>
                <a:lnTo>
                  <a:pt x="0" y="118377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" name="object 1067"/>
          <p:cNvSpPr/>
          <p:nvPr/>
        </p:nvSpPr>
        <p:spPr>
          <a:xfrm>
            <a:off x="5361819" y="9501066"/>
            <a:ext cx="0" cy="127000"/>
          </a:xfrm>
          <a:custGeom>
            <a:avLst/>
            <a:gdLst/>
            <a:ahLst/>
            <a:cxnLst/>
            <a:rect l="l" t="t" r="r" b="b"/>
            <a:pathLst>
              <a:path h="127000">
                <a:moveTo>
                  <a:pt x="0" y="0"/>
                </a:moveTo>
                <a:lnTo>
                  <a:pt x="0" y="126672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" name="object 1068"/>
          <p:cNvSpPr/>
          <p:nvPr/>
        </p:nvSpPr>
        <p:spPr>
          <a:xfrm>
            <a:off x="5325986" y="9459089"/>
            <a:ext cx="0" cy="132715"/>
          </a:xfrm>
          <a:custGeom>
            <a:avLst/>
            <a:gdLst/>
            <a:ahLst/>
            <a:cxnLst/>
            <a:rect l="l" t="t" r="r" b="b"/>
            <a:pathLst>
              <a:path h="132715">
                <a:moveTo>
                  <a:pt x="0" y="0"/>
                </a:moveTo>
                <a:lnTo>
                  <a:pt x="0" y="132170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" name="object 1069"/>
          <p:cNvSpPr/>
          <p:nvPr/>
        </p:nvSpPr>
        <p:spPr>
          <a:xfrm>
            <a:off x="5290128" y="9413024"/>
            <a:ext cx="0" cy="137795"/>
          </a:xfrm>
          <a:custGeom>
            <a:avLst/>
            <a:gdLst/>
            <a:ahLst/>
            <a:cxnLst/>
            <a:rect l="l" t="t" r="r" b="b"/>
            <a:pathLst>
              <a:path h="137795">
                <a:moveTo>
                  <a:pt x="0" y="0"/>
                </a:moveTo>
                <a:lnTo>
                  <a:pt x="0" y="137382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" name="object 1070"/>
          <p:cNvSpPr/>
          <p:nvPr/>
        </p:nvSpPr>
        <p:spPr>
          <a:xfrm>
            <a:off x="5254271" y="9364281"/>
            <a:ext cx="0" cy="144780"/>
          </a:xfrm>
          <a:custGeom>
            <a:avLst/>
            <a:gdLst/>
            <a:ahLst/>
            <a:cxnLst/>
            <a:rect l="l" t="t" r="r" b="b"/>
            <a:pathLst>
              <a:path h="144779">
                <a:moveTo>
                  <a:pt x="0" y="0"/>
                </a:moveTo>
                <a:lnTo>
                  <a:pt x="0" y="144314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" name="object 1071"/>
          <p:cNvSpPr/>
          <p:nvPr/>
        </p:nvSpPr>
        <p:spPr>
          <a:xfrm>
            <a:off x="5218437" y="9310854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05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" name="object 1072"/>
          <p:cNvSpPr/>
          <p:nvPr/>
        </p:nvSpPr>
        <p:spPr>
          <a:xfrm>
            <a:off x="5182580" y="9252215"/>
            <a:ext cx="0" cy="162560"/>
          </a:xfrm>
          <a:custGeom>
            <a:avLst/>
            <a:gdLst/>
            <a:ahLst/>
            <a:cxnLst/>
            <a:rect l="l" t="t" r="r" b="b"/>
            <a:pathLst>
              <a:path h="162559">
                <a:moveTo>
                  <a:pt x="0" y="0"/>
                </a:moveTo>
                <a:lnTo>
                  <a:pt x="0" y="162195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" name="object 1073"/>
          <p:cNvSpPr/>
          <p:nvPr/>
        </p:nvSpPr>
        <p:spPr>
          <a:xfrm>
            <a:off x="5146722" y="9189727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0"/>
                </a:moveTo>
                <a:lnTo>
                  <a:pt x="0" y="171111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" name="object 1074"/>
          <p:cNvSpPr/>
          <p:nvPr/>
        </p:nvSpPr>
        <p:spPr>
          <a:xfrm>
            <a:off x="5110888" y="9115861"/>
            <a:ext cx="0" cy="189865"/>
          </a:xfrm>
          <a:custGeom>
            <a:avLst/>
            <a:gdLst/>
            <a:ahLst/>
            <a:cxnLst/>
            <a:rect l="l" t="t" r="r" b="b"/>
            <a:pathLst>
              <a:path h="189865">
                <a:moveTo>
                  <a:pt x="0" y="0"/>
                </a:moveTo>
                <a:lnTo>
                  <a:pt x="0" y="189447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" name="object 1075"/>
          <p:cNvSpPr/>
          <p:nvPr/>
        </p:nvSpPr>
        <p:spPr>
          <a:xfrm>
            <a:off x="5075031" y="9032695"/>
            <a:ext cx="0" cy="208279"/>
          </a:xfrm>
          <a:custGeom>
            <a:avLst/>
            <a:gdLst/>
            <a:ahLst/>
            <a:cxnLst/>
            <a:rect l="l" t="t" r="r" b="b"/>
            <a:pathLst>
              <a:path h="208279">
                <a:moveTo>
                  <a:pt x="0" y="0"/>
                </a:moveTo>
                <a:lnTo>
                  <a:pt x="0" y="208140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" name="object 1076"/>
          <p:cNvSpPr/>
          <p:nvPr/>
        </p:nvSpPr>
        <p:spPr>
          <a:xfrm>
            <a:off x="5039197" y="8934374"/>
            <a:ext cx="0" cy="237490"/>
          </a:xfrm>
          <a:custGeom>
            <a:avLst/>
            <a:gdLst/>
            <a:ahLst/>
            <a:cxnLst/>
            <a:rect l="l" t="t" r="r" b="b"/>
            <a:pathLst>
              <a:path h="237490">
                <a:moveTo>
                  <a:pt x="0" y="0"/>
                </a:moveTo>
                <a:lnTo>
                  <a:pt x="0" y="237161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" name="object 1077"/>
          <p:cNvSpPr/>
          <p:nvPr/>
        </p:nvSpPr>
        <p:spPr>
          <a:xfrm>
            <a:off x="5003340" y="8808227"/>
            <a:ext cx="0" cy="287020"/>
          </a:xfrm>
          <a:custGeom>
            <a:avLst/>
            <a:gdLst/>
            <a:ahLst/>
            <a:cxnLst/>
            <a:rect l="l" t="t" r="r" b="b"/>
            <a:pathLst>
              <a:path h="287020">
                <a:moveTo>
                  <a:pt x="0" y="0"/>
                </a:moveTo>
                <a:lnTo>
                  <a:pt x="0" y="286644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" name="object 1078"/>
          <p:cNvSpPr/>
          <p:nvPr/>
        </p:nvSpPr>
        <p:spPr>
          <a:xfrm>
            <a:off x="4967482" y="8604796"/>
            <a:ext cx="0" cy="398145"/>
          </a:xfrm>
          <a:custGeom>
            <a:avLst/>
            <a:gdLst/>
            <a:ahLst/>
            <a:cxnLst/>
            <a:rect l="l" t="t" r="r" b="b"/>
            <a:pathLst>
              <a:path h="398145">
                <a:moveTo>
                  <a:pt x="0" y="0"/>
                </a:moveTo>
                <a:lnTo>
                  <a:pt x="0" y="397611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" name="object 1079"/>
          <p:cNvSpPr/>
          <p:nvPr/>
        </p:nvSpPr>
        <p:spPr>
          <a:xfrm>
            <a:off x="4931649" y="8297067"/>
            <a:ext cx="0" cy="594995"/>
          </a:xfrm>
          <a:custGeom>
            <a:avLst/>
            <a:gdLst/>
            <a:ahLst/>
            <a:cxnLst/>
            <a:rect l="l" t="t" r="r" b="b"/>
            <a:pathLst>
              <a:path h="594995">
                <a:moveTo>
                  <a:pt x="0" y="0"/>
                </a:moveTo>
                <a:lnTo>
                  <a:pt x="0" y="594373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" name="object 1080"/>
          <p:cNvSpPr/>
          <p:nvPr/>
        </p:nvSpPr>
        <p:spPr>
          <a:xfrm>
            <a:off x="4895791" y="8294317"/>
            <a:ext cx="0" cy="447040"/>
          </a:xfrm>
          <a:custGeom>
            <a:avLst/>
            <a:gdLst/>
            <a:ahLst/>
            <a:cxnLst/>
            <a:rect l="l" t="t" r="r" b="b"/>
            <a:pathLst>
              <a:path h="447040">
                <a:moveTo>
                  <a:pt x="0" y="0"/>
                </a:moveTo>
                <a:lnTo>
                  <a:pt x="0" y="446975"/>
                </a:lnTo>
              </a:path>
            </a:pathLst>
          </a:custGeom>
          <a:ln w="4301">
            <a:solidFill>
              <a:srgbClr val="B3B3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" name="object 1081"/>
          <p:cNvSpPr/>
          <p:nvPr/>
        </p:nvSpPr>
        <p:spPr>
          <a:xfrm>
            <a:off x="4864356" y="8292262"/>
            <a:ext cx="2600960" cy="1852295"/>
          </a:xfrm>
          <a:custGeom>
            <a:avLst/>
            <a:gdLst/>
            <a:ahLst/>
            <a:cxnLst/>
            <a:rect l="l" t="t" r="r" b="b"/>
            <a:pathLst>
              <a:path w="2600959" h="1852295">
                <a:moveTo>
                  <a:pt x="2600505" y="1615452"/>
                </a:moveTo>
                <a:lnTo>
                  <a:pt x="2556061" y="1640570"/>
                </a:lnTo>
                <a:lnTo>
                  <a:pt x="2510974" y="1664323"/>
                </a:lnTo>
                <a:lnTo>
                  <a:pt x="2465276" y="1686704"/>
                </a:lnTo>
                <a:lnTo>
                  <a:pt x="2419000" y="1707702"/>
                </a:lnTo>
                <a:lnTo>
                  <a:pt x="2372176" y="1727311"/>
                </a:lnTo>
                <a:lnTo>
                  <a:pt x="2324837" y="1745521"/>
                </a:lnTo>
                <a:lnTo>
                  <a:pt x="2277015" y="1762323"/>
                </a:lnTo>
                <a:lnTo>
                  <a:pt x="2228740" y="1777709"/>
                </a:lnTo>
                <a:lnTo>
                  <a:pt x="2180046" y="1791670"/>
                </a:lnTo>
                <a:lnTo>
                  <a:pt x="2130963" y="1804199"/>
                </a:lnTo>
                <a:lnTo>
                  <a:pt x="2081524" y="1815285"/>
                </a:lnTo>
                <a:lnTo>
                  <a:pt x="2031761" y="1824921"/>
                </a:lnTo>
                <a:lnTo>
                  <a:pt x="1981704" y="1833099"/>
                </a:lnTo>
                <a:lnTo>
                  <a:pt x="1931387" y="1839808"/>
                </a:lnTo>
                <a:lnTo>
                  <a:pt x="1880839" y="1845042"/>
                </a:lnTo>
                <a:lnTo>
                  <a:pt x="1830095" y="1848791"/>
                </a:lnTo>
                <a:lnTo>
                  <a:pt x="1779184" y="1851047"/>
                </a:lnTo>
                <a:lnTo>
                  <a:pt x="1728140" y="1851800"/>
                </a:lnTo>
                <a:lnTo>
                  <a:pt x="1679768" y="1851137"/>
                </a:lnTo>
                <a:lnTo>
                  <a:pt x="1631725" y="1849156"/>
                </a:lnTo>
                <a:lnTo>
                  <a:pt x="1584028" y="1845877"/>
                </a:lnTo>
                <a:lnTo>
                  <a:pt x="1536695" y="1841316"/>
                </a:lnTo>
                <a:lnTo>
                  <a:pt x="1489743" y="1835491"/>
                </a:lnTo>
                <a:lnTo>
                  <a:pt x="1443188" y="1828419"/>
                </a:lnTo>
                <a:lnTo>
                  <a:pt x="1397049" y="1820118"/>
                </a:lnTo>
                <a:lnTo>
                  <a:pt x="1351343" y="1810604"/>
                </a:lnTo>
                <a:lnTo>
                  <a:pt x="1306087" y="1799895"/>
                </a:lnTo>
                <a:lnTo>
                  <a:pt x="1261298" y="1788008"/>
                </a:lnTo>
                <a:lnTo>
                  <a:pt x="1216994" y="1774961"/>
                </a:lnTo>
                <a:lnTo>
                  <a:pt x="1173192" y="1760771"/>
                </a:lnTo>
                <a:lnTo>
                  <a:pt x="1129910" y="1745455"/>
                </a:lnTo>
                <a:lnTo>
                  <a:pt x="1087164" y="1729031"/>
                </a:lnTo>
                <a:lnTo>
                  <a:pt x="1044972" y="1711515"/>
                </a:lnTo>
                <a:lnTo>
                  <a:pt x="1003352" y="1692926"/>
                </a:lnTo>
                <a:lnTo>
                  <a:pt x="962320" y="1673281"/>
                </a:lnTo>
                <a:lnTo>
                  <a:pt x="921894" y="1652596"/>
                </a:lnTo>
                <a:lnTo>
                  <a:pt x="882092" y="1630890"/>
                </a:lnTo>
                <a:lnTo>
                  <a:pt x="842930" y="1608179"/>
                </a:lnTo>
                <a:lnTo>
                  <a:pt x="804426" y="1584481"/>
                </a:lnTo>
                <a:lnTo>
                  <a:pt x="766598" y="1559813"/>
                </a:lnTo>
                <a:lnTo>
                  <a:pt x="729462" y="1534193"/>
                </a:lnTo>
                <a:lnTo>
                  <a:pt x="693036" y="1507638"/>
                </a:lnTo>
                <a:lnTo>
                  <a:pt x="657338" y="1480165"/>
                </a:lnTo>
                <a:lnTo>
                  <a:pt x="622383" y="1451791"/>
                </a:lnTo>
                <a:lnTo>
                  <a:pt x="588191" y="1422534"/>
                </a:lnTo>
                <a:lnTo>
                  <a:pt x="554778" y="1392412"/>
                </a:lnTo>
                <a:lnTo>
                  <a:pt x="522162" y="1361440"/>
                </a:lnTo>
                <a:lnTo>
                  <a:pt x="490360" y="1329638"/>
                </a:lnTo>
                <a:lnTo>
                  <a:pt x="459388" y="1297022"/>
                </a:lnTo>
                <a:lnTo>
                  <a:pt x="429266" y="1263609"/>
                </a:lnTo>
                <a:lnTo>
                  <a:pt x="400009" y="1229416"/>
                </a:lnTo>
                <a:lnTo>
                  <a:pt x="371635" y="1194462"/>
                </a:lnTo>
                <a:lnTo>
                  <a:pt x="344162" y="1158764"/>
                </a:lnTo>
                <a:lnTo>
                  <a:pt x="317607" y="1122338"/>
                </a:lnTo>
                <a:lnTo>
                  <a:pt x="291986" y="1085202"/>
                </a:lnTo>
                <a:lnTo>
                  <a:pt x="267319" y="1047374"/>
                </a:lnTo>
                <a:lnTo>
                  <a:pt x="243621" y="1008870"/>
                </a:lnTo>
                <a:lnTo>
                  <a:pt x="220910" y="969708"/>
                </a:lnTo>
                <a:lnTo>
                  <a:pt x="199204" y="929906"/>
                </a:lnTo>
                <a:lnTo>
                  <a:pt x="178519" y="889480"/>
                </a:lnTo>
                <a:lnTo>
                  <a:pt x="158874" y="848448"/>
                </a:lnTo>
                <a:lnTo>
                  <a:pt x="140285" y="806828"/>
                </a:lnTo>
                <a:lnTo>
                  <a:pt x="122769" y="764636"/>
                </a:lnTo>
                <a:lnTo>
                  <a:pt x="106345" y="721890"/>
                </a:lnTo>
                <a:lnTo>
                  <a:pt x="91029" y="678608"/>
                </a:lnTo>
                <a:lnTo>
                  <a:pt x="76839" y="634806"/>
                </a:lnTo>
                <a:lnTo>
                  <a:pt x="63792" y="590502"/>
                </a:lnTo>
                <a:lnTo>
                  <a:pt x="51905" y="545713"/>
                </a:lnTo>
                <a:lnTo>
                  <a:pt x="41196" y="500457"/>
                </a:lnTo>
                <a:lnTo>
                  <a:pt x="31682" y="454751"/>
                </a:lnTo>
                <a:lnTo>
                  <a:pt x="23381" y="408612"/>
                </a:lnTo>
                <a:lnTo>
                  <a:pt x="16309" y="362057"/>
                </a:lnTo>
                <a:lnTo>
                  <a:pt x="10484" y="315105"/>
                </a:lnTo>
                <a:lnTo>
                  <a:pt x="5923" y="267772"/>
                </a:lnTo>
                <a:lnTo>
                  <a:pt x="2644" y="220075"/>
                </a:lnTo>
                <a:lnTo>
                  <a:pt x="663" y="172032"/>
                </a:lnTo>
                <a:lnTo>
                  <a:pt x="0" y="123660"/>
                </a:lnTo>
                <a:lnTo>
                  <a:pt x="277" y="92720"/>
                </a:lnTo>
                <a:lnTo>
                  <a:pt x="1111" y="61794"/>
                </a:lnTo>
                <a:lnTo>
                  <a:pt x="2501" y="30886"/>
                </a:lnTo>
                <a:lnTo>
                  <a:pt x="44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" name="object 1082"/>
          <p:cNvSpPr/>
          <p:nvPr/>
        </p:nvSpPr>
        <p:spPr>
          <a:xfrm>
            <a:off x="7420925" y="9791751"/>
            <a:ext cx="73841" cy="11751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" name="object 1083"/>
          <p:cNvSpPr/>
          <p:nvPr/>
        </p:nvSpPr>
        <p:spPr>
          <a:xfrm>
            <a:off x="4956534" y="8299314"/>
            <a:ext cx="2466340" cy="1762760"/>
          </a:xfrm>
          <a:custGeom>
            <a:avLst/>
            <a:gdLst/>
            <a:ahLst/>
            <a:cxnLst/>
            <a:rect l="l" t="t" r="r" b="b"/>
            <a:pathLst>
              <a:path w="2466340" h="1762759">
                <a:moveTo>
                  <a:pt x="2465944" y="1537856"/>
                </a:moveTo>
                <a:lnTo>
                  <a:pt x="2421275" y="1563089"/>
                </a:lnTo>
                <a:lnTo>
                  <a:pt x="2375923" y="1586868"/>
                </a:lnTo>
                <a:lnTo>
                  <a:pt x="2329924" y="1609183"/>
                </a:lnTo>
                <a:lnTo>
                  <a:pt x="2283314" y="1630025"/>
                </a:lnTo>
                <a:lnTo>
                  <a:pt x="2236129" y="1649384"/>
                </a:lnTo>
                <a:lnTo>
                  <a:pt x="2188404" y="1667250"/>
                </a:lnTo>
                <a:lnTo>
                  <a:pt x="2140175" y="1683613"/>
                </a:lnTo>
                <a:lnTo>
                  <a:pt x="2091479" y="1698464"/>
                </a:lnTo>
                <a:lnTo>
                  <a:pt x="2042350" y="1711793"/>
                </a:lnTo>
                <a:lnTo>
                  <a:pt x="1992825" y="1723591"/>
                </a:lnTo>
                <a:lnTo>
                  <a:pt x="1942940" y="1733847"/>
                </a:lnTo>
                <a:lnTo>
                  <a:pt x="1892730" y="1742551"/>
                </a:lnTo>
                <a:lnTo>
                  <a:pt x="1842232" y="1749695"/>
                </a:lnTo>
                <a:lnTo>
                  <a:pt x="1791480" y="1755268"/>
                </a:lnTo>
                <a:lnTo>
                  <a:pt x="1740511" y="1759261"/>
                </a:lnTo>
                <a:lnTo>
                  <a:pt x="1689361" y="1761664"/>
                </a:lnTo>
                <a:lnTo>
                  <a:pt x="1638066" y="1762467"/>
                </a:lnTo>
                <a:lnTo>
                  <a:pt x="1589768" y="1761769"/>
                </a:lnTo>
                <a:lnTo>
                  <a:pt x="1541816" y="1759687"/>
                </a:lnTo>
                <a:lnTo>
                  <a:pt x="1494231" y="1756240"/>
                </a:lnTo>
                <a:lnTo>
                  <a:pt x="1447032" y="1751447"/>
                </a:lnTo>
                <a:lnTo>
                  <a:pt x="1400236" y="1745328"/>
                </a:lnTo>
                <a:lnTo>
                  <a:pt x="1353865" y="1737902"/>
                </a:lnTo>
                <a:lnTo>
                  <a:pt x="1307937" y="1729188"/>
                </a:lnTo>
                <a:lnTo>
                  <a:pt x="1262470" y="1719205"/>
                </a:lnTo>
                <a:lnTo>
                  <a:pt x="1217486" y="1707973"/>
                </a:lnTo>
                <a:lnTo>
                  <a:pt x="1173001" y="1695510"/>
                </a:lnTo>
                <a:lnTo>
                  <a:pt x="1129037" y="1681837"/>
                </a:lnTo>
                <a:lnTo>
                  <a:pt x="1085611" y="1666971"/>
                </a:lnTo>
                <a:lnTo>
                  <a:pt x="1042744" y="1650933"/>
                </a:lnTo>
                <a:lnTo>
                  <a:pt x="1000454" y="1633741"/>
                </a:lnTo>
                <a:lnTo>
                  <a:pt x="958761" y="1615415"/>
                </a:lnTo>
                <a:lnTo>
                  <a:pt x="917683" y="1595973"/>
                </a:lnTo>
                <a:lnTo>
                  <a:pt x="877241" y="1575436"/>
                </a:lnTo>
                <a:lnTo>
                  <a:pt x="837452" y="1553823"/>
                </a:lnTo>
                <a:lnTo>
                  <a:pt x="798338" y="1531151"/>
                </a:lnTo>
                <a:lnTo>
                  <a:pt x="759915" y="1507442"/>
                </a:lnTo>
                <a:lnTo>
                  <a:pt x="722205" y="1482713"/>
                </a:lnTo>
                <a:lnTo>
                  <a:pt x="685225" y="1456984"/>
                </a:lnTo>
                <a:lnTo>
                  <a:pt x="648996" y="1430275"/>
                </a:lnTo>
                <a:lnTo>
                  <a:pt x="613536" y="1402604"/>
                </a:lnTo>
                <a:lnTo>
                  <a:pt x="578865" y="1373992"/>
                </a:lnTo>
                <a:lnTo>
                  <a:pt x="545002" y="1344455"/>
                </a:lnTo>
                <a:lnTo>
                  <a:pt x="511966" y="1314016"/>
                </a:lnTo>
                <a:lnTo>
                  <a:pt x="479776" y="1282691"/>
                </a:lnTo>
                <a:lnTo>
                  <a:pt x="448451" y="1250501"/>
                </a:lnTo>
                <a:lnTo>
                  <a:pt x="418011" y="1217465"/>
                </a:lnTo>
                <a:lnTo>
                  <a:pt x="388475" y="1183602"/>
                </a:lnTo>
                <a:lnTo>
                  <a:pt x="359862" y="1148930"/>
                </a:lnTo>
                <a:lnTo>
                  <a:pt x="332192" y="1113471"/>
                </a:lnTo>
                <a:lnTo>
                  <a:pt x="305483" y="1077242"/>
                </a:lnTo>
                <a:lnTo>
                  <a:pt x="279754" y="1040262"/>
                </a:lnTo>
                <a:lnTo>
                  <a:pt x="255025" y="1002552"/>
                </a:lnTo>
                <a:lnTo>
                  <a:pt x="231316" y="964129"/>
                </a:lnTo>
                <a:lnTo>
                  <a:pt x="208644" y="925015"/>
                </a:lnTo>
                <a:lnTo>
                  <a:pt x="187031" y="885226"/>
                </a:lnTo>
                <a:lnTo>
                  <a:pt x="166493" y="844784"/>
                </a:lnTo>
                <a:lnTo>
                  <a:pt x="147052" y="803706"/>
                </a:lnTo>
                <a:lnTo>
                  <a:pt x="128726" y="762013"/>
                </a:lnTo>
                <a:lnTo>
                  <a:pt x="111534" y="719723"/>
                </a:lnTo>
                <a:lnTo>
                  <a:pt x="95496" y="676856"/>
                </a:lnTo>
                <a:lnTo>
                  <a:pt x="80630" y="633430"/>
                </a:lnTo>
                <a:lnTo>
                  <a:pt x="66957" y="589466"/>
                </a:lnTo>
                <a:lnTo>
                  <a:pt x="54494" y="544981"/>
                </a:lnTo>
                <a:lnTo>
                  <a:pt x="43262" y="499997"/>
                </a:lnTo>
                <a:lnTo>
                  <a:pt x="33279" y="454530"/>
                </a:lnTo>
                <a:lnTo>
                  <a:pt x="24565" y="408602"/>
                </a:lnTo>
                <a:lnTo>
                  <a:pt x="17139" y="362230"/>
                </a:lnTo>
                <a:lnTo>
                  <a:pt x="11020" y="315435"/>
                </a:lnTo>
                <a:lnTo>
                  <a:pt x="6227" y="268236"/>
                </a:lnTo>
                <a:lnTo>
                  <a:pt x="2780" y="220651"/>
                </a:lnTo>
                <a:lnTo>
                  <a:pt x="698" y="172699"/>
                </a:lnTo>
                <a:lnTo>
                  <a:pt x="0" y="124401"/>
                </a:lnTo>
                <a:lnTo>
                  <a:pt x="295" y="93278"/>
                </a:lnTo>
                <a:lnTo>
                  <a:pt x="1183" y="62164"/>
                </a:lnTo>
                <a:lnTo>
                  <a:pt x="2662" y="31069"/>
                </a:lnTo>
                <a:lnTo>
                  <a:pt x="4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" name="object 1084"/>
          <p:cNvSpPr/>
          <p:nvPr/>
        </p:nvSpPr>
        <p:spPr>
          <a:xfrm>
            <a:off x="4868803" y="8292262"/>
            <a:ext cx="92710" cy="7620"/>
          </a:xfrm>
          <a:custGeom>
            <a:avLst/>
            <a:gdLst/>
            <a:ahLst/>
            <a:cxnLst/>
            <a:rect l="l" t="t" r="r" b="b"/>
            <a:pathLst>
              <a:path w="92710" h="7620">
                <a:moveTo>
                  <a:pt x="92464" y="70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" name="object 1085"/>
          <p:cNvSpPr/>
          <p:nvPr/>
        </p:nvSpPr>
        <p:spPr>
          <a:xfrm>
            <a:off x="5062338" y="7882339"/>
            <a:ext cx="165421" cy="1586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" name="object 1086"/>
          <p:cNvSpPr/>
          <p:nvPr/>
        </p:nvSpPr>
        <p:spPr>
          <a:xfrm>
            <a:off x="16103939" y="8250428"/>
            <a:ext cx="106735" cy="10314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" name="object 1087"/>
          <p:cNvSpPr/>
          <p:nvPr/>
        </p:nvSpPr>
        <p:spPr>
          <a:xfrm>
            <a:off x="16116989" y="9288598"/>
            <a:ext cx="0" cy="165735"/>
          </a:xfrm>
          <a:custGeom>
            <a:avLst/>
            <a:gdLst/>
            <a:ahLst/>
            <a:cxnLst/>
            <a:rect l="l" t="t" r="r" b="b"/>
            <a:pathLst>
              <a:path h="165734">
                <a:moveTo>
                  <a:pt x="0" y="0"/>
                </a:moveTo>
                <a:lnTo>
                  <a:pt x="0" y="165255"/>
                </a:lnTo>
              </a:path>
            </a:pathLst>
          </a:custGeom>
          <a:ln w="787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" name="object 1088"/>
          <p:cNvSpPr/>
          <p:nvPr/>
        </p:nvSpPr>
        <p:spPr>
          <a:xfrm>
            <a:off x="15022093" y="9286064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0"/>
                </a:moveTo>
                <a:lnTo>
                  <a:pt x="0" y="167789"/>
                </a:lnTo>
              </a:path>
            </a:pathLst>
          </a:custGeom>
          <a:ln w="7181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" name="object 1089"/>
          <p:cNvSpPr/>
          <p:nvPr/>
        </p:nvSpPr>
        <p:spPr>
          <a:xfrm>
            <a:off x="15515133" y="6203315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0" y="0"/>
                </a:moveTo>
                <a:lnTo>
                  <a:pt x="346216" y="0"/>
                </a:lnTo>
              </a:path>
            </a:pathLst>
          </a:custGeom>
          <a:ln w="4191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" name="object 1090"/>
          <p:cNvSpPr/>
          <p:nvPr/>
        </p:nvSpPr>
        <p:spPr>
          <a:xfrm>
            <a:off x="15840456" y="6224270"/>
            <a:ext cx="0" cy="704850"/>
          </a:xfrm>
          <a:custGeom>
            <a:avLst/>
            <a:gdLst/>
            <a:ahLst/>
            <a:cxnLst/>
            <a:rect l="l" t="t" r="r" b="b"/>
            <a:pathLst>
              <a:path h="704850">
                <a:moveTo>
                  <a:pt x="0" y="0"/>
                </a:moveTo>
                <a:lnTo>
                  <a:pt x="0" y="704849"/>
                </a:lnTo>
              </a:path>
            </a:pathLst>
          </a:custGeom>
          <a:ln w="41785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" name="object 1091"/>
          <p:cNvSpPr/>
          <p:nvPr/>
        </p:nvSpPr>
        <p:spPr>
          <a:xfrm>
            <a:off x="15515133" y="6950075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0" y="0"/>
                </a:moveTo>
                <a:lnTo>
                  <a:pt x="346216" y="0"/>
                </a:lnTo>
              </a:path>
            </a:pathLst>
          </a:custGeom>
          <a:ln w="4190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" name="object 1092"/>
          <p:cNvSpPr/>
          <p:nvPr/>
        </p:nvSpPr>
        <p:spPr>
          <a:xfrm>
            <a:off x="15139192" y="6971030"/>
            <a:ext cx="0" cy="718820"/>
          </a:xfrm>
          <a:custGeom>
            <a:avLst/>
            <a:gdLst/>
            <a:ahLst/>
            <a:cxnLst/>
            <a:rect l="l" t="t" r="r" b="b"/>
            <a:pathLst>
              <a:path h="718820">
                <a:moveTo>
                  <a:pt x="0" y="0"/>
                </a:moveTo>
                <a:lnTo>
                  <a:pt x="0" y="718820"/>
                </a:lnTo>
              </a:path>
            </a:pathLst>
          </a:custGeom>
          <a:ln w="3023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" name="object 1093"/>
          <p:cNvSpPr/>
          <p:nvPr/>
        </p:nvSpPr>
        <p:spPr>
          <a:xfrm>
            <a:off x="15124072" y="7689850"/>
            <a:ext cx="60960" cy="29209"/>
          </a:xfrm>
          <a:custGeom>
            <a:avLst/>
            <a:gdLst/>
            <a:ahLst/>
            <a:cxnLst/>
            <a:rect l="l" t="t" r="r" b="b"/>
            <a:pathLst>
              <a:path w="60959" h="29209">
                <a:moveTo>
                  <a:pt x="0" y="0"/>
                </a:moveTo>
                <a:lnTo>
                  <a:pt x="60455" y="0"/>
                </a:lnTo>
                <a:lnTo>
                  <a:pt x="60455" y="29209"/>
                </a:lnTo>
                <a:lnTo>
                  <a:pt x="0" y="29209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" name="object 1094"/>
          <p:cNvSpPr/>
          <p:nvPr/>
        </p:nvSpPr>
        <p:spPr>
          <a:xfrm>
            <a:off x="15884011" y="6963410"/>
            <a:ext cx="0" cy="374650"/>
          </a:xfrm>
          <a:custGeom>
            <a:avLst/>
            <a:gdLst/>
            <a:ahLst/>
            <a:cxnLst/>
            <a:rect l="l" t="t" r="r" b="b"/>
            <a:pathLst>
              <a:path h="374650">
                <a:moveTo>
                  <a:pt x="0" y="0"/>
                </a:moveTo>
                <a:lnTo>
                  <a:pt x="0" y="374650"/>
                </a:lnTo>
              </a:path>
            </a:pathLst>
          </a:custGeom>
          <a:ln w="30215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" name="object 1095"/>
          <p:cNvSpPr/>
          <p:nvPr/>
        </p:nvSpPr>
        <p:spPr>
          <a:xfrm>
            <a:off x="15838664" y="7338060"/>
            <a:ext cx="60960" cy="25400"/>
          </a:xfrm>
          <a:custGeom>
            <a:avLst/>
            <a:gdLst/>
            <a:ahLst/>
            <a:cxnLst/>
            <a:rect l="l" t="t" r="r" b="b"/>
            <a:pathLst>
              <a:path w="60959" h="25400">
                <a:moveTo>
                  <a:pt x="0" y="0"/>
                </a:moveTo>
                <a:lnTo>
                  <a:pt x="60455" y="0"/>
                </a:lnTo>
                <a:lnTo>
                  <a:pt x="60455" y="25400"/>
                </a:lnTo>
                <a:lnTo>
                  <a:pt x="0" y="25400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" name="object 1096"/>
          <p:cNvSpPr/>
          <p:nvPr/>
        </p:nvSpPr>
        <p:spPr>
          <a:xfrm>
            <a:off x="15884011" y="7363460"/>
            <a:ext cx="0" cy="326390"/>
          </a:xfrm>
          <a:custGeom>
            <a:avLst/>
            <a:gdLst/>
            <a:ahLst/>
            <a:cxnLst/>
            <a:rect l="l" t="t" r="r" b="b"/>
            <a:pathLst>
              <a:path h="326390">
                <a:moveTo>
                  <a:pt x="0" y="0"/>
                </a:moveTo>
                <a:lnTo>
                  <a:pt x="0" y="326389"/>
                </a:lnTo>
              </a:path>
            </a:pathLst>
          </a:custGeom>
          <a:ln w="30215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" name="object 1097"/>
          <p:cNvSpPr/>
          <p:nvPr/>
        </p:nvSpPr>
        <p:spPr>
          <a:xfrm>
            <a:off x="15838664" y="7689850"/>
            <a:ext cx="60960" cy="29209"/>
          </a:xfrm>
          <a:custGeom>
            <a:avLst/>
            <a:gdLst/>
            <a:ahLst/>
            <a:cxnLst/>
            <a:rect l="l" t="t" r="r" b="b"/>
            <a:pathLst>
              <a:path w="60959" h="29209">
                <a:moveTo>
                  <a:pt x="0" y="0"/>
                </a:moveTo>
                <a:lnTo>
                  <a:pt x="60455" y="0"/>
                </a:lnTo>
                <a:lnTo>
                  <a:pt x="60455" y="29209"/>
                </a:lnTo>
                <a:lnTo>
                  <a:pt x="0" y="29209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" name="object 1098"/>
          <p:cNvSpPr/>
          <p:nvPr/>
        </p:nvSpPr>
        <p:spPr>
          <a:xfrm>
            <a:off x="15511595" y="6970602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089"/>
                </a:lnTo>
              </a:path>
            </a:pathLst>
          </a:custGeom>
          <a:ln w="37483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" name="object 1099"/>
          <p:cNvSpPr/>
          <p:nvPr/>
        </p:nvSpPr>
        <p:spPr>
          <a:xfrm>
            <a:off x="15492854" y="7350787"/>
            <a:ext cx="162560" cy="0"/>
          </a:xfrm>
          <a:custGeom>
            <a:avLst/>
            <a:gdLst/>
            <a:ahLst/>
            <a:cxnLst/>
            <a:rect l="l" t="t" r="r" b="b"/>
            <a:pathLst>
              <a:path w="162559">
                <a:moveTo>
                  <a:pt x="0" y="0"/>
                </a:moveTo>
                <a:lnTo>
                  <a:pt x="162028" y="0"/>
                </a:lnTo>
              </a:path>
            </a:pathLst>
          </a:custGeom>
          <a:ln w="2419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" name="object 1100"/>
          <p:cNvSpPr/>
          <p:nvPr/>
        </p:nvSpPr>
        <p:spPr>
          <a:xfrm>
            <a:off x="15511595" y="7362883"/>
            <a:ext cx="0" cy="327025"/>
          </a:xfrm>
          <a:custGeom>
            <a:avLst/>
            <a:gdLst/>
            <a:ahLst/>
            <a:cxnLst/>
            <a:rect l="l" t="t" r="r" b="b"/>
            <a:pathLst>
              <a:path h="327025">
                <a:moveTo>
                  <a:pt x="0" y="0"/>
                </a:moveTo>
                <a:lnTo>
                  <a:pt x="0" y="326470"/>
                </a:lnTo>
              </a:path>
            </a:pathLst>
          </a:custGeom>
          <a:ln w="37483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" name="object 1101"/>
          <p:cNvSpPr/>
          <p:nvPr/>
        </p:nvSpPr>
        <p:spPr>
          <a:xfrm>
            <a:off x="15368309" y="7704462"/>
            <a:ext cx="287020" cy="0"/>
          </a:xfrm>
          <a:custGeom>
            <a:avLst/>
            <a:gdLst/>
            <a:ahLst/>
            <a:cxnLst/>
            <a:rect l="l" t="t" r="r" b="b"/>
            <a:pathLst>
              <a:path w="287019">
                <a:moveTo>
                  <a:pt x="0" y="0"/>
                </a:moveTo>
                <a:lnTo>
                  <a:pt x="286573" y="0"/>
                </a:lnTo>
              </a:path>
            </a:pathLst>
          </a:custGeom>
          <a:ln w="30215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" name="object 1102"/>
          <p:cNvSpPr/>
          <p:nvPr/>
        </p:nvSpPr>
        <p:spPr>
          <a:xfrm>
            <a:off x="15861349" y="6922840"/>
            <a:ext cx="38100" cy="41275"/>
          </a:xfrm>
          <a:custGeom>
            <a:avLst/>
            <a:gdLst/>
            <a:ahLst/>
            <a:cxnLst/>
            <a:rect l="l" t="t" r="r" b="b"/>
            <a:pathLst>
              <a:path w="38100" h="41275">
                <a:moveTo>
                  <a:pt x="37769" y="41044"/>
                </a:moveTo>
                <a:lnTo>
                  <a:pt x="0" y="41044"/>
                </a:lnTo>
                <a:lnTo>
                  <a:pt x="0" y="0"/>
                </a:lnTo>
                <a:lnTo>
                  <a:pt x="37769" y="0"/>
                </a:lnTo>
                <a:lnTo>
                  <a:pt x="37769" y="41044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" name="object 1103"/>
          <p:cNvSpPr/>
          <p:nvPr/>
        </p:nvSpPr>
        <p:spPr>
          <a:xfrm>
            <a:off x="15861349" y="6893560"/>
            <a:ext cx="1884680" cy="0"/>
          </a:xfrm>
          <a:custGeom>
            <a:avLst/>
            <a:gdLst/>
            <a:ahLst/>
            <a:cxnLst/>
            <a:rect l="l" t="t" r="r" b="b"/>
            <a:pathLst>
              <a:path w="1884680">
                <a:moveTo>
                  <a:pt x="0" y="0"/>
                </a:moveTo>
                <a:lnTo>
                  <a:pt x="1884168" y="0"/>
                </a:lnTo>
              </a:path>
            </a:pathLst>
          </a:custGeom>
          <a:ln w="5587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" name="object 1104"/>
          <p:cNvSpPr/>
          <p:nvPr/>
        </p:nvSpPr>
        <p:spPr>
          <a:xfrm>
            <a:off x="15861349" y="6921500"/>
            <a:ext cx="38100" cy="1270"/>
          </a:xfrm>
          <a:custGeom>
            <a:avLst/>
            <a:gdLst/>
            <a:ahLst/>
            <a:cxnLst/>
            <a:rect l="l" t="t" r="r" b="b"/>
            <a:pathLst>
              <a:path w="38100" h="1270">
                <a:moveTo>
                  <a:pt x="0" y="0"/>
                </a:moveTo>
                <a:lnTo>
                  <a:pt x="37769" y="0"/>
                </a:lnTo>
                <a:lnTo>
                  <a:pt x="37769" y="1270"/>
                </a:lnTo>
                <a:lnTo>
                  <a:pt x="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" name="object 1105"/>
          <p:cNvSpPr/>
          <p:nvPr/>
        </p:nvSpPr>
        <p:spPr>
          <a:xfrm>
            <a:off x="17480005" y="6922314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512" y="0"/>
                </a:lnTo>
              </a:path>
            </a:pathLst>
          </a:custGeom>
          <a:ln w="3175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" name="object 1106"/>
          <p:cNvSpPr/>
          <p:nvPr/>
        </p:nvSpPr>
        <p:spPr>
          <a:xfrm>
            <a:off x="16201398" y="6922840"/>
            <a:ext cx="0" cy="625475"/>
          </a:xfrm>
          <a:custGeom>
            <a:avLst/>
            <a:gdLst/>
            <a:ahLst/>
            <a:cxnLst/>
            <a:rect l="l" t="t" r="r" b="b"/>
            <a:pathLst>
              <a:path h="625475">
                <a:moveTo>
                  <a:pt x="0" y="0"/>
                </a:moveTo>
                <a:lnTo>
                  <a:pt x="0" y="625187"/>
                </a:lnTo>
              </a:path>
            </a:pathLst>
          </a:custGeom>
          <a:ln w="2419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" name="object 1107"/>
          <p:cNvSpPr/>
          <p:nvPr/>
        </p:nvSpPr>
        <p:spPr>
          <a:xfrm>
            <a:off x="16113142" y="7560123"/>
            <a:ext cx="257810" cy="0"/>
          </a:xfrm>
          <a:custGeom>
            <a:avLst/>
            <a:gdLst/>
            <a:ahLst/>
            <a:cxnLst/>
            <a:rect l="l" t="t" r="r" b="b"/>
            <a:pathLst>
              <a:path w="257809">
                <a:moveTo>
                  <a:pt x="0" y="0"/>
                </a:moveTo>
                <a:lnTo>
                  <a:pt x="257528" y="0"/>
                </a:lnTo>
              </a:path>
            </a:pathLst>
          </a:custGeom>
          <a:ln w="2419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" name="object 1108"/>
          <p:cNvSpPr/>
          <p:nvPr/>
        </p:nvSpPr>
        <p:spPr>
          <a:xfrm>
            <a:off x="15899119" y="7548027"/>
            <a:ext cx="30480" cy="24765"/>
          </a:xfrm>
          <a:custGeom>
            <a:avLst/>
            <a:gdLst/>
            <a:ahLst/>
            <a:cxnLst/>
            <a:rect l="l" t="t" r="r" b="b"/>
            <a:pathLst>
              <a:path w="30480" h="24765">
                <a:moveTo>
                  <a:pt x="30239" y="24191"/>
                </a:moveTo>
                <a:lnTo>
                  <a:pt x="0" y="24191"/>
                </a:lnTo>
                <a:lnTo>
                  <a:pt x="0" y="0"/>
                </a:lnTo>
                <a:lnTo>
                  <a:pt x="30239" y="0"/>
                </a:lnTo>
                <a:lnTo>
                  <a:pt x="30239" y="24191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" name="object 1109"/>
          <p:cNvSpPr/>
          <p:nvPr/>
        </p:nvSpPr>
        <p:spPr>
          <a:xfrm>
            <a:off x="16830135" y="6922770"/>
            <a:ext cx="0" cy="624840"/>
          </a:xfrm>
          <a:custGeom>
            <a:avLst/>
            <a:gdLst/>
            <a:ahLst/>
            <a:cxnLst/>
            <a:rect l="l" t="t" r="r" b="b"/>
            <a:pathLst>
              <a:path h="624840">
                <a:moveTo>
                  <a:pt x="0" y="0"/>
                </a:moveTo>
                <a:lnTo>
                  <a:pt x="0" y="624839"/>
                </a:lnTo>
              </a:path>
            </a:pathLst>
          </a:custGeom>
          <a:ln w="24167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" name="object 1110"/>
          <p:cNvSpPr/>
          <p:nvPr/>
        </p:nvSpPr>
        <p:spPr>
          <a:xfrm>
            <a:off x="16554451" y="7559675"/>
            <a:ext cx="288290" cy="0"/>
          </a:xfrm>
          <a:custGeom>
            <a:avLst/>
            <a:gdLst/>
            <a:ahLst/>
            <a:cxnLst/>
            <a:rect l="l" t="t" r="r" b="b"/>
            <a:pathLst>
              <a:path w="288290">
                <a:moveTo>
                  <a:pt x="0" y="0"/>
                </a:moveTo>
                <a:lnTo>
                  <a:pt x="287768" y="0"/>
                </a:lnTo>
              </a:path>
            </a:pathLst>
          </a:custGeom>
          <a:ln w="2413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" name="object 1111"/>
          <p:cNvSpPr/>
          <p:nvPr/>
        </p:nvSpPr>
        <p:spPr>
          <a:xfrm>
            <a:off x="15884011" y="7719569"/>
            <a:ext cx="0" cy="129539"/>
          </a:xfrm>
          <a:custGeom>
            <a:avLst/>
            <a:gdLst/>
            <a:ahLst/>
            <a:cxnLst/>
            <a:rect l="l" t="t" r="r" b="b"/>
            <a:pathLst>
              <a:path h="129540">
                <a:moveTo>
                  <a:pt x="0" y="0"/>
                </a:moveTo>
                <a:lnTo>
                  <a:pt x="0" y="129158"/>
                </a:lnTo>
              </a:path>
            </a:pathLst>
          </a:custGeom>
          <a:ln w="30215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" name="object 1112"/>
          <p:cNvSpPr/>
          <p:nvPr/>
        </p:nvSpPr>
        <p:spPr>
          <a:xfrm>
            <a:off x="15880450" y="8093467"/>
            <a:ext cx="0" cy="95250"/>
          </a:xfrm>
          <a:custGeom>
            <a:avLst/>
            <a:gdLst/>
            <a:ahLst/>
            <a:cxnLst/>
            <a:rect l="l" t="t" r="r" b="b"/>
            <a:pathLst>
              <a:path h="95250">
                <a:moveTo>
                  <a:pt x="0" y="0"/>
                </a:moveTo>
                <a:lnTo>
                  <a:pt x="0" y="95094"/>
                </a:lnTo>
              </a:path>
            </a:pathLst>
          </a:custGeom>
          <a:ln w="30215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" name="object 1113"/>
          <p:cNvSpPr/>
          <p:nvPr/>
        </p:nvSpPr>
        <p:spPr>
          <a:xfrm>
            <a:off x="15895558" y="8093468"/>
            <a:ext cx="0" cy="95250"/>
          </a:xfrm>
          <a:custGeom>
            <a:avLst/>
            <a:gdLst/>
            <a:ahLst/>
            <a:cxnLst/>
            <a:rect l="l" t="t" r="r" b="b"/>
            <a:pathLst>
              <a:path h="95250">
                <a:moveTo>
                  <a:pt x="0" y="950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" name="object 1114"/>
          <p:cNvSpPr/>
          <p:nvPr/>
        </p:nvSpPr>
        <p:spPr>
          <a:xfrm>
            <a:off x="15865343" y="8093468"/>
            <a:ext cx="30480" cy="635"/>
          </a:xfrm>
          <a:custGeom>
            <a:avLst/>
            <a:gdLst/>
            <a:ahLst/>
            <a:cxnLst/>
            <a:rect l="l" t="t" r="r" b="b"/>
            <a:pathLst>
              <a:path w="30480" h="634">
                <a:moveTo>
                  <a:pt x="30215" y="0"/>
                </a:moveTo>
                <a:lnTo>
                  <a:pt x="0" y="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" name="object 1115"/>
          <p:cNvSpPr/>
          <p:nvPr/>
        </p:nvSpPr>
        <p:spPr>
          <a:xfrm>
            <a:off x="15865343" y="8093516"/>
            <a:ext cx="0" cy="95250"/>
          </a:xfrm>
          <a:custGeom>
            <a:avLst/>
            <a:gdLst/>
            <a:ahLst/>
            <a:cxnLst/>
            <a:rect l="l" t="t" r="r" b="b"/>
            <a:pathLst>
              <a:path h="95250">
                <a:moveTo>
                  <a:pt x="0" y="0"/>
                </a:moveTo>
                <a:lnTo>
                  <a:pt x="0" y="950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" name="object 1116"/>
          <p:cNvSpPr/>
          <p:nvPr/>
        </p:nvSpPr>
        <p:spPr>
          <a:xfrm>
            <a:off x="15865343" y="8187785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" name="object 1118"/>
          <p:cNvSpPr/>
          <p:nvPr/>
        </p:nvSpPr>
        <p:spPr>
          <a:xfrm>
            <a:off x="12666255" y="6259830"/>
            <a:ext cx="596265" cy="229870"/>
          </a:xfrm>
          <a:custGeom>
            <a:avLst/>
            <a:gdLst/>
            <a:ahLst/>
            <a:cxnLst/>
            <a:rect l="l" t="t" r="r" b="b"/>
            <a:pathLst>
              <a:path w="596265" h="229870">
                <a:moveTo>
                  <a:pt x="0" y="0"/>
                </a:moveTo>
                <a:lnTo>
                  <a:pt x="596190" y="0"/>
                </a:lnTo>
                <a:lnTo>
                  <a:pt x="596190" y="229869"/>
                </a:lnTo>
                <a:lnTo>
                  <a:pt x="0" y="229869"/>
                </a:lnTo>
                <a:lnTo>
                  <a:pt x="0" y="0"/>
                </a:lnTo>
                <a:close/>
              </a:path>
            </a:pathLst>
          </a:custGeom>
          <a:solidFill>
            <a:srgbClr val="5E5E5E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" name="object 1119"/>
          <p:cNvSpPr/>
          <p:nvPr/>
        </p:nvSpPr>
        <p:spPr>
          <a:xfrm>
            <a:off x="11764890" y="6500578"/>
            <a:ext cx="1508125" cy="629920"/>
          </a:xfrm>
          <a:custGeom>
            <a:avLst/>
            <a:gdLst/>
            <a:ahLst/>
            <a:cxnLst/>
            <a:rect l="l" t="t" r="r" b="b"/>
            <a:pathLst>
              <a:path w="1508125" h="629920">
                <a:moveTo>
                  <a:pt x="0" y="0"/>
                </a:moveTo>
                <a:lnTo>
                  <a:pt x="1508070" y="0"/>
                </a:lnTo>
                <a:lnTo>
                  <a:pt x="1508070" y="629920"/>
                </a:lnTo>
                <a:lnTo>
                  <a:pt x="0" y="629920"/>
                </a:lnTo>
                <a:lnTo>
                  <a:pt x="0" y="0"/>
                </a:lnTo>
                <a:close/>
              </a:path>
            </a:pathLst>
          </a:custGeom>
          <a:solidFill>
            <a:srgbClr val="5E5E5E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" name="object 1120"/>
          <p:cNvSpPr/>
          <p:nvPr/>
        </p:nvSpPr>
        <p:spPr>
          <a:xfrm>
            <a:off x="12666255" y="5646420"/>
            <a:ext cx="1177925" cy="0"/>
          </a:xfrm>
          <a:custGeom>
            <a:avLst/>
            <a:gdLst/>
            <a:ahLst/>
            <a:cxnLst/>
            <a:rect l="l" t="t" r="r" b="b"/>
            <a:pathLst>
              <a:path w="1177925">
                <a:moveTo>
                  <a:pt x="0" y="0"/>
                </a:moveTo>
                <a:lnTo>
                  <a:pt x="1177560" y="0"/>
                </a:lnTo>
              </a:path>
            </a:pathLst>
          </a:custGeom>
          <a:ln w="53340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" name="object 1121"/>
          <p:cNvSpPr/>
          <p:nvPr/>
        </p:nvSpPr>
        <p:spPr>
          <a:xfrm>
            <a:off x="12666255" y="5673090"/>
            <a:ext cx="1237615" cy="480059"/>
          </a:xfrm>
          <a:custGeom>
            <a:avLst/>
            <a:gdLst/>
            <a:ahLst/>
            <a:cxnLst/>
            <a:rect l="l" t="t" r="r" b="b"/>
            <a:pathLst>
              <a:path w="1237615" h="480060">
                <a:moveTo>
                  <a:pt x="0" y="0"/>
                </a:moveTo>
                <a:lnTo>
                  <a:pt x="1237251" y="0"/>
                </a:lnTo>
                <a:lnTo>
                  <a:pt x="1237251" y="480060"/>
                </a:lnTo>
                <a:lnTo>
                  <a:pt x="0" y="480060"/>
                </a:lnTo>
                <a:lnTo>
                  <a:pt x="0" y="0"/>
                </a:lnTo>
                <a:close/>
              </a:path>
            </a:pathLst>
          </a:custGeom>
          <a:solidFill>
            <a:srgbClr val="DFDFDF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" name="object 1122"/>
          <p:cNvSpPr/>
          <p:nvPr/>
        </p:nvSpPr>
        <p:spPr>
          <a:xfrm>
            <a:off x="12666255" y="6186170"/>
            <a:ext cx="1177925" cy="0"/>
          </a:xfrm>
          <a:custGeom>
            <a:avLst/>
            <a:gdLst/>
            <a:ahLst/>
            <a:cxnLst/>
            <a:rect l="l" t="t" r="r" b="b"/>
            <a:pathLst>
              <a:path w="1177925">
                <a:moveTo>
                  <a:pt x="0" y="0"/>
                </a:moveTo>
                <a:lnTo>
                  <a:pt x="1177560" y="0"/>
                </a:lnTo>
              </a:path>
            </a:pathLst>
          </a:custGeom>
          <a:ln w="66040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" name="object 1124"/>
          <p:cNvSpPr/>
          <p:nvPr/>
        </p:nvSpPr>
        <p:spPr>
          <a:xfrm>
            <a:off x="13304232" y="6567170"/>
            <a:ext cx="539750" cy="361950"/>
          </a:xfrm>
          <a:custGeom>
            <a:avLst/>
            <a:gdLst/>
            <a:ahLst/>
            <a:cxnLst/>
            <a:rect l="l" t="t" r="r" b="b"/>
            <a:pathLst>
              <a:path w="539750" h="361950">
                <a:moveTo>
                  <a:pt x="0" y="0"/>
                </a:moveTo>
                <a:lnTo>
                  <a:pt x="539583" y="0"/>
                </a:lnTo>
                <a:lnTo>
                  <a:pt x="539583" y="361950"/>
                </a:lnTo>
                <a:lnTo>
                  <a:pt x="0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DFDFDF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" name="object 1125"/>
          <p:cNvSpPr/>
          <p:nvPr/>
        </p:nvSpPr>
        <p:spPr>
          <a:xfrm>
            <a:off x="13334065" y="6949709"/>
            <a:ext cx="480059" cy="0"/>
          </a:xfrm>
          <a:custGeom>
            <a:avLst/>
            <a:gdLst/>
            <a:ahLst/>
            <a:cxnLst/>
            <a:rect l="l" t="t" r="r" b="b"/>
            <a:pathLst>
              <a:path w="480059">
                <a:moveTo>
                  <a:pt x="0" y="0"/>
                </a:moveTo>
                <a:lnTo>
                  <a:pt x="479916" y="0"/>
                </a:lnTo>
              </a:path>
            </a:pathLst>
          </a:custGeom>
          <a:ln w="41785">
            <a:solidFill>
              <a:srgbClr val="DFDFD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" name="object 1126"/>
          <p:cNvSpPr/>
          <p:nvPr/>
        </p:nvSpPr>
        <p:spPr>
          <a:xfrm>
            <a:off x="13903506" y="4105444"/>
            <a:ext cx="1534160" cy="2077720"/>
          </a:xfrm>
          <a:custGeom>
            <a:avLst/>
            <a:gdLst/>
            <a:ahLst/>
            <a:cxnLst/>
            <a:rect l="l" t="t" r="r" b="b"/>
            <a:pathLst>
              <a:path w="1534159" h="2077720">
                <a:moveTo>
                  <a:pt x="1534031" y="2077248"/>
                </a:moveTo>
                <a:lnTo>
                  <a:pt x="0" y="2077248"/>
                </a:lnTo>
                <a:lnTo>
                  <a:pt x="95" y="0"/>
                </a:lnTo>
                <a:lnTo>
                  <a:pt x="1534031" y="0"/>
                </a:lnTo>
                <a:lnTo>
                  <a:pt x="1534031" y="2077248"/>
                </a:lnTo>
                <a:close/>
              </a:path>
            </a:pathLst>
          </a:custGeom>
          <a:solidFill>
            <a:srgbClr val="DFDFDF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" name="object 1127"/>
          <p:cNvSpPr/>
          <p:nvPr/>
        </p:nvSpPr>
        <p:spPr>
          <a:xfrm>
            <a:off x="14930178" y="6242384"/>
            <a:ext cx="525780" cy="690245"/>
          </a:xfrm>
          <a:custGeom>
            <a:avLst/>
            <a:gdLst/>
            <a:ahLst/>
            <a:cxnLst/>
            <a:rect l="l" t="t" r="r" b="b"/>
            <a:pathLst>
              <a:path w="525780" h="690245">
                <a:moveTo>
                  <a:pt x="525264" y="0"/>
                </a:moveTo>
                <a:lnTo>
                  <a:pt x="525264" y="690017"/>
                </a:lnTo>
                <a:lnTo>
                  <a:pt x="0" y="690017"/>
                </a:lnTo>
                <a:lnTo>
                  <a:pt x="0" y="0"/>
                </a:lnTo>
                <a:lnTo>
                  <a:pt x="525264" y="0"/>
                </a:lnTo>
                <a:close/>
              </a:path>
            </a:pathLst>
          </a:custGeom>
          <a:solidFill>
            <a:srgbClr val="DFDFDF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" name="object 1128"/>
          <p:cNvSpPr/>
          <p:nvPr/>
        </p:nvSpPr>
        <p:spPr>
          <a:xfrm>
            <a:off x="13903602" y="4105444"/>
            <a:ext cx="424180" cy="1537970"/>
          </a:xfrm>
          <a:custGeom>
            <a:avLst/>
            <a:gdLst/>
            <a:ahLst/>
            <a:cxnLst/>
            <a:rect l="l" t="t" r="r" b="b"/>
            <a:pathLst>
              <a:path w="424180" h="1537970">
                <a:moveTo>
                  <a:pt x="423716" y="520818"/>
                </a:moveTo>
                <a:lnTo>
                  <a:pt x="15514" y="520818"/>
                </a:lnTo>
                <a:lnTo>
                  <a:pt x="15609" y="520531"/>
                </a:lnTo>
                <a:lnTo>
                  <a:pt x="364025" y="520531"/>
                </a:lnTo>
                <a:lnTo>
                  <a:pt x="364025" y="1506"/>
                </a:lnTo>
                <a:lnTo>
                  <a:pt x="366511" y="0"/>
                </a:lnTo>
                <a:lnTo>
                  <a:pt x="423716" y="0"/>
                </a:lnTo>
                <a:lnTo>
                  <a:pt x="423716" y="520818"/>
                </a:lnTo>
                <a:close/>
              </a:path>
              <a:path w="424180" h="1537970">
                <a:moveTo>
                  <a:pt x="423716" y="1478811"/>
                </a:moveTo>
                <a:lnTo>
                  <a:pt x="28470" y="1478811"/>
                </a:lnTo>
                <a:lnTo>
                  <a:pt x="28709" y="1477950"/>
                </a:lnTo>
                <a:lnTo>
                  <a:pt x="364025" y="1477950"/>
                </a:lnTo>
                <a:lnTo>
                  <a:pt x="364025" y="950295"/>
                </a:lnTo>
                <a:lnTo>
                  <a:pt x="0" y="950295"/>
                </a:lnTo>
                <a:lnTo>
                  <a:pt x="0" y="902557"/>
                </a:lnTo>
                <a:lnTo>
                  <a:pt x="364025" y="902557"/>
                </a:lnTo>
                <a:lnTo>
                  <a:pt x="364025" y="568293"/>
                </a:lnTo>
                <a:lnTo>
                  <a:pt x="0" y="568293"/>
                </a:lnTo>
                <a:lnTo>
                  <a:pt x="0" y="520531"/>
                </a:lnTo>
                <a:lnTo>
                  <a:pt x="15514" y="520531"/>
                </a:lnTo>
                <a:lnTo>
                  <a:pt x="15514" y="520818"/>
                </a:lnTo>
                <a:lnTo>
                  <a:pt x="423716" y="520818"/>
                </a:lnTo>
                <a:lnTo>
                  <a:pt x="423716" y="1478811"/>
                </a:lnTo>
                <a:close/>
              </a:path>
              <a:path w="424180" h="1537970">
                <a:moveTo>
                  <a:pt x="423716" y="1537641"/>
                </a:moveTo>
                <a:lnTo>
                  <a:pt x="0" y="1537641"/>
                </a:lnTo>
                <a:lnTo>
                  <a:pt x="0" y="1477950"/>
                </a:lnTo>
                <a:lnTo>
                  <a:pt x="28470" y="1477950"/>
                </a:lnTo>
                <a:lnTo>
                  <a:pt x="28470" y="1478811"/>
                </a:lnTo>
                <a:lnTo>
                  <a:pt x="423716" y="1478811"/>
                </a:lnTo>
                <a:lnTo>
                  <a:pt x="423716" y="1537641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" name="object 1129"/>
          <p:cNvSpPr/>
          <p:nvPr/>
        </p:nvSpPr>
        <p:spPr>
          <a:xfrm>
            <a:off x="13873684" y="4136390"/>
            <a:ext cx="0" cy="490220"/>
          </a:xfrm>
          <a:custGeom>
            <a:avLst/>
            <a:gdLst/>
            <a:ahLst/>
            <a:cxnLst/>
            <a:rect l="l" t="t" r="r" b="b"/>
            <a:pathLst>
              <a:path h="490220">
                <a:moveTo>
                  <a:pt x="0" y="0"/>
                </a:moveTo>
                <a:lnTo>
                  <a:pt x="0" y="490219"/>
                </a:lnTo>
              </a:path>
            </a:pathLst>
          </a:custGeom>
          <a:ln w="59738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" name="object 1130"/>
          <p:cNvSpPr/>
          <p:nvPr/>
        </p:nvSpPr>
        <p:spPr>
          <a:xfrm>
            <a:off x="13843815" y="4626610"/>
            <a:ext cx="60325" cy="46990"/>
          </a:xfrm>
          <a:custGeom>
            <a:avLst/>
            <a:gdLst/>
            <a:ahLst/>
            <a:cxnLst/>
            <a:rect l="l" t="t" r="r" b="b"/>
            <a:pathLst>
              <a:path w="60325" h="46989">
                <a:moveTo>
                  <a:pt x="0" y="0"/>
                </a:moveTo>
                <a:lnTo>
                  <a:pt x="59738" y="0"/>
                </a:lnTo>
                <a:lnTo>
                  <a:pt x="59738" y="46990"/>
                </a:lnTo>
                <a:lnTo>
                  <a:pt x="0" y="46990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" name="object 1131"/>
          <p:cNvSpPr/>
          <p:nvPr/>
        </p:nvSpPr>
        <p:spPr>
          <a:xfrm>
            <a:off x="13843815" y="4673600"/>
            <a:ext cx="59690" cy="76200"/>
          </a:xfrm>
          <a:custGeom>
            <a:avLst/>
            <a:gdLst/>
            <a:ahLst/>
            <a:cxnLst/>
            <a:rect l="l" t="t" r="r" b="b"/>
            <a:pathLst>
              <a:path w="59690" h="76200">
                <a:moveTo>
                  <a:pt x="0" y="0"/>
                </a:moveTo>
                <a:lnTo>
                  <a:pt x="59690" y="0"/>
                </a:lnTo>
                <a:lnTo>
                  <a:pt x="59690" y="76200"/>
                </a:lnTo>
                <a:lnTo>
                  <a:pt x="0" y="76200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" name="object 1132"/>
          <p:cNvSpPr/>
          <p:nvPr/>
        </p:nvSpPr>
        <p:spPr>
          <a:xfrm>
            <a:off x="13843815" y="3319780"/>
            <a:ext cx="128270" cy="0"/>
          </a:xfrm>
          <a:custGeom>
            <a:avLst/>
            <a:gdLst/>
            <a:ahLst/>
            <a:cxnLst/>
            <a:rect l="l" t="t" r="r" b="b"/>
            <a:pathLst>
              <a:path w="128269">
                <a:moveTo>
                  <a:pt x="0" y="0"/>
                </a:moveTo>
                <a:lnTo>
                  <a:pt x="127748" y="0"/>
                </a:lnTo>
              </a:path>
            </a:pathLst>
          </a:custGeom>
          <a:ln w="3809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" name="object 1133"/>
          <p:cNvSpPr/>
          <p:nvPr/>
        </p:nvSpPr>
        <p:spPr>
          <a:xfrm>
            <a:off x="13873661" y="3338830"/>
            <a:ext cx="0" cy="702310"/>
          </a:xfrm>
          <a:custGeom>
            <a:avLst/>
            <a:gdLst/>
            <a:ahLst/>
            <a:cxnLst/>
            <a:rect l="l" t="t" r="r" b="b"/>
            <a:pathLst>
              <a:path h="702310">
                <a:moveTo>
                  <a:pt x="0" y="0"/>
                </a:moveTo>
                <a:lnTo>
                  <a:pt x="0" y="702310"/>
                </a:lnTo>
              </a:path>
            </a:pathLst>
          </a:custGeom>
          <a:ln w="596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" name="object 1134"/>
          <p:cNvSpPr/>
          <p:nvPr/>
        </p:nvSpPr>
        <p:spPr>
          <a:xfrm>
            <a:off x="13843815" y="4070985"/>
            <a:ext cx="1653539" cy="0"/>
          </a:xfrm>
          <a:custGeom>
            <a:avLst/>
            <a:gdLst/>
            <a:ahLst/>
            <a:cxnLst/>
            <a:rect l="l" t="t" r="r" b="b"/>
            <a:pathLst>
              <a:path w="1653540">
                <a:moveTo>
                  <a:pt x="0" y="0"/>
                </a:moveTo>
                <a:lnTo>
                  <a:pt x="1653413" y="0"/>
                </a:lnTo>
              </a:path>
            </a:pathLst>
          </a:custGeom>
          <a:ln w="596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" name="object 1135"/>
          <p:cNvSpPr/>
          <p:nvPr/>
        </p:nvSpPr>
        <p:spPr>
          <a:xfrm>
            <a:off x="13843815" y="4100830"/>
            <a:ext cx="59690" cy="35560"/>
          </a:xfrm>
          <a:custGeom>
            <a:avLst/>
            <a:gdLst/>
            <a:ahLst/>
            <a:cxnLst/>
            <a:rect l="l" t="t" r="r" b="b"/>
            <a:pathLst>
              <a:path w="59690" h="35560">
                <a:moveTo>
                  <a:pt x="0" y="0"/>
                </a:moveTo>
                <a:lnTo>
                  <a:pt x="59690" y="0"/>
                </a:lnTo>
                <a:lnTo>
                  <a:pt x="59690" y="35559"/>
                </a:lnTo>
                <a:lnTo>
                  <a:pt x="0" y="35559"/>
                </a:lnTo>
                <a:lnTo>
                  <a:pt x="0" y="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" name="object 1136"/>
          <p:cNvSpPr/>
          <p:nvPr/>
        </p:nvSpPr>
        <p:spPr>
          <a:xfrm>
            <a:off x="14962402" y="3319780"/>
            <a:ext cx="535305" cy="0"/>
          </a:xfrm>
          <a:custGeom>
            <a:avLst/>
            <a:gdLst/>
            <a:ahLst/>
            <a:cxnLst/>
            <a:rect l="l" t="t" r="r" b="b"/>
            <a:pathLst>
              <a:path w="535305">
                <a:moveTo>
                  <a:pt x="0" y="0"/>
                </a:moveTo>
                <a:lnTo>
                  <a:pt x="534826" y="0"/>
                </a:lnTo>
              </a:path>
            </a:pathLst>
          </a:custGeom>
          <a:ln w="3809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" name="object 1137"/>
          <p:cNvSpPr/>
          <p:nvPr/>
        </p:nvSpPr>
        <p:spPr>
          <a:xfrm>
            <a:off x="15030459" y="3349625"/>
            <a:ext cx="467359" cy="0"/>
          </a:xfrm>
          <a:custGeom>
            <a:avLst/>
            <a:gdLst/>
            <a:ahLst/>
            <a:cxnLst/>
            <a:rect l="l" t="t" r="r" b="b"/>
            <a:pathLst>
              <a:path w="467359">
                <a:moveTo>
                  <a:pt x="0" y="0"/>
                </a:moveTo>
                <a:lnTo>
                  <a:pt x="466769" y="0"/>
                </a:lnTo>
              </a:path>
            </a:pathLst>
          </a:custGeom>
          <a:ln w="215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" name="object 1138"/>
          <p:cNvSpPr/>
          <p:nvPr/>
        </p:nvSpPr>
        <p:spPr>
          <a:xfrm>
            <a:off x="15060305" y="3360420"/>
            <a:ext cx="0" cy="680720"/>
          </a:xfrm>
          <a:custGeom>
            <a:avLst/>
            <a:gdLst/>
            <a:ahLst/>
            <a:cxnLst/>
            <a:rect l="l" t="t" r="r" b="b"/>
            <a:pathLst>
              <a:path h="680720">
                <a:moveTo>
                  <a:pt x="0" y="0"/>
                </a:moveTo>
                <a:lnTo>
                  <a:pt x="0" y="680720"/>
                </a:lnTo>
              </a:path>
            </a:pathLst>
          </a:custGeom>
          <a:ln w="596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" name="object 1139"/>
          <p:cNvSpPr/>
          <p:nvPr/>
        </p:nvSpPr>
        <p:spPr>
          <a:xfrm>
            <a:off x="15467383" y="3360565"/>
            <a:ext cx="0" cy="680720"/>
          </a:xfrm>
          <a:custGeom>
            <a:avLst/>
            <a:gdLst/>
            <a:ahLst/>
            <a:cxnLst/>
            <a:rect l="l" t="t" r="r" b="b"/>
            <a:pathLst>
              <a:path h="680720">
                <a:moveTo>
                  <a:pt x="0" y="0"/>
                </a:moveTo>
                <a:lnTo>
                  <a:pt x="0" y="680455"/>
                </a:lnTo>
              </a:path>
            </a:pathLst>
          </a:custGeom>
          <a:ln w="596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" name="object 1140"/>
          <p:cNvSpPr/>
          <p:nvPr/>
        </p:nvSpPr>
        <p:spPr>
          <a:xfrm>
            <a:off x="14267626" y="4100711"/>
            <a:ext cx="59690" cy="5080"/>
          </a:xfrm>
          <a:custGeom>
            <a:avLst/>
            <a:gdLst/>
            <a:ahLst/>
            <a:cxnLst/>
            <a:rect l="l" t="t" r="r" b="b"/>
            <a:pathLst>
              <a:path w="59690" h="5079">
                <a:moveTo>
                  <a:pt x="59690" y="4733"/>
                </a:moveTo>
                <a:lnTo>
                  <a:pt x="0" y="4733"/>
                </a:lnTo>
                <a:lnTo>
                  <a:pt x="0" y="0"/>
                </a:lnTo>
                <a:lnTo>
                  <a:pt x="59690" y="0"/>
                </a:lnTo>
                <a:lnTo>
                  <a:pt x="59690" y="4733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" name="object 1141"/>
          <p:cNvSpPr/>
          <p:nvPr/>
        </p:nvSpPr>
        <p:spPr>
          <a:xfrm>
            <a:off x="15467383" y="4100711"/>
            <a:ext cx="0" cy="768985"/>
          </a:xfrm>
          <a:custGeom>
            <a:avLst/>
            <a:gdLst/>
            <a:ahLst/>
            <a:cxnLst/>
            <a:rect l="l" t="t" r="r" b="b"/>
            <a:pathLst>
              <a:path h="768985">
                <a:moveTo>
                  <a:pt x="0" y="0"/>
                </a:moveTo>
                <a:lnTo>
                  <a:pt x="0" y="768808"/>
                </a:lnTo>
              </a:path>
            </a:pathLst>
          </a:custGeom>
          <a:ln w="596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" name="object 1142"/>
          <p:cNvSpPr/>
          <p:nvPr/>
        </p:nvSpPr>
        <p:spPr>
          <a:xfrm>
            <a:off x="15467383" y="5347046"/>
            <a:ext cx="0" cy="565150"/>
          </a:xfrm>
          <a:custGeom>
            <a:avLst/>
            <a:gdLst/>
            <a:ahLst/>
            <a:cxnLst/>
            <a:rect l="l" t="t" r="r" b="b"/>
            <a:pathLst>
              <a:path h="565150">
                <a:moveTo>
                  <a:pt x="0" y="0"/>
                </a:moveTo>
                <a:lnTo>
                  <a:pt x="0" y="564660"/>
                </a:lnTo>
              </a:path>
            </a:pathLst>
          </a:custGeom>
          <a:ln w="5969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" name="object 1143"/>
          <p:cNvSpPr/>
          <p:nvPr/>
        </p:nvSpPr>
        <p:spPr>
          <a:xfrm>
            <a:off x="5068911" y="4337514"/>
            <a:ext cx="175260" cy="128270"/>
          </a:xfrm>
          <a:custGeom>
            <a:avLst/>
            <a:gdLst/>
            <a:ahLst/>
            <a:cxnLst/>
            <a:rect l="l" t="t" r="r" b="b"/>
            <a:pathLst>
              <a:path w="175260" h="128270">
                <a:moveTo>
                  <a:pt x="26367" y="127820"/>
                </a:moveTo>
                <a:lnTo>
                  <a:pt x="0" y="76950"/>
                </a:lnTo>
                <a:lnTo>
                  <a:pt x="148473" y="0"/>
                </a:lnTo>
                <a:lnTo>
                  <a:pt x="174841" y="50869"/>
                </a:lnTo>
                <a:lnTo>
                  <a:pt x="26367" y="127820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" name="object 1144"/>
          <p:cNvSpPr/>
          <p:nvPr/>
        </p:nvSpPr>
        <p:spPr>
          <a:xfrm>
            <a:off x="11741657" y="6490327"/>
            <a:ext cx="0" cy="659765"/>
          </a:xfrm>
          <a:custGeom>
            <a:avLst/>
            <a:gdLst/>
            <a:ahLst/>
            <a:cxnLst/>
            <a:rect l="l" t="t" r="r" b="b"/>
            <a:pathLst>
              <a:path h="659765">
                <a:moveTo>
                  <a:pt x="0" y="0"/>
                </a:moveTo>
                <a:lnTo>
                  <a:pt x="0" y="659347"/>
                </a:lnTo>
              </a:path>
            </a:pathLst>
          </a:custGeom>
          <a:ln w="2988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" name="object 1145"/>
          <p:cNvSpPr/>
          <p:nvPr/>
        </p:nvSpPr>
        <p:spPr>
          <a:xfrm>
            <a:off x="11726717" y="6490327"/>
            <a:ext cx="0" cy="659765"/>
          </a:xfrm>
          <a:custGeom>
            <a:avLst/>
            <a:gdLst/>
            <a:ahLst/>
            <a:cxnLst/>
            <a:rect l="l" t="t" r="r" b="b"/>
            <a:pathLst>
              <a:path h="659765">
                <a:moveTo>
                  <a:pt x="0" y="0"/>
                </a:moveTo>
                <a:lnTo>
                  <a:pt x="0" y="6593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" name="object 1146"/>
          <p:cNvSpPr/>
          <p:nvPr/>
        </p:nvSpPr>
        <p:spPr>
          <a:xfrm>
            <a:off x="11726717" y="7149675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29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" name="object 1147"/>
          <p:cNvSpPr/>
          <p:nvPr/>
        </p:nvSpPr>
        <p:spPr>
          <a:xfrm>
            <a:off x="11756599" y="6490327"/>
            <a:ext cx="0" cy="659765"/>
          </a:xfrm>
          <a:custGeom>
            <a:avLst/>
            <a:gdLst/>
            <a:ahLst/>
            <a:cxnLst/>
            <a:rect l="l" t="t" r="r" b="b"/>
            <a:pathLst>
              <a:path h="659765">
                <a:moveTo>
                  <a:pt x="0" y="6593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" name="object 1148"/>
          <p:cNvSpPr/>
          <p:nvPr/>
        </p:nvSpPr>
        <p:spPr>
          <a:xfrm>
            <a:off x="11726717" y="6490327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29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" name="object 1149"/>
          <p:cNvSpPr/>
          <p:nvPr/>
        </p:nvSpPr>
        <p:spPr>
          <a:xfrm>
            <a:off x="11741657" y="7838378"/>
            <a:ext cx="0" cy="423545"/>
          </a:xfrm>
          <a:custGeom>
            <a:avLst/>
            <a:gdLst/>
            <a:ahLst/>
            <a:cxnLst/>
            <a:rect l="l" t="t" r="r" b="b"/>
            <a:pathLst>
              <a:path h="423545">
                <a:moveTo>
                  <a:pt x="0" y="0"/>
                </a:moveTo>
                <a:lnTo>
                  <a:pt x="0" y="423022"/>
                </a:lnTo>
              </a:path>
            </a:pathLst>
          </a:custGeom>
          <a:ln w="2988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" name="object 1150"/>
          <p:cNvSpPr/>
          <p:nvPr/>
        </p:nvSpPr>
        <p:spPr>
          <a:xfrm>
            <a:off x="11726717" y="8260624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29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" name="object 1151"/>
          <p:cNvSpPr/>
          <p:nvPr/>
        </p:nvSpPr>
        <p:spPr>
          <a:xfrm>
            <a:off x="11756599" y="7838378"/>
            <a:ext cx="0" cy="423545"/>
          </a:xfrm>
          <a:custGeom>
            <a:avLst/>
            <a:gdLst/>
            <a:ahLst/>
            <a:cxnLst/>
            <a:rect l="l" t="t" r="r" b="b"/>
            <a:pathLst>
              <a:path h="423545">
                <a:moveTo>
                  <a:pt x="0" y="4230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" name="object 1152"/>
          <p:cNvSpPr/>
          <p:nvPr/>
        </p:nvSpPr>
        <p:spPr>
          <a:xfrm>
            <a:off x="11726717" y="7838378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29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3" name="object 1153"/>
          <p:cNvSpPr/>
          <p:nvPr/>
        </p:nvSpPr>
        <p:spPr>
          <a:xfrm>
            <a:off x="11726717" y="7838378"/>
            <a:ext cx="0" cy="423545"/>
          </a:xfrm>
          <a:custGeom>
            <a:avLst/>
            <a:gdLst/>
            <a:ahLst/>
            <a:cxnLst/>
            <a:rect l="l" t="t" r="r" b="b"/>
            <a:pathLst>
              <a:path h="423545">
                <a:moveTo>
                  <a:pt x="0" y="0"/>
                </a:moveTo>
                <a:lnTo>
                  <a:pt x="0" y="423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" name="object 1155"/>
          <p:cNvSpPr/>
          <p:nvPr/>
        </p:nvSpPr>
        <p:spPr>
          <a:xfrm>
            <a:off x="11740546" y="7149675"/>
            <a:ext cx="0" cy="387985"/>
          </a:xfrm>
          <a:custGeom>
            <a:avLst/>
            <a:gdLst/>
            <a:ahLst/>
            <a:cxnLst/>
            <a:rect l="l" t="t" r="r" b="b"/>
            <a:pathLst>
              <a:path h="387984">
                <a:moveTo>
                  <a:pt x="0" y="0"/>
                </a:moveTo>
                <a:lnTo>
                  <a:pt x="0" y="387930"/>
                </a:lnTo>
              </a:path>
            </a:pathLst>
          </a:custGeom>
          <a:ln w="27658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" name="object 1156"/>
          <p:cNvSpPr/>
          <p:nvPr/>
        </p:nvSpPr>
        <p:spPr>
          <a:xfrm>
            <a:off x="11754376" y="7149675"/>
            <a:ext cx="0" cy="387985"/>
          </a:xfrm>
          <a:custGeom>
            <a:avLst/>
            <a:gdLst/>
            <a:ahLst/>
            <a:cxnLst/>
            <a:rect l="l" t="t" r="r" b="b"/>
            <a:pathLst>
              <a:path h="387984">
                <a:moveTo>
                  <a:pt x="0" y="3879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" name="object 1157"/>
          <p:cNvSpPr/>
          <p:nvPr/>
        </p:nvSpPr>
        <p:spPr>
          <a:xfrm>
            <a:off x="11726717" y="7149675"/>
            <a:ext cx="27940" cy="0"/>
          </a:xfrm>
          <a:custGeom>
            <a:avLst/>
            <a:gdLst/>
            <a:ahLst/>
            <a:cxnLst/>
            <a:rect l="l" t="t" r="r" b="b"/>
            <a:pathLst>
              <a:path w="27940">
                <a:moveTo>
                  <a:pt x="276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" name="object 1158"/>
          <p:cNvSpPr/>
          <p:nvPr/>
        </p:nvSpPr>
        <p:spPr>
          <a:xfrm>
            <a:off x="11726717" y="7149675"/>
            <a:ext cx="0" cy="387985"/>
          </a:xfrm>
          <a:custGeom>
            <a:avLst/>
            <a:gdLst/>
            <a:ahLst/>
            <a:cxnLst/>
            <a:rect l="l" t="t" r="r" b="b"/>
            <a:pathLst>
              <a:path h="387984">
                <a:moveTo>
                  <a:pt x="0" y="0"/>
                </a:moveTo>
                <a:lnTo>
                  <a:pt x="0" y="3878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" name="object 1159"/>
          <p:cNvSpPr/>
          <p:nvPr/>
        </p:nvSpPr>
        <p:spPr>
          <a:xfrm>
            <a:off x="11726717" y="7537533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0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" name="object 1160"/>
          <p:cNvSpPr/>
          <p:nvPr/>
        </p:nvSpPr>
        <p:spPr>
          <a:xfrm>
            <a:off x="11747682" y="7537533"/>
            <a:ext cx="6985" cy="635"/>
          </a:xfrm>
          <a:custGeom>
            <a:avLst/>
            <a:gdLst/>
            <a:ahLst/>
            <a:cxnLst/>
            <a:rect l="l" t="t" r="r" b="b"/>
            <a:pathLst>
              <a:path w="6984" h="634">
                <a:moveTo>
                  <a:pt x="0" y="0"/>
                </a:moveTo>
                <a:lnTo>
                  <a:pt x="6693" y="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" name="object 1168"/>
          <p:cNvSpPr/>
          <p:nvPr/>
        </p:nvSpPr>
        <p:spPr>
          <a:xfrm>
            <a:off x="5073955" y="4634175"/>
            <a:ext cx="481330" cy="389255"/>
          </a:xfrm>
          <a:custGeom>
            <a:avLst/>
            <a:gdLst/>
            <a:ahLst/>
            <a:cxnLst/>
            <a:rect l="l" t="t" r="r" b="b"/>
            <a:pathLst>
              <a:path w="481329" h="389254">
                <a:moveTo>
                  <a:pt x="98990" y="388934"/>
                </a:moveTo>
                <a:lnTo>
                  <a:pt x="0" y="197957"/>
                </a:lnTo>
                <a:lnTo>
                  <a:pt x="381954" y="0"/>
                </a:lnTo>
                <a:lnTo>
                  <a:pt x="480920" y="190977"/>
                </a:lnTo>
                <a:lnTo>
                  <a:pt x="98990" y="38893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" name="object 1175"/>
          <p:cNvSpPr/>
          <p:nvPr/>
        </p:nvSpPr>
        <p:spPr>
          <a:xfrm>
            <a:off x="9140961" y="8094688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0" y="0"/>
                </a:moveTo>
                <a:lnTo>
                  <a:pt x="1434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" name="object 1178"/>
          <p:cNvSpPr/>
          <p:nvPr/>
        </p:nvSpPr>
        <p:spPr>
          <a:xfrm>
            <a:off x="9140961" y="8094688"/>
            <a:ext cx="0" cy="1147445"/>
          </a:xfrm>
          <a:custGeom>
            <a:avLst/>
            <a:gdLst/>
            <a:ahLst/>
            <a:cxnLst/>
            <a:rect l="l" t="t" r="r" b="b"/>
            <a:pathLst>
              <a:path h="1147445">
                <a:moveTo>
                  <a:pt x="0" y="11471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" name="object 1179"/>
          <p:cNvSpPr/>
          <p:nvPr/>
        </p:nvSpPr>
        <p:spPr>
          <a:xfrm>
            <a:off x="6579659" y="7690896"/>
            <a:ext cx="328930" cy="0"/>
          </a:xfrm>
          <a:custGeom>
            <a:avLst/>
            <a:gdLst/>
            <a:ahLst/>
            <a:cxnLst/>
            <a:rect l="l" t="t" r="r" b="b"/>
            <a:pathLst>
              <a:path w="328929">
                <a:moveTo>
                  <a:pt x="0" y="0"/>
                </a:moveTo>
                <a:lnTo>
                  <a:pt x="328622" y="0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" name="object 1180"/>
          <p:cNvSpPr/>
          <p:nvPr/>
        </p:nvSpPr>
        <p:spPr>
          <a:xfrm>
            <a:off x="7149651" y="7690896"/>
            <a:ext cx="1259840" cy="0"/>
          </a:xfrm>
          <a:custGeom>
            <a:avLst/>
            <a:gdLst/>
            <a:ahLst/>
            <a:cxnLst/>
            <a:rect l="l" t="t" r="r" b="b"/>
            <a:pathLst>
              <a:path w="1259840">
                <a:moveTo>
                  <a:pt x="0" y="0"/>
                </a:moveTo>
                <a:lnTo>
                  <a:pt x="1259721" y="0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" name="object 1181"/>
          <p:cNvSpPr/>
          <p:nvPr/>
        </p:nvSpPr>
        <p:spPr>
          <a:xfrm>
            <a:off x="8650764" y="7690896"/>
            <a:ext cx="950594" cy="0"/>
          </a:xfrm>
          <a:custGeom>
            <a:avLst/>
            <a:gdLst/>
            <a:ahLst/>
            <a:cxnLst/>
            <a:rect l="l" t="t" r="r" b="b"/>
            <a:pathLst>
              <a:path w="950595">
                <a:moveTo>
                  <a:pt x="0" y="0"/>
                </a:moveTo>
                <a:lnTo>
                  <a:pt x="950295" y="0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" name="object 1182"/>
          <p:cNvSpPr/>
          <p:nvPr/>
        </p:nvSpPr>
        <p:spPr>
          <a:xfrm>
            <a:off x="9842453" y="7690896"/>
            <a:ext cx="832485" cy="0"/>
          </a:xfrm>
          <a:custGeom>
            <a:avLst/>
            <a:gdLst/>
            <a:ahLst/>
            <a:cxnLst/>
            <a:rect l="l" t="t" r="r" b="b"/>
            <a:pathLst>
              <a:path w="832484">
                <a:moveTo>
                  <a:pt x="0" y="0"/>
                </a:moveTo>
                <a:lnTo>
                  <a:pt x="832324" y="0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" name="object 1183"/>
          <p:cNvSpPr/>
          <p:nvPr/>
        </p:nvSpPr>
        <p:spPr>
          <a:xfrm>
            <a:off x="10916146" y="7690896"/>
            <a:ext cx="515620" cy="0"/>
          </a:xfrm>
          <a:custGeom>
            <a:avLst/>
            <a:gdLst/>
            <a:ahLst/>
            <a:cxnLst/>
            <a:rect l="l" t="t" r="r" b="b"/>
            <a:pathLst>
              <a:path w="515620">
                <a:moveTo>
                  <a:pt x="0" y="0"/>
                </a:moveTo>
                <a:lnTo>
                  <a:pt x="515535" y="0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" name="object 1184"/>
          <p:cNvSpPr/>
          <p:nvPr/>
        </p:nvSpPr>
        <p:spPr>
          <a:xfrm>
            <a:off x="11673050" y="7675967"/>
            <a:ext cx="64769" cy="30480"/>
          </a:xfrm>
          <a:custGeom>
            <a:avLst/>
            <a:gdLst/>
            <a:ahLst/>
            <a:cxnLst/>
            <a:rect l="l" t="t" r="r" b="b"/>
            <a:pathLst>
              <a:path w="64770" h="30479">
                <a:moveTo>
                  <a:pt x="0" y="0"/>
                </a:moveTo>
                <a:lnTo>
                  <a:pt x="64232" y="0"/>
                </a:lnTo>
                <a:lnTo>
                  <a:pt x="64232" y="29857"/>
                </a:lnTo>
                <a:lnTo>
                  <a:pt x="0" y="298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" name="object 1185"/>
          <p:cNvSpPr/>
          <p:nvPr/>
        </p:nvSpPr>
        <p:spPr>
          <a:xfrm>
            <a:off x="8650765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" name="object 1186"/>
          <p:cNvSpPr/>
          <p:nvPr/>
        </p:nvSpPr>
        <p:spPr>
          <a:xfrm>
            <a:off x="8650765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" name="object 1187"/>
          <p:cNvSpPr/>
          <p:nvPr/>
        </p:nvSpPr>
        <p:spPr>
          <a:xfrm>
            <a:off x="8409372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" name="object 1188"/>
          <p:cNvSpPr/>
          <p:nvPr/>
        </p:nvSpPr>
        <p:spPr>
          <a:xfrm>
            <a:off x="8409372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" name="object 1189"/>
          <p:cNvSpPr/>
          <p:nvPr/>
        </p:nvSpPr>
        <p:spPr>
          <a:xfrm>
            <a:off x="9601061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" name="object 1190"/>
          <p:cNvSpPr/>
          <p:nvPr/>
        </p:nvSpPr>
        <p:spPr>
          <a:xfrm>
            <a:off x="9601061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" name="object 1191"/>
          <p:cNvSpPr/>
          <p:nvPr/>
        </p:nvSpPr>
        <p:spPr>
          <a:xfrm>
            <a:off x="9842454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" name="object 1192"/>
          <p:cNvSpPr/>
          <p:nvPr/>
        </p:nvSpPr>
        <p:spPr>
          <a:xfrm>
            <a:off x="9842454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" name="object 1193"/>
          <p:cNvSpPr/>
          <p:nvPr/>
        </p:nvSpPr>
        <p:spPr>
          <a:xfrm>
            <a:off x="10674778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" name="object 1194"/>
          <p:cNvSpPr/>
          <p:nvPr/>
        </p:nvSpPr>
        <p:spPr>
          <a:xfrm>
            <a:off x="10674778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" name="object 1195"/>
          <p:cNvSpPr/>
          <p:nvPr/>
        </p:nvSpPr>
        <p:spPr>
          <a:xfrm>
            <a:off x="10916146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" name="object 1196"/>
          <p:cNvSpPr/>
          <p:nvPr/>
        </p:nvSpPr>
        <p:spPr>
          <a:xfrm>
            <a:off x="10916146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" name="object 1197"/>
          <p:cNvSpPr/>
          <p:nvPr/>
        </p:nvSpPr>
        <p:spPr>
          <a:xfrm>
            <a:off x="11431682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" name="object 1198"/>
          <p:cNvSpPr/>
          <p:nvPr/>
        </p:nvSpPr>
        <p:spPr>
          <a:xfrm>
            <a:off x="11431682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" name="object 1199"/>
          <p:cNvSpPr/>
          <p:nvPr/>
        </p:nvSpPr>
        <p:spPr>
          <a:xfrm>
            <a:off x="11673051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" name="object 1200"/>
          <p:cNvSpPr/>
          <p:nvPr/>
        </p:nvSpPr>
        <p:spPr>
          <a:xfrm>
            <a:off x="11673051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" name="object 1201"/>
          <p:cNvSpPr/>
          <p:nvPr/>
        </p:nvSpPr>
        <p:spPr>
          <a:xfrm>
            <a:off x="6908282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" name="object 1202"/>
          <p:cNvSpPr/>
          <p:nvPr/>
        </p:nvSpPr>
        <p:spPr>
          <a:xfrm>
            <a:off x="6908282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" name="object 1203"/>
          <p:cNvSpPr/>
          <p:nvPr/>
        </p:nvSpPr>
        <p:spPr>
          <a:xfrm>
            <a:off x="7149651" y="7687896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" name="object 1204"/>
          <p:cNvSpPr/>
          <p:nvPr/>
        </p:nvSpPr>
        <p:spPr>
          <a:xfrm>
            <a:off x="7149651" y="767596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" name="object 1205"/>
          <p:cNvSpPr/>
          <p:nvPr/>
        </p:nvSpPr>
        <p:spPr>
          <a:xfrm>
            <a:off x="6579660" y="7705824"/>
            <a:ext cx="328930" cy="0"/>
          </a:xfrm>
          <a:custGeom>
            <a:avLst/>
            <a:gdLst/>
            <a:ahLst/>
            <a:cxnLst/>
            <a:rect l="l" t="t" r="r" b="b"/>
            <a:pathLst>
              <a:path w="328929">
                <a:moveTo>
                  <a:pt x="0" y="0"/>
                </a:moveTo>
                <a:lnTo>
                  <a:pt x="3286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" name="object 1206"/>
          <p:cNvSpPr/>
          <p:nvPr/>
        </p:nvSpPr>
        <p:spPr>
          <a:xfrm>
            <a:off x="7149651" y="7705824"/>
            <a:ext cx="1259840" cy="0"/>
          </a:xfrm>
          <a:custGeom>
            <a:avLst/>
            <a:gdLst/>
            <a:ahLst/>
            <a:cxnLst/>
            <a:rect l="l" t="t" r="r" b="b"/>
            <a:pathLst>
              <a:path w="1259840">
                <a:moveTo>
                  <a:pt x="0" y="0"/>
                </a:moveTo>
                <a:lnTo>
                  <a:pt x="12597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" name="object 1207"/>
          <p:cNvSpPr/>
          <p:nvPr/>
        </p:nvSpPr>
        <p:spPr>
          <a:xfrm>
            <a:off x="8650765" y="7705824"/>
            <a:ext cx="950594" cy="0"/>
          </a:xfrm>
          <a:custGeom>
            <a:avLst/>
            <a:gdLst/>
            <a:ahLst/>
            <a:cxnLst/>
            <a:rect l="l" t="t" r="r" b="b"/>
            <a:pathLst>
              <a:path w="950595">
                <a:moveTo>
                  <a:pt x="0" y="0"/>
                </a:moveTo>
                <a:lnTo>
                  <a:pt x="950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" name="object 1208"/>
          <p:cNvSpPr/>
          <p:nvPr/>
        </p:nvSpPr>
        <p:spPr>
          <a:xfrm>
            <a:off x="9842454" y="7705824"/>
            <a:ext cx="832485" cy="0"/>
          </a:xfrm>
          <a:custGeom>
            <a:avLst/>
            <a:gdLst/>
            <a:ahLst/>
            <a:cxnLst/>
            <a:rect l="l" t="t" r="r" b="b"/>
            <a:pathLst>
              <a:path w="832484">
                <a:moveTo>
                  <a:pt x="0" y="0"/>
                </a:moveTo>
                <a:lnTo>
                  <a:pt x="8323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" name="object 1209"/>
          <p:cNvSpPr/>
          <p:nvPr/>
        </p:nvSpPr>
        <p:spPr>
          <a:xfrm>
            <a:off x="10916146" y="7705824"/>
            <a:ext cx="515620" cy="0"/>
          </a:xfrm>
          <a:custGeom>
            <a:avLst/>
            <a:gdLst/>
            <a:ahLst/>
            <a:cxnLst/>
            <a:rect l="l" t="t" r="r" b="b"/>
            <a:pathLst>
              <a:path w="515620">
                <a:moveTo>
                  <a:pt x="0" y="0"/>
                </a:moveTo>
                <a:lnTo>
                  <a:pt x="5155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0" name="object 1210"/>
          <p:cNvSpPr/>
          <p:nvPr/>
        </p:nvSpPr>
        <p:spPr>
          <a:xfrm>
            <a:off x="11673051" y="7705824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0" y="0"/>
                </a:moveTo>
                <a:lnTo>
                  <a:pt x="642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" name="object 1211"/>
          <p:cNvSpPr/>
          <p:nvPr/>
        </p:nvSpPr>
        <p:spPr>
          <a:xfrm>
            <a:off x="11737283" y="7675967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" name="object 1212"/>
          <p:cNvSpPr/>
          <p:nvPr/>
        </p:nvSpPr>
        <p:spPr>
          <a:xfrm>
            <a:off x="11673051" y="7675967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642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" name="object 1213"/>
          <p:cNvSpPr/>
          <p:nvPr/>
        </p:nvSpPr>
        <p:spPr>
          <a:xfrm>
            <a:off x="11367091" y="7675967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645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" name="object 1214"/>
          <p:cNvSpPr/>
          <p:nvPr/>
        </p:nvSpPr>
        <p:spPr>
          <a:xfrm>
            <a:off x="10916146" y="7675967"/>
            <a:ext cx="421640" cy="0"/>
          </a:xfrm>
          <a:custGeom>
            <a:avLst/>
            <a:gdLst/>
            <a:ahLst/>
            <a:cxnLst/>
            <a:rect l="l" t="t" r="r" b="b"/>
            <a:pathLst>
              <a:path w="421640">
                <a:moveTo>
                  <a:pt x="4210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" name="object 1215"/>
          <p:cNvSpPr/>
          <p:nvPr/>
        </p:nvSpPr>
        <p:spPr>
          <a:xfrm>
            <a:off x="10376037" y="7675967"/>
            <a:ext cx="299085" cy="0"/>
          </a:xfrm>
          <a:custGeom>
            <a:avLst/>
            <a:gdLst/>
            <a:ahLst/>
            <a:cxnLst/>
            <a:rect l="l" t="t" r="r" b="b"/>
            <a:pathLst>
              <a:path w="299084">
                <a:moveTo>
                  <a:pt x="2987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" name="object 1216"/>
          <p:cNvSpPr/>
          <p:nvPr/>
        </p:nvSpPr>
        <p:spPr>
          <a:xfrm>
            <a:off x="9842454" y="7675967"/>
            <a:ext cx="504190" cy="0"/>
          </a:xfrm>
          <a:custGeom>
            <a:avLst/>
            <a:gdLst/>
            <a:ahLst/>
            <a:cxnLst/>
            <a:rect l="l" t="t" r="r" b="b"/>
            <a:pathLst>
              <a:path w="504190">
                <a:moveTo>
                  <a:pt x="5037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" name="object 1217"/>
          <p:cNvSpPr/>
          <p:nvPr/>
        </p:nvSpPr>
        <p:spPr>
          <a:xfrm>
            <a:off x="9123081" y="7675967"/>
            <a:ext cx="478155" cy="0"/>
          </a:xfrm>
          <a:custGeom>
            <a:avLst/>
            <a:gdLst/>
            <a:ahLst/>
            <a:cxnLst/>
            <a:rect l="l" t="t" r="r" b="b"/>
            <a:pathLst>
              <a:path w="478154">
                <a:moveTo>
                  <a:pt x="4779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" name="object 1218"/>
          <p:cNvSpPr/>
          <p:nvPr/>
        </p:nvSpPr>
        <p:spPr>
          <a:xfrm>
            <a:off x="8650765" y="7675967"/>
            <a:ext cx="442595" cy="0"/>
          </a:xfrm>
          <a:custGeom>
            <a:avLst/>
            <a:gdLst/>
            <a:ahLst/>
            <a:cxnLst/>
            <a:rect l="l" t="t" r="r" b="b"/>
            <a:pathLst>
              <a:path w="442595">
                <a:moveTo>
                  <a:pt x="4424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" name="object 1219"/>
          <p:cNvSpPr/>
          <p:nvPr/>
        </p:nvSpPr>
        <p:spPr>
          <a:xfrm>
            <a:off x="7870363" y="7675967"/>
            <a:ext cx="539115" cy="0"/>
          </a:xfrm>
          <a:custGeom>
            <a:avLst/>
            <a:gdLst/>
            <a:ahLst/>
            <a:cxnLst/>
            <a:rect l="l" t="t" r="r" b="b"/>
            <a:pathLst>
              <a:path w="539115">
                <a:moveTo>
                  <a:pt x="5390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" name="object 1220"/>
          <p:cNvSpPr/>
          <p:nvPr/>
        </p:nvSpPr>
        <p:spPr>
          <a:xfrm>
            <a:off x="7149651" y="7675967"/>
            <a:ext cx="690880" cy="0"/>
          </a:xfrm>
          <a:custGeom>
            <a:avLst/>
            <a:gdLst/>
            <a:ahLst/>
            <a:cxnLst/>
            <a:rect l="l" t="t" r="r" b="b"/>
            <a:pathLst>
              <a:path w="690879">
                <a:moveTo>
                  <a:pt x="6908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" name="object 1221"/>
          <p:cNvSpPr/>
          <p:nvPr/>
        </p:nvSpPr>
        <p:spPr>
          <a:xfrm>
            <a:off x="6609541" y="7675967"/>
            <a:ext cx="299085" cy="0"/>
          </a:xfrm>
          <a:custGeom>
            <a:avLst/>
            <a:gdLst/>
            <a:ahLst/>
            <a:cxnLst/>
            <a:rect l="l" t="t" r="r" b="b"/>
            <a:pathLst>
              <a:path w="299084">
                <a:moveTo>
                  <a:pt x="2987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" name="object 1222"/>
          <p:cNvSpPr/>
          <p:nvPr/>
        </p:nvSpPr>
        <p:spPr>
          <a:xfrm>
            <a:off x="8407819" y="7433021"/>
            <a:ext cx="244499" cy="25487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" name="object 1223"/>
          <p:cNvSpPr/>
          <p:nvPr/>
        </p:nvSpPr>
        <p:spPr>
          <a:xfrm>
            <a:off x="9599507" y="7433021"/>
            <a:ext cx="244499" cy="25487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" name="object 1224"/>
          <p:cNvSpPr/>
          <p:nvPr/>
        </p:nvSpPr>
        <p:spPr>
          <a:xfrm>
            <a:off x="10673225" y="7433021"/>
            <a:ext cx="244475" cy="25487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" name="object 1225"/>
          <p:cNvSpPr/>
          <p:nvPr/>
        </p:nvSpPr>
        <p:spPr>
          <a:xfrm>
            <a:off x="11430128" y="7591846"/>
            <a:ext cx="244475" cy="9604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" name="object 1226"/>
          <p:cNvSpPr/>
          <p:nvPr/>
        </p:nvSpPr>
        <p:spPr>
          <a:xfrm>
            <a:off x="6906728" y="7433021"/>
            <a:ext cx="244475" cy="25487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" name="object 1227"/>
          <p:cNvSpPr/>
          <p:nvPr/>
        </p:nvSpPr>
        <p:spPr>
          <a:xfrm>
            <a:off x="9108139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0"/>
                </a:moveTo>
                <a:lnTo>
                  <a:pt x="0" y="1087032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" name="object 1228"/>
          <p:cNvSpPr/>
          <p:nvPr/>
        </p:nvSpPr>
        <p:spPr>
          <a:xfrm>
            <a:off x="9123081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1087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" name="object 1229"/>
          <p:cNvSpPr/>
          <p:nvPr/>
        </p:nvSpPr>
        <p:spPr>
          <a:xfrm>
            <a:off x="9093199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0"/>
                </a:moveTo>
                <a:lnTo>
                  <a:pt x="0" y="1087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" name="object 1230"/>
          <p:cNvSpPr/>
          <p:nvPr/>
        </p:nvSpPr>
        <p:spPr>
          <a:xfrm>
            <a:off x="7855422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0"/>
                </a:moveTo>
                <a:lnTo>
                  <a:pt x="0" y="1087032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" name="object 1231"/>
          <p:cNvSpPr/>
          <p:nvPr/>
        </p:nvSpPr>
        <p:spPr>
          <a:xfrm>
            <a:off x="7840481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0"/>
                </a:moveTo>
                <a:lnTo>
                  <a:pt x="0" y="1087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" name="object 1232"/>
          <p:cNvSpPr/>
          <p:nvPr/>
        </p:nvSpPr>
        <p:spPr>
          <a:xfrm>
            <a:off x="7870363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1087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" name="object 1233"/>
          <p:cNvSpPr/>
          <p:nvPr/>
        </p:nvSpPr>
        <p:spPr>
          <a:xfrm>
            <a:off x="11352162" y="6490327"/>
            <a:ext cx="0" cy="1186180"/>
          </a:xfrm>
          <a:custGeom>
            <a:avLst/>
            <a:gdLst/>
            <a:ahLst/>
            <a:cxnLst/>
            <a:rect l="l" t="t" r="r" b="b"/>
            <a:pathLst>
              <a:path h="1186179">
                <a:moveTo>
                  <a:pt x="0" y="0"/>
                </a:moveTo>
                <a:lnTo>
                  <a:pt x="0" y="1185640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" name="object 1234"/>
          <p:cNvSpPr/>
          <p:nvPr/>
        </p:nvSpPr>
        <p:spPr>
          <a:xfrm>
            <a:off x="11337233" y="6490327"/>
            <a:ext cx="0" cy="1186180"/>
          </a:xfrm>
          <a:custGeom>
            <a:avLst/>
            <a:gdLst/>
            <a:ahLst/>
            <a:cxnLst/>
            <a:rect l="l" t="t" r="r" b="b"/>
            <a:pathLst>
              <a:path h="1186179">
                <a:moveTo>
                  <a:pt x="0" y="0"/>
                </a:moveTo>
                <a:lnTo>
                  <a:pt x="0" y="11856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" name="object 1235"/>
          <p:cNvSpPr/>
          <p:nvPr/>
        </p:nvSpPr>
        <p:spPr>
          <a:xfrm>
            <a:off x="11367091" y="6490327"/>
            <a:ext cx="0" cy="1186180"/>
          </a:xfrm>
          <a:custGeom>
            <a:avLst/>
            <a:gdLst/>
            <a:ahLst/>
            <a:cxnLst/>
            <a:rect l="l" t="t" r="r" b="b"/>
            <a:pathLst>
              <a:path h="1186179">
                <a:moveTo>
                  <a:pt x="0" y="11856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" name="object 1236"/>
          <p:cNvSpPr/>
          <p:nvPr/>
        </p:nvSpPr>
        <p:spPr>
          <a:xfrm>
            <a:off x="11337233" y="6490327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29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" name="object 1237"/>
          <p:cNvSpPr/>
          <p:nvPr/>
        </p:nvSpPr>
        <p:spPr>
          <a:xfrm>
            <a:off x="10361096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0"/>
                </a:moveTo>
                <a:lnTo>
                  <a:pt x="0" y="1087032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" name="object 1238"/>
          <p:cNvSpPr/>
          <p:nvPr/>
        </p:nvSpPr>
        <p:spPr>
          <a:xfrm>
            <a:off x="10376037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1087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" name="object 1239"/>
          <p:cNvSpPr/>
          <p:nvPr/>
        </p:nvSpPr>
        <p:spPr>
          <a:xfrm>
            <a:off x="10346156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0"/>
                </a:moveTo>
                <a:lnTo>
                  <a:pt x="0" y="1087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" name="object 1240"/>
          <p:cNvSpPr/>
          <p:nvPr/>
        </p:nvSpPr>
        <p:spPr>
          <a:xfrm>
            <a:off x="6594600" y="8675913"/>
            <a:ext cx="0" cy="1212215"/>
          </a:xfrm>
          <a:custGeom>
            <a:avLst/>
            <a:gdLst/>
            <a:ahLst/>
            <a:cxnLst/>
            <a:rect l="l" t="t" r="r" b="b"/>
            <a:pathLst>
              <a:path h="1212215">
                <a:moveTo>
                  <a:pt x="0" y="0"/>
                </a:moveTo>
                <a:lnTo>
                  <a:pt x="0" y="1211911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" name="object 1241"/>
          <p:cNvSpPr/>
          <p:nvPr/>
        </p:nvSpPr>
        <p:spPr>
          <a:xfrm>
            <a:off x="6594600" y="8315043"/>
            <a:ext cx="0" cy="120014"/>
          </a:xfrm>
          <a:custGeom>
            <a:avLst/>
            <a:gdLst/>
            <a:ahLst/>
            <a:cxnLst/>
            <a:rect l="l" t="t" r="r" b="b"/>
            <a:pathLst>
              <a:path h="120015">
                <a:moveTo>
                  <a:pt x="0" y="0"/>
                </a:moveTo>
                <a:lnTo>
                  <a:pt x="0" y="119477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" name="object 1242"/>
          <p:cNvSpPr/>
          <p:nvPr/>
        </p:nvSpPr>
        <p:spPr>
          <a:xfrm>
            <a:off x="6594600" y="8094687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0"/>
                </a:moveTo>
                <a:lnTo>
                  <a:pt x="0" y="148641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" name="object 1243"/>
          <p:cNvSpPr/>
          <p:nvPr/>
        </p:nvSpPr>
        <p:spPr>
          <a:xfrm>
            <a:off x="6591613" y="8434521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79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" name="object 1244"/>
          <p:cNvSpPr/>
          <p:nvPr/>
        </p:nvSpPr>
        <p:spPr>
          <a:xfrm>
            <a:off x="6579660" y="843452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" name="object 1245"/>
          <p:cNvSpPr/>
          <p:nvPr/>
        </p:nvSpPr>
        <p:spPr>
          <a:xfrm>
            <a:off x="6591613" y="8675913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79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" name="object 1246"/>
          <p:cNvSpPr/>
          <p:nvPr/>
        </p:nvSpPr>
        <p:spPr>
          <a:xfrm>
            <a:off x="6579660" y="867591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" name="object 1247"/>
          <p:cNvSpPr/>
          <p:nvPr/>
        </p:nvSpPr>
        <p:spPr>
          <a:xfrm>
            <a:off x="6579660" y="8094688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0"/>
                </a:moveTo>
                <a:lnTo>
                  <a:pt x="0" y="1486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" name="object 1248"/>
          <p:cNvSpPr/>
          <p:nvPr/>
        </p:nvSpPr>
        <p:spPr>
          <a:xfrm>
            <a:off x="6579660" y="8315044"/>
            <a:ext cx="0" cy="120014"/>
          </a:xfrm>
          <a:custGeom>
            <a:avLst/>
            <a:gdLst/>
            <a:ahLst/>
            <a:cxnLst/>
            <a:rect l="l" t="t" r="r" b="b"/>
            <a:pathLst>
              <a:path h="120015">
                <a:moveTo>
                  <a:pt x="0" y="0"/>
                </a:moveTo>
                <a:lnTo>
                  <a:pt x="0" y="1194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" name="object 1249"/>
          <p:cNvSpPr/>
          <p:nvPr/>
        </p:nvSpPr>
        <p:spPr>
          <a:xfrm>
            <a:off x="6579660" y="8675913"/>
            <a:ext cx="0" cy="1212215"/>
          </a:xfrm>
          <a:custGeom>
            <a:avLst/>
            <a:gdLst/>
            <a:ahLst/>
            <a:cxnLst/>
            <a:rect l="l" t="t" r="r" b="b"/>
            <a:pathLst>
              <a:path h="1212215">
                <a:moveTo>
                  <a:pt x="0" y="0"/>
                </a:moveTo>
                <a:lnTo>
                  <a:pt x="0" y="12119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" name="object 1250"/>
          <p:cNvSpPr/>
          <p:nvPr/>
        </p:nvSpPr>
        <p:spPr>
          <a:xfrm>
            <a:off x="6609541" y="8675913"/>
            <a:ext cx="0" cy="1212215"/>
          </a:xfrm>
          <a:custGeom>
            <a:avLst/>
            <a:gdLst/>
            <a:ahLst/>
            <a:cxnLst/>
            <a:rect l="l" t="t" r="r" b="b"/>
            <a:pathLst>
              <a:path h="1212215">
                <a:moveTo>
                  <a:pt x="0" y="12119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" name="object 1251"/>
          <p:cNvSpPr/>
          <p:nvPr/>
        </p:nvSpPr>
        <p:spPr>
          <a:xfrm>
            <a:off x="6609541" y="8315044"/>
            <a:ext cx="0" cy="120014"/>
          </a:xfrm>
          <a:custGeom>
            <a:avLst/>
            <a:gdLst/>
            <a:ahLst/>
            <a:cxnLst/>
            <a:rect l="l" t="t" r="r" b="b"/>
            <a:pathLst>
              <a:path h="120015">
                <a:moveTo>
                  <a:pt x="0" y="1194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" name="object 1252"/>
          <p:cNvSpPr/>
          <p:nvPr/>
        </p:nvSpPr>
        <p:spPr>
          <a:xfrm>
            <a:off x="6609541" y="8094688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1486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" name="object 1253"/>
          <p:cNvSpPr/>
          <p:nvPr/>
        </p:nvSpPr>
        <p:spPr>
          <a:xfrm>
            <a:off x="6579660" y="86759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" name="object 1254"/>
          <p:cNvSpPr/>
          <p:nvPr/>
        </p:nvSpPr>
        <p:spPr>
          <a:xfrm>
            <a:off x="6579660" y="84345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" name="object 1255"/>
          <p:cNvSpPr/>
          <p:nvPr/>
        </p:nvSpPr>
        <p:spPr>
          <a:xfrm>
            <a:off x="6579660" y="86759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" name="object 1256"/>
          <p:cNvSpPr/>
          <p:nvPr/>
        </p:nvSpPr>
        <p:spPr>
          <a:xfrm>
            <a:off x="6579660" y="84345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" name="object 1257"/>
          <p:cNvSpPr/>
          <p:nvPr/>
        </p:nvSpPr>
        <p:spPr>
          <a:xfrm>
            <a:off x="6338267" y="8434521"/>
            <a:ext cx="241935" cy="0"/>
          </a:xfrm>
          <a:custGeom>
            <a:avLst/>
            <a:gdLst/>
            <a:ahLst/>
            <a:cxnLst/>
            <a:rect l="l" t="t" r="r" b="b"/>
            <a:pathLst>
              <a:path w="241934">
                <a:moveTo>
                  <a:pt x="2413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" name="object 1258"/>
          <p:cNvSpPr/>
          <p:nvPr/>
        </p:nvSpPr>
        <p:spPr>
          <a:xfrm>
            <a:off x="6338267" y="8434521"/>
            <a:ext cx="241935" cy="241935"/>
          </a:xfrm>
          <a:custGeom>
            <a:avLst/>
            <a:gdLst/>
            <a:ahLst/>
            <a:cxnLst/>
            <a:rect l="l" t="t" r="r" b="b"/>
            <a:pathLst>
              <a:path w="241934" h="241934">
                <a:moveTo>
                  <a:pt x="241392" y="241392"/>
                </a:moveTo>
                <a:lnTo>
                  <a:pt x="192743" y="236488"/>
                </a:lnTo>
                <a:lnTo>
                  <a:pt x="147431" y="222422"/>
                </a:lnTo>
                <a:lnTo>
                  <a:pt x="106427" y="200166"/>
                </a:lnTo>
                <a:lnTo>
                  <a:pt x="70702" y="170690"/>
                </a:lnTo>
                <a:lnTo>
                  <a:pt x="41225" y="134965"/>
                </a:lnTo>
                <a:lnTo>
                  <a:pt x="18969" y="93961"/>
                </a:lnTo>
                <a:lnTo>
                  <a:pt x="4904" y="4864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" name="object 1259"/>
          <p:cNvSpPr/>
          <p:nvPr/>
        </p:nvSpPr>
        <p:spPr>
          <a:xfrm>
            <a:off x="6579660" y="867591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" name="object 1260"/>
          <p:cNvSpPr/>
          <p:nvPr/>
        </p:nvSpPr>
        <p:spPr>
          <a:xfrm>
            <a:off x="6579660" y="843452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" name="object 1261"/>
          <p:cNvSpPr/>
          <p:nvPr/>
        </p:nvSpPr>
        <p:spPr>
          <a:xfrm>
            <a:off x="9126020" y="8315043"/>
            <a:ext cx="0" cy="1045844"/>
          </a:xfrm>
          <a:custGeom>
            <a:avLst/>
            <a:gdLst/>
            <a:ahLst/>
            <a:cxnLst/>
            <a:rect l="l" t="t" r="r" b="b"/>
            <a:pathLst>
              <a:path h="1045845">
                <a:moveTo>
                  <a:pt x="0" y="0"/>
                </a:moveTo>
                <a:lnTo>
                  <a:pt x="0" y="1045604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" name="object 1262"/>
          <p:cNvSpPr/>
          <p:nvPr/>
        </p:nvSpPr>
        <p:spPr>
          <a:xfrm>
            <a:off x="9126020" y="8094687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0"/>
                </a:moveTo>
                <a:lnTo>
                  <a:pt x="0" y="148641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" name="object 1263"/>
          <p:cNvSpPr/>
          <p:nvPr/>
        </p:nvSpPr>
        <p:spPr>
          <a:xfrm>
            <a:off x="9111080" y="8094688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0"/>
                </a:moveTo>
                <a:lnTo>
                  <a:pt x="0" y="1486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" name="object 1264"/>
          <p:cNvSpPr/>
          <p:nvPr/>
        </p:nvSpPr>
        <p:spPr>
          <a:xfrm>
            <a:off x="9111080" y="8315044"/>
            <a:ext cx="0" cy="1045844"/>
          </a:xfrm>
          <a:custGeom>
            <a:avLst/>
            <a:gdLst/>
            <a:ahLst/>
            <a:cxnLst/>
            <a:rect l="l" t="t" r="r" b="b"/>
            <a:pathLst>
              <a:path h="1045845">
                <a:moveTo>
                  <a:pt x="0" y="0"/>
                </a:moveTo>
                <a:lnTo>
                  <a:pt x="0" y="10456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" name="object 1266"/>
          <p:cNvSpPr/>
          <p:nvPr/>
        </p:nvSpPr>
        <p:spPr>
          <a:xfrm>
            <a:off x="9140961" y="8094688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1486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" name="object 1267"/>
          <p:cNvSpPr/>
          <p:nvPr/>
        </p:nvSpPr>
        <p:spPr>
          <a:xfrm>
            <a:off x="7855135" y="8675913"/>
            <a:ext cx="0" cy="685165"/>
          </a:xfrm>
          <a:custGeom>
            <a:avLst/>
            <a:gdLst/>
            <a:ahLst/>
            <a:cxnLst/>
            <a:rect l="l" t="t" r="r" b="b"/>
            <a:pathLst>
              <a:path h="685165">
                <a:moveTo>
                  <a:pt x="0" y="0"/>
                </a:moveTo>
                <a:lnTo>
                  <a:pt x="0" y="684734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" name="object 1268"/>
          <p:cNvSpPr/>
          <p:nvPr/>
        </p:nvSpPr>
        <p:spPr>
          <a:xfrm>
            <a:off x="7855135" y="8315043"/>
            <a:ext cx="0" cy="120014"/>
          </a:xfrm>
          <a:custGeom>
            <a:avLst/>
            <a:gdLst/>
            <a:ahLst/>
            <a:cxnLst/>
            <a:rect l="l" t="t" r="r" b="b"/>
            <a:pathLst>
              <a:path h="120015">
                <a:moveTo>
                  <a:pt x="0" y="0"/>
                </a:moveTo>
                <a:lnTo>
                  <a:pt x="0" y="119477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" name="object 1269"/>
          <p:cNvSpPr/>
          <p:nvPr/>
        </p:nvSpPr>
        <p:spPr>
          <a:xfrm>
            <a:off x="7855135" y="8094687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0"/>
                </a:moveTo>
                <a:lnTo>
                  <a:pt x="0" y="148641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" name="object 1270"/>
          <p:cNvSpPr/>
          <p:nvPr/>
        </p:nvSpPr>
        <p:spPr>
          <a:xfrm>
            <a:off x="7840195" y="8434521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179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" name="object 1271"/>
          <p:cNvSpPr/>
          <p:nvPr/>
        </p:nvSpPr>
        <p:spPr>
          <a:xfrm>
            <a:off x="7858123" y="843452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" name="object 1272"/>
          <p:cNvSpPr/>
          <p:nvPr/>
        </p:nvSpPr>
        <p:spPr>
          <a:xfrm>
            <a:off x="7840195" y="8675913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179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" name="object 1273"/>
          <p:cNvSpPr/>
          <p:nvPr/>
        </p:nvSpPr>
        <p:spPr>
          <a:xfrm>
            <a:off x="7858123" y="867591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" name="object 1274"/>
          <p:cNvSpPr/>
          <p:nvPr/>
        </p:nvSpPr>
        <p:spPr>
          <a:xfrm>
            <a:off x="7840195" y="8094688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0"/>
                </a:moveTo>
                <a:lnTo>
                  <a:pt x="0" y="1486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" name="object 1275"/>
          <p:cNvSpPr/>
          <p:nvPr/>
        </p:nvSpPr>
        <p:spPr>
          <a:xfrm>
            <a:off x="7840195" y="8315044"/>
            <a:ext cx="0" cy="120014"/>
          </a:xfrm>
          <a:custGeom>
            <a:avLst/>
            <a:gdLst/>
            <a:ahLst/>
            <a:cxnLst/>
            <a:rect l="l" t="t" r="r" b="b"/>
            <a:pathLst>
              <a:path h="120015">
                <a:moveTo>
                  <a:pt x="0" y="0"/>
                </a:moveTo>
                <a:lnTo>
                  <a:pt x="0" y="1194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" name="object 1276"/>
          <p:cNvSpPr/>
          <p:nvPr/>
        </p:nvSpPr>
        <p:spPr>
          <a:xfrm>
            <a:off x="7840195" y="8675913"/>
            <a:ext cx="0" cy="685165"/>
          </a:xfrm>
          <a:custGeom>
            <a:avLst/>
            <a:gdLst/>
            <a:ahLst/>
            <a:cxnLst/>
            <a:rect l="l" t="t" r="r" b="b"/>
            <a:pathLst>
              <a:path h="685165">
                <a:moveTo>
                  <a:pt x="0" y="0"/>
                </a:moveTo>
                <a:lnTo>
                  <a:pt x="0" y="684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" name="object 1277"/>
          <p:cNvSpPr/>
          <p:nvPr/>
        </p:nvSpPr>
        <p:spPr>
          <a:xfrm>
            <a:off x="7870076" y="8675913"/>
            <a:ext cx="0" cy="685165"/>
          </a:xfrm>
          <a:custGeom>
            <a:avLst/>
            <a:gdLst/>
            <a:ahLst/>
            <a:cxnLst/>
            <a:rect l="l" t="t" r="r" b="b"/>
            <a:pathLst>
              <a:path h="685165">
                <a:moveTo>
                  <a:pt x="0" y="6847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" name="object 1278"/>
          <p:cNvSpPr/>
          <p:nvPr/>
        </p:nvSpPr>
        <p:spPr>
          <a:xfrm>
            <a:off x="7870076" y="8315044"/>
            <a:ext cx="0" cy="120014"/>
          </a:xfrm>
          <a:custGeom>
            <a:avLst/>
            <a:gdLst/>
            <a:ahLst/>
            <a:cxnLst/>
            <a:rect l="l" t="t" r="r" b="b"/>
            <a:pathLst>
              <a:path h="120015">
                <a:moveTo>
                  <a:pt x="0" y="1194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" name="object 1279"/>
          <p:cNvSpPr/>
          <p:nvPr/>
        </p:nvSpPr>
        <p:spPr>
          <a:xfrm>
            <a:off x="7870076" y="8094688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1486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" name="object 1280"/>
          <p:cNvSpPr/>
          <p:nvPr/>
        </p:nvSpPr>
        <p:spPr>
          <a:xfrm>
            <a:off x="7870076" y="86759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" name="object 1281"/>
          <p:cNvSpPr/>
          <p:nvPr/>
        </p:nvSpPr>
        <p:spPr>
          <a:xfrm>
            <a:off x="7870076" y="84345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" name="object 1282"/>
          <p:cNvSpPr/>
          <p:nvPr/>
        </p:nvSpPr>
        <p:spPr>
          <a:xfrm>
            <a:off x="7870076" y="86759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" name="object 1283"/>
          <p:cNvSpPr/>
          <p:nvPr/>
        </p:nvSpPr>
        <p:spPr>
          <a:xfrm>
            <a:off x="7870076" y="84345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" name="object 1284"/>
          <p:cNvSpPr/>
          <p:nvPr/>
        </p:nvSpPr>
        <p:spPr>
          <a:xfrm>
            <a:off x="7870076" y="8434521"/>
            <a:ext cx="241935" cy="0"/>
          </a:xfrm>
          <a:custGeom>
            <a:avLst/>
            <a:gdLst/>
            <a:ahLst/>
            <a:cxnLst/>
            <a:rect l="l" t="t" r="r" b="b"/>
            <a:pathLst>
              <a:path w="241934">
                <a:moveTo>
                  <a:pt x="0" y="0"/>
                </a:moveTo>
                <a:lnTo>
                  <a:pt x="2413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" name="object 1285"/>
          <p:cNvSpPr/>
          <p:nvPr/>
        </p:nvSpPr>
        <p:spPr>
          <a:xfrm>
            <a:off x="7870076" y="8434521"/>
            <a:ext cx="241935" cy="241935"/>
          </a:xfrm>
          <a:custGeom>
            <a:avLst/>
            <a:gdLst/>
            <a:ahLst/>
            <a:cxnLst/>
            <a:rect l="l" t="t" r="r" b="b"/>
            <a:pathLst>
              <a:path w="241934" h="241934">
                <a:moveTo>
                  <a:pt x="241392" y="0"/>
                </a:moveTo>
                <a:lnTo>
                  <a:pt x="236488" y="48649"/>
                </a:lnTo>
                <a:lnTo>
                  <a:pt x="222422" y="93961"/>
                </a:lnTo>
                <a:lnTo>
                  <a:pt x="200166" y="134965"/>
                </a:lnTo>
                <a:lnTo>
                  <a:pt x="170690" y="170690"/>
                </a:lnTo>
                <a:lnTo>
                  <a:pt x="134965" y="200166"/>
                </a:lnTo>
                <a:lnTo>
                  <a:pt x="93961" y="222422"/>
                </a:lnTo>
                <a:lnTo>
                  <a:pt x="48649" y="236488"/>
                </a:lnTo>
                <a:lnTo>
                  <a:pt x="0" y="2413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" name="object 1286"/>
          <p:cNvSpPr/>
          <p:nvPr/>
        </p:nvSpPr>
        <p:spPr>
          <a:xfrm>
            <a:off x="7858123" y="867591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" name="object 1287"/>
          <p:cNvSpPr/>
          <p:nvPr/>
        </p:nvSpPr>
        <p:spPr>
          <a:xfrm>
            <a:off x="7858123" y="843452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" name="object 1288"/>
          <p:cNvSpPr/>
          <p:nvPr/>
        </p:nvSpPr>
        <p:spPr>
          <a:xfrm>
            <a:off x="11741657" y="7149675"/>
            <a:ext cx="0" cy="575945"/>
          </a:xfrm>
          <a:custGeom>
            <a:avLst/>
            <a:gdLst/>
            <a:ahLst/>
            <a:cxnLst/>
            <a:rect l="l" t="t" r="r" b="b"/>
            <a:pathLst>
              <a:path h="575945">
                <a:moveTo>
                  <a:pt x="0" y="0"/>
                </a:moveTo>
                <a:lnTo>
                  <a:pt x="0" y="575775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" name="object 1289"/>
          <p:cNvSpPr/>
          <p:nvPr/>
        </p:nvSpPr>
        <p:spPr>
          <a:xfrm>
            <a:off x="11741657" y="8064830"/>
            <a:ext cx="0" cy="196850"/>
          </a:xfrm>
          <a:custGeom>
            <a:avLst/>
            <a:gdLst/>
            <a:ahLst/>
            <a:cxnLst/>
            <a:rect l="l" t="t" r="r" b="b"/>
            <a:pathLst>
              <a:path h="196850">
                <a:moveTo>
                  <a:pt x="0" y="0"/>
                </a:moveTo>
                <a:lnTo>
                  <a:pt x="0" y="196570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" name="object 1290"/>
          <p:cNvSpPr/>
          <p:nvPr/>
        </p:nvSpPr>
        <p:spPr>
          <a:xfrm>
            <a:off x="11738670" y="7725450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79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" name="object 1291"/>
          <p:cNvSpPr/>
          <p:nvPr/>
        </p:nvSpPr>
        <p:spPr>
          <a:xfrm>
            <a:off x="11726717" y="772545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" name="object 1292"/>
          <p:cNvSpPr/>
          <p:nvPr/>
        </p:nvSpPr>
        <p:spPr>
          <a:xfrm>
            <a:off x="11738670" y="8064830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79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" name="object 1293"/>
          <p:cNvSpPr/>
          <p:nvPr/>
        </p:nvSpPr>
        <p:spPr>
          <a:xfrm>
            <a:off x="11726717" y="806483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" name="object 1294"/>
          <p:cNvSpPr/>
          <p:nvPr/>
        </p:nvSpPr>
        <p:spPr>
          <a:xfrm>
            <a:off x="11726717" y="7149675"/>
            <a:ext cx="0" cy="526415"/>
          </a:xfrm>
          <a:custGeom>
            <a:avLst/>
            <a:gdLst/>
            <a:ahLst/>
            <a:cxnLst/>
            <a:rect l="l" t="t" r="r" b="b"/>
            <a:pathLst>
              <a:path h="526415">
                <a:moveTo>
                  <a:pt x="0" y="0"/>
                </a:moveTo>
                <a:lnTo>
                  <a:pt x="0" y="526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" name="object 1295"/>
          <p:cNvSpPr/>
          <p:nvPr/>
        </p:nvSpPr>
        <p:spPr>
          <a:xfrm>
            <a:off x="11726717" y="7705824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0"/>
                </a:moveTo>
                <a:lnTo>
                  <a:pt x="0" y="19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" name="object 1296"/>
          <p:cNvSpPr/>
          <p:nvPr/>
        </p:nvSpPr>
        <p:spPr>
          <a:xfrm>
            <a:off x="11726717" y="8064830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" name="object 1297"/>
          <p:cNvSpPr/>
          <p:nvPr/>
        </p:nvSpPr>
        <p:spPr>
          <a:xfrm>
            <a:off x="11726717" y="8240484"/>
            <a:ext cx="0" cy="20955"/>
          </a:xfrm>
          <a:custGeom>
            <a:avLst/>
            <a:gdLst/>
            <a:ahLst/>
            <a:cxnLst/>
            <a:rect l="l" t="t" r="r" b="b"/>
            <a:pathLst>
              <a:path h="20954">
                <a:moveTo>
                  <a:pt x="0" y="0"/>
                </a:moveTo>
                <a:lnTo>
                  <a:pt x="0" y="209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" name="object 1298"/>
          <p:cNvSpPr/>
          <p:nvPr/>
        </p:nvSpPr>
        <p:spPr>
          <a:xfrm>
            <a:off x="11726717" y="8260624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29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" name="object 1299"/>
          <p:cNvSpPr/>
          <p:nvPr/>
        </p:nvSpPr>
        <p:spPr>
          <a:xfrm>
            <a:off x="11756599" y="8064830"/>
            <a:ext cx="0" cy="196850"/>
          </a:xfrm>
          <a:custGeom>
            <a:avLst/>
            <a:gdLst/>
            <a:ahLst/>
            <a:cxnLst/>
            <a:rect l="l" t="t" r="r" b="b"/>
            <a:pathLst>
              <a:path h="196850">
                <a:moveTo>
                  <a:pt x="0" y="1965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" name="object 1300"/>
          <p:cNvSpPr/>
          <p:nvPr/>
        </p:nvSpPr>
        <p:spPr>
          <a:xfrm>
            <a:off x="11756599" y="7149675"/>
            <a:ext cx="0" cy="575945"/>
          </a:xfrm>
          <a:custGeom>
            <a:avLst/>
            <a:gdLst/>
            <a:ahLst/>
            <a:cxnLst/>
            <a:rect l="l" t="t" r="r" b="b"/>
            <a:pathLst>
              <a:path h="575945">
                <a:moveTo>
                  <a:pt x="0" y="5757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" name="object 1301"/>
          <p:cNvSpPr/>
          <p:nvPr/>
        </p:nvSpPr>
        <p:spPr>
          <a:xfrm>
            <a:off x="11726717" y="7149675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29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" name="object 1302"/>
          <p:cNvSpPr/>
          <p:nvPr/>
        </p:nvSpPr>
        <p:spPr>
          <a:xfrm>
            <a:off x="11483795" y="7723300"/>
            <a:ext cx="254874" cy="34368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" name="object 1303"/>
          <p:cNvSpPr/>
          <p:nvPr/>
        </p:nvSpPr>
        <p:spPr>
          <a:xfrm>
            <a:off x="6387583" y="8079758"/>
            <a:ext cx="520700" cy="0"/>
          </a:xfrm>
          <a:custGeom>
            <a:avLst/>
            <a:gdLst/>
            <a:ahLst/>
            <a:cxnLst/>
            <a:rect l="l" t="t" r="r" b="b"/>
            <a:pathLst>
              <a:path w="520700">
                <a:moveTo>
                  <a:pt x="0" y="0"/>
                </a:moveTo>
                <a:lnTo>
                  <a:pt x="520698" y="0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" name="object 1304"/>
          <p:cNvSpPr/>
          <p:nvPr/>
        </p:nvSpPr>
        <p:spPr>
          <a:xfrm>
            <a:off x="7149651" y="8079758"/>
            <a:ext cx="1259840" cy="0"/>
          </a:xfrm>
          <a:custGeom>
            <a:avLst/>
            <a:gdLst/>
            <a:ahLst/>
            <a:cxnLst/>
            <a:rect l="l" t="t" r="r" b="b"/>
            <a:pathLst>
              <a:path w="1259840">
                <a:moveTo>
                  <a:pt x="0" y="0"/>
                </a:moveTo>
                <a:lnTo>
                  <a:pt x="1259721" y="0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" name="object 1305"/>
          <p:cNvSpPr/>
          <p:nvPr/>
        </p:nvSpPr>
        <p:spPr>
          <a:xfrm>
            <a:off x="8650764" y="8079758"/>
            <a:ext cx="890905" cy="0"/>
          </a:xfrm>
          <a:custGeom>
            <a:avLst/>
            <a:gdLst/>
            <a:ahLst/>
            <a:cxnLst/>
            <a:rect l="l" t="t" r="r" b="b"/>
            <a:pathLst>
              <a:path w="890904">
                <a:moveTo>
                  <a:pt x="0" y="0"/>
                </a:moveTo>
                <a:lnTo>
                  <a:pt x="890556" y="0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" name="object 1306"/>
          <p:cNvSpPr/>
          <p:nvPr/>
        </p:nvSpPr>
        <p:spPr>
          <a:xfrm>
            <a:off x="9782714" y="8064830"/>
            <a:ext cx="289560" cy="30480"/>
          </a:xfrm>
          <a:custGeom>
            <a:avLst/>
            <a:gdLst/>
            <a:ahLst/>
            <a:cxnLst/>
            <a:rect l="l" t="t" r="r" b="b"/>
            <a:pathLst>
              <a:path w="289559" h="30479">
                <a:moveTo>
                  <a:pt x="259512" y="29857"/>
                </a:moveTo>
                <a:lnTo>
                  <a:pt x="0" y="29857"/>
                </a:lnTo>
                <a:lnTo>
                  <a:pt x="0" y="0"/>
                </a:lnTo>
                <a:lnTo>
                  <a:pt x="289370" y="0"/>
                </a:lnTo>
                <a:lnTo>
                  <a:pt x="259512" y="2985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" name="object 1307"/>
          <p:cNvSpPr/>
          <p:nvPr/>
        </p:nvSpPr>
        <p:spPr>
          <a:xfrm>
            <a:off x="9782715" y="8064830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" name="object 1308"/>
          <p:cNvSpPr/>
          <p:nvPr/>
        </p:nvSpPr>
        <p:spPr>
          <a:xfrm>
            <a:off x="9782715" y="808273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" name="object 1309"/>
          <p:cNvSpPr/>
          <p:nvPr/>
        </p:nvSpPr>
        <p:spPr>
          <a:xfrm>
            <a:off x="9541323" y="8064830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" name="object 1310"/>
          <p:cNvSpPr/>
          <p:nvPr/>
        </p:nvSpPr>
        <p:spPr>
          <a:xfrm>
            <a:off x="9541323" y="808273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" name="object 1311"/>
          <p:cNvSpPr/>
          <p:nvPr/>
        </p:nvSpPr>
        <p:spPr>
          <a:xfrm>
            <a:off x="8409372" y="8064830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" name="object 1312"/>
          <p:cNvSpPr/>
          <p:nvPr/>
        </p:nvSpPr>
        <p:spPr>
          <a:xfrm>
            <a:off x="8409372" y="808273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" name="object 1313"/>
          <p:cNvSpPr/>
          <p:nvPr/>
        </p:nvSpPr>
        <p:spPr>
          <a:xfrm>
            <a:off x="8650765" y="8064830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" name="object 1314"/>
          <p:cNvSpPr/>
          <p:nvPr/>
        </p:nvSpPr>
        <p:spPr>
          <a:xfrm>
            <a:off x="8650765" y="808273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" name="object 1315"/>
          <p:cNvSpPr/>
          <p:nvPr/>
        </p:nvSpPr>
        <p:spPr>
          <a:xfrm>
            <a:off x="6908282" y="8064830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" name="object 1316"/>
          <p:cNvSpPr/>
          <p:nvPr/>
        </p:nvSpPr>
        <p:spPr>
          <a:xfrm>
            <a:off x="6908282" y="808273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7" name="object 1317"/>
          <p:cNvSpPr/>
          <p:nvPr/>
        </p:nvSpPr>
        <p:spPr>
          <a:xfrm>
            <a:off x="7149651" y="8064830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" name="object 1318"/>
          <p:cNvSpPr/>
          <p:nvPr/>
        </p:nvSpPr>
        <p:spPr>
          <a:xfrm>
            <a:off x="7149651" y="808273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" name="object 1319"/>
          <p:cNvSpPr/>
          <p:nvPr/>
        </p:nvSpPr>
        <p:spPr>
          <a:xfrm>
            <a:off x="6387583" y="8094688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4">
                <a:moveTo>
                  <a:pt x="0" y="0"/>
                </a:moveTo>
                <a:lnTo>
                  <a:pt x="1920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" name="object 1320"/>
          <p:cNvSpPr/>
          <p:nvPr/>
        </p:nvSpPr>
        <p:spPr>
          <a:xfrm>
            <a:off x="6609541" y="8094688"/>
            <a:ext cx="299085" cy="0"/>
          </a:xfrm>
          <a:custGeom>
            <a:avLst/>
            <a:gdLst/>
            <a:ahLst/>
            <a:cxnLst/>
            <a:rect l="l" t="t" r="r" b="b"/>
            <a:pathLst>
              <a:path w="299084">
                <a:moveTo>
                  <a:pt x="0" y="0"/>
                </a:moveTo>
                <a:lnTo>
                  <a:pt x="2987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" name="object 1321"/>
          <p:cNvSpPr/>
          <p:nvPr/>
        </p:nvSpPr>
        <p:spPr>
          <a:xfrm>
            <a:off x="7149651" y="8094688"/>
            <a:ext cx="690880" cy="0"/>
          </a:xfrm>
          <a:custGeom>
            <a:avLst/>
            <a:gdLst/>
            <a:ahLst/>
            <a:cxnLst/>
            <a:rect l="l" t="t" r="r" b="b"/>
            <a:pathLst>
              <a:path w="690879">
                <a:moveTo>
                  <a:pt x="0" y="0"/>
                </a:moveTo>
                <a:lnTo>
                  <a:pt x="6905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" name="object 1322"/>
          <p:cNvSpPr/>
          <p:nvPr/>
        </p:nvSpPr>
        <p:spPr>
          <a:xfrm>
            <a:off x="7870076" y="8094688"/>
            <a:ext cx="539750" cy="0"/>
          </a:xfrm>
          <a:custGeom>
            <a:avLst/>
            <a:gdLst/>
            <a:ahLst/>
            <a:cxnLst/>
            <a:rect l="l" t="t" r="r" b="b"/>
            <a:pathLst>
              <a:path w="539750">
                <a:moveTo>
                  <a:pt x="0" y="0"/>
                </a:moveTo>
                <a:lnTo>
                  <a:pt x="5392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" name="object 1323"/>
          <p:cNvSpPr/>
          <p:nvPr/>
        </p:nvSpPr>
        <p:spPr>
          <a:xfrm>
            <a:off x="8650765" y="8094688"/>
            <a:ext cx="460375" cy="0"/>
          </a:xfrm>
          <a:custGeom>
            <a:avLst/>
            <a:gdLst/>
            <a:ahLst/>
            <a:cxnLst/>
            <a:rect l="l" t="t" r="r" b="b"/>
            <a:pathLst>
              <a:path w="460375">
                <a:moveTo>
                  <a:pt x="0" y="0"/>
                </a:moveTo>
                <a:lnTo>
                  <a:pt x="4603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" name="object 1324"/>
          <p:cNvSpPr/>
          <p:nvPr/>
        </p:nvSpPr>
        <p:spPr>
          <a:xfrm>
            <a:off x="9140961" y="8094688"/>
            <a:ext cx="400685" cy="0"/>
          </a:xfrm>
          <a:custGeom>
            <a:avLst/>
            <a:gdLst/>
            <a:ahLst/>
            <a:cxnLst/>
            <a:rect l="l" t="t" r="r" b="b"/>
            <a:pathLst>
              <a:path w="400684">
                <a:moveTo>
                  <a:pt x="0" y="0"/>
                </a:moveTo>
                <a:lnTo>
                  <a:pt x="4003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" name="object 1325"/>
          <p:cNvSpPr/>
          <p:nvPr/>
        </p:nvSpPr>
        <p:spPr>
          <a:xfrm>
            <a:off x="9782715" y="8094688"/>
            <a:ext cx="259715" cy="0"/>
          </a:xfrm>
          <a:custGeom>
            <a:avLst/>
            <a:gdLst/>
            <a:ahLst/>
            <a:cxnLst/>
            <a:rect l="l" t="t" r="r" b="b"/>
            <a:pathLst>
              <a:path w="259715">
                <a:moveTo>
                  <a:pt x="0" y="0"/>
                </a:moveTo>
                <a:lnTo>
                  <a:pt x="2595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" name="object 1326"/>
          <p:cNvSpPr/>
          <p:nvPr/>
        </p:nvSpPr>
        <p:spPr>
          <a:xfrm>
            <a:off x="9782715" y="8064830"/>
            <a:ext cx="289560" cy="0"/>
          </a:xfrm>
          <a:custGeom>
            <a:avLst/>
            <a:gdLst/>
            <a:ahLst/>
            <a:cxnLst/>
            <a:rect l="l" t="t" r="r" b="b"/>
            <a:pathLst>
              <a:path w="289559">
                <a:moveTo>
                  <a:pt x="28937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" name="object 1327"/>
          <p:cNvSpPr/>
          <p:nvPr/>
        </p:nvSpPr>
        <p:spPr>
          <a:xfrm>
            <a:off x="8650765" y="8064830"/>
            <a:ext cx="890905" cy="0"/>
          </a:xfrm>
          <a:custGeom>
            <a:avLst/>
            <a:gdLst/>
            <a:ahLst/>
            <a:cxnLst/>
            <a:rect l="l" t="t" r="r" b="b"/>
            <a:pathLst>
              <a:path w="890904">
                <a:moveTo>
                  <a:pt x="89055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" name="object 1328"/>
          <p:cNvSpPr/>
          <p:nvPr/>
        </p:nvSpPr>
        <p:spPr>
          <a:xfrm>
            <a:off x="7149651" y="8064830"/>
            <a:ext cx="1259840" cy="0"/>
          </a:xfrm>
          <a:custGeom>
            <a:avLst/>
            <a:gdLst/>
            <a:ahLst/>
            <a:cxnLst/>
            <a:rect l="l" t="t" r="r" b="b"/>
            <a:pathLst>
              <a:path w="1259840">
                <a:moveTo>
                  <a:pt x="12597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" name="object 1329"/>
          <p:cNvSpPr/>
          <p:nvPr/>
        </p:nvSpPr>
        <p:spPr>
          <a:xfrm>
            <a:off x="6405727" y="8064830"/>
            <a:ext cx="502920" cy="0"/>
          </a:xfrm>
          <a:custGeom>
            <a:avLst/>
            <a:gdLst/>
            <a:ahLst/>
            <a:cxnLst/>
            <a:rect l="l" t="t" r="r" b="b"/>
            <a:pathLst>
              <a:path w="502920">
                <a:moveTo>
                  <a:pt x="5025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" name="object 1330"/>
          <p:cNvSpPr/>
          <p:nvPr/>
        </p:nvSpPr>
        <p:spPr>
          <a:xfrm>
            <a:off x="9539768" y="8082735"/>
            <a:ext cx="244499" cy="25489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" name="object 1331"/>
          <p:cNvSpPr/>
          <p:nvPr/>
        </p:nvSpPr>
        <p:spPr>
          <a:xfrm>
            <a:off x="8407819" y="8082735"/>
            <a:ext cx="244499" cy="25489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" name="object 1332"/>
          <p:cNvSpPr/>
          <p:nvPr/>
        </p:nvSpPr>
        <p:spPr>
          <a:xfrm>
            <a:off x="6906728" y="8082735"/>
            <a:ext cx="244475" cy="25489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" name="object 1333"/>
          <p:cNvSpPr/>
          <p:nvPr/>
        </p:nvSpPr>
        <p:spPr>
          <a:xfrm>
            <a:off x="4274692" y="5501975"/>
            <a:ext cx="882650" cy="476884"/>
          </a:xfrm>
          <a:custGeom>
            <a:avLst/>
            <a:gdLst/>
            <a:ahLst/>
            <a:cxnLst/>
            <a:rect l="l" t="t" r="r" b="b"/>
            <a:pathLst>
              <a:path w="882650" h="476885">
                <a:moveTo>
                  <a:pt x="13745" y="476761"/>
                </a:moveTo>
                <a:lnTo>
                  <a:pt x="0" y="450226"/>
                </a:lnTo>
                <a:lnTo>
                  <a:pt x="868659" y="0"/>
                </a:lnTo>
                <a:lnTo>
                  <a:pt x="882405" y="26534"/>
                </a:lnTo>
                <a:lnTo>
                  <a:pt x="13745" y="47676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" name="object 1334"/>
          <p:cNvSpPr/>
          <p:nvPr/>
        </p:nvSpPr>
        <p:spPr>
          <a:xfrm>
            <a:off x="5357660" y="5154874"/>
            <a:ext cx="469265" cy="262890"/>
          </a:xfrm>
          <a:custGeom>
            <a:avLst/>
            <a:gdLst/>
            <a:ahLst/>
            <a:cxnLst/>
            <a:rect l="l" t="t" r="r" b="b"/>
            <a:pathLst>
              <a:path w="469264" h="262889">
                <a:moveTo>
                  <a:pt x="13745" y="262548"/>
                </a:moveTo>
                <a:lnTo>
                  <a:pt x="0" y="236037"/>
                </a:lnTo>
                <a:lnTo>
                  <a:pt x="455390" y="0"/>
                </a:lnTo>
                <a:lnTo>
                  <a:pt x="469135" y="26510"/>
                </a:lnTo>
                <a:lnTo>
                  <a:pt x="13745" y="26254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" name="object 1335"/>
          <p:cNvSpPr/>
          <p:nvPr/>
        </p:nvSpPr>
        <p:spPr>
          <a:xfrm>
            <a:off x="5363158" y="5401502"/>
            <a:ext cx="8255" cy="16510"/>
          </a:xfrm>
          <a:custGeom>
            <a:avLst/>
            <a:gdLst/>
            <a:ahLst/>
            <a:cxnLst/>
            <a:rect l="l" t="t" r="r" b="b"/>
            <a:pathLst>
              <a:path w="8254" h="16510">
                <a:moveTo>
                  <a:pt x="0" y="0"/>
                </a:moveTo>
                <a:lnTo>
                  <a:pt x="8247" y="159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" name="object 1336"/>
          <p:cNvSpPr/>
          <p:nvPr/>
        </p:nvSpPr>
        <p:spPr>
          <a:xfrm>
            <a:off x="5357660" y="5390888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498" y="10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" name="object 1337"/>
          <p:cNvSpPr/>
          <p:nvPr/>
        </p:nvSpPr>
        <p:spPr>
          <a:xfrm>
            <a:off x="5148850" y="5512589"/>
            <a:ext cx="8255" cy="16510"/>
          </a:xfrm>
          <a:custGeom>
            <a:avLst/>
            <a:gdLst/>
            <a:ahLst/>
            <a:cxnLst/>
            <a:rect l="l" t="t" r="r" b="b"/>
            <a:pathLst>
              <a:path w="8254" h="16510">
                <a:moveTo>
                  <a:pt x="0" y="0"/>
                </a:moveTo>
                <a:lnTo>
                  <a:pt x="8247" y="159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" name="object 1338"/>
          <p:cNvSpPr/>
          <p:nvPr/>
        </p:nvSpPr>
        <p:spPr>
          <a:xfrm>
            <a:off x="5143352" y="5501975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498" y="10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" name="object 1339"/>
          <p:cNvSpPr/>
          <p:nvPr/>
        </p:nvSpPr>
        <p:spPr>
          <a:xfrm>
            <a:off x="4288437" y="5569196"/>
            <a:ext cx="790575" cy="409575"/>
          </a:xfrm>
          <a:custGeom>
            <a:avLst/>
            <a:gdLst/>
            <a:ahLst/>
            <a:cxnLst/>
            <a:rect l="l" t="t" r="r" b="b"/>
            <a:pathLst>
              <a:path w="790575" h="409575">
                <a:moveTo>
                  <a:pt x="0" y="409540"/>
                </a:moveTo>
                <a:lnTo>
                  <a:pt x="7901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" name="object 1340"/>
          <p:cNvSpPr/>
          <p:nvPr/>
        </p:nvSpPr>
        <p:spPr>
          <a:xfrm>
            <a:off x="5105104" y="5528509"/>
            <a:ext cx="52069" cy="27305"/>
          </a:xfrm>
          <a:custGeom>
            <a:avLst/>
            <a:gdLst/>
            <a:ahLst/>
            <a:cxnLst/>
            <a:rect l="l" t="t" r="r" b="b"/>
            <a:pathLst>
              <a:path w="52070" h="27304">
                <a:moveTo>
                  <a:pt x="0" y="26940"/>
                </a:moveTo>
                <a:lnTo>
                  <a:pt x="519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" name="object 1341"/>
          <p:cNvSpPr/>
          <p:nvPr/>
        </p:nvSpPr>
        <p:spPr>
          <a:xfrm>
            <a:off x="5371405" y="5181385"/>
            <a:ext cx="455930" cy="236220"/>
          </a:xfrm>
          <a:custGeom>
            <a:avLst/>
            <a:gdLst/>
            <a:ahLst/>
            <a:cxnLst/>
            <a:rect l="l" t="t" r="r" b="b"/>
            <a:pathLst>
              <a:path w="455929" h="236220">
                <a:moveTo>
                  <a:pt x="0" y="236037"/>
                </a:moveTo>
                <a:lnTo>
                  <a:pt x="4553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" name="object 1342"/>
          <p:cNvSpPr/>
          <p:nvPr/>
        </p:nvSpPr>
        <p:spPr>
          <a:xfrm>
            <a:off x="5357660" y="5154874"/>
            <a:ext cx="455930" cy="236220"/>
          </a:xfrm>
          <a:custGeom>
            <a:avLst/>
            <a:gdLst/>
            <a:ahLst/>
            <a:cxnLst/>
            <a:rect l="l" t="t" r="r" b="b"/>
            <a:pathLst>
              <a:path w="455929" h="236220">
                <a:moveTo>
                  <a:pt x="455390" y="0"/>
                </a:moveTo>
                <a:lnTo>
                  <a:pt x="0" y="2360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" name="object 1343"/>
          <p:cNvSpPr/>
          <p:nvPr/>
        </p:nvSpPr>
        <p:spPr>
          <a:xfrm>
            <a:off x="4274692" y="5501975"/>
            <a:ext cx="868680" cy="450850"/>
          </a:xfrm>
          <a:custGeom>
            <a:avLst/>
            <a:gdLst/>
            <a:ahLst/>
            <a:cxnLst/>
            <a:rect l="l" t="t" r="r" b="b"/>
            <a:pathLst>
              <a:path w="868679" h="450850">
                <a:moveTo>
                  <a:pt x="868659" y="0"/>
                </a:moveTo>
                <a:lnTo>
                  <a:pt x="0" y="4502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" name="object 1344"/>
          <p:cNvSpPr/>
          <p:nvPr/>
        </p:nvSpPr>
        <p:spPr>
          <a:xfrm>
            <a:off x="5143352" y="550197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" name="object 1345"/>
          <p:cNvSpPr/>
          <p:nvPr/>
        </p:nvSpPr>
        <p:spPr>
          <a:xfrm>
            <a:off x="5357660" y="539088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" name="object 1346"/>
          <p:cNvSpPr/>
          <p:nvPr/>
        </p:nvSpPr>
        <p:spPr>
          <a:xfrm>
            <a:off x="5143352" y="550197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" name="object 1347"/>
          <p:cNvSpPr/>
          <p:nvPr/>
        </p:nvSpPr>
        <p:spPr>
          <a:xfrm>
            <a:off x="5357660" y="539088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" name="object 1348"/>
          <p:cNvSpPr/>
          <p:nvPr/>
        </p:nvSpPr>
        <p:spPr>
          <a:xfrm>
            <a:off x="5246573" y="5176604"/>
            <a:ext cx="111125" cy="214629"/>
          </a:xfrm>
          <a:custGeom>
            <a:avLst/>
            <a:gdLst/>
            <a:ahLst/>
            <a:cxnLst/>
            <a:rect l="l" t="t" r="r" b="b"/>
            <a:pathLst>
              <a:path w="111125" h="214629">
                <a:moveTo>
                  <a:pt x="111086" y="2142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" name="object 1349"/>
          <p:cNvSpPr/>
          <p:nvPr/>
        </p:nvSpPr>
        <p:spPr>
          <a:xfrm>
            <a:off x="5116267" y="5176604"/>
            <a:ext cx="130810" cy="325755"/>
          </a:xfrm>
          <a:custGeom>
            <a:avLst/>
            <a:gdLst/>
            <a:ahLst/>
            <a:cxnLst/>
            <a:rect l="l" t="t" r="r" b="b"/>
            <a:pathLst>
              <a:path w="130810" h="325754">
                <a:moveTo>
                  <a:pt x="27084" y="325370"/>
                </a:moveTo>
                <a:lnTo>
                  <a:pt x="15349" y="298970"/>
                </a:lnTo>
                <a:lnTo>
                  <a:pt x="6872" y="271459"/>
                </a:lnTo>
                <a:lnTo>
                  <a:pt x="1730" y="243131"/>
                </a:lnTo>
                <a:lnTo>
                  <a:pt x="0" y="214284"/>
                </a:lnTo>
                <a:lnTo>
                  <a:pt x="5868" y="161364"/>
                </a:lnTo>
                <a:lnTo>
                  <a:pt x="22817" y="111858"/>
                </a:lnTo>
                <a:lnTo>
                  <a:pt x="49863" y="67383"/>
                </a:lnTo>
                <a:lnTo>
                  <a:pt x="86021" y="29558"/>
                </a:lnTo>
                <a:lnTo>
                  <a:pt x="1303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" name="object 1350"/>
          <p:cNvSpPr/>
          <p:nvPr/>
        </p:nvSpPr>
        <p:spPr>
          <a:xfrm>
            <a:off x="5143352" y="5501975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498" y="10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" name="object 1351"/>
          <p:cNvSpPr/>
          <p:nvPr/>
        </p:nvSpPr>
        <p:spPr>
          <a:xfrm>
            <a:off x="5357660" y="5390888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498" y="10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" name="object 1352"/>
          <p:cNvSpPr/>
          <p:nvPr/>
        </p:nvSpPr>
        <p:spPr>
          <a:xfrm>
            <a:off x="5078593" y="5555450"/>
            <a:ext cx="136525" cy="226060"/>
          </a:xfrm>
          <a:custGeom>
            <a:avLst/>
            <a:gdLst/>
            <a:ahLst/>
            <a:cxnLst/>
            <a:rect l="l" t="t" r="r" b="b"/>
            <a:pathLst>
              <a:path w="136525" h="226060">
                <a:moveTo>
                  <a:pt x="109963" y="225926"/>
                </a:moveTo>
                <a:lnTo>
                  <a:pt x="0" y="13745"/>
                </a:lnTo>
                <a:lnTo>
                  <a:pt x="26510" y="0"/>
                </a:lnTo>
                <a:lnTo>
                  <a:pt x="136497" y="212180"/>
                </a:lnTo>
                <a:lnTo>
                  <a:pt x="109963" y="22592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" name="object 1353"/>
          <p:cNvSpPr/>
          <p:nvPr/>
        </p:nvSpPr>
        <p:spPr>
          <a:xfrm>
            <a:off x="5299642" y="5981939"/>
            <a:ext cx="441959" cy="815340"/>
          </a:xfrm>
          <a:custGeom>
            <a:avLst/>
            <a:gdLst/>
            <a:ahLst/>
            <a:cxnLst/>
            <a:rect l="l" t="t" r="r" b="b"/>
            <a:pathLst>
              <a:path w="441960" h="815340">
                <a:moveTo>
                  <a:pt x="415229" y="814873"/>
                </a:moveTo>
                <a:lnTo>
                  <a:pt x="0" y="13745"/>
                </a:lnTo>
                <a:lnTo>
                  <a:pt x="26534" y="0"/>
                </a:lnTo>
                <a:lnTo>
                  <a:pt x="441740" y="801104"/>
                </a:lnTo>
                <a:lnTo>
                  <a:pt x="415229" y="81487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" name="object 1354"/>
          <p:cNvSpPr/>
          <p:nvPr/>
        </p:nvSpPr>
        <p:spPr>
          <a:xfrm>
            <a:off x="5825935" y="6997351"/>
            <a:ext cx="413384" cy="760095"/>
          </a:xfrm>
          <a:custGeom>
            <a:avLst/>
            <a:gdLst/>
            <a:ahLst/>
            <a:cxnLst/>
            <a:rect l="l" t="t" r="r" b="b"/>
            <a:pathLst>
              <a:path w="413385" h="760095">
                <a:moveTo>
                  <a:pt x="386639" y="759700"/>
                </a:moveTo>
                <a:lnTo>
                  <a:pt x="0" y="13769"/>
                </a:lnTo>
                <a:lnTo>
                  <a:pt x="26534" y="0"/>
                </a:lnTo>
                <a:lnTo>
                  <a:pt x="413174" y="745955"/>
                </a:lnTo>
                <a:lnTo>
                  <a:pt x="386639" y="7597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" name="object 1355"/>
          <p:cNvSpPr/>
          <p:nvPr/>
        </p:nvSpPr>
        <p:spPr>
          <a:xfrm>
            <a:off x="6323661" y="7957615"/>
            <a:ext cx="82550" cy="137160"/>
          </a:xfrm>
          <a:custGeom>
            <a:avLst/>
            <a:gdLst/>
            <a:ahLst/>
            <a:cxnLst/>
            <a:rect l="l" t="t" r="r" b="b"/>
            <a:pathLst>
              <a:path w="82550" h="137159">
                <a:moveTo>
                  <a:pt x="63921" y="137071"/>
                </a:moveTo>
                <a:lnTo>
                  <a:pt x="0" y="13745"/>
                </a:lnTo>
                <a:lnTo>
                  <a:pt x="26510" y="0"/>
                </a:lnTo>
                <a:lnTo>
                  <a:pt x="82065" y="107213"/>
                </a:lnTo>
                <a:lnTo>
                  <a:pt x="63921" y="13707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" name="object 1356"/>
          <p:cNvSpPr/>
          <p:nvPr/>
        </p:nvSpPr>
        <p:spPr>
          <a:xfrm>
            <a:off x="5199170" y="5767631"/>
            <a:ext cx="16510" cy="8255"/>
          </a:xfrm>
          <a:custGeom>
            <a:avLst/>
            <a:gdLst/>
            <a:ahLst/>
            <a:cxnLst/>
            <a:rect l="l" t="t" r="r" b="b"/>
            <a:pathLst>
              <a:path w="16510" h="8254">
                <a:moveTo>
                  <a:pt x="0" y="8247"/>
                </a:moveTo>
                <a:lnTo>
                  <a:pt x="15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" name="object 1357"/>
          <p:cNvSpPr/>
          <p:nvPr/>
        </p:nvSpPr>
        <p:spPr>
          <a:xfrm>
            <a:off x="5188556" y="5775878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4">
                <a:moveTo>
                  <a:pt x="0" y="5498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" name="object 1358"/>
          <p:cNvSpPr/>
          <p:nvPr/>
        </p:nvSpPr>
        <p:spPr>
          <a:xfrm>
            <a:off x="5310256" y="5981939"/>
            <a:ext cx="16510" cy="8255"/>
          </a:xfrm>
          <a:custGeom>
            <a:avLst/>
            <a:gdLst/>
            <a:ahLst/>
            <a:cxnLst/>
            <a:rect l="l" t="t" r="r" b="b"/>
            <a:pathLst>
              <a:path w="16510" h="8254">
                <a:moveTo>
                  <a:pt x="0" y="8247"/>
                </a:moveTo>
                <a:lnTo>
                  <a:pt x="15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" name="object 1359"/>
          <p:cNvSpPr/>
          <p:nvPr/>
        </p:nvSpPr>
        <p:spPr>
          <a:xfrm>
            <a:off x="5299643" y="5990187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4">
                <a:moveTo>
                  <a:pt x="0" y="5498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" name="object 1360"/>
          <p:cNvSpPr/>
          <p:nvPr/>
        </p:nvSpPr>
        <p:spPr>
          <a:xfrm>
            <a:off x="5725486" y="6783044"/>
            <a:ext cx="16510" cy="8890"/>
          </a:xfrm>
          <a:custGeom>
            <a:avLst/>
            <a:gdLst/>
            <a:ahLst/>
            <a:cxnLst/>
            <a:rect l="l" t="t" r="r" b="b"/>
            <a:pathLst>
              <a:path w="16510" h="8890">
                <a:moveTo>
                  <a:pt x="0" y="8271"/>
                </a:moveTo>
                <a:lnTo>
                  <a:pt x="158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" name="object 1361"/>
          <p:cNvSpPr/>
          <p:nvPr/>
        </p:nvSpPr>
        <p:spPr>
          <a:xfrm>
            <a:off x="5714872" y="6791315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5">
                <a:moveTo>
                  <a:pt x="0" y="5498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" name="object 1362"/>
          <p:cNvSpPr/>
          <p:nvPr/>
        </p:nvSpPr>
        <p:spPr>
          <a:xfrm>
            <a:off x="5836549" y="6997352"/>
            <a:ext cx="16510" cy="8890"/>
          </a:xfrm>
          <a:custGeom>
            <a:avLst/>
            <a:gdLst/>
            <a:ahLst/>
            <a:cxnLst/>
            <a:rect l="l" t="t" r="r" b="b"/>
            <a:pathLst>
              <a:path w="16510" h="8890">
                <a:moveTo>
                  <a:pt x="0" y="8271"/>
                </a:moveTo>
                <a:lnTo>
                  <a:pt x="15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" name="object 1363"/>
          <p:cNvSpPr/>
          <p:nvPr/>
        </p:nvSpPr>
        <p:spPr>
          <a:xfrm>
            <a:off x="5825935" y="7005623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5">
                <a:moveTo>
                  <a:pt x="0" y="5498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" name="object 1366"/>
          <p:cNvSpPr/>
          <p:nvPr/>
        </p:nvSpPr>
        <p:spPr>
          <a:xfrm>
            <a:off x="6334251" y="7957616"/>
            <a:ext cx="16510" cy="8255"/>
          </a:xfrm>
          <a:custGeom>
            <a:avLst/>
            <a:gdLst/>
            <a:ahLst/>
            <a:cxnLst/>
            <a:rect l="l" t="t" r="r" b="b"/>
            <a:pathLst>
              <a:path w="16510" h="8254">
                <a:moveTo>
                  <a:pt x="0" y="8247"/>
                </a:moveTo>
                <a:lnTo>
                  <a:pt x="15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" name="object 1367"/>
          <p:cNvSpPr/>
          <p:nvPr/>
        </p:nvSpPr>
        <p:spPr>
          <a:xfrm>
            <a:off x="6323661" y="7965864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5">
                <a:moveTo>
                  <a:pt x="0" y="5498"/>
                </a:moveTo>
                <a:lnTo>
                  <a:pt x="105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" name="object 1368"/>
          <p:cNvSpPr/>
          <p:nvPr/>
        </p:nvSpPr>
        <p:spPr>
          <a:xfrm>
            <a:off x="5078593" y="5569196"/>
            <a:ext cx="110489" cy="212725"/>
          </a:xfrm>
          <a:custGeom>
            <a:avLst/>
            <a:gdLst/>
            <a:ahLst/>
            <a:cxnLst/>
            <a:rect l="l" t="t" r="r" b="b"/>
            <a:pathLst>
              <a:path w="110489" h="212725">
                <a:moveTo>
                  <a:pt x="0" y="0"/>
                </a:moveTo>
                <a:lnTo>
                  <a:pt x="109963" y="2121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" name="object 1369"/>
          <p:cNvSpPr/>
          <p:nvPr/>
        </p:nvSpPr>
        <p:spPr>
          <a:xfrm>
            <a:off x="5299643" y="5995685"/>
            <a:ext cx="264160" cy="509905"/>
          </a:xfrm>
          <a:custGeom>
            <a:avLst/>
            <a:gdLst/>
            <a:ahLst/>
            <a:cxnLst/>
            <a:rect l="l" t="t" r="r" b="b"/>
            <a:pathLst>
              <a:path w="264160" h="509904">
                <a:moveTo>
                  <a:pt x="0" y="0"/>
                </a:moveTo>
                <a:lnTo>
                  <a:pt x="264006" y="5093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0" name="object 1370"/>
          <p:cNvSpPr/>
          <p:nvPr/>
        </p:nvSpPr>
        <p:spPr>
          <a:xfrm>
            <a:off x="5577395" y="6531564"/>
            <a:ext cx="137795" cy="265430"/>
          </a:xfrm>
          <a:custGeom>
            <a:avLst/>
            <a:gdLst/>
            <a:ahLst/>
            <a:cxnLst/>
            <a:rect l="l" t="t" r="r" b="b"/>
            <a:pathLst>
              <a:path w="137795" h="265429">
                <a:moveTo>
                  <a:pt x="0" y="0"/>
                </a:moveTo>
                <a:lnTo>
                  <a:pt x="137477" y="2652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" name="object 1371"/>
          <p:cNvSpPr/>
          <p:nvPr/>
        </p:nvSpPr>
        <p:spPr>
          <a:xfrm>
            <a:off x="5825935" y="7011121"/>
            <a:ext cx="235585" cy="454659"/>
          </a:xfrm>
          <a:custGeom>
            <a:avLst/>
            <a:gdLst/>
            <a:ahLst/>
            <a:cxnLst/>
            <a:rect l="l" t="t" r="r" b="b"/>
            <a:pathLst>
              <a:path w="235585" h="454659">
                <a:moveTo>
                  <a:pt x="0" y="0"/>
                </a:moveTo>
                <a:lnTo>
                  <a:pt x="235416" y="454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" name="object 1372"/>
          <p:cNvSpPr/>
          <p:nvPr/>
        </p:nvSpPr>
        <p:spPr>
          <a:xfrm>
            <a:off x="6075097" y="7491827"/>
            <a:ext cx="137795" cy="265430"/>
          </a:xfrm>
          <a:custGeom>
            <a:avLst/>
            <a:gdLst/>
            <a:ahLst/>
            <a:cxnLst/>
            <a:rect l="l" t="t" r="r" b="b"/>
            <a:pathLst>
              <a:path w="137795" h="265429">
                <a:moveTo>
                  <a:pt x="0" y="0"/>
                </a:moveTo>
                <a:lnTo>
                  <a:pt x="137477" y="2652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" name="object 1373"/>
          <p:cNvSpPr/>
          <p:nvPr/>
        </p:nvSpPr>
        <p:spPr>
          <a:xfrm>
            <a:off x="6323661" y="7971362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0" y="0"/>
                </a:moveTo>
                <a:lnTo>
                  <a:pt x="63921" y="123325"/>
                </a:lnTo>
              </a:path>
            </a:pathLst>
          </a:cu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" name="object 1374"/>
          <p:cNvSpPr/>
          <p:nvPr/>
        </p:nvSpPr>
        <p:spPr>
          <a:xfrm>
            <a:off x="6350172" y="7957616"/>
            <a:ext cx="55880" cy="107314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55555" y="1072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" name="object 1375"/>
          <p:cNvSpPr/>
          <p:nvPr/>
        </p:nvSpPr>
        <p:spPr>
          <a:xfrm>
            <a:off x="5852470" y="6997352"/>
            <a:ext cx="386715" cy="746125"/>
          </a:xfrm>
          <a:custGeom>
            <a:avLst/>
            <a:gdLst/>
            <a:ahLst/>
            <a:cxnLst/>
            <a:rect l="l" t="t" r="r" b="b"/>
            <a:pathLst>
              <a:path w="386714" h="746125">
                <a:moveTo>
                  <a:pt x="386639" y="7459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" name="object 1376"/>
          <p:cNvSpPr/>
          <p:nvPr/>
        </p:nvSpPr>
        <p:spPr>
          <a:xfrm>
            <a:off x="5326177" y="5981939"/>
            <a:ext cx="415290" cy="801370"/>
          </a:xfrm>
          <a:custGeom>
            <a:avLst/>
            <a:gdLst/>
            <a:ahLst/>
            <a:cxnLst/>
            <a:rect l="l" t="t" r="r" b="b"/>
            <a:pathLst>
              <a:path w="415289" h="801370">
                <a:moveTo>
                  <a:pt x="415205" y="8011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" name="object 1377"/>
          <p:cNvSpPr/>
          <p:nvPr/>
        </p:nvSpPr>
        <p:spPr>
          <a:xfrm>
            <a:off x="5105104" y="5555450"/>
            <a:ext cx="110489" cy="212725"/>
          </a:xfrm>
          <a:custGeom>
            <a:avLst/>
            <a:gdLst/>
            <a:ahLst/>
            <a:cxnLst/>
            <a:rect l="l" t="t" r="r" b="b"/>
            <a:pathLst>
              <a:path w="110489" h="212725">
                <a:moveTo>
                  <a:pt x="109986" y="2121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" name="object 1378"/>
          <p:cNvSpPr/>
          <p:nvPr/>
        </p:nvSpPr>
        <p:spPr>
          <a:xfrm>
            <a:off x="5299643" y="599568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" name="object 1379"/>
          <p:cNvSpPr/>
          <p:nvPr/>
        </p:nvSpPr>
        <p:spPr>
          <a:xfrm>
            <a:off x="5188556" y="57813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" name="object 1380"/>
          <p:cNvSpPr/>
          <p:nvPr/>
        </p:nvSpPr>
        <p:spPr>
          <a:xfrm>
            <a:off x="5299643" y="599568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" name="object 1381"/>
          <p:cNvSpPr/>
          <p:nvPr/>
        </p:nvSpPr>
        <p:spPr>
          <a:xfrm>
            <a:off x="5188556" y="57813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" name="object 1382"/>
          <p:cNvSpPr/>
          <p:nvPr/>
        </p:nvSpPr>
        <p:spPr>
          <a:xfrm>
            <a:off x="4974248" y="5781376"/>
            <a:ext cx="214629" cy="111125"/>
          </a:xfrm>
          <a:custGeom>
            <a:avLst/>
            <a:gdLst/>
            <a:ahLst/>
            <a:cxnLst/>
            <a:rect l="l" t="t" r="r" b="b"/>
            <a:pathLst>
              <a:path w="214629" h="111125">
                <a:moveTo>
                  <a:pt x="214308" y="0"/>
                </a:moveTo>
                <a:lnTo>
                  <a:pt x="0" y="1110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" name="object 1383"/>
          <p:cNvSpPr/>
          <p:nvPr/>
        </p:nvSpPr>
        <p:spPr>
          <a:xfrm>
            <a:off x="4974248" y="5892463"/>
            <a:ext cx="325755" cy="130810"/>
          </a:xfrm>
          <a:custGeom>
            <a:avLst/>
            <a:gdLst/>
            <a:ahLst/>
            <a:cxnLst/>
            <a:rect l="l" t="t" r="r" b="b"/>
            <a:pathLst>
              <a:path w="325754" h="130810">
                <a:moveTo>
                  <a:pt x="325394" y="103221"/>
                </a:moveTo>
                <a:lnTo>
                  <a:pt x="298994" y="114956"/>
                </a:lnTo>
                <a:lnTo>
                  <a:pt x="271483" y="123433"/>
                </a:lnTo>
                <a:lnTo>
                  <a:pt x="243155" y="128575"/>
                </a:lnTo>
                <a:lnTo>
                  <a:pt x="214308" y="130306"/>
                </a:lnTo>
                <a:lnTo>
                  <a:pt x="161388" y="124437"/>
                </a:lnTo>
                <a:lnTo>
                  <a:pt x="111880" y="107488"/>
                </a:lnTo>
                <a:lnTo>
                  <a:pt x="67402" y="80442"/>
                </a:lnTo>
                <a:lnTo>
                  <a:pt x="29569" y="4428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" name="object 1384"/>
          <p:cNvSpPr/>
          <p:nvPr/>
        </p:nvSpPr>
        <p:spPr>
          <a:xfrm>
            <a:off x="5299643" y="5990187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4">
                <a:moveTo>
                  <a:pt x="0" y="5498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" name="object 1385"/>
          <p:cNvSpPr/>
          <p:nvPr/>
        </p:nvSpPr>
        <p:spPr>
          <a:xfrm>
            <a:off x="5188556" y="5775878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4">
                <a:moveTo>
                  <a:pt x="0" y="5498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" name="object 1386"/>
          <p:cNvSpPr/>
          <p:nvPr/>
        </p:nvSpPr>
        <p:spPr>
          <a:xfrm>
            <a:off x="5825935" y="70111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" name="object 1387"/>
          <p:cNvSpPr/>
          <p:nvPr/>
        </p:nvSpPr>
        <p:spPr>
          <a:xfrm>
            <a:off x="5714872" y="67968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" name="object 1388"/>
          <p:cNvSpPr/>
          <p:nvPr/>
        </p:nvSpPr>
        <p:spPr>
          <a:xfrm>
            <a:off x="5825935" y="70111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" name="object 1389"/>
          <p:cNvSpPr/>
          <p:nvPr/>
        </p:nvSpPr>
        <p:spPr>
          <a:xfrm>
            <a:off x="5714872" y="679681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" name="object 1390"/>
          <p:cNvSpPr/>
          <p:nvPr/>
        </p:nvSpPr>
        <p:spPr>
          <a:xfrm>
            <a:off x="5500564" y="6796813"/>
            <a:ext cx="214629" cy="111125"/>
          </a:xfrm>
          <a:custGeom>
            <a:avLst/>
            <a:gdLst/>
            <a:ahLst/>
            <a:cxnLst/>
            <a:rect l="l" t="t" r="r" b="b"/>
            <a:pathLst>
              <a:path w="214629" h="111125">
                <a:moveTo>
                  <a:pt x="214308" y="0"/>
                </a:moveTo>
                <a:lnTo>
                  <a:pt x="0" y="1110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" name="object 1391"/>
          <p:cNvSpPr/>
          <p:nvPr/>
        </p:nvSpPr>
        <p:spPr>
          <a:xfrm>
            <a:off x="5500564" y="6907876"/>
            <a:ext cx="325755" cy="130810"/>
          </a:xfrm>
          <a:custGeom>
            <a:avLst/>
            <a:gdLst/>
            <a:ahLst/>
            <a:cxnLst/>
            <a:rect l="l" t="t" r="r" b="b"/>
            <a:pathLst>
              <a:path w="325754" h="130809">
                <a:moveTo>
                  <a:pt x="325370" y="103245"/>
                </a:moveTo>
                <a:lnTo>
                  <a:pt x="298981" y="114977"/>
                </a:lnTo>
                <a:lnTo>
                  <a:pt x="271471" y="123445"/>
                </a:lnTo>
                <a:lnTo>
                  <a:pt x="243145" y="128579"/>
                </a:lnTo>
                <a:lnTo>
                  <a:pt x="214308" y="130306"/>
                </a:lnTo>
                <a:lnTo>
                  <a:pt x="161376" y="124439"/>
                </a:lnTo>
                <a:lnTo>
                  <a:pt x="111863" y="107495"/>
                </a:lnTo>
                <a:lnTo>
                  <a:pt x="67384" y="80452"/>
                </a:lnTo>
                <a:lnTo>
                  <a:pt x="29558" y="4429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" name="object 1392"/>
          <p:cNvSpPr/>
          <p:nvPr/>
        </p:nvSpPr>
        <p:spPr>
          <a:xfrm>
            <a:off x="5825935" y="7005623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5">
                <a:moveTo>
                  <a:pt x="0" y="5498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" name="object 1393"/>
          <p:cNvSpPr/>
          <p:nvPr/>
        </p:nvSpPr>
        <p:spPr>
          <a:xfrm>
            <a:off x="5714872" y="6791315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5">
                <a:moveTo>
                  <a:pt x="0" y="5498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" name="object 1394"/>
          <p:cNvSpPr/>
          <p:nvPr/>
        </p:nvSpPr>
        <p:spPr>
          <a:xfrm>
            <a:off x="6323661" y="79713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" name="object 1396"/>
          <p:cNvSpPr/>
          <p:nvPr/>
        </p:nvSpPr>
        <p:spPr>
          <a:xfrm>
            <a:off x="6323661" y="79713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" name="object 1398"/>
          <p:cNvSpPr/>
          <p:nvPr/>
        </p:nvSpPr>
        <p:spPr>
          <a:xfrm>
            <a:off x="5998266" y="7757053"/>
            <a:ext cx="214629" cy="111125"/>
          </a:xfrm>
          <a:custGeom>
            <a:avLst/>
            <a:gdLst/>
            <a:ahLst/>
            <a:cxnLst/>
            <a:rect l="l" t="t" r="r" b="b"/>
            <a:pathLst>
              <a:path w="214629" h="111125">
                <a:moveTo>
                  <a:pt x="214308" y="0"/>
                </a:moveTo>
                <a:lnTo>
                  <a:pt x="0" y="1110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" name="object 1399"/>
          <p:cNvSpPr/>
          <p:nvPr/>
        </p:nvSpPr>
        <p:spPr>
          <a:xfrm>
            <a:off x="5998266" y="7868139"/>
            <a:ext cx="325755" cy="130810"/>
          </a:xfrm>
          <a:custGeom>
            <a:avLst/>
            <a:gdLst/>
            <a:ahLst/>
            <a:cxnLst/>
            <a:rect l="l" t="t" r="r" b="b"/>
            <a:pathLst>
              <a:path w="325754" h="130809">
                <a:moveTo>
                  <a:pt x="325394" y="103221"/>
                </a:moveTo>
                <a:lnTo>
                  <a:pt x="298991" y="114966"/>
                </a:lnTo>
                <a:lnTo>
                  <a:pt x="271474" y="123442"/>
                </a:lnTo>
                <a:lnTo>
                  <a:pt x="243145" y="128578"/>
                </a:lnTo>
                <a:lnTo>
                  <a:pt x="214308" y="130306"/>
                </a:lnTo>
                <a:lnTo>
                  <a:pt x="161379" y="124439"/>
                </a:lnTo>
                <a:lnTo>
                  <a:pt x="111870" y="107495"/>
                </a:lnTo>
                <a:lnTo>
                  <a:pt x="67395" y="80452"/>
                </a:lnTo>
                <a:lnTo>
                  <a:pt x="29567" y="4429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" name="object 1400"/>
          <p:cNvSpPr/>
          <p:nvPr/>
        </p:nvSpPr>
        <p:spPr>
          <a:xfrm>
            <a:off x="6323661" y="7965864"/>
            <a:ext cx="10795" cy="5715"/>
          </a:xfrm>
          <a:custGeom>
            <a:avLst/>
            <a:gdLst/>
            <a:ahLst/>
            <a:cxnLst/>
            <a:rect l="l" t="t" r="r" b="b"/>
            <a:pathLst>
              <a:path w="10795" h="5715">
                <a:moveTo>
                  <a:pt x="0" y="5498"/>
                </a:moveTo>
                <a:lnTo>
                  <a:pt x="105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" name="object 1402"/>
          <p:cNvSpPr/>
          <p:nvPr/>
        </p:nvSpPr>
        <p:spPr>
          <a:xfrm>
            <a:off x="5271219" y="7465316"/>
            <a:ext cx="803910" cy="436245"/>
          </a:xfrm>
          <a:custGeom>
            <a:avLst/>
            <a:gdLst/>
            <a:ahLst/>
            <a:cxnLst/>
            <a:rect l="l" t="t" r="r" b="b"/>
            <a:pathLst>
              <a:path w="803910" h="436245">
                <a:moveTo>
                  <a:pt x="13745" y="436051"/>
                </a:moveTo>
                <a:lnTo>
                  <a:pt x="0" y="409516"/>
                </a:lnTo>
                <a:lnTo>
                  <a:pt x="790131" y="0"/>
                </a:lnTo>
                <a:lnTo>
                  <a:pt x="803877" y="26510"/>
                </a:lnTo>
                <a:lnTo>
                  <a:pt x="13745" y="43605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" name="object 1403"/>
          <p:cNvSpPr/>
          <p:nvPr/>
        </p:nvSpPr>
        <p:spPr>
          <a:xfrm>
            <a:off x="5284965" y="7491827"/>
            <a:ext cx="790575" cy="409575"/>
          </a:xfrm>
          <a:custGeom>
            <a:avLst/>
            <a:gdLst/>
            <a:ahLst/>
            <a:cxnLst/>
            <a:rect l="l" t="t" r="r" b="b"/>
            <a:pathLst>
              <a:path w="790575" h="409575">
                <a:moveTo>
                  <a:pt x="0" y="409540"/>
                </a:moveTo>
                <a:lnTo>
                  <a:pt x="7901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" name="object 1404"/>
          <p:cNvSpPr/>
          <p:nvPr/>
        </p:nvSpPr>
        <p:spPr>
          <a:xfrm>
            <a:off x="5271220" y="7465317"/>
            <a:ext cx="790575" cy="409575"/>
          </a:xfrm>
          <a:custGeom>
            <a:avLst/>
            <a:gdLst/>
            <a:ahLst/>
            <a:cxnLst/>
            <a:rect l="l" t="t" r="r" b="b"/>
            <a:pathLst>
              <a:path w="790575" h="409575">
                <a:moveTo>
                  <a:pt x="790132" y="0"/>
                </a:moveTo>
                <a:lnTo>
                  <a:pt x="0" y="4095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" name="object 1405"/>
          <p:cNvSpPr/>
          <p:nvPr/>
        </p:nvSpPr>
        <p:spPr>
          <a:xfrm>
            <a:off x="4773517" y="6505052"/>
            <a:ext cx="803910" cy="436245"/>
          </a:xfrm>
          <a:custGeom>
            <a:avLst/>
            <a:gdLst/>
            <a:ahLst/>
            <a:cxnLst/>
            <a:rect l="l" t="t" r="r" b="b"/>
            <a:pathLst>
              <a:path w="803910" h="436245">
                <a:moveTo>
                  <a:pt x="13745" y="436051"/>
                </a:moveTo>
                <a:lnTo>
                  <a:pt x="0" y="409540"/>
                </a:lnTo>
                <a:lnTo>
                  <a:pt x="790131" y="0"/>
                </a:lnTo>
                <a:lnTo>
                  <a:pt x="803877" y="26510"/>
                </a:lnTo>
                <a:lnTo>
                  <a:pt x="13745" y="43605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" name="object 1406"/>
          <p:cNvSpPr/>
          <p:nvPr/>
        </p:nvSpPr>
        <p:spPr>
          <a:xfrm>
            <a:off x="4787263" y="6531564"/>
            <a:ext cx="790575" cy="409575"/>
          </a:xfrm>
          <a:custGeom>
            <a:avLst/>
            <a:gdLst/>
            <a:ahLst/>
            <a:cxnLst/>
            <a:rect l="l" t="t" r="r" b="b"/>
            <a:pathLst>
              <a:path w="790575" h="409575">
                <a:moveTo>
                  <a:pt x="0" y="409540"/>
                </a:moveTo>
                <a:lnTo>
                  <a:pt x="7901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" name="object 1407"/>
          <p:cNvSpPr/>
          <p:nvPr/>
        </p:nvSpPr>
        <p:spPr>
          <a:xfrm>
            <a:off x="4773517" y="6505053"/>
            <a:ext cx="790575" cy="409575"/>
          </a:xfrm>
          <a:custGeom>
            <a:avLst/>
            <a:gdLst/>
            <a:ahLst/>
            <a:cxnLst/>
            <a:rect l="l" t="t" r="r" b="b"/>
            <a:pathLst>
              <a:path w="790575" h="409575">
                <a:moveTo>
                  <a:pt x="790132" y="0"/>
                </a:moveTo>
                <a:lnTo>
                  <a:pt x="0" y="4095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" name="object 1408"/>
          <p:cNvSpPr/>
          <p:nvPr/>
        </p:nvSpPr>
        <p:spPr>
          <a:xfrm>
            <a:off x="10697654" y="8263194"/>
            <a:ext cx="0" cy="598805"/>
          </a:xfrm>
          <a:custGeom>
            <a:avLst/>
            <a:gdLst/>
            <a:ahLst/>
            <a:cxnLst/>
            <a:rect l="l" t="t" r="r" b="b"/>
            <a:pathLst>
              <a:path h="598804">
                <a:moveTo>
                  <a:pt x="0" y="0"/>
                </a:moveTo>
                <a:lnTo>
                  <a:pt x="0" y="598676"/>
                </a:lnTo>
              </a:path>
            </a:pathLst>
          </a:custGeom>
          <a:ln w="717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" name="object 1409"/>
          <p:cNvSpPr/>
          <p:nvPr/>
        </p:nvSpPr>
        <p:spPr>
          <a:xfrm>
            <a:off x="10701241" y="8622869"/>
            <a:ext cx="0" cy="239395"/>
          </a:xfrm>
          <a:custGeom>
            <a:avLst/>
            <a:gdLst/>
            <a:ahLst/>
            <a:cxnLst/>
            <a:rect l="l" t="t" r="r" b="b"/>
            <a:pathLst>
              <a:path h="239395">
                <a:moveTo>
                  <a:pt x="0" y="2390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" name="object 1410"/>
          <p:cNvSpPr/>
          <p:nvPr/>
        </p:nvSpPr>
        <p:spPr>
          <a:xfrm>
            <a:off x="10701241" y="8263194"/>
            <a:ext cx="0" cy="350520"/>
          </a:xfrm>
          <a:custGeom>
            <a:avLst/>
            <a:gdLst/>
            <a:ahLst/>
            <a:cxnLst/>
            <a:rect l="l" t="t" r="r" b="b"/>
            <a:pathLst>
              <a:path h="350520">
                <a:moveTo>
                  <a:pt x="0" y="3501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" name="object 1411"/>
          <p:cNvSpPr/>
          <p:nvPr/>
        </p:nvSpPr>
        <p:spPr>
          <a:xfrm>
            <a:off x="10694069" y="8263194"/>
            <a:ext cx="0" cy="598805"/>
          </a:xfrm>
          <a:custGeom>
            <a:avLst/>
            <a:gdLst/>
            <a:ahLst/>
            <a:cxnLst/>
            <a:rect l="l" t="t" r="r" b="b"/>
            <a:pathLst>
              <a:path h="598804">
                <a:moveTo>
                  <a:pt x="0" y="0"/>
                </a:moveTo>
                <a:lnTo>
                  <a:pt x="0" y="598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" name="object 1412"/>
          <p:cNvSpPr/>
          <p:nvPr/>
        </p:nvSpPr>
        <p:spPr>
          <a:xfrm>
            <a:off x="10609229" y="8263194"/>
            <a:ext cx="0" cy="598805"/>
          </a:xfrm>
          <a:custGeom>
            <a:avLst/>
            <a:gdLst/>
            <a:ahLst/>
            <a:cxnLst/>
            <a:rect l="l" t="t" r="r" b="b"/>
            <a:pathLst>
              <a:path h="598804">
                <a:moveTo>
                  <a:pt x="0" y="0"/>
                </a:moveTo>
                <a:lnTo>
                  <a:pt x="0" y="598676"/>
                </a:lnTo>
              </a:path>
            </a:pathLst>
          </a:custGeom>
          <a:ln w="717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" name="object 1413"/>
          <p:cNvSpPr/>
          <p:nvPr/>
        </p:nvSpPr>
        <p:spPr>
          <a:xfrm>
            <a:off x="10612816" y="8263194"/>
            <a:ext cx="0" cy="598805"/>
          </a:xfrm>
          <a:custGeom>
            <a:avLst/>
            <a:gdLst/>
            <a:ahLst/>
            <a:cxnLst/>
            <a:rect l="l" t="t" r="r" b="b"/>
            <a:pathLst>
              <a:path h="598804">
                <a:moveTo>
                  <a:pt x="0" y="598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" name="object 1414"/>
          <p:cNvSpPr/>
          <p:nvPr/>
        </p:nvSpPr>
        <p:spPr>
          <a:xfrm>
            <a:off x="10605644" y="8263194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17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" name="object 1415"/>
          <p:cNvSpPr/>
          <p:nvPr/>
        </p:nvSpPr>
        <p:spPr>
          <a:xfrm>
            <a:off x="10605644" y="8263194"/>
            <a:ext cx="0" cy="350520"/>
          </a:xfrm>
          <a:custGeom>
            <a:avLst/>
            <a:gdLst/>
            <a:ahLst/>
            <a:cxnLst/>
            <a:rect l="l" t="t" r="r" b="b"/>
            <a:pathLst>
              <a:path h="350520">
                <a:moveTo>
                  <a:pt x="0" y="0"/>
                </a:moveTo>
                <a:lnTo>
                  <a:pt x="0" y="3501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" name="object 1416"/>
          <p:cNvSpPr/>
          <p:nvPr/>
        </p:nvSpPr>
        <p:spPr>
          <a:xfrm>
            <a:off x="10605644" y="8622869"/>
            <a:ext cx="0" cy="239395"/>
          </a:xfrm>
          <a:custGeom>
            <a:avLst/>
            <a:gdLst/>
            <a:ahLst/>
            <a:cxnLst/>
            <a:rect l="l" t="t" r="r" b="b"/>
            <a:pathLst>
              <a:path h="239395">
                <a:moveTo>
                  <a:pt x="0" y="0"/>
                </a:moveTo>
                <a:lnTo>
                  <a:pt x="0" y="2390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" name="object 1417"/>
          <p:cNvSpPr/>
          <p:nvPr/>
        </p:nvSpPr>
        <p:spPr>
          <a:xfrm>
            <a:off x="10653454" y="8263194"/>
            <a:ext cx="0" cy="598805"/>
          </a:xfrm>
          <a:custGeom>
            <a:avLst/>
            <a:gdLst/>
            <a:ahLst/>
            <a:cxnLst/>
            <a:rect l="l" t="t" r="r" b="b"/>
            <a:pathLst>
              <a:path h="598804">
                <a:moveTo>
                  <a:pt x="0" y="0"/>
                </a:moveTo>
                <a:lnTo>
                  <a:pt x="0" y="598676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" name="object 1418"/>
          <p:cNvSpPr/>
          <p:nvPr/>
        </p:nvSpPr>
        <p:spPr>
          <a:xfrm>
            <a:off x="10638514" y="8263194"/>
            <a:ext cx="0" cy="598805"/>
          </a:xfrm>
          <a:custGeom>
            <a:avLst/>
            <a:gdLst/>
            <a:ahLst/>
            <a:cxnLst/>
            <a:rect l="l" t="t" r="r" b="b"/>
            <a:pathLst>
              <a:path h="598804">
                <a:moveTo>
                  <a:pt x="0" y="0"/>
                </a:moveTo>
                <a:lnTo>
                  <a:pt x="0" y="598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" name="object 1419"/>
          <p:cNvSpPr/>
          <p:nvPr/>
        </p:nvSpPr>
        <p:spPr>
          <a:xfrm>
            <a:off x="10668395" y="8263194"/>
            <a:ext cx="0" cy="598805"/>
          </a:xfrm>
          <a:custGeom>
            <a:avLst/>
            <a:gdLst/>
            <a:ahLst/>
            <a:cxnLst/>
            <a:rect l="l" t="t" r="r" b="b"/>
            <a:pathLst>
              <a:path h="598804">
                <a:moveTo>
                  <a:pt x="0" y="598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" name="object 1420"/>
          <p:cNvSpPr/>
          <p:nvPr/>
        </p:nvSpPr>
        <p:spPr>
          <a:xfrm>
            <a:off x="10057155" y="8064830"/>
            <a:ext cx="0" cy="1389380"/>
          </a:xfrm>
          <a:custGeom>
            <a:avLst/>
            <a:gdLst/>
            <a:ahLst/>
            <a:cxnLst/>
            <a:rect l="l" t="t" r="r" b="b"/>
            <a:pathLst>
              <a:path h="1389379">
                <a:moveTo>
                  <a:pt x="0" y="0"/>
                </a:moveTo>
                <a:lnTo>
                  <a:pt x="0" y="1389023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1" name="object 1421"/>
          <p:cNvSpPr/>
          <p:nvPr/>
        </p:nvSpPr>
        <p:spPr>
          <a:xfrm>
            <a:off x="10072085" y="8869042"/>
            <a:ext cx="0" cy="584835"/>
          </a:xfrm>
          <a:custGeom>
            <a:avLst/>
            <a:gdLst/>
            <a:ahLst/>
            <a:cxnLst/>
            <a:rect l="l" t="t" r="r" b="b"/>
            <a:pathLst>
              <a:path h="584834">
                <a:moveTo>
                  <a:pt x="0" y="5848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2" name="object 1422"/>
          <p:cNvSpPr/>
          <p:nvPr/>
        </p:nvSpPr>
        <p:spPr>
          <a:xfrm>
            <a:off x="10072085" y="8622869"/>
            <a:ext cx="0" cy="239395"/>
          </a:xfrm>
          <a:custGeom>
            <a:avLst/>
            <a:gdLst/>
            <a:ahLst/>
            <a:cxnLst/>
            <a:rect l="l" t="t" r="r" b="b"/>
            <a:pathLst>
              <a:path h="239395">
                <a:moveTo>
                  <a:pt x="0" y="2390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3" name="object 1423"/>
          <p:cNvSpPr/>
          <p:nvPr/>
        </p:nvSpPr>
        <p:spPr>
          <a:xfrm>
            <a:off x="10072085" y="8263194"/>
            <a:ext cx="0" cy="350520"/>
          </a:xfrm>
          <a:custGeom>
            <a:avLst/>
            <a:gdLst/>
            <a:ahLst/>
            <a:cxnLst/>
            <a:rect l="l" t="t" r="r" b="b"/>
            <a:pathLst>
              <a:path h="350520">
                <a:moveTo>
                  <a:pt x="0" y="3501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4" name="object 1424"/>
          <p:cNvSpPr/>
          <p:nvPr/>
        </p:nvSpPr>
        <p:spPr>
          <a:xfrm>
            <a:off x="10072085" y="8064830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168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5" name="object 1425"/>
          <p:cNvSpPr/>
          <p:nvPr/>
        </p:nvSpPr>
        <p:spPr>
          <a:xfrm>
            <a:off x="10042228" y="8094688"/>
            <a:ext cx="0" cy="1359535"/>
          </a:xfrm>
          <a:custGeom>
            <a:avLst/>
            <a:gdLst/>
            <a:ahLst/>
            <a:cxnLst/>
            <a:rect l="l" t="t" r="r" b="b"/>
            <a:pathLst>
              <a:path h="1359534">
                <a:moveTo>
                  <a:pt x="0" y="0"/>
                </a:moveTo>
                <a:lnTo>
                  <a:pt x="0" y="13591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6" name="object 1426"/>
          <p:cNvSpPr/>
          <p:nvPr/>
        </p:nvSpPr>
        <p:spPr>
          <a:xfrm>
            <a:off x="10042228" y="9453854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29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7" name="object 1427"/>
          <p:cNvSpPr/>
          <p:nvPr/>
        </p:nvSpPr>
        <p:spPr>
          <a:xfrm>
            <a:off x="6594600" y="6588935"/>
            <a:ext cx="0" cy="1116965"/>
          </a:xfrm>
          <a:custGeom>
            <a:avLst/>
            <a:gdLst/>
            <a:ahLst/>
            <a:cxnLst/>
            <a:rect l="l" t="t" r="r" b="b"/>
            <a:pathLst>
              <a:path h="1116965">
                <a:moveTo>
                  <a:pt x="0" y="0"/>
                </a:moveTo>
                <a:lnTo>
                  <a:pt x="0" y="1116889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8" name="object 1428"/>
          <p:cNvSpPr/>
          <p:nvPr/>
        </p:nvSpPr>
        <p:spPr>
          <a:xfrm>
            <a:off x="6579660" y="6588935"/>
            <a:ext cx="0" cy="1116965"/>
          </a:xfrm>
          <a:custGeom>
            <a:avLst/>
            <a:gdLst/>
            <a:ahLst/>
            <a:cxnLst/>
            <a:rect l="l" t="t" r="r" b="b"/>
            <a:pathLst>
              <a:path h="1116965">
                <a:moveTo>
                  <a:pt x="0" y="0"/>
                </a:moveTo>
                <a:lnTo>
                  <a:pt x="0" y="11168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9" name="object 1429"/>
          <p:cNvSpPr/>
          <p:nvPr/>
        </p:nvSpPr>
        <p:spPr>
          <a:xfrm>
            <a:off x="6609541" y="6588935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1087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0" name="object 1430"/>
          <p:cNvSpPr/>
          <p:nvPr/>
        </p:nvSpPr>
        <p:spPr>
          <a:xfrm>
            <a:off x="16141444" y="8350566"/>
            <a:ext cx="0" cy="938530"/>
          </a:xfrm>
          <a:custGeom>
            <a:avLst/>
            <a:gdLst/>
            <a:ahLst/>
            <a:cxnLst/>
            <a:rect l="l" t="t" r="r" b="b"/>
            <a:pathLst>
              <a:path h="938529">
                <a:moveTo>
                  <a:pt x="0" y="0"/>
                </a:moveTo>
                <a:lnTo>
                  <a:pt x="0" y="938032"/>
                </a:lnTo>
              </a:path>
            </a:pathLst>
          </a:custGeom>
          <a:ln w="2988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1" name="object 1431"/>
          <p:cNvSpPr/>
          <p:nvPr/>
        </p:nvSpPr>
        <p:spPr>
          <a:xfrm>
            <a:off x="16126505" y="8350567"/>
            <a:ext cx="0" cy="938530"/>
          </a:xfrm>
          <a:custGeom>
            <a:avLst/>
            <a:gdLst/>
            <a:ahLst/>
            <a:cxnLst/>
            <a:rect l="l" t="t" r="r" b="b"/>
            <a:pathLst>
              <a:path h="938529">
                <a:moveTo>
                  <a:pt x="0" y="0"/>
                </a:moveTo>
                <a:lnTo>
                  <a:pt x="0" y="938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2" name="object 1432"/>
          <p:cNvSpPr/>
          <p:nvPr/>
        </p:nvSpPr>
        <p:spPr>
          <a:xfrm>
            <a:off x="16126505" y="9288598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29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3" name="object 1433"/>
          <p:cNvSpPr/>
          <p:nvPr/>
        </p:nvSpPr>
        <p:spPr>
          <a:xfrm>
            <a:off x="16156385" y="8350567"/>
            <a:ext cx="0" cy="938530"/>
          </a:xfrm>
          <a:custGeom>
            <a:avLst/>
            <a:gdLst/>
            <a:ahLst/>
            <a:cxnLst/>
            <a:rect l="l" t="t" r="r" b="b"/>
            <a:pathLst>
              <a:path h="938529">
                <a:moveTo>
                  <a:pt x="0" y="938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4" name="object 1434"/>
          <p:cNvSpPr/>
          <p:nvPr/>
        </p:nvSpPr>
        <p:spPr>
          <a:xfrm>
            <a:off x="16126505" y="8350567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29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5" name="object 1435"/>
          <p:cNvSpPr/>
          <p:nvPr/>
        </p:nvSpPr>
        <p:spPr>
          <a:xfrm>
            <a:off x="13867649" y="8218443"/>
            <a:ext cx="0" cy="1142365"/>
          </a:xfrm>
          <a:custGeom>
            <a:avLst/>
            <a:gdLst/>
            <a:ahLst/>
            <a:cxnLst/>
            <a:rect l="l" t="t" r="r" b="b"/>
            <a:pathLst>
              <a:path h="1142365">
                <a:moveTo>
                  <a:pt x="0" y="0"/>
                </a:moveTo>
                <a:lnTo>
                  <a:pt x="0" y="1142204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6" name="object 1436"/>
          <p:cNvSpPr/>
          <p:nvPr/>
        </p:nvSpPr>
        <p:spPr>
          <a:xfrm>
            <a:off x="13882589" y="8218444"/>
            <a:ext cx="0" cy="1142365"/>
          </a:xfrm>
          <a:custGeom>
            <a:avLst/>
            <a:gdLst/>
            <a:ahLst/>
            <a:cxnLst/>
            <a:rect l="l" t="t" r="r" b="b"/>
            <a:pathLst>
              <a:path h="1142365">
                <a:moveTo>
                  <a:pt x="0" y="11422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7" name="object 1437"/>
          <p:cNvSpPr/>
          <p:nvPr/>
        </p:nvSpPr>
        <p:spPr>
          <a:xfrm>
            <a:off x="13852709" y="8218444"/>
            <a:ext cx="0" cy="1142365"/>
          </a:xfrm>
          <a:custGeom>
            <a:avLst/>
            <a:gdLst/>
            <a:ahLst/>
            <a:cxnLst/>
            <a:rect l="l" t="t" r="r" b="b"/>
            <a:pathLst>
              <a:path h="1142365">
                <a:moveTo>
                  <a:pt x="0" y="0"/>
                </a:moveTo>
                <a:lnTo>
                  <a:pt x="0" y="11422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8" name="object 1438"/>
          <p:cNvSpPr/>
          <p:nvPr/>
        </p:nvSpPr>
        <p:spPr>
          <a:xfrm>
            <a:off x="15022104" y="8218443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0758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9" name="object 1439"/>
          <p:cNvSpPr/>
          <p:nvPr/>
        </p:nvSpPr>
        <p:spPr>
          <a:xfrm>
            <a:off x="15022104" y="8377339"/>
            <a:ext cx="0" cy="909319"/>
          </a:xfrm>
          <a:custGeom>
            <a:avLst/>
            <a:gdLst/>
            <a:ahLst/>
            <a:cxnLst/>
            <a:rect l="l" t="t" r="r" b="b"/>
            <a:pathLst>
              <a:path h="909320">
                <a:moveTo>
                  <a:pt x="0" y="0"/>
                </a:moveTo>
                <a:lnTo>
                  <a:pt x="0" y="908724"/>
                </a:lnTo>
              </a:path>
            </a:pathLst>
          </a:custGeom>
          <a:ln w="29857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0" name="object 1440"/>
          <p:cNvSpPr/>
          <p:nvPr/>
        </p:nvSpPr>
        <p:spPr>
          <a:xfrm>
            <a:off x="15037034" y="8218444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07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1" name="object 1441"/>
          <p:cNvSpPr/>
          <p:nvPr/>
        </p:nvSpPr>
        <p:spPr>
          <a:xfrm>
            <a:off x="15037034" y="8377339"/>
            <a:ext cx="0" cy="909319"/>
          </a:xfrm>
          <a:custGeom>
            <a:avLst/>
            <a:gdLst/>
            <a:ahLst/>
            <a:cxnLst/>
            <a:rect l="l" t="t" r="r" b="b"/>
            <a:pathLst>
              <a:path h="909320">
                <a:moveTo>
                  <a:pt x="0" y="0"/>
                </a:moveTo>
                <a:lnTo>
                  <a:pt x="0" y="9087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2" name="object 1442"/>
          <p:cNvSpPr/>
          <p:nvPr/>
        </p:nvSpPr>
        <p:spPr>
          <a:xfrm>
            <a:off x="15007177" y="8218444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07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3" name="object 1443"/>
          <p:cNvSpPr/>
          <p:nvPr/>
        </p:nvSpPr>
        <p:spPr>
          <a:xfrm>
            <a:off x="15007177" y="8377339"/>
            <a:ext cx="0" cy="909319"/>
          </a:xfrm>
          <a:custGeom>
            <a:avLst/>
            <a:gdLst/>
            <a:ahLst/>
            <a:cxnLst/>
            <a:rect l="l" t="t" r="r" b="b"/>
            <a:pathLst>
              <a:path h="909320">
                <a:moveTo>
                  <a:pt x="0" y="0"/>
                </a:moveTo>
                <a:lnTo>
                  <a:pt x="0" y="9087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4" name="object 1444"/>
          <p:cNvSpPr/>
          <p:nvPr/>
        </p:nvSpPr>
        <p:spPr>
          <a:xfrm>
            <a:off x="15007177" y="9286064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29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5" name="object 1445"/>
          <p:cNvSpPr/>
          <p:nvPr/>
        </p:nvSpPr>
        <p:spPr>
          <a:xfrm>
            <a:off x="12703690" y="8203503"/>
            <a:ext cx="554355" cy="0"/>
          </a:xfrm>
          <a:custGeom>
            <a:avLst/>
            <a:gdLst/>
            <a:ahLst/>
            <a:cxnLst/>
            <a:rect l="l" t="t" r="r" b="b"/>
            <a:pathLst>
              <a:path w="554355">
                <a:moveTo>
                  <a:pt x="0" y="0"/>
                </a:moveTo>
                <a:lnTo>
                  <a:pt x="553807" y="0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6" name="object 1446"/>
          <p:cNvSpPr/>
          <p:nvPr/>
        </p:nvSpPr>
        <p:spPr>
          <a:xfrm>
            <a:off x="13498890" y="8203503"/>
            <a:ext cx="414020" cy="0"/>
          </a:xfrm>
          <a:custGeom>
            <a:avLst/>
            <a:gdLst/>
            <a:ahLst/>
            <a:cxnLst/>
            <a:rect l="l" t="t" r="r" b="b"/>
            <a:pathLst>
              <a:path w="414019">
                <a:moveTo>
                  <a:pt x="0" y="0"/>
                </a:moveTo>
                <a:lnTo>
                  <a:pt x="413556" y="0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7" name="object 1447"/>
          <p:cNvSpPr/>
          <p:nvPr/>
        </p:nvSpPr>
        <p:spPr>
          <a:xfrm>
            <a:off x="14153839" y="8203503"/>
            <a:ext cx="278130" cy="0"/>
          </a:xfrm>
          <a:custGeom>
            <a:avLst/>
            <a:gdLst/>
            <a:ahLst/>
            <a:cxnLst/>
            <a:rect l="l" t="t" r="r" b="b"/>
            <a:pathLst>
              <a:path w="278130">
                <a:moveTo>
                  <a:pt x="0" y="0"/>
                </a:moveTo>
                <a:lnTo>
                  <a:pt x="277632" y="0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8" name="object 1448"/>
          <p:cNvSpPr/>
          <p:nvPr/>
        </p:nvSpPr>
        <p:spPr>
          <a:xfrm>
            <a:off x="13498890" y="818856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9" name="object 1449"/>
          <p:cNvSpPr/>
          <p:nvPr/>
        </p:nvSpPr>
        <p:spPr>
          <a:xfrm>
            <a:off x="13498890" y="820649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0" name="object 1450"/>
          <p:cNvSpPr/>
          <p:nvPr/>
        </p:nvSpPr>
        <p:spPr>
          <a:xfrm>
            <a:off x="13257499" y="818856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1" name="object 1451"/>
          <p:cNvSpPr/>
          <p:nvPr/>
        </p:nvSpPr>
        <p:spPr>
          <a:xfrm>
            <a:off x="13257499" y="820649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2" name="object 1452"/>
          <p:cNvSpPr/>
          <p:nvPr/>
        </p:nvSpPr>
        <p:spPr>
          <a:xfrm>
            <a:off x="13912448" y="818856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3" name="object 1453"/>
          <p:cNvSpPr/>
          <p:nvPr/>
        </p:nvSpPr>
        <p:spPr>
          <a:xfrm>
            <a:off x="13912448" y="820649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4" name="object 1454"/>
          <p:cNvSpPr/>
          <p:nvPr/>
        </p:nvSpPr>
        <p:spPr>
          <a:xfrm>
            <a:off x="14153839" y="818856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5" name="object 1455"/>
          <p:cNvSpPr/>
          <p:nvPr/>
        </p:nvSpPr>
        <p:spPr>
          <a:xfrm>
            <a:off x="14153839" y="820649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6" name="object 1456"/>
          <p:cNvSpPr/>
          <p:nvPr/>
        </p:nvSpPr>
        <p:spPr>
          <a:xfrm>
            <a:off x="14153839" y="8188562"/>
            <a:ext cx="278130" cy="0"/>
          </a:xfrm>
          <a:custGeom>
            <a:avLst/>
            <a:gdLst/>
            <a:ahLst/>
            <a:cxnLst/>
            <a:rect l="l" t="t" r="r" b="b"/>
            <a:pathLst>
              <a:path w="278130">
                <a:moveTo>
                  <a:pt x="2776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7" name="object 1457"/>
          <p:cNvSpPr/>
          <p:nvPr/>
        </p:nvSpPr>
        <p:spPr>
          <a:xfrm>
            <a:off x="13498890" y="8188562"/>
            <a:ext cx="414020" cy="0"/>
          </a:xfrm>
          <a:custGeom>
            <a:avLst/>
            <a:gdLst/>
            <a:ahLst/>
            <a:cxnLst/>
            <a:rect l="l" t="t" r="r" b="b"/>
            <a:pathLst>
              <a:path w="414019">
                <a:moveTo>
                  <a:pt x="41355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8" name="object 1458"/>
          <p:cNvSpPr/>
          <p:nvPr/>
        </p:nvSpPr>
        <p:spPr>
          <a:xfrm>
            <a:off x="12703691" y="8188562"/>
            <a:ext cx="554355" cy="0"/>
          </a:xfrm>
          <a:custGeom>
            <a:avLst/>
            <a:gdLst/>
            <a:ahLst/>
            <a:cxnLst/>
            <a:rect l="l" t="t" r="r" b="b"/>
            <a:pathLst>
              <a:path w="554355">
                <a:moveTo>
                  <a:pt x="5538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9" name="object 1459"/>
          <p:cNvSpPr/>
          <p:nvPr/>
        </p:nvSpPr>
        <p:spPr>
          <a:xfrm>
            <a:off x="12703691" y="8218444"/>
            <a:ext cx="154305" cy="0"/>
          </a:xfrm>
          <a:custGeom>
            <a:avLst/>
            <a:gdLst/>
            <a:ahLst/>
            <a:cxnLst/>
            <a:rect l="l" t="t" r="r" b="b"/>
            <a:pathLst>
              <a:path w="154304">
                <a:moveTo>
                  <a:pt x="0" y="0"/>
                </a:moveTo>
                <a:lnTo>
                  <a:pt x="1541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0" name="object 1460"/>
          <p:cNvSpPr/>
          <p:nvPr/>
        </p:nvSpPr>
        <p:spPr>
          <a:xfrm>
            <a:off x="12887711" y="8218444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0" y="0"/>
                </a:moveTo>
                <a:lnTo>
                  <a:pt x="3697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1" name="object 1461"/>
          <p:cNvSpPr/>
          <p:nvPr/>
        </p:nvSpPr>
        <p:spPr>
          <a:xfrm>
            <a:off x="13498890" y="8218444"/>
            <a:ext cx="354330" cy="0"/>
          </a:xfrm>
          <a:custGeom>
            <a:avLst/>
            <a:gdLst/>
            <a:ahLst/>
            <a:cxnLst/>
            <a:rect l="l" t="t" r="r" b="b"/>
            <a:pathLst>
              <a:path w="354330">
                <a:moveTo>
                  <a:pt x="0" y="0"/>
                </a:moveTo>
                <a:lnTo>
                  <a:pt x="3538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2" name="object 1462"/>
          <p:cNvSpPr/>
          <p:nvPr/>
        </p:nvSpPr>
        <p:spPr>
          <a:xfrm>
            <a:off x="13882589" y="8218444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29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3" name="object 1463"/>
          <p:cNvSpPr/>
          <p:nvPr/>
        </p:nvSpPr>
        <p:spPr>
          <a:xfrm>
            <a:off x="14153839" y="8218444"/>
            <a:ext cx="307975" cy="0"/>
          </a:xfrm>
          <a:custGeom>
            <a:avLst/>
            <a:gdLst/>
            <a:ahLst/>
            <a:cxnLst/>
            <a:rect l="l" t="t" r="r" b="b"/>
            <a:pathLst>
              <a:path w="307975">
                <a:moveTo>
                  <a:pt x="0" y="0"/>
                </a:moveTo>
                <a:lnTo>
                  <a:pt x="3075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4" name="object 1464"/>
          <p:cNvSpPr/>
          <p:nvPr/>
        </p:nvSpPr>
        <p:spPr>
          <a:xfrm>
            <a:off x="13255944" y="8206491"/>
            <a:ext cx="244499" cy="25487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5" name="object 1465"/>
          <p:cNvSpPr/>
          <p:nvPr/>
        </p:nvSpPr>
        <p:spPr>
          <a:xfrm>
            <a:off x="13910895" y="8206491"/>
            <a:ext cx="244499" cy="25487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6" name="object 1466"/>
          <p:cNvSpPr/>
          <p:nvPr/>
        </p:nvSpPr>
        <p:spPr>
          <a:xfrm>
            <a:off x="12673809" y="7647616"/>
            <a:ext cx="1788160" cy="0"/>
          </a:xfrm>
          <a:custGeom>
            <a:avLst/>
            <a:gdLst/>
            <a:ahLst/>
            <a:cxnLst/>
            <a:rect l="l" t="t" r="r" b="b"/>
            <a:pathLst>
              <a:path w="1788159">
                <a:moveTo>
                  <a:pt x="0" y="0"/>
                </a:moveTo>
                <a:lnTo>
                  <a:pt x="1787544" y="0"/>
                </a:lnTo>
              </a:path>
            </a:pathLst>
          </a:custGeom>
          <a:ln w="51826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7" name="object 1467"/>
          <p:cNvSpPr/>
          <p:nvPr/>
        </p:nvSpPr>
        <p:spPr>
          <a:xfrm>
            <a:off x="12703691" y="7651967"/>
            <a:ext cx="1727835" cy="21590"/>
          </a:xfrm>
          <a:custGeom>
            <a:avLst/>
            <a:gdLst/>
            <a:ahLst/>
            <a:cxnLst/>
            <a:rect l="l" t="t" r="r" b="b"/>
            <a:pathLst>
              <a:path w="1727834" h="21590">
                <a:moveTo>
                  <a:pt x="0" y="0"/>
                </a:moveTo>
                <a:lnTo>
                  <a:pt x="1727781" y="215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8" name="object 1468"/>
          <p:cNvSpPr/>
          <p:nvPr/>
        </p:nvSpPr>
        <p:spPr>
          <a:xfrm>
            <a:off x="12673810" y="7621703"/>
            <a:ext cx="1788160" cy="22860"/>
          </a:xfrm>
          <a:custGeom>
            <a:avLst/>
            <a:gdLst/>
            <a:ahLst/>
            <a:cxnLst/>
            <a:rect l="l" t="t" r="r" b="b"/>
            <a:pathLst>
              <a:path w="1788159" h="22859">
                <a:moveTo>
                  <a:pt x="1787544" y="223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9" name="object 1469"/>
          <p:cNvSpPr/>
          <p:nvPr/>
        </p:nvSpPr>
        <p:spPr>
          <a:xfrm>
            <a:off x="14446412" y="7644030"/>
            <a:ext cx="0" cy="574675"/>
          </a:xfrm>
          <a:custGeom>
            <a:avLst/>
            <a:gdLst/>
            <a:ahLst/>
            <a:cxnLst/>
            <a:rect l="l" t="t" r="r" b="b"/>
            <a:pathLst>
              <a:path h="574675">
                <a:moveTo>
                  <a:pt x="0" y="0"/>
                </a:moveTo>
                <a:lnTo>
                  <a:pt x="0" y="574413"/>
                </a:lnTo>
              </a:path>
            </a:pathLst>
          </a:custGeom>
          <a:ln w="2988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0" name="object 1470"/>
          <p:cNvSpPr/>
          <p:nvPr/>
        </p:nvSpPr>
        <p:spPr>
          <a:xfrm>
            <a:off x="14431472" y="7673529"/>
            <a:ext cx="0" cy="515620"/>
          </a:xfrm>
          <a:custGeom>
            <a:avLst/>
            <a:gdLst/>
            <a:ahLst/>
            <a:cxnLst/>
            <a:rect l="l" t="t" r="r" b="b"/>
            <a:pathLst>
              <a:path h="515620">
                <a:moveTo>
                  <a:pt x="0" y="0"/>
                </a:moveTo>
                <a:lnTo>
                  <a:pt x="0" y="5150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1" name="object 1471"/>
          <p:cNvSpPr/>
          <p:nvPr/>
        </p:nvSpPr>
        <p:spPr>
          <a:xfrm>
            <a:off x="14461354" y="7644031"/>
            <a:ext cx="0" cy="544830"/>
          </a:xfrm>
          <a:custGeom>
            <a:avLst/>
            <a:gdLst/>
            <a:ahLst/>
            <a:cxnLst/>
            <a:rect l="l" t="t" r="r" b="b"/>
            <a:pathLst>
              <a:path h="544829">
                <a:moveTo>
                  <a:pt x="0" y="5445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2" name="object 1472"/>
          <p:cNvSpPr/>
          <p:nvPr/>
        </p:nvSpPr>
        <p:spPr>
          <a:xfrm>
            <a:off x="14461352" y="8203503"/>
            <a:ext cx="739775" cy="0"/>
          </a:xfrm>
          <a:custGeom>
            <a:avLst/>
            <a:gdLst/>
            <a:ahLst/>
            <a:cxnLst/>
            <a:rect l="l" t="t" r="r" b="b"/>
            <a:pathLst>
              <a:path w="739775">
                <a:moveTo>
                  <a:pt x="0" y="0"/>
                </a:moveTo>
                <a:lnTo>
                  <a:pt x="739572" y="0"/>
                </a:lnTo>
              </a:path>
            </a:pathLst>
          </a:custGeom>
          <a:ln w="2988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3" name="object 1473"/>
          <p:cNvSpPr/>
          <p:nvPr/>
        </p:nvSpPr>
        <p:spPr>
          <a:xfrm>
            <a:off x="15442319" y="8203503"/>
            <a:ext cx="767080" cy="0"/>
          </a:xfrm>
          <a:custGeom>
            <a:avLst/>
            <a:gdLst/>
            <a:ahLst/>
            <a:cxnLst/>
            <a:rect l="l" t="t" r="r" b="b"/>
            <a:pathLst>
              <a:path w="767080">
                <a:moveTo>
                  <a:pt x="0" y="0"/>
                </a:moveTo>
                <a:lnTo>
                  <a:pt x="766800" y="0"/>
                </a:lnTo>
              </a:path>
            </a:pathLst>
          </a:custGeom>
          <a:ln w="2988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4" name="object 1474"/>
          <p:cNvSpPr/>
          <p:nvPr/>
        </p:nvSpPr>
        <p:spPr>
          <a:xfrm>
            <a:off x="15200927" y="818856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5" name="object 1475"/>
          <p:cNvSpPr/>
          <p:nvPr/>
        </p:nvSpPr>
        <p:spPr>
          <a:xfrm>
            <a:off x="15200927" y="820649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6" name="object 1476"/>
          <p:cNvSpPr/>
          <p:nvPr/>
        </p:nvSpPr>
        <p:spPr>
          <a:xfrm>
            <a:off x="15442319" y="818856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7" name="object 1477"/>
          <p:cNvSpPr/>
          <p:nvPr/>
        </p:nvSpPr>
        <p:spPr>
          <a:xfrm>
            <a:off x="15442319" y="820649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8" name="object 1478"/>
          <p:cNvSpPr/>
          <p:nvPr/>
        </p:nvSpPr>
        <p:spPr>
          <a:xfrm>
            <a:off x="14461354" y="8218444"/>
            <a:ext cx="546100" cy="0"/>
          </a:xfrm>
          <a:custGeom>
            <a:avLst/>
            <a:gdLst/>
            <a:ahLst/>
            <a:cxnLst/>
            <a:rect l="l" t="t" r="r" b="b"/>
            <a:pathLst>
              <a:path w="546100">
                <a:moveTo>
                  <a:pt x="0" y="0"/>
                </a:moveTo>
                <a:lnTo>
                  <a:pt x="5458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9" name="object 1479"/>
          <p:cNvSpPr/>
          <p:nvPr/>
        </p:nvSpPr>
        <p:spPr>
          <a:xfrm>
            <a:off x="15037034" y="821844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0" y="0"/>
                </a:moveTo>
                <a:lnTo>
                  <a:pt x="1638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0" name="object 1480"/>
          <p:cNvSpPr/>
          <p:nvPr/>
        </p:nvSpPr>
        <p:spPr>
          <a:xfrm>
            <a:off x="15442319" y="8218444"/>
            <a:ext cx="663575" cy="0"/>
          </a:xfrm>
          <a:custGeom>
            <a:avLst/>
            <a:gdLst/>
            <a:ahLst/>
            <a:cxnLst/>
            <a:rect l="l" t="t" r="r" b="b"/>
            <a:pathLst>
              <a:path w="663575">
                <a:moveTo>
                  <a:pt x="0" y="0"/>
                </a:moveTo>
                <a:lnTo>
                  <a:pt x="6631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1" name="object 1481"/>
          <p:cNvSpPr/>
          <p:nvPr/>
        </p:nvSpPr>
        <p:spPr>
          <a:xfrm>
            <a:off x="16135373" y="8218444"/>
            <a:ext cx="44450" cy="0"/>
          </a:xfrm>
          <a:custGeom>
            <a:avLst/>
            <a:gdLst/>
            <a:ahLst/>
            <a:cxnLst/>
            <a:rect l="l" t="t" r="r" b="b"/>
            <a:pathLst>
              <a:path w="44450">
                <a:moveTo>
                  <a:pt x="0" y="0"/>
                </a:moveTo>
                <a:lnTo>
                  <a:pt x="438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2" name="object 1482"/>
          <p:cNvSpPr/>
          <p:nvPr/>
        </p:nvSpPr>
        <p:spPr>
          <a:xfrm>
            <a:off x="15442319" y="8188562"/>
            <a:ext cx="767080" cy="0"/>
          </a:xfrm>
          <a:custGeom>
            <a:avLst/>
            <a:gdLst/>
            <a:ahLst/>
            <a:cxnLst/>
            <a:rect l="l" t="t" r="r" b="b"/>
            <a:pathLst>
              <a:path w="767080">
                <a:moveTo>
                  <a:pt x="7668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3" name="object 1483"/>
          <p:cNvSpPr/>
          <p:nvPr/>
        </p:nvSpPr>
        <p:spPr>
          <a:xfrm>
            <a:off x="14461354" y="8188562"/>
            <a:ext cx="739775" cy="0"/>
          </a:xfrm>
          <a:custGeom>
            <a:avLst/>
            <a:gdLst/>
            <a:ahLst/>
            <a:cxnLst/>
            <a:rect l="l" t="t" r="r" b="b"/>
            <a:pathLst>
              <a:path w="739775">
                <a:moveTo>
                  <a:pt x="7395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4" name="object 1484"/>
          <p:cNvSpPr/>
          <p:nvPr/>
        </p:nvSpPr>
        <p:spPr>
          <a:xfrm>
            <a:off x="15199374" y="8206491"/>
            <a:ext cx="244499" cy="25487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5" name="object 1485"/>
          <p:cNvSpPr/>
          <p:nvPr/>
        </p:nvSpPr>
        <p:spPr>
          <a:xfrm>
            <a:off x="12673809" y="7621702"/>
            <a:ext cx="30480" cy="236854"/>
          </a:xfrm>
          <a:custGeom>
            <a:avLst/>
            <a:gdLst/>
            <a:ahLst/>
            <a:cxnLst/>
            <a:rect l="l" t="t" r="r" b="b"/>
            <a:pathLst>
              <a:path w="30479" h="236854">
                <a:moveTo>
                  <a:pt x="29881" y="236516"/>
                </a:moveTo>
                <a:lnTo>
                  <a:pt x="0" y="236516"/>
                </a:lnTo>
                <a:lnTo>
                  <a:pt x="0" y="0"/>
                </a:lnTo>
                <a:lnTo>
                  <a:pt x="29881" y="30263"/>
                </a:lnTo>
                <a:lnTo>
                  <a:pt x="29881" y="236516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6" name="object 1486"/>
          <p:cNvSpPr/>
          <p:nvPr/>
        </p:nvSpPr>
        <p:spPr>
          <a:xfrm>
            <a:off x="12688750" y="8099611"/>
            <a:ext cx="0" cy="161925"/>
          </a:xfrm>
          <a:custGeom>
            <a:avLst/>
            <a:gdLst/>
            <a:ahLst/>
            <a:cxnLst/>
            <a:rect l="l" t="t" r="r" b="b"/>
            <a:pathLst>
              <a:path h="161925">
                <a:moveTo>
                  <a:pt x="0" y="0"/>
                </a:moveTo>
                <a:lnTo>
                  <a:pt x="0" y="161789"/>
                </a:lnTo>
              </a:path>
            </a:pathLst>
          </a:custGeom>
          <a:ln w="2988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7" name="object 1487"/>
          <p:cNvSpPr/>
          <p:nvPr/>
        </p:nvSpPr>
        <p:spPr>
          <a:xfrm>
            <a:off x="12685762" y="8099612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79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8" name="object 1488"/>
          <p:cNvSpPr/>
          <p:nvPr/>
        </p:nvSpPr>
        <p:spPr>
          <a:xfrm>
            <a:off x="12673810" y="809961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9" name="object 1489"/>
          <p:cNvSpPr/>
          <p:nvPr/>
        </p:nvSpPr>
        <p:spPr>
          <a:xfrm>
            <a:off x="12685762" y="7858219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79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0" name="object 1490"/>
          <p:cNvSpPr/>
          <p:nvPr/>
        </p:nvSpPr>
        <p:spPr>
          <a:xfrm>
            <a:off x="12673810" y="785821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1" name="object 1491"/>
          <p:cNvSpPr/>
          <p:nvPr/>
        </p:nvSpPr>
        <p:spPr>
          <a:xfrm>
            <a:off x="12673810" y="7565935"/>
            <a:ext cx="0" cy="292735"/>
          </a:xfrm>
          <a:custGeom>
            <a:avLst/>
            <a:gdLst/>
            <a:ahLst/>
            <a:cxnLst/>
            <a:rect l="l" t="t" r="r" b="b"/>
            <a:pathLst>
              <a:path h="292734">
                <a:moveTo>
                  <a:pt x="0" y="2922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2" name="object 1492"/>
          <p:cNvSpPr/>
          <p:nvPr/>
        </p:nvSpPr>
        <p:spPr>
          <a:xfrm>
            <a:off x="12673810" y="8099612"/>
            <a:ext cx="0" cy="161925"/>
          </a:xfrm>
          <a:custGeom>
            <a:avLst/>
            <a:gdLst/>
            <a:ahLst/>
            <a:cxnLst/>
            <a:rect l="l" t="t" r="r" b="b"/>
            <a:pathLst>
              <a:path h="161925">
                <a:moveTo>
                  <a:pt x="0" y="0"/>
                </a:moveTo>
                <a:lnTo>
                  <a:pt x="0" y="1617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3" name="object 1493"/>
          <p:cNvSpPr/>
          <p:nvPr/>
        </p:nvSpPr>
        <p:spPr>
          <a:xfrm>
            <a:off x="12673810" y="8260598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29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4" name="object 1494"/>
          <p:cNvSpPr/>
          <p:nvPr/>
        </p:nvSpPr>
        <p:spPr>
          <a:xfrm>
            <a:off x="12703691" y="8218444"/>
            <a:ext cx="0" cy="43180"/>
          </a:xfrm>
          <a:custGeom>
            <a:avLst/>
            <a:gdLst/>
            <a:ahLst/>
            <a:cxnLst/>
            <a:rect l="l" t="t" r="r" b="b"/>
            <a:pathLst>
              <a:path h="43179">
                <a:moveTo>
                  <a:pt x="0" y="429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5" name="object 1495"/>
          <p:cNvSpPr/>
          <p:nvPr/>
        </p:nvSpPr>
        <p:spPr>
          <a:xfrm>
            <a:off x="12703691" y="8099612"/>
            <a:ext cx="0" cy="89535"/>
          </a:xfrm>
          <a:custGeom>
            <a:avLst/>
            <a:gdLst/>
            <a:ahLst/>
            <a:cxnLst/>
            <a:rect l="l" t="t" r="r" b="b"/>
            <a:pathLst>
              <a:path h="89534">
                <a:moveTo>
                  <a:pt x="0" y="889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6" name="object 1496"/>
          <p:cNvSpPr/>
          <p:nvPr/>
        </p:nvSpPr>
        <p:spPr>
          <a:xfrm>
            <a:off x="12703691" y="7651967"/>
            <a:ext cx="0" cy="206375"/>
          </a:xfrm>
          <a:custGeom>
            <a:avLst/>
            <a:gdLst/>
            <a:ahLst/>
            <a:cxnLst/>
            <a:rect l="l" t="t" r="r" b="b"/>
            <a:pathLst>
              <a:path h="206375">
                <a:moveTo>
                  <a:pt x="0" y="2062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7" name="object 1497"/>
          <p:cNvSpPr/>
          <p:nvPr/>
        </p:nvSpPr>
        <p:spPr>
          <a:xfrm>
            <a:off x="12673810" y="78582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8" name="object 1498"/>
          <p:cNvSpPr/>
          <p:nvPr/>
        </p:nvSpPr>
        <p:spPr>
          <a:xfrm>
            <a:off x="12673810" y="809961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9" name="object 1499"/>
          <p:cNvSpPr/>
          <p:nvPr/>
        </p:nvSpPr>
        <p:spPr>
          <a:xfrm>
            <a:off x="12673810" y="785821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0" name="object 1500"/>
          <p:cNvSpPr/>
          <p:nvPr/>
        </p:nvSpPr>
        <p:spPr>
          <a:xfrm>
            <a:off x="12673810" y="809961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1" name="object 1501"/>
          <p:cNvSpPr/>
          <p:nvPr/>
        </p:nvSpPr>
        <p:spPr>
          <a:xfrm>
            <a:off x="12432441" y="8099612"/>
            <a:ext cx="241935" cy="0"/>
          </a:xfrm>
          <a:custGeom>
            <a:avLst/>
            <a:gdLst/>
            <a:ahLst/>
            <a:cxnLst/>
            <a:rect l="l" t="t" r="r" b="b"/>
            <a:pathLst>
              <a:path w="241934">
                <a:moveTo>
                  <a:pt x="2413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2" name="object 1502"/>
          <p:cNvSpPr/>
          <p:nvPr/>
        </p:nvSpPr>
        <p:spPr>
          <a:xfrm>
            <a:off x="12432441" y="7858219"/>
            <a:ext cx="241935" cy="241935"/>
          </a:xfrm>
          <a:custGeom>
            <a:avLst/>
            <a:gdLst/>
            <a:ahLst/>
            <a:cxnLst/>
            <a:rect l="l" t="t" r="r" b="b"/>
            <a:pathLst>
              <a:path w="241934" h="241934">
                <a:moveTo>
                  <a:pt x="0" y="241392"/>
                </a:moveTo>
                <a:lnTo>
                  <a:pt x="4904" y="192743"/>
                </a:lnTo>
                <a:lnTo>
                  <a:pt x="18969" y="147431"/>
                </a:lnTo>
                <a:lnTo>
                  <a:pt x="41224" y="106427"/>
                </a:lnTo>
                <a:lnTo>
                  <a:pt x="70699" y="70702"/>
                </a:lnTo>
                <a:lnTo>
                  <a:pt x="106421" y="41225"/>
                </a:lnTo>
                <a:lnTo>
                  <a:pt x="147421" y="18969"/>
                </a:lnTo>
                <a:lnTo>
                  <a:pt x="192727" y="4904"/>
                </a:lnTo>
                <a:lnTo>
                  <a:pt x="2413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3" name="object 1503"/>
          <p:cNvSpPr/>
          <p:nvPr/>
        </p:nvSpPr>
        <p:spPr>
          <a:xfrm>
            <a:off x="12673810" y="785821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4" name="object 1504"/>
          <p:cNvSpPr/>
          <p:nvPr/>
        </p:nvSpPr>
        <p:spPr>
          <a:xfrm>
            <a:off x="12673810" y="809961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5" name="object 1505"/>
          <p:cNvSpPr/>
          <p:nvPr/>
        </p:nvSpPr>
        <p:spPr>
          <a:xfrm>
            <a:off x="12673809" y="7567486"/>
            <a:ext cx="14604" cy="54610"/>
          </a:xfrm>
          <a:custGeom>
            <a:avLst/>
            <a:gdLst/>
            <a:ahLst/>
            <a:cxnLst/>
            <a:rect l="l" t="t" r="r" b="b"/>
            <a:pathLst>
              <a:path w="14604" h="54609">
                <a:moveTo>
                  <a:pt x="0" y="54216"/>
                </a:moveTo>
                <a:lnTo>
                  <a:pt x="0" y="0"/>
                </a:lnTo>
                <a:lnTo>
                  <a:pt x="14343" y="0"/>
                </a:lnTo>
                <a:lnTo>
                  <a:pt x="14343" y="54216"/>
                </a:lnTo>
                <a:lnTo>
                  <a:pt x="0" y="54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6" name="object 1506"/>
          <p:cNvSpPr/>
          <p:nvPr/>
        </p:nvSpPr>
        <p:spPr>
          <a:xfrm>
            <a:off x="12680981" y="7149675"/>
            <a:ext cx="0" cy="176530"/>
          </a:xfrm>
          <a:custGeom>
            <a:avLst/>
            <a:gdLst/>
            <a:ahLst/>
            <a:cxnLst/>
            <a:rect l="l" t="t" r="r" b="b"/>
            <a:pathLst>
              <a:path h="176529">
                <a:moveTo>
                  <a:pt x="0" y="0"/>
                </a:moveTo>
                <a:lnTo>
                  <a:pt x="0" y="176442"/>
                </a:lnTo>
              </a:path>
            </a:pathLst>
          </a:custGeom>
          <a:ln w="14343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7" name="object 1507"/>
          <p:cNvSpPr/>
          <p:nvPr/>
        </p:nvSpPr>
        <p:spPr>
          <a:xfrm>
            <a:off x="12676200" y="756748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8" name="object 1508"/>
          <p:cNvSpPr/>
          <p:nvPr/>
        </p:nvSpPr>
        <p:spPr>
          <a:xfrm>
            <a:off x="12676200" y="732611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9" name="object 1509"/>
          <p:cNvSpPr/>
          <p:nvPr/>
        </p:nvSpPr>
        <p:spPr>
          <a:xfrm>
            <a:off x="12674228" y="7149676"/>
            <a:ext cx="0" cy="178435"/>
          </a:xfrm>
          <a:custGeom>
            <a:avLst/>
            <a:gdLst/>
            <a:ahLst/>
            <a:cxnLst/>
            <a:rect l="l" t="t" r="r" b="b"/>
            <a:pathLst>
              <a:path h="178434">
                <a:moveTo>
                  <a:pt x="0" y="177996"/>
                </a:moveTo>
                <a:lnTo>
                  <a:pt x="0" y="0"/>
                </a:lnTo>
              </a:path>
            </a:pathLst>
          </a:custGeom>
          <a:ln w="39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0" name="object 1510"/>
          <p:cNvSpPr/>
          <p:nvPr/>
        </p:nvSpPr>
        <p:spPr>
          <a:xfrm>
            <a:off x="12673810" y="7621703"/>
            <a:ext cx="14604" cy="0"/>
          </a:xfrm>
          <a:custGeom>
            <a:avLst/>
            <a:gdLst/>
            <a:ahLst/>
            <a:cxnLst/>
            <a:rect l="l" t="t" r="r" b="b"/>
            <a:pathLst>
              <a:path w="14604">
                <a:moveTo>
                  <a:pt x="0" y="0"/>
                </a:moveTo>
                <a:lnTo>
                  <a:pt x="143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1" name="object 1511"/>
          <p:cNvSpPr/>
          <p:nvPr/>
        </p:nvSpPr>
        <p:spPr>
          <a:xfrm>
            <a:off x="12688153" y="7567486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2" name="object 1512"/>
          <p:cNvSpPr/>
          <p:nvPr/>
        </p:nvSpPr>
        <p:spPr>
          <a:xfrm>
            <a:off x="12688153" y="7149675"/>
            <a:ext cx="0" cy="176530"/>
          </a:xfrm>
          <a:custGeom>
            <a:avLst/>
            <a:gdLst/>
            <a:ahLst/>
            <a:cxnLst/>
            <a:rect l="l" t="t" r="r" b="b"/>
            <a:pathLst>
              <a:path h="176529">
                <a:moveTo>
                  <a:pt x="0" y="1764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3" name="object 1513"/>
          <p:cNvSpPr/>
          <p:nvPr/>
        </p:nvSpPr>
        <p:spPr>
          <a:xfrm>
            <a:off x="12673810" y="7149675"/>
            <a:ext cx="14604" cy="0"/>
          </a:xfrm>
          <a:custGeom>
            <a:avLst/>
            <a:gdLst/>
            <a:ahLst/>
            <a:cxnLst/>
            <a:rect l="l" t="t" r="r" b="b"/>
            <a:pathLst>
              <a:path w="14604">
                <a:moveTo>
                  <a:pt x="143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4" name="object 1514"/>
          <p:cNvSpPr/>
          <p:nvPr/>
        </p:nvSpPr>
        <p:spPr>
          <a:xfrm>
            <a:off x="12688153" y="73261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5" name="object 1515"/>
          <p:cNvSpPr/>
          <p:nvPr/>
        </p:nvSpPr>
        <p:spPr>
          <a:xfrm>
            <a:off x="12688153" y="75674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6" name="object 1516"/>
          <p:cNvSpPr/>
          <p:nvPr/>
        </p:nvSpPr>
        <p:spPr>
          <a:xfrm>
            <a:off x="12688153" y="732611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7" name="object 1517"/>
          <p:cNvSpPr/>
          <p:nvPr/>
        </p:nvSpPr>
        <p:spPr>
          <a:xfrm>
            <a:off x="12688153" y="756748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8" name="object 1518"/>
          <p:cNvSpPr/>
          <p:nvPr/>
        </p:nvSpPr>
        <p:spPr>
          <a:xfrm>
            <a:off x="12688153" y="7567486"/>
            <a:ext cx="241935" cy="0"/>
          </a:xfrm>
          <a:custGeom>
            <a:avLst/>
            <a:gdLst/>
            <a:ahLst/>
            <a:cxnLst/>
            <a:rect l="l" t="t" r="r" b="b"/>
            <a:pathLst>
              <a:path w="241934">
                <a:moveTo>
                  <a:pt x="0" y="0"/>
                </a:moveTo>
                <a:lnTo>
                  <a:pt x="2413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9" name="object 1519"/>
          <p:cNvSpPr/>
          <p:nvPr/>
        </p:nvSpPr>
        <p:spPr>
          <a:xfrm>
            <a:off x="12688153" y="7326117"/>
            <a:ext cx="241935" cy="241935"/>
          </a:xfrm>
          <a:custGeom>
            <a:avLst/>
            <a:gdLst/>
            <a:ahLst/>
            <a:cxnLst/>
            <a:rect l="l" t="t" r="r" b="b"/>
            <a:pathLst>
              <a:path w="241934" h="241934">
                <a:moveTo>
                  <a:pt x="0" y="0"/>
                </a:moveTo>
                <a:lnTo>
                  <a:pt x="48649" y="4904"/>
                </a:lnTo>
                <a:lnTo>
                  <a:pt x="93961" y="18969"/>
                </a:lnTo>
                <a:lnTo>
                  <a:pt x="134965" y="41224"/>
                </a:lnTo>
                <a:lnTo>
                  <a:pt x="170690" y="70699"/>
                </a:lnTo>
                <a:lnTo>
                  <a:pt x="200166" y="106421"/>
                </a:lnTo>
                <a:lnTo>
                  <a:pt x="222422" y="147421"/>
                </a:lnTo>
                <a:lnTo>
                  <a:pt x="236488" y="192727"/>
                </a:lnTo>
                <a:lnTo>
                  <a:pt x="241392" y="2413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0" name="object 1520"/>
          <p:cNvSpPr/>
          <p:nvPr/>
        </p:nvSpPr>
        <p:spPr>
          <a:xfrm>
            <a:off x="12676200" y="732611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1" name="object 1521"/>
          <p:cNvSpPr/>
          <p:nvPr/>
        </p:nvSpPr>
        <p:spPr>
          <a:xfrm>
            <a:off x="12676200" y="756748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2" name="object 1522"/>
          <p:cNvSpPr/>
          <p:nvPr/>
        </p:nvSpPr>
        <p:spPr>
          <a:xfrm>
            <a:off x="16179238" y="8188562"/>
            <a:ext cx="30480" cy="63500"/>
          </a:xfrm>
          <a:custGeom>
            <a:avLst/>
            <a:gdLst/>
            <a:ahLst/>
            <a:cxnLst/>
            <a:rect l="l" t="t" r="r" b="b"/>
            <a:pathLst>
              <a:path w="30480" h="63500">
                <a:moveTo>
                  <a:pt x="29881" y="63419"/>
                </a:moveTo>
                <a:lnTo>
                  <a:pt x="0" y="63419"/>
                </a:lnTo>
                <a:lnTo>
                  <a:pt x="0" y="29881"/>
                </a:lnTo>
                <a:lnTo>
                  <a:pt x="29881" y="0"/>
                </a:lnTo>
                <a:lnTo>
                  <a:pt x="29881" y="63419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3" name="object 1523"/>
          <p:cNvSpPr/>
          <p:nvPr/>
        </p:nvSpPr>
        <p:spPr>
          <a:xfrm>
            <a:off x="16209120" y="818856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4" name="object 1524"/>
          <p:cNvSpPr/>
          <p:nvPr/>
        </p:nvSpPr>
        <p:spPr>
          <a:xfrm>
            <a:off x="16179238" y="8218444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5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5" name="object 1525"/>
          <p:cNvSpPr/>
          <p:nvPr/>
        </p:nvSpPr>
        <p:spPr>
          <a:xfrm>
            <a:off x="16179238" y="8251983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29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6" name="object 1526"/>
          <p:cNvSpPr/>
          <p:nvPr/>
        </p:nvSpPr>
        <p:spPr>
          <a:xfrm>
            <a:off x="16105491" y="8218443"/>
            <a:ext cx="30480" cy="33655"/>
          </a:xfrm>
          <a:custGeom>
            <a:avLst/>
            <a:gdLst/>
            <a:ahLst/>
            <a:cxnLst/>
            <a:rect l="l" t="t" r="r" b="b"/>
            <a:pathLst>
              <a:path w="30480" h="33654">
                <a:moveTo>
                  <a:pt x="29881" y="33538"/>
                </a:moveTo>
                <a:lnTo>
                  <a:pt x="0" y="33538"/>
                </a:lnTo>
                <a:lnTo>
                  <a:pt x="0" y="0"/>
                </a:lnTo>
                <a:lnTo>
                  <a:pt x="29881" y="0"/>
                </a:lnTo>
                <a:lnTo>
                  <a:pt x="29881" y="33538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7" name="object 1527"/>
          <p:cNvSpPr/>
          <p:nvPr/>
        </p:nvSpPr>
        <p:spPr>
          <a:xfrm>
            <a:off x="16135373" y="8218444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335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8" name="object 1528"/>
          <p:cNvSpPr/>
          <p:nvPr/>
        </p:nvSpPr>
        <p:spPr>
          <a:xfrm>
            <a:off x="16105492" y="8218444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5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9" name="object 1529"/>
          <p:cNvSpPr/>
          <p:nvPr/>
        </p:nvSpPr>
        <p:spPr>
          <a:xfrm>
            <a:off x="16105492" y="8251983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29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0" name="object 1530"/>
          <p:cNvSpPr/>
          <p:nvPr/>
        </p:nvSpPr>
        <p:spPr>
          <a:xfrm>
            <a:off x="12857853" y="8218443"/>
            <a:ext cx="30480" cy="43180"/>
          </a:xfrm>
          <a:custGeom>
            <a:avLst/>
            <a:gdLst/>
            <a:ahLst/>
            <a:cxnLst/>
            <a:rect l="l" t="t" r="r" b="b"/>
            <a:pathLst>
              <a:path w="30479" h="43179">
                <a:moveTo>
                  <a:pt x="29857" y="42957"/>
                </a:moveTo>
                <a:lnTo>
                  <a:pt x="0" y="42957"/>
                </a:lnTo>
                <a:lnTo>
                  <a:pt x="0" y="0"/>
                </a:lnTo>
                <a:lnTo>
                  <a:pt x="29857" y="0"/>
                </a:lnTo>
                <a:lnTo>
                  <a:pt x="29857" y="4295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1" name="object 1531"/>
          <p:cNvSpPr/>
          <p:nvPr/>
        </p:nvSpPr>
        <p:spPr>
          <a:xfrm>
            <a:off x="12887711" y="8218444"/>
            <a:ext cx="0" cy="43180"/>
          </a:xfrm>
          <a:custGeom>
            <a:avLst/>
            <a:gdLst/>
            <a:ahLst/>
            <a:cxnLst/>
            <a:rect l="l" t="t" r="r" b="b"/>
            <a:pathLst>
              <a:path h="43179">
                <a:moveTo>
                  <a:pt x="0" y="429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2" name="object 1532"/>
          <p:cNvSpPr/>
          <p:nvPr/>
        </p:nvSpPr>
        <p:spPr>
          <a:xfrm>
            <a:off x="12857854" y="8218444"/>
            <a:ext cx="0" cy="43180"/>
          </a:xfrm>
          <a:custGeom>
            <a:avLst/>
            <a:gdLst/>
            <a:ahLst/>
            <a:cxnLst/>
            <a:rect l="l" t="t" r="r" b="b"/>
            <a:pathLst>
              <a:path h="43179">
                <a:moveTo>
                  <a:pt x="0" y="0"/>
                </a:moveTo>
                <a:lnTo>
                  <a:pt x="0" y="429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3" name="object 1533"/>
          <p:cNvSpPr/>
          <p:nvPr/>
        </p:nvSpPr>
        <p:spPr>
          <a:xfrm>
            <a:off x="12857854" y="8260598"/>
            <a:ext cx="30480" cy="0"/>
          </a:xfrm>
          <a:custGeom>
            <a:avLst/>
            <a:gdLst/>
            <a:ahLst/>
            <a:cxnLst/>
            <a:rect l="l" t="t" r="r" b="b"/>
            <a:pathLst>
              <a:path w="30479">
                <a:moveTo>
                  <a:pt x="0" y="0"/>
                </a:moveTo>
                <a:lnTo>
                  <a:pt x="29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4" name="object 1534"/>
          <p:cNvSpPr/>
          <p:nvPr/>
        </p:nvSpPr>
        <p:spPr>
          <a:xfrm>
            <a:off x="10117504" y="8869042"/>
            <a:ext cx="0" cy="584835"/>
          </a:xfrm>
          <a:custGeom>
            <a:avLst/>
            <a:gdLst/>
            <a:ahLst/>
            <a:cxnLst/>
            <a:rect l="l" t="t" r="r" b="b"/>
            <a:pathLst>
              <a:path h="584834">
                <a:moveTo>
                  <a:pt x="0" y="0"/>
                </a:moveTo>
                <a:lnTo>
                  <a:pt x="0" y="584811"/>
                </a:lnTo>
              </a:path>
            </a:pathLst>
          </a:custGeom>
          <a:ln w="717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5" name="object 1535"/>
          <p:cNvSpPr/>
          <p:nvPr/>
        </p:nvSpPr>
        <p:spPr>
          <a:xfrm>
            <a:off x="10121090" y="8869042"/>
            <a:ext cx="0" cy="584835"/>
          </a:xfrm>
          <a:custGeom>
            <a:avLst/>
            <a:gdLst/>
            <a:ahLst/>
            <a:cxnLst/>
            <a:rect l="l" t="t" r="r" b="b"/>
            <a:pathLst>
              <a:path h="584834">
                <a:moveTo>
                  <a:pt x="0" y="5848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6" name="object 1536"/>
          <p:cNvSpPr/>
          <p:nvPr/>
        </p:nvSpPr>
        <p:spPr>
          <a:xfrm>
            <a:off x="10113919" y="8869042"/>
            <a:ext cx="0" cy="584835"/>
          </a:xfrm>
          <a:custGeom>
            <a:avLst/>
            <a:gdLst/>
            <a:ahLst/>
            <a:cxnLst/>
            <a:rect l="l" t="t" r="r" b="b"/>
            <a:pathLst>
              <a:path h="584834">
                <a:moveTo>
                  <a:pt x="0" y="0"/>
                </a:moveTo>
                <a:lnTo>
                  <a:pt x="0" y="5848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7" name="object 1537"/>
          <p:cNvSpPr/>
          <p:nvPr/>
        </p:nvSpPr>
        <p:spPr>
          <a:xfrm>
            <a:off x="10113919" y="9453854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0" y="0"/>
                </a:moveTo>
                <a:lnTo>
                  <a:pt x="71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8" name="object 1538"/>
          <p:cNvSpPr/>
          <p:nvPr/>
        </p:nvSpPr>
        <p:spPr>
          <a:xfrm>
            <a:off x="10072085" y="8865456"/>
            <a:ext cx="1086485" cy="0"/>
          </a:xfrm>
          <a:custGeom>
            <a:avLst/>
            <a:gdLst/>
            <a:ahLst/>
            <a:cxnLst/>
            <a:rect l="l" t="t" r="r" b="b"/>
            <a:pathLst>
              <a:path w="1086484">
                <a:moveTo>
                  <a:pt x="0" y="0"/>
                </a:moveTo>
                <a:lnTo>
                  <a:pt x="1086243" y="0"/>
                </a:lnTo>
              </a:path>
            </a:pathLst>
          </a:custGeom>
          <a:ln w="717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9" name="object 1539"/>
          <p:cNvSpPr/>
          <p:nvPr/>
        </p:nvSpPr>
        <p:spPr>
          <a:xfrm>
            <a:off x="10072085" y="8869042"/>
            <a:ext cx="41910" cy="0"/>
          </a:xfrm>
          <a:custGeom>
            <a:avLst/>
            <a:gdLst/>
            <a:ahLst/>
            <a:cxnLst/>
            <a:rect l="l" t="t" r="r" b="b"/>
            <a:pathLst>
              <a:path w="41909">
                <a:moveTo>
                  <a:pt x="0" y="0"/>
                </a:moveTo>
                <a:lnTo>
                  <a:pt x="41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0" name="object 1540"/>
          <p:cNvSpPr/>
          <p:nvPr/>
        </p:nvSpPr>
        <p:spPr>
          <a:xfrm>
            <a:off x="10121090" y="8869042"/>
            <a:ext cx="1037590" cy="0"/>
          </a:xfrm>
          <a:custGeom>
            <a:avLst/>
            <a:gdLst/>
            <a:ahLst/>
            <a:cxnLst/>
            <a:rect l="l" t="t" r="r" b="b"/>
            <a:pathLst>
              <a:path w="1037590">
                <a:moveTo>
                  <a:pt x="0" y="0"/>
                </a:moveTo>
                <a:lnTo>
                  <a:pt x="10372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1" name="object 1541"/>
          <p:cNvSpPr/>
          <p:nvPr/>
        </p:nvSpPr>
        <p:spPr>
          <a:xfrm>
            <a:off x="10701241" y="8861870"/>
            <a:ext cx="450215" cy="0"/>
          </a:xfrm>
          <a:custGeom>
            <a:avLst/>
            <a:gdLst/>
            <a:ahLst/>
            <a:cxnLst/>
            <a:rect l="l" t="t" r="r" b="b"/>
            <a:pathLst>
              <a:path w="450215">
                <a:moveTo>
                  <a:pt x="449916" y="0"/>
                </a:moveTo>
                <a:lnTo>
                  <a:pt x="0" y="0"/>
                </a:lnTo>
              </a:path>
            </a:pathLst>
          </a:cu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2" name="object 1542"/>
          <p:cNvSpPr/>
          <p:nvPr/>
        </p:nvSpPr>
        <p:spPr>
          <a:xfrm>
            <a:off x="10668395" y="8861870"/>
            <a:ext cx="26034" cy="0"/>
          </a:xfrm>
          <a:custGeom>
            <a:avLst/>
            <a:gdLst/>
            <a:ahLst/>
            <a:cxnLst/>
            <a:rect l="l" t="t" r="r" b="b"/>
            <a:pathLst>
              <a:path w="26034">
                <a:moveTo>
                  <a:pt x="256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3" name="object 1543"/>
          <p:cNvSpPr/>
          <p:nvPr/>
        </p:nvSpPr>
        <p:spPr>
          <a:xfrm>
            <a:off x="10612816" y="8861870"/>
            <a:ext cx="26034" cy="0"/>
          </a:xfrm>
          <a:custGeom>
            <a:avLst/>
            <a:gdLst/>
            <a:ahLst/>
            <a:cxnLst/>
            <a:rect l="l" t="t" r="r" b="b"/>
            <a:pathLst>
              <a:path w="26034">
                <a:moveTo>
                  <a:pt x="256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4" name="object 1544"/>
          <p:cNvSpPr/>
          <p:nvPr/>
        </p:nvSpPr>
        <p:spPr>
          <a:xfrm>
            <a:off x="10072085" y="8861870"/>
            <a:ext cx="534035" cy="0"/>
          </a:xfrm>
          <a:custGeom>
            <a:avLst/>
            <a:gdLst/>
            <a:ahLst/>
            <a:cxnLst/>
            <a:rect l="l" t="t" r="r" b="b"/>
            <a:pathLst>
              <a:path w="534034">
                <a:moveTo>
                  <a:pt x="5335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5" name="object 1545"/>
          <p:cNvSpPr/>
          <p:nvPr/>
        </p:nvSpPr>
        <p:spPr>
          <a:xfrm>
            <a:off x="11154742" y="8233312"/>
            <a:ext cx="0" cy="636270"/>
          </a:xfrm>
          <a:custGeom>
            <a:avLst/>
            <a:gdLst/>
            <a:ahLst/>
            <a:cxnLst/>
            <a:rect l="l" t="t" r="r" b="b"/>
            <a:pathLst>
              <a:path h="636270">
                <a:moveTo>
                  <a:pt x="0" y="0"/>
                </a:moveTo>
                <a:lnTo>
                  <a:pt x="0" y="635729"/>
                </a:lnTo>
              </a:path>
            </a:pathLst>
          </a:custGeom>
          <a:ln w="717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6" name="object 1546"/>
          <p:cNvSpPr/>
          <p:nvPr/>
        </p:nvSpPr>
        <p:spPr>
          <a:xfrm>
            <a:off x="11158328" y="8240484"/>
            <a:ext cx="0" cy="628650"/>
          </a:xfrm>
          <a:custGeom>
            <a:avLst/>
            <a:gdLst/>
            <a:ahLst/>
            <a:cxnLst/>
            <a:rect l="l" t="t" r="r" b="b"/>
            <a:pathLst>
              <a:path h="628650">
                <a:moveTo>
                  <a:pt x="0" y="6285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7" name="object 1547"/>
          <p:cNvSpPr/>
          <p:nvPr/>
        </p:nvSpPr>
        <p:spPr>
          <a:xfrm>
            <a:off x="11151157" y="8263194"/>
            <a:ext cx="0" cy="350520"/>
          </a:xfrm>
          <a:custGeom>
            <a:avLst/>
            <a:gdLst/>
            <a:ahLst/>
            <a:cxnLst/>
            <a:rect l="l" t="t" r="r" b="b"/>
            <a:pathLst>
              <a:path h="350520">
                <a:moveTo>
                  <a:pt x="0" y="0"/>
                </a:moveTo>
                <a:lnTo>
                  <a:pt x="0" y="3501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8" name="object 1548"/>
          <p:cNvSpPr/>
          <p:nvPr/>
        </p:nvSpPr>
        <p:spPr>
          <a:xfrm>
            <a:off x="11151157" y="8622869"/>
            <a:ext cx="0" cy="239395"/>
          </a:xfrm>
          <a:custGeom>
            <a:avLst/>
            <a:gdLst/>
            <a:ahLst/>
            <a:cxnLst/>
            <a:rect l="l" t="t" r="r" b="b"/>
            <a:pathLst>
              <a:path h="239395">
                <a:moveTo>
                  <a:pt x="0" y="0"/>
                </a:moveTo>
                <a:lnTo>
                  <a:pt x="0" y="2390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9" name="object 1549"/>
          <p:cNvSpPr/>
          <p:nvPr/>
        </p:nvSpPr>
        <p:spPr>
          <a:xfrm>
            <a:off x="11158328" y="8236898"/>
            <a:ext cx="568960" cy="0"/>
          </a:xfrm>
          <a:custGeom>
            <a:avLst/>
            <a:gdLst/>
            <a:ahLst/>
            <a:cxnLst/>
            <a:rect l="l" t="t" r="r" b="b"/>
            <a:pathLst>
              <a:path w="568959">
                <a:moveTo>
                  <a:pt x="0" y="0"/>
                </a:moveTo>
                <a:lnTo>
                  <a:pt x="568389" y="0"/>
                </a:lnTo>
              </a:path>
            </a:pathLst>
          </a:custGeom>
          <a:ln w="717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0" name="object 1550"/>
          <p:cNvSpPr/>
          <p:nvPr/>
        </p:nvSpPr>
        <p:spPr>
          <a:xfrm>
            <a:off x="11158328" y="8240484"/>
            <a:ext cx="568960" cy="0"/>
          </a:xfrm>
          <a:custGeom>
            <a:avLst/>
            <a:gdLst/>
            <a:ahLst/>
            <a:cxnLst/>
            <a:rect l="l" t="t" r="r" b="b"/>
            <a:pathLst>
              <a:path w="568959">
                <a:moveTo>
                  <a:pt x="0" y="0"/>
                </a:moveTo>
                <a:lnTo>
                  <a:pt x="5683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1" name="object 1551"/>
          <p:cNvSpPr/>
          <p:nvPr/>
        </p:nvSpPr>
        <p:spPr>
          <a:xfrm>
            <a:off x="11158328" y="8233312"/>
            <a:ext cx="568960" cy="0"/>
          </a:xfrm>
          <a:custGeom>
            <a:avLst/>
            <a:gdLst/>
            <a:ahLst/>
            <a:cxnLst/>
            <a:rect l="l" t="t" r="r" b="b"/>
            <a:pathLst>
              <a:path w="568959">
                <a:moveTo>
                  <a:pt x="568389" y="0"/>
                </a:moveTo>
                <a:lnTo>
                  <a:pt x="0" y="0"/>
                </a:lnTo>
              </a:path>
            </a:pathLst>
          </a:cu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2" name="object 1552"/>
          <p:cNvSpPr/>
          <p:nvPr/>
        </p:nvSpPr>
        <p:spPr>
          <a:xfrm>
            <a:off x="10701240" y="8618087"/>
            <a:ext cx="262890" cy="0"/>
          </a:xfrm>
          <a:custGeom>
            <a:avLst/>
            <a:gdLst/>
            <a:ahLst/>
            <a:cxnLst/>
            <a:rect l="l" t="t" r="r" b="b"/>
            <a:pathLst>
              <a:path w="262890">
                <a:moveTo>
                  <a:pt x="0" y="0"/>
                </a:moveTo>
                <a:lnTo>
                  <a:pt x="262309" y="0"/>
                </a:lnTo>
              </a:path>
            </a:pathLst>
          </a:custGeom>
          <a:ln w="9562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3" name="object 1553"/>
          <p:cNvSpPr/>
          <p:nvPr/>
        </p:nvSpPr>
        <p:spPr>
          <a:xfrm>
            <a:off x="11115299" y="8613306"/>
            <a:ext cx="36195" cy="10160"/>
          </a:xfrm>
          <a:custGeom>
            <a:avLst/>
            <a:gdLst/>
            <a:ahLst/>
            <a:cxnLst/>
            <a:rect l="l" t="t" r="r" b="b"/>
            <a:pathLst>
              <a:path w="36195" h="10159">
                <a:moveTo>
                  <a:pt x="0" y="0"/>
                </a:moveTo>
                <a:lnTo>
                  <a:pt x="35857" y="0"/>
                </a:lnTo>
                <a:lnTo>
                  <a:pt x="35857" y="9562"/>
                </a:lnTo>
                <a:lnTo>
                  <a:pt x="0" y="9562"/>
                </a:lnTo>
                <a:lnTo>
                  <a:pt x="0" y="0"/>
                </a:lnTo>
                <a:close/>
              </a:path>
            </a:pathLst>
          </a:custGeom>
          <a:solidFill>
            <a:srgbClr val="A8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4" name="object 1554"/>
          <p:cNvSpPr/>
          <p:nvPr/>
        </p:nvSpPr>
        <p:spPr>
          <a:xfrm>
            <a:off x="11115299" y="8613306"/>
            <a:ext cx="0" cy="10160"/>
          </a:xfrm>
          <a:custGeom>
            <a:avLst/>
            <a:gdLst/>
            <a:ahLst/>
            <a:cxnLst/>
            <a:rect l="l" t="t" r="r" b="b"/>
            <a:pathLst>
              <a:path h="10159">
                <a:moveTo>
                  <a:pt x="0" y="95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5" name="object 1555"/>
          <p:cNvSpPr/>
          <p:nvPr/>
        </p:nvSpPr>
        <p:spPr>
          <a:xfrm>
            <a:off x="10963550" y="8613306"/>
            <a:ext cx="0" cy="10160"/>
          </a:xfrm>
          <a:custGeom>
            <a:avLst/>
            <a:gdLst/>
            <a:ahLst/>
            <a:cxnLst/>
            <a:rect l="l" t="t" r="r" b="b"/>
            <a:pathLst>
              <a:path h="10159">
                <a:moveTo>
                  <a:pt x="0" y="95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6" name="object 1556"/>
          <p:cNvSpPr/>
          <p:nvPr/>
        </p:nvSpPr>
        <p:spPr>
          <a:xfrm>
            <a:off x="11115299" y="8613306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7" name="object 1557"/>
          <p:cNvSpPr/>
          <p:nvPr/>
        </p:nvSpPr>
        <p:spPr>
          <a:xfrm>
            <a:off x="10701241" y="8613306"/>
            <a:ext cx="262890" cy="0"/>
          </a:xfrm>
          <a:custGeom>
            <a:avLst/>
            <a:gdLst/>
            <a:ahLst/>
            <a:cxnLst/>
            <a:rect l="l" t="t" r="r" b="b"/>
            <a:pathLst>
              <a:path w="262890">
                <a:moveTo>
                  <a:pt x="262309" y="0"/>
                </a:moveTo>
                <a:lnTo>
                  <a:pt x="0" y="0"/>
                </a:lnTo>
              </a:path>
            </a:pathLst>
          </a:cu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8" name="object 1558"/>
          <p:cNvSpPr/>
          <p:nvPr/>
        </p:nvSpPr>
        <p:spPr>
          <a:xfrm>
            <a:off x="10701241" y="8622869"/>
            <a:ext cx="262890" cy="0"/>
          </a:xfrm>
          <a:custGeom>
            <a:avLst/>
            <a:gdLst/>
            <a:ahLst/>
            <a:cxnLst/>
            <a:rect l="l" t="t" r="r" b="b"/>
            <a:pathLst>
              <a:path w="262890">
                <a:moveTo>
                  <a:pt x="0" y="0"/>
                </a:moveTo>
                <a:lnTo>
                  <a:pt x="2623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9" name="object 1559"/>
          <p:cNvSpPr/>
          <p:nvPr/>
        </p:nvSpPr>
        <p:spPr>
          <a:xfrm>
            <a:off x="10961997" y="8613306"/>
            <a:ext cx="189159" cy="16288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0" name="object 1560"/>
          <p:cNvSpPr/>
          <p:nvPr/>
        </p:nvSpPr>
        <p:spPr>
          <a:xfrm>
            <a:off x="10072085" y="8613306"/>
            <a:ext cx="36195" cy="10160"/>
          </a:xfrm>
          <a:custGeom>
            <a:avLst/>
            <a:gdLst/>
            <a:ahLst/>
            <a:cxnLst/>
            <a:rect l="l" t="t" r="r" b="b"/>
            <a:pathLst>
              <a:path w="36195" h="10159">
                <a:moveTo>
                  <a:pt x="0" y="9562"/>
                </a:moveTo>
                <a:lnTo>
                  <a:pt x="0" y="0"/>
                </a:lnTo>
                <a:lnTo>
                  <a:pt x="35857" y="0"/>
                </a:lnTo>
                <a:lnTo>
                  <a:pt x="35857" y="9562"/>
                </a:lnTo>
                <a:lnTo>
                  <a:pt x="0" y="9562"/>
                </a:lnTo>
                <a:close/>
              </a:path>
            </a:pathLst>
          </a:custGeom>
          <a:solidFill>
            <a:srgbClr val="A8000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1" name="object 1561"/>
          <p:cNvSpPr/>
          <p:nvPr/>
        </p:nvSpPr>
        <p:spPr>
          <a:xfrm>
            <a:off x="10259715" y="8618087"/>
            <a:ext cx="346075" cy="0"/>
          </a:xfrm>
          <a:custGeom>
            <a:avLst/>
            <a:gdLst/>
            <a:ahLst/>
            <a:cxnLst/>
            <a:rect l="l" t="t" r="r" b="b"/>
            <a:pathLst>
              <a:path w="346075">
                <a:moveTo>
                  <a:pt x="0" y="0"/>
                </a:moveTo>
                <a:lnTo>
                  <a:pt x="345929" y="0"/>
                </a:lnTo>
              </a:path>
            </a:pathLst>
          </a:custGeom>
          <a:ln w="9562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2" name="object 1562"/>
          <p:cNvSpPr/>
          <p:nvPr/>
        </p:nvSpPr>
        <p:spPr>
          <a:xfrm>
            <a:off x="10107942" y="8613306"/>
            <a:ext cx="0" cy="10160"/>
          </a:xfrm>
          <a:custGeom>
            <a:avLst/>
            <a:gdLst/>
            <a:ahLst/>
            <a:cxnLst/>
            <a:rect l="l" t="t" r="r" b="b"/>
            <a:pathLst>
              <a:path h="10159">
                <a:moveTo>
                  <a:pt x="0" y="95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3" name="object 1563"/>
          <p:cNvSpPr/>
          <p:nvPr/>
        </p:nvSpPr>
        <p:spPr>
          <a:xfrm>
            <a:off x="10259715" y="8613306"/>
            <a:ext cx="0" cy="10160"/>
          </a:xfrm>
          <a:custGeom>
            <a:avLst/>
            <a:gdLst/>
            <a:ahLst/>
            <a:cxnLst/>
            <a:rect l="l" t="t" r="r" b="b"/>
            <a:pathLst>
              <a:path h="10159">
                <a:moveTo>
                  <a:pt x="0" y="95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4" name="object 1564"/>
          <p:cNvSpPr/>
          <p:nvPr/>
        </p:nvSpPr>
        <p:spPr>
          <a:xfrm>
            <a:off x="10259715" y="8613306"/>
            <a:ext cx="346075" cy="0"/>
          </a:xfrm>
          <a:custGeom>
            <a:avLst/>
            <a:gdLst/>
            <a:ahLst/>
            <a:cxnLst/>
            <a:rect l="l" t="t" r="r" b="b"/>
            <a:pathLst>
              <a:path w="346075">
                <a:moveTo>
                  <a:pt x="3459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5" name="object 1565"/>
          <p:cNvSpPr/>
          <p:nvPr/>
        </p:nvSpPr>
        <p:spPr>
          <a:xfrm>
            <a:off x="10072085" y="8613306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6" name="object 1566"/>
          <p:cNvSpPr/>
          <p:nvPr/>
        </p:nvSpPr>
        <p:spPr>
          <a:xfrm>
            <a:off x="10072085" y="86228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7" name="object 1567"/>
          <p:cNvSpPr/>
          <p:nvPr/>
        </p:nvSpPr>
        <p:spPr>
          <a:xfrm>
            <a:off x="10259715" y="8622869"/>
            <a:ext cx="346075" cy="0"/>
          </a:xfrm>
          <a:custGeom>
            <a:avLst/>
            <a:gdLst/>
            <a:ahLst/>
            <a:cxnLst/>
            <a:rect l="l" t="t" r="r" b="b"/>
            <a:pathLst>
              <a:path w="346075">
                <a:moveTo>
                  <a:pt x="0" y="0"/>
                </a:moveTo>
                <a:lnTo>
                  <a:pt x="3459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8" name="object 1568"/>
          <p:cNvSpPr/>
          <p:nvPr/>
        </p:nvSpPr>
        <p:spPr>
          <a:xfrm>
            <a:off x="10106389" y="8613306"/>
            <a:ext cx="154879" cy="16288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9" name="object 1569"/>
          <p:cNvSpPr/>
          <p:nvPr/>
        </p:nvSpPr>
        <p:spPr>
          <a:xfrm>
            <a:off x="10396905" y="8248253"/>
            <a:ext cx="537210" cy="0"/>
          </a:xfrm>
          <a:custGeom>
            <a:avLst/>
            <a:gdLst/>
            <a:ahLst/>
            <a:cxnLst/>
            <a:rect l="l" t="t" r="r" b="b"/>
            <a:pathLst>
              <a:path w="537209">
                <a:moveTo>
                  <a:pt x="0" y="0"/>
                </a:moveTo>
                <a:lnTo>
                  <a:pt x="536762" y="0"/>
                </a:lnTo>
              </a:path>
            </a:pathLst>
          </a:custGeom>
          <a:ln w="29881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0" name="object 1570"/>
          <p:cNvSpPr/>
          <p:nvPr/>
        </p:nvSpPr>
        <p:spPr>
          <a:xfrm>
            <a:off x="11115299" y="8233312"/>
            <a:ext cx="43180" cy="30480"/>
          </a:xfrm>
          <a:custGeom>
            <a:avLst/>
            <a:gdLst/>
            <a:ahLst/>
            <a:cxnLst/>
            <a:rect l="l" t="t" r="r" b="b"/>
            <a:pathLst>
              <a:path w="43179" h="30479">
                <a:moveTo>
                  <a:pt x="35857" y="29881"/>
                </a:moveTo>
                <a:lnTo>
                  <a:pt x="0" y="29881"/>
                </a:lnTo>
                <a:lnTo>
                  <a:pt x="0" y="0"/>
                </a:lnTo>
                <a:lnTo>
                  <a:pt x="43029" y="0"/>
                </a:lnTo>
                <a:lnTo>
                  <a:pt x="35857" y="2988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1" name="object 1571"/>
          <p:cNvSpPr/>
          <p:nvPr/>
        </p:nvSpPr>
        <p:spPr>
          <a:xfrm>
            <a:off x="10072085" y="8233312"/>
            <a:ext cx="36195" cy="30480"/>
          </a:xfrm>
          <a:custGeom>
            <a:avLst/>
            <a:gdLst/>
            <a:ahLst/>
            <a:cxnLst/>
            <a:rect l="l" t="t" r="r" b="b"/>
            <a:pathLst>
              <a:path w="36195" h="30479">
                <a:moveTo>
                  <a:pt x="0" y="0"/>
                </a:moveTo>
                <a:lnTo>
                  <a:pt x="35857" y="0"/>
                </a:lnTo>
                <a:lnTo>
                  <a:pt x="35857" y="29881"/>
                </a:lnTo>
                <a:lnTo>
                  <a:pt x="0" y="29881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2" name="object 1572"/>
          <p:cNvSpPr/>
          <p:nvPr/>
        </p:nvSpPr>
        <p:spPr>
          <a:xfrm>
            <a:off x="10289572" y="8233312"/>
            <a:ext cx="36195" cy="30480"/>
          </a:xfrm>
          <a:custGeom>
            <a:avLst/>
            <a:gdLst/>
            <a:ahLst/>
            <a:cxnLst/>
            <a:rect l="l" t="t" r="r" b="b"/>
            <a:pathLst>
              <a:path w="36195" h="30479">
                <a:moveTo>
                  <a:pt x="35642" y="29881"/>
                </a:moveTo>
                <a:lnTo>
                  <a:pt x="0" y="29881"/>
                </a:lnTo>
                <a:lnTo>
                  <a:pt x="0" y="0"/>
                </a:lnTo>
                <a:lnTo>
                  <a:pt x="35642" y="0"/>
                </a:lnTo>
                <a:lnTo>
                  <a:pt x="35642" y="2988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3" name="object 1573"/>
          <p:cNvSpPr/>
          <p:nvPr/>
        </p:nvSpPr>
        <p:spPr>
          <a:xfrm>
            <a:off x="10325214" y="8233312"/>
            <a:ext cx="71755" cy="10160"/>
          </a:xfrm>
          <a:custGeom>
            <a:avLst/>
            <a:gdLst/>
            <a:ahLst/>
            <a:cxnLst/>
            <a:rect l="l" t="t" r="r" b="b"/>
            <a:pathLst>
              <a:path w="71754" h="10159">
                <a:moveTo>
                  <a:pt x="71691" y="0"/>
                </a:moveTo>
                <a:lnTo>
                  <a:pt x="71691" y="10016"/>
                </a:lnTo>
                <a:lnTo>
                  <a:pt x="0" y="10016"/>
                </a:lnTo>
                <a:lnTo>
                  <a:pt x="0" y="0"/>
                </a:lnTo>
                <a:lnTo>
                  <a:pt x="71691" y="0"/>
                </a:lnTo>
                <a:close/>
              </a:path>
            </a:pathLst>
          </a:custGeom>
          <a:solidFill>
            <a:srgbClr val="A8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4" name="object 1574"/>
          <p:cNvSpPr/>
          <p:nvPr/>
        </p:nvSpPr>
        <p:spPr>
          <a:xfrm>
            <a:off x="11115299" y="823331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5" name="object 1575"/>
          <p:cNvSpPr/>
          <p:nvPr/>
        </p:nvSpPr>
        <p:spPr>
          <a:xfrm>
            <a:off x="11115299" y="825124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6" name="object 1576"/>
          <p:cNvSpPr/>
          <p:nvPr/>
        </p:nvSpPr>
        <p:spPr>
          <a:xfrm>
            <a:off x="10933669" y="823331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7" name="object 1577"/>
          <p:cNvSpPr/>
          <p:nvPr/>
        </p:nvSpPr>
        <p:spPr>
          <a:xfrm>
            <a:off x="10933669" y="825124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8" name="object 1578"/>
          <p:cNvSpPr/>
          <p:nvPr/>
        </p:nvSpPr>
        <p:spPr>
          <a:xfrm>
            <a:off x="10107942" y="823331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9" name="object 1579"/>
          <p:cNvSpPr/>
          <p:nvPr/>
        </p:nvSpPr>
        <p:spPr>
          <a:xfrm>
            <a:off x="10107942" y="825124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0" name="object 1580"/>
          <p:cNvSpPr/>
          <p:nvPr/>
        </p:nvSpPr>
        <p:spPr>
          <a:xfrm>
            <a:off x="10289573" y="823331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17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1" name="object 1581"/>
          <p:cNvSpPr/>
          <p:nvPr/>
        </p:nvSpPr>
        <p:spPr>
          <a:xfrm>
            <a:off x="10289573" y="825124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2" name="object 1582"/>
          <p:cNvSpPr/>
          <p:nvPr/>
        </p:nvSpPr>
        <p:spPr>
          <a:xfrm>
            <a:off x="10072085" y="8263194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3" name="object 1583"/>
          <p:cNvSpPr/>
          <p:nvPr/>
        </p:nvSpPr>
        <p:spPr>
          <a:xfrm>
            <a:off x="10289573" y="8263194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6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4" name="object 1584"/>
          <p:cNvSpPr/>
          <p:nvPr/>
        </p:nvSpPr>
        <p:spPr>
          <a:xfrm>
            <a:off x="10396906" y="8263194"/>
            <a:ext cx="241935" cy="0"/>
          </a:xfrm>
          <a:custGeom>
            <a:avLst/>
            <a:gdLst/>
            <a:ahLst/>
            <a:cxnLst/>
            <a:rect l="l" t="t" r="r" b="b"/>
            <a:pathLst>
              <a:path w="241934">
                <a:moveTo>
                  <a:pt x="0" y="0"/>
                </a:moveTo>
                <a:lnTo>
                  <a:pt x="2416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5" name="object 1585"/>
          <p:cNvSpPr/>
          <p:nvPr/>
        </p:nvSpPr>
        <p:spPr>
          <a:xfrm>
            <a:off x="10668395" y="8263194"/>
            <a:ext cx="26034" cy="0"/>
          </a:xfrm>
          <a:custGeom>
            <a:avLst/>
            <a:gdLst/>
            <a:ahLst/>
            <a:cxnLst/>
            <a:rect l="l" t="t" r="r" b="b"/>
            <a:pathLst>
              <a:path w="26034">
                <a:moveTo>
                  <a:pt x="0" y="0"/>
                </a:moveTo>
                <a:lnTo>
                  <a:pt x="256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6" name="object 1586"/>
          <p:cNvSpPr/>
          <p:nvPr/>
        </p:nvSpPr>
        <p:spPr>
          <a:xfrm>
            <a:off x="10701241" y="8263194"/>
            <a:ext cx="233045" cy="0"/>
          </a:xfrm>
          <a:custGeom>
            <a:avLst/>
            <a:gdLst/>
            <a:ahLst/>
            <a:cxnLst/>
            <a:rect l="l" t="t" r="r" b="b"/>
            <a:pathLst>
              <a:path w="233045">
                <a:moveTo>
                  <a:pt x="0" y="0"/>
                </a:moveTo>
                <a:lnTo>
                  <a:pt x="2324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7" name="object 1587"/>
          <p:cNvSpPr/>
          <p:nvPr/>
        </p:nvSpPr>
        <p:spPr>
          <a:xfrm>
            <a:off x="11115299" y="8263194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8" name="object 1588"/>
          <p:cNvSpPr/>
          <p:nvPr/>
        </p:nvSpPr>
        <p:spPr>
          <a:xfrm>
            <a:off x="11115299" y="8233312"/>
            <a:ext cx="43180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430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9" name="object 1589"/>
          <p:cNvSpPr/>
          <p:nvPr/>
        </p:nvSpPr>
        <p:spPr>
          <a:xfrm>
            <a:off x="10289573" y="8233312"/>
            <a:ext cx="644525" cy="0"/>
          </a:xfrm>
          <a:custGeom>
            <a:avLst/>
            <a:gdLst/>
            <a:ahLst/>
            <a:cxnLst/>
            <a:rect l="l" t="t" r="r" b="b"/>
            <a:pathLst>
              <a:path w="644525">
                <a:moveTo>
                  <a:pt x="6440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0" name="object 1590"/>
          <p:cNvSpPr/>
          <p:nvPr/>
        </p:nvSpPr>
        <p:spPr>
          <a:xfrm>
            <a:off x="10072085" y="823331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1" name="object 1591"/>
          <p:cNvSpPr/>
          <p:nvPr/>
        </p:nvSpPr>
        <p:spPr>
          <a:xfrm>
            <a:off x="10932115" y="8251242"/>
            <a:ext cx="184737" cy="19513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2" name="object 1592"/>
          <p:cNvSpPr/>
          <p:nvPr/>
        </p:nvSpPr>
        <p:spPr>
          <a:xfrm>
            <a:off x="10289573" y="82631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3" name="object 1593"/>
          <p:cNvSpPr/>
          <p:nvPr/>
        </p:nvSpPr>
        <p:spPr>
          <a:xfrm>
            <a:off x="10107942" y="82631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4" name="object 1594"/>
          <p:cNvSpPr/>
          <p:nvPr/>
        </p:nvSpPr>
        <p:spPr>
          <a:xfrm>
            <a:off x="10289573" y="82631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5" name="object 1595"/>
          <p:cNvSpPr/>
          <p:nvPr/>
        </p:nvSpPr>
        <p:spPr>
          <a:xfrm>
            <a:off x="10107942" y="826319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6" name="object 1596"/>
          <p:cNvSpPr/>
          <p:nvPr/>
        </p:nvSpPr>
        <p:spPr>
          <a:xfrm>
            <a:off x="10107942" y="8263194"/>
            <a:ext cx="0" cy="182245"/>
          </a:xfrm>
          <a:custGeom>
            <a:avLst/>
            <a:gdLst/>
            <a:ahLst/>
            <a:cxnLst/>
            <a:rect l="l" t="t" r="r" b="b"/>
            <a:pathLst>
              <a:path h="182245">
                <a:moveTo>
                  <a:pt x="0" y="0"/>
                </a:moveTo>
                <a:lnTo>
                  <a:pt x="0" y="1816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7" name="object 1597"/>
          <p:cNvSpPr/>
          <p:nvPr/>
        </p:nvSpPr>
        <p:spPr>
          <a:xfrm>
            <a:off x="10107942" y="8263194"/>
            <a:ext cx="182245" cy="182245"/>
          </a:xfrm>
          <a:custGeom>
            <a:avLst/>
            <a:gdLst/>
            <a:ahLst/>
            <a:cxnLst/>
            <a:rect l="l" t="t" r="r" b="b"/>
            <a:pathLst>
              <a:path w="182245" h="182245">
                <a:moveTo>
                  <a:pt x="181630" y="0"/>
                </a:moveTo>
                <a:lnTo>
                  <a:pt x="175141" y="48282"/>
                </a:lnTo>
                <a:lnTo>
                  <a:pt x="156830" y="91669"/>
                </a:lnTo>
                <a:lnTo>
                  <a:pt x="128429" y="128429"/>
                </a:lnTo>
                <a:lnTo>
                  <a:pt x="91669" y="156830"/>
                </a:lnTo>
                <a:lnTo>
                  <a:pt x="48282" y="175141"/>
                </a:lnTo>
                <a:lnTo>
                  <a:pt x="0" y="1816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8" name="object 1598"/>
          <p:cNvSpPr/>
          <p:nvPr/>
        </p:nvSpPr>
        <p:spPr>
          <a:xfrm>
            <a:off x="10289573" y="825124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9" name="object 1599"/>
          <p:cNvSpPr/>
          <p:nvPr/>
        </p:nvSpPr>
        <p:spPr>
          <a:xfrm>
            <a:off x="10107942" y="825124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0" name="object 1600"/>
          <p:cNvSpPr/>
          <p:nvPr/>
        </p:nvSpPr>
        <p:spPr>
          <a:xfrm>
            <a:off x="10323662" y="8241776"/>
            <a:ext cx="74798" cy="7482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1" name="object 1601"/>
          <p:cNvSpPr/>
          <p:nvPr/>
        </p:nvSpPr>
        <p:spPr>
          <a:xfrm>
            <a:off x="9067789" y="8241776"/>
            <a:ext cx="74798" cy="74821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2" name="object 1602"/>
          <p:cNvSpPr/>
          <p:nvPr/>
        </p:nvSpPr>
        <p:spPr>
          <a:xfrm>
            <a:off x="7817867" y="8241776"/>
            <a:ext cx="74821" cy="74821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3" name="object 1603"/>
          <p:cNvSpPr/>
          <p:nvPr/>
        </p:nvSpPr>
        <p:spPr>
          <a:xfrm>
            <a:off x="6551261" y="8241776"/>
            <a:ext cx="74798" cy="74821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4" name="object 1604"/>
          <p:cNvSpPr/>
          <p:nvPr/>
        </p:nvSpPr>
        <p:spPr>
          <a:xfrm>
            <a:off x="5342816" y="6239540"/>
            <a:ext cx="99754" cy="9975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5" name="object 1605"/>
          <p:cNvSpPr/>
          <p:nvPr/>
        </p:nvSpPr>
        <p:spPr>
          <a:xfrm>
            <a:off x="4519384" y="4658440"/>
            <a:ext cx="110368" cy="10525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6" name="object 1606"/>
          <p:cNvSpPr/>
          <p:nvPr/>
        </p:nvSpPr>
        <p:spPr>
          <a:xfrm>
            <a:off x="11460153" y="8241776"/>
            <a:ext cx="74798" cy="74821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7" name="object 1607"/>
          <p:cNvSpPr/>
          <p:nvPr/>
        </p:nvSpPr>
        <p:spPr>
          <a:xfrm>
            <a:off x="3681107" y="5059924"/>
            <a:ext cx="174027" cy="138241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8" name="object 1608"/>
          <p:cNvSpPr/>
          <p:nvPr/>
        </p:nvSpPr>
        <p:spPr>
          <a:xfrm>
            <a:off x="6376515" y="6027239"/>
            <a:ext cx="97155" cy="97155"/>
          </a:xfrm>
          <a:custGeom>
            <a:avLst/>
            <a:gdLst/>
            <a:ahLst/>
            <a:cxnLst/>
            <a:rect l="l" t="t" r="r" b="b"/>
            <a:pathLst>
              <a:path w="97154" h="97154">
                <a:moveTo>
                  <a:pt x="32988" y="96647"/>
                </a:moveTo>
                <a:lnTo>
                  <a:pt x="0" y="32988"/>
                </a:lnTo>
                <a:lnTo>
                  <a:pt x="63659" y="0"/>
                </a:lnTo>
                <a:lnTo>
                  <a:pt x="96647" y="63635"/>
                </a:lnTo>
                <a:lnTo>
                  <a:pt x="32988" y="96647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9" name="object 1609"/>
          <p:cNvSpPr/>
          <p:nvPr/>
        </p:nvSpPr>
        <p:spPr>
          <a:xfrm>
            <a:off x="6400732" y="6053774"/>
            <a:ext cx="53340" cy="53340"/>
          </a:xfrm>
          <a:custGeom>
            <a:avLst/>
            <a:gdLst/>
            <a:ahLst/>
            <a:cxnLst/>
            <a:rect l="l" t="t" r="r" b="b"/>
            <a:pathLst>
              <a:path w="53339" h="53339">
                <a:moveTo>
                  <a:pt x="0" y="53186"/>
                </a:moveTo>
                <a:lnTo>
                  <a:pt x="531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1" name="object 1611"/>
          <p:cNvSpPr/>
          <p:nvPr/>
        </p:nvSpPr>
        <p:spPr>
          <a:xfrm>
            <a:off x="6385743" y="606032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0" y="17689"/>
                </a:moveTo>
                <a:lnTo>
                  <a:pt x="176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2" name="object 1612"/>
          <p:cNvSpPr/>
          <p:nvPr/>
        </p:nvSpPr>
        <p:spPr>
          <a:xfrm>
            <a:off x="6414404" y="6031175"/>
            <a:ext cx="18415" cy="18415"/>
          </a:xfrm>
          <a:custGeom>
            <a:avLst/>
            <a:gdLst/>
            <a:ahLst/>
            <a:cxnLst/>
            <a:rect l="l" t="t" r="r" b="b"/>
            <a:pathLst>
              <a:path w="18414" h="18414">
                <a:moveTo>
                  <a:pt x="0" y="18152"/>
                </a:moveTo>
                <a:lnTo>
                  <a:pt x="181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3" name="object 1613"/>
          <p:cNvSpPr/>
          <p:nvPr/>
        </p:nvSpPr>
        <p:spPr>
          <a:xfrm>
            <a:off x="6376515" y="6027239"/>
            <a:ext cx="64135" cy="33020"/>
          </a:xfrm>
          <a:custGeom>
            <a:avLst/>
            <a:gdLst/>
            <a:ahLst/>
            <a:cxnLst/>
            <a:rect l="l" t="t" r="r" b="b"/>
            <a:pathLst>
              <a:path w="64135" h="33020">
                <a:moveTo>
                  <a:pt x="63659" y="0"/>
                </a:moveTo>
                <a:lnTo>
                  <a:pt x="0" y="32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4" name="object 1614"/>
          <p:cNvSpPr/>
          <p:nvPr/>
        </p:nvSpPr>
        <p:spPr>
          <a:xfrm>
            <a:off x="6376515" y="6060228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5">
                <a:moveTo>
                  <a:pt x="0" y="0"/>
                </a:moveTo>
                <a:lnTo>
                  <a:pt x="32988" y="636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5" name="object 1615"/>
          <p:cNvSpPr/>
          <p:nvPr/>
        </p:nvSpPr>
        <p:spPr>
          <a:xfrm>
            <a:off x="6409504" y="6090875"/>
            <a:ext cx="64135" cy="33020"/>
          </a:xfrm>
          <a:custGeom>
            <a:avLst/>
            <a:gdLst/>
            <a:ahLst/>
            <a:cxnLst/>
            <a:rect l="l" t="t" r="r" b="b"/>
            <a:pathLst>
              <a:path w="64135" h="33020">
                <a:moveTo>
                  <a:pt x="0" y="33012"/>
                </a:moveTo>
                <a:lnTo>
                  <a:pt x="636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6" name="object 1626"/>
          <p:cNvSpPr/>
          <p:nvPr/>
        </p:nvSpPr>
        <p:spPr>
          <a:xfrm>
            <a:off x="5351421" y="4194180"/>
            <a:ext cx="174027" cy="138265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7" name="object 1627"/>
          <p:cNvSpPr/>
          <p:nvPr/>
        </p:nvSpPr>
        <p:spPr>
          <a:xfrm>
            <a:off x="6617549" y="6498311"/>
            <a:ext cx="6985" cy="6985"/>
          </a:xfrm>
          <a:custGeom>
            <a:avLst/>
            <a:gdLst/>
            <a:ahLst/>
            <a:cxnLst/>
            <a:rect l="l" t="t" r="r" b="b"/>
            <a:pathLst>
              <a:path w="6984" h="6984">
                <a:moveTo>
                  <a:pt x="0" y="6980"/>
                </a:moveTo>
                <a:lnTo>
                  <a:pt x="69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8" name="object 1628"/>
          <p:cNvSpPr/>
          <p:nvPr/>
        </p:nvSpPr>
        <p:spPr>
          <a:xfrm>
            <a:off x="6552814" y="6433577"/>
            <a:ext cx="48895" cy="48895"/>
          </a:xfrm>
          <a:custGeom>
            <a:avLst/>
            <a:gdLst/>
            <a:ahLst/>
            <a:cxnLst/>
            <a:rect l="l" t="t" r="r" b="b"/>
            <a:pathLst>
              <a:path w="48895" h="48895">
                <a:moveTo>
                  <a:pt x="0" y="48551"/>
                </a:moveTo>
                <a:lnTo>
                  <a:pt x="485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9" name="object 1629"/>
          <p:cNvSpPr/>
          <p:nvPr/>
        </p:nvSpPr>
        <p:spPr>
          <a:xfrm>
            <a:off x="6573588" y="649969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0" y="5593"/>
                </a:moveTo>
                <a:lnTo>
                  <a:pt x="55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0" name="object 1630"/>
          <p:cNvSpPr/>
          <p:nvPr/>
        </p:nvSpPr>
        <p:spPr>
          <a:xfrm>
            <a:off x="6590154" y="6455760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64"/>
                </a:moveTo>
                <a:lnTo>
                  <a:pt x="32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1" name="object 1631"/>
          <p:cNvSpPr/>
          <p:nvPr/>
        </p:nvSpPr>
        <p:spPr>
          <a:xfrm>
            <a:off x="6552814" y="6433577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4613"/>
                </a:moveTo>
                <a:lnTo>
                  <a:pt x="4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3" name="object 1633"/>
          <p:cNvSpPr/>
          <p:nvPr/>
        </p:nvSpPr>
        <p:spPr>
          <a:xfrm>
            <a:off x="6625282" y="6433577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4" name="object 1634"/>
          <p:cNvSpPr/>
          <p:nvPr/>
        </p:nvSpPr>
        <p:spPr>
          <a:xfrm>
            <a:off x="6552814" y="643280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5" name="object 1635"/>
          <p:cNvSpPr/>
          <p:nvPr/>
        </p:nvSpPr>
        <p:spPr>
          <a:xfrm>
            <a:off x="7847820" y="6462024"/>
            <a:ext cx="43815" cy="43815"/>
          </a:xfrm>
          <a:custGeom>
            <a:avLst/>
            <a:gdLst/>
            <a:ahLst/>
            <a:cxnLst/>
            <a:rect l="l" t="t" r="r" b="b"/>
            <a:pathLst>
              <a:path w="43815" h="43815">
                <a:moveTo>
                  <a:pt x="0" y="43268"/>
                </a:moveTo>
                <a:lnTo>
                  <a:pt x="432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6" name="object 1636"/>
          <p:cNvSpPr/>
          <p:nvPr/>
        </p:nvSpPr>
        <p:spPr>
          <a:xfrm>
            <a:off x="7819373" y="643357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287"/>
                </a:moveTo>
                <a:lnTo>
                  <a:pt x="122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7" name="object 1637"/>
          <p:cNvSpPr/>
          <p:nvPr/>
        </p:nvSpPr>
        <p:spPr>
          <a:xfrm>
            <a:off x="7820449" y="6455760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64"/>
                </a:moveTo>
                <a:lnTo>
                  <a:pt x="32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8" name="object 1638"/>
          <p:cNvSpPr/>
          <p:nvPr/>
        </p:nvSpPr>
        <p:spPr>
          <a:xfrm>
            <a:off x="7864386" y="6433577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0" y="11211"/>
                </a:moveTo>
                <a:lnTo>
                  <a:pt x="111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9" name="object 1639"/>
          <p:cNvSpPr/>
          <p:nvPr/>
        </p:nvSpPr>
        <p:spPr>
          <a:xfrm>
            <a:off x="7818597" y="6433577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0" name="object 1640"/>
          <p:cNvSpPr/>
          <p:nvPr/>
        </p:nvSpPr>
        <p:spPr>
          <a:xfrm>
            <a:off x="7891841" y="6433577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1" name="object 1641"/>
          <p:cNvSpPr/>
          <p:nvPr/>
        </p:nvSpPr>
        <p:spPr>
          <a:xfrm>
            <a:off x="7819373" y="643280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2" name="object 1642"/>
          <p:cNvSpPr/>
          <p:nvPr/>
        </p:nvSpPr>
        <p:spPr>
          <a:xfrm>
            <a:off x="9078091" y="6442398"/>
            <a:ext cx="62865" cy="63500"/>
          </a:xfrm>
          <a:custGeom>
            <a:avLst/>
            <a:gdLst/>
            <a:ahLst/>
            <a:cxnLst/>
            <a:rect l="l" t="t" r="r" b="b"/>
            <a:pathLst>
              <a:path w="62865" h="63500">
                <a:moveTo>
                  <a:pt x="0" y="62894"/>
                </a:moveTo>
                <a:lnTo>
                  <a:pt x="628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3" name="object 1643"/>
          <p:cNvSpPr/>
          <p:nvPr/>
        </p:nvSpPr>
        <p:spPr>
          <a:xfrm>
            <a:off x="9122029" y="649969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0" y="5593"/>
                </a:moveTo>
                <a:lnTo>
                  <a:pt x="55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4" name="object 1644"/>
          <p:cNvSpPr/>
          <p:nvPr/>
        </p:nvSpPr>
        <p:spPr>
          <a:xfrm>
            <a:off x="9138594" y="6486335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390"/>
                </a:moveTo>
                <a:lnTo>
                  <a:pt x="23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5" name="object 1645"/>
          <p:cNvSpPr/>
          <p:nvPr/>
        </p:nvSpPr>
        <p:spPr>
          <a:xfrm>
            <a:off x="9069270" y="645576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0" y="14414"/>
                </a:moveTo>
                <a:lnTo>
                  <a:pt x="143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6" name="object 1646"/>
          <p:cNvSpPr/>
          <p:nvPr/>
        </p:nvSpPr>
        <p:spPr>
          <a:xfrm>
            <a:off x="9094658" y="6433577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0" y="11211"/>
                </a:moveTo>
                <a:lnTo>
                  <a:pt x="111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7" name="object 1647"/>
          <p:cNvSpPr/>
          <p:nvPr/>
        </p:nvSpPr>
        <p:spPr>
          <a:xfrm>
            <a:off x="9068493" y="6433577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8" name="object 1648"/>
          <p:cNvSpPr/>
          <p:nvPr/>
        </p:nvSpPr>
        <p:spPr>
          <a:xfrm>
            <a:off x="9141738" y="6433577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9" name="object 1649"/>
          <p:cNvSpPr/>
          <p:nvPr/>
        </p:nvSpPr>
        <p:spPr>
          <a:xfrm>
            <a:off x="9069270" y="643280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0" name="object 1650"/>
          <p:cNvSpPr/>
          <p:nvPr/>
        </p:nvSpPr>
        <p:spPr>
          <a:xfrm>
            <a:off x="10396237" y="6504312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980"/>
                </a:moveTo>
                <a:lnTo>
                  <a:pt x="9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1" name="object 1651"/>
          <p:cNvSpPr/>
          <p:nvPr/>
        </p:nvSpPr>
        <p:spPr>
          <a:xfrm>
            <a:off x="10325502" y="6433577"/>
            <a:ext cx="54610" cy="54610"/>
          </a:xfrm>
          <a:custGeom>
            <a:avLst/>
            <a:gdLst/>
            <a:ahLst/>
            <a:cxnLst/>
            <a:rect l="l" t="t" r="r" b="b"/>
            <a:pathLst>
              <a:path w="54609" h="54610">
                <a:moveTo>
                  <a:pt x="0" y="54551"/>
                </a:moveTo>
                <a:lnTo>
                  <a:pt x="545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2" name="object 1652"/>
          <p:cNvSpPr/>
          <p:nvPr/>
        </p:nvSpPr>
        <p:spPr>
          <a:xfrm>
            <a:off x="10352299" y="649969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0" y="5593"/>
                </a:moveTo>
                <a:lnTo>
                  <a:pt x="55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3" name="object 1653"/>
          <p:cNvSpPr/>
          <p:nvPr/>
        </p:nvSpPr>
        <p:spPr>
          <a:xfrm>
            <a:off x="10368866" y="646037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351"/>
                </a:moveTo>
                <a:lnTo>
                  <a:pt x="283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4" name="object 1654"/>
          <p:cNvSpPr/>
          <p:nvPr/>
        </p:nvSpPr>
        <p:spPr>
          <a:xfrm>
            <a:off x="10325502" y="643357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0" y="10613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5" name="object 1655"/>
          <p:cNvSpPr/>
          <p:nvPr/>
        </p:nvSpPr>
        <p:spPr>
          <a:xfrm>
            <a:off x="10324725" y="6433577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6" name="object 1656"/>
          <p:cNvSpPr/>
          <p:nvPr/>
        </p:nvSpPr>
        <p:spPr>
          <a:xfrm>
            <a:off x="10397969" y="6433577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7" name="object 1657"/>
          <p:cNvSpPr/>
          <p:nvPr/>
        </p:nvSpPr>
        <p:spPr>
          <a:xfrm>
            <a:off x="10325502" y="643280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8" name="object 1658"/>
          <p:cNvSpPr/>
          <p:nvPr/>
        </p:nvSpPr>
        <p:spPr>
          <a:xfrm>
            <a:off x="11461994" y="6433577"/>
            <a:ext cx="60960" cy="60960"/>
          </a:xfrm>
          <a:custGeom>
            <a:avLst/>
            <a:gdLst/>
            <a:ahLst/>
            <a:cxnLst/>
            <a:rect l="l" t="t" r="r" b="b"/>
            <a:pathLst>
              <a:path w="60959" h="60960">
                <a:moveTo>
                  <a:pt x="0" y="60455"/>
                </a:moveTo>
                <a:lnTo>
                  <a:pt x="604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9" name="object 1659"/>
          <p:cNvSpPr/>
          <p:nvPr/>
        </p:nvSpPr>
        <p:spPr>
          <a:xfrm>
            <a:off x="11494696" y="6499698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0" y="5593"/>
                </a:moveTo>
                <a:lnTo>
                  <a:pt x="55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0" name="object 1660"/>
          <p:cNvSpPr/>
          <p:nvPr/>
        </p:nvSpPr>
        <p:spPr>
          <a:xfrm>
            <a:off x="11511262" y="6466279"/>
            <a:ext cx="22860" cy="22860"/>
          </a:xfrm>
          <a:custGeom>
            <a:avLst/>
            <a:gdLst/>
            <a:ahLst/>
            <a:cxnLst/>
            <a:rect l="l" t="t" r="r" b="b"/>
            <a:pathLst>
              <a:path w="22859" h="22860">
                <a:moveTo>
                  <a:pt x="0" y="22446"/>
                </a:moveTo>
                <a:lnTo>
                  <a:pt x="224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1" name="object 1661"/>
          <p:cNvSpPr/>
          <p:nvPr/>
        </p:nvSpPr>
        <p:spPr>
          <a:xfrm>
            <a:off x="11467324" y="6433577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0" y="11211"/>
                </a:moveTo>
                <a:lnTo>
                  <a:pt x="111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2" name="object 1662"/>
          <p:cNvSpPr/>
          <p:nvPr/>
        </p:nvSpPr>
        <p:spPr>
          <a:xfrm>
            <a:off x="11461216" y="6433577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3" name="object 1663"/>
          <p:cNvSpPr/>
          <p:nvPr/>
        </p:nvSpPr>
        <p:spPr>
          <a:xfrm>
            <a:off x="11534461" y="6433577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4" name="object 1664"/>
          <p:cNvSpPr/>
          <p:nvPr/>
        </p:nvSpPr>
        <p:spPr>
          <a:xfrm>
            <a:off x="11461994" y="643280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5" name="object 1665"/>
          <p:cNvSpPr/>
          <p:nvPr/>
        </p:nvSpPr>
        <p:spPr>
          <a:xfrm>
            <a:off x="12608095" y="6432190"/>
            <a:ext cx="58419" cy="58419"/>
          </a:xfrm>
          <a:custGeom>
            <a:avLst/>
            <a:gdLst/>
            <a:ahLst/>
            <a:cxnLst/>
            <a:rect l="l" t="t" r="r" b="b"/>
            <a:pathLst>
              <a:path w="58420" h="58420">
                <a:moveTo>
                  <a:pt x="0" y="58136"/>
                </a:moveTo>
                <a:lnTo>
                  <a:pt x="581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6" name="object 1666"/>
          <p:cNvSpPr/>
          <p:nvPr/>
        </p:nvSpPr>
        <p:spPr>
          <a:xfrm>
            <a:off x="12653657" y="647612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597"/>
                </a:moveTo>
                <a:lnTo>
                  <a:pt x="125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7" name="object 1667"/>
          <p:cNvSpPr/>
          <p:nvPr/>
        </p:nvSpPr>
        <p:spPr>
          <a:xfrm>
            <a:off x="12594565" y="6455760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183"/>
                </a:moveTo>
                <a:lnTo>
                  <a:pt x="41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8" name="object 1668"/>
          <p:cNvSpPr/>
          <p:nvPr/>
        </p:nvSpPr>
        <p:spPr>
          <a:xfrm>
            <a:off x="12609721" y="6418636"/>
            <a:ext cx="26670" cy="26670"/>
          </a:xfrm>
          <a:custGeom>
            <a:avLst/>
            <a:gdLst/>
            <a:ahLst/>
            <a:cxnLst/>
            <a:rect l="l" t="t" r="r" b="b"/>
            <a:pathLst>
              <a:path w="26670" h="26670">
                <a:moveTo>
                  <a:pt x="0" y="26152"/>
                </a:moveTo>
                <a:lnTo>
                  <a:pt x="261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9" name="object 1669"/>
          <p:cNvSpPr/>
          <p:nvPr/>
        </p:nvSpPr>
        <p:spPr>
          <a:xfrm>
            <a:off x="12593823" y="6418636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0" name="object 1670"/>
          <p:cNvSpPr/>
          <p:nvPr/>
        </p:nvSpPr>
        <p:spPr>
          <a:xfrm>
            <a:off x="12667068" y="6418636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1" name="object 1671"/>
          <p:cNvSpPr/>
          <p:nvPr/>
        </p:nvSpPr>
        <p:spPr>
          <a:xfrm>
            <a:off x="12594565" y="6417859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2" name="object 1672"/>
          <p:cNvSpPr/>
          <p:nvPr/>
        </p:nvSpPr>
        <p:spPr>
          <a:xfrm>
            <a:off x="7824920" y="9449838"/>
            <a:ext cx="66675" cy="66675"/>
          </a:xfrm>
          <a:custGeom>
            <a:avLst/>
            <a:gdLst/>
            <a:ahLst/>
            <a:cxnLst/>
            <a:rect l="l" t="t" r="r" b="b"/>
            <a:pathLst>
              <a:path w="66675" h="66675">
                <a:moveTo>
                  <a:pt x="0" y="66145"/>
                </a:moveTo>
                <a:lnTo>
                  <a:pt x="661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3" name="object 1673"/>
          <p:cNvSpPr/>
          <p:nvPr/>
        </p:nvSpPr>
        <p:spPr>
          <a:xfrm>
            <a:off x="7868856" y="949377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0" y="22207"/>
                </a:moveTo>
                <a:lnTo>
                  <a:pt x="222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4" name="object 1674"/>
          <p:cNvSpPr/>
          <p:nvPr/>
        </p:nvSpPr>
        <p:spPr>
          <a:xfrm>
            <a:off x="7820449" y="9444292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0" y="32223"/>
                </a:moveTo>
                <a:lnTo>
                  <a:pt x="322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5" name="object 1675"/>
          <p:cNvSpPr/>
          <p:nvPr/>
        </p:nvSpPr>
        <p:spPr>
          <a:xfrm>
            <a:off x="7818417" y="9360650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6" name="object 1676"/>
          <p:cNvSpPr/>
          <p:nvPr/>
        </p:nvSpPr>
        <p:spPr>
          <a:xfrm>
            <a:off x="7819373" y="951676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7" name="object 1677"/>
          <p:cNvSpPr/>
          <p:nvPr/>
        </p:nvSpPr>
        <p:spPr>
          <a:xfrm>
            <a:off x="7891841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8" name="object 1678"/>
          <p:cNvSpPr/>
          <p:nvPr/>
        </p:nvSpPr>
        <p:spPr>
          <a:xfrm>
            <a:off x="9069270" y="9444292"/>
            <a:ext cx="57785" cy="57785"/>
          </a:xfrm>
          <a:custGeom>
            <a:avLst/>
            <a:gdLst/>
            <a:ahLst/>
            <a:cxnLst/>
            <a:rect l="l" t="t" r="r" b="b"/>
            <a:pathLst>
              <a:path w="57784" h="57784">
                <a:moveTo>
                  <a:pt x="0" y="57611"/>
                </a:moveTo>
                <a:lnTo>
                  <a:pt x="576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9" name="object 1679"/>
          <p:cNvSpPr/>
          <p:nvPr/>
        </p:nvSpPr>
        <p:spPr>
          <a:xfrm>
            <a:off x="9099128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0" name="object 1680"/>
          <p:cNvSpPr/>
          <p:nvPr/>
        </p:nvSpPr>
        <p:spPr>
          <a:xfrm>
            <a:off x="9138594" y="947414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0" y="2366"/>
                </a:moveTo>
                <a:lnTo>
                  <a:pt x="23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1" name="object 1681"/>
          <p:cNvSpPr/>
          <p:nvPr/>
        </p:nvSpPr>
        <p:spPr>
          <a:xfrm>
            <a:off x="9069270" y="9444292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0" y="13673"/>
                </a:moveTo>
                <a:lnTo>
                  <a:pt x="136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2" name="object 1682"/>
          <p:cNvSpPr/>
          <p:nvPr/>
        </p:nvSpPr>
        <p:spPr>
          <a:xfrm>
            <a:off x="9069270" y="951676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3" name="object 1683"/>
          <p:cNvSpPr/>
          <p:nvPr/>
        </p:nvSpPr>
        <p:spPr>
          <a:xfrm>
            <a:off x="9141738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4" name="object 1684"/>
          <p:cNvSpPr/>
          <p:nvPr/>
        </p:nvSpPr>
        <p:spPr>
          <a:xfrm>
            <a:off x="10373336" y="9492413"/>
            <a:ext cx="24130" cy="24130"/>
          </a:xfrm>
          <a:custGeom>
            <a:avLst/>
            <a:gdLst/>
            <a:ahLst/>
            <a:cxnLst/>
            <a:rect l="l" t="t" r="r" b="b"/>
            <a:pathLst>
              <a:path w="24129" h="24129">
                <a:moveTo>
                  <a:pt x="0" y="23570"/>
                </a:moveTo>
                <a:lnTo>
                  <a:pt x="235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5" name="object 1685"/>
          <p:cNvSpPr/>
          <p:nvPr/>
        </p:nvSpPr>
        <p:spPr>
          <a:xfrm>
            <a:off x="10325215" y="9444292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0" y="31960"/>
                </a:moveTo>
                <a:lnTo>
                  <a:pt x="31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6" name="object 1686"/>
          <p:cNvSpPr/>
          <p:nvPr/>
        </p:nvSpPr>
        <p:spPr>
          <a:xfrm>
            <a:off x="10329398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7" name="object 1687"/>
          <p:cNvSpPr/>
          <p:nvPr/>
        </p:nvSpPr>
        <p:spPr>
          <a:xfrm>
            <a:off x="10368866" y="94484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040"/>
                </a:moveTo>
                <a:lnTo>
                  <a:pt x="280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8" name="object 1688"/>
          <p:cNvSpPr/>
          <p:nvPr/>
        </p:nvSpPr>
        <p:spPr>
          <a:xfrm>
            <a:off x="10324438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9" name="object 1689"/>
          <p:cNvSpPr/>
          <p:nvPr/>
        </p:nvSpPr>
        <p:spPr>
          <a:xfrm>
            <a:off x="10325215" y="951676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0" name="object 1690"/>
          <p:cNvSpPr/>
          <p:nvPr/>
        </p:nvSpPr>
        <p:spPr>
          <a:xfrm>
            <a:off x="10397683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1" name="object 1691"/>
          <p:cNvSpPr/>
          <p:nvPr/>
        </p:nvSpPr>
        <p:spPr>
          <a:xfrm>
            <a:off x="11515732" y="949860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0" y="17378"/>
                </a:moveTo>
                <a:lnTo>
                  <a:pt x="1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2" name="object 1692"/>
          <p:cNvSpPr/>
          <p:nvPr/>
        </p:nvSpPr>
        <p:spPr>
          <a:xfrm>
            <a:off x="11461420" y="9444292"/>
            <a:ext cx="38735" cy="38735"/>
          </a:xfrm>
          <a:custGeom>
            <a:avLst/>
            <a:gdLst/>
            <a:ahLst/>
            <a:cxnLst/>
            <a:rect l="l" t="t" r="r" b="b"/>
            <a:pathLst>
              <a:path w="38734" h="38734">
                <a:moveTo>
                  <a:pt x="0" y="38152"/>
                </a:moveTo>
                <a:lnTo>
                  <a:pt x="381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3" name="object 1693"/>
          <p:cNvSpPr/>
          <p:nvPr/>
        </p:nvSpPr>
        <p:spPr>
          <a:xfrm>
            <a:off x="11471795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4" name="object 1694"/>
          <p:cNvSpPr/>
          <p:nvPr/>
        </p:nvSpPr>
        <p:spPr>
          <a:xfrm>
            <a:off x="11511262" y="9454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0" y="21849"/>
                </a:moveTo>
                <a:lnTo>
                  <a:pt x="218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5" name="object 1695"/>
          <p:cNvSpPr/>
          <p:nvPr/>
        </p:nvSpPr>
        <p:spPr>
          <a:xfrm>
            <a:off x="11460643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6" name="object 1696"/>
          <p:cNvSpPr/>
          <p:nvPr/>
        </p:nvSpPr>
        <p:spPr>
          <a:xfrm>
            <a:off x="11461420" y="951676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7" name="object 1697"/>
          <p:cNvSpPr/>
          <p:nvPr/>
        </p:nvSpPr>
        <p:spPr>
          <a:xfrm>
            <a:off x="11533887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8" name="object 1698"/>
          <p:cNvSpPr/>
          <p:nvPr/>
        </p:nvSpPr>
        <p:spPr>
          <a:xfrm>
            <a:off x="13888398" y="950089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0" y="15084"/>
                </a:moveTo>
                <a:lnTo>
                  <a:pt x="150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9" name="object 1699"/>
          <p:cNvSpPr/>
          <p:nvPr/>
        </p:nvSpPr>
        <p:spPr>
          <a:xfrm>
            <a:off x="13831792" y="9444292"/>
            <a:ext cx="40640" cy="40640"/>
          </a:xfrm>
          <a:custGeom>
            <a:avLst/>
            <a:gdLst/>
            <a:ahLst/>
            <a:cxnLst/>
            <a:rect l="l" t="t" r="r" b="b"/>
            <a:pathLst>
              <a:path w="40640" h="40640">
                <a:moveTo>
                  <a:pt x="0" y="40423"/>
                </a:moveTo>
                <a:lnTo>
                  <a:pt x="404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0" name="object 1700"/>
          <p:cNvSpPr/>
          <p:nvPr/>
        </p:nvSpPr>
        <p:spPr>
          <a:xfrm>
            <a:off x="13844461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1" name="object 1701"/>
          <p:cNvSpPr/>
          <p:nvPr/>
        </p:nvSpPr>
        <p:spPr>
          <a:xfrm>
            <a:off x="13883929" y="945696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0" y="19554"/>
                </a:moveTo>
                <a:lnTo>
                  <a:pt x="195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2" name="object 1702"/>
          <p:cNvSpPr/>
          <p:nvPr/>
        </p:nvSpPr>
        <p:spPr>
          <a:xfrm>
            <a:off x="13831014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3" name="object 1703"/>
          <p:cNvSpPr/>
          <p:nvPr/>
        </p:nvSpPr>
        <p:spPr>
          <a:xfrm>
            <a:off x="13831792" y="9516760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4" name="object 1704"/>
          <p:cNvSpPr/>
          <p:nvPr/>
        </p:nvSpPr>
        <p:spPr>
          <a:xfrm>
            <a:off x="13904272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5" name="object 1705"/>
          <p:cNvSpPr/>
          <p:nvPr/>
        </p:nvSpPr>
        <p:spPr>
          <a:xfrm>
            <a:off x="12658128" y="95078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0" y="8127"/>
                </a:moveTo>
                <a:lnTo>
                  <a:pt x="81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6" name="object 1706"/>
          <p:cNvSpPr/>
          <p:nvPr/>
        </p:nvSpPr>
        <p:spPr>
          <a:xfrm>
            <a:off x="12594565" y="9444292"/>
            <a:ext cx="47625" cy="47625"/>
          </a:xfrm>
          <a:custGeom>
            <a:avLst/>
            <a:gdLst/>
            <a:ahLst/>
            <a:cxnLst/>
            <a:rect l="l" t="t" r="r" b="b"/>
            <a:pathLst>
              <a:path w="47625" h="47625">
                <a:moveTo>
                  <a:pt x="0" y="47403"/>
                </a:moveTo>
                <a:lnTo>
                  <a:pt x="473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7" name="object 1707"/>
          <p:cNvSpPr/>
          <p:nvPr/>
        </p:nvSpPr>
        <p:spPr>
          <a:xfrm>
            <a:off x="12614191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8" name="object 1708"/>
          <p:cNvSpPr/>
          <p:nvPr/>
        </p:nvSpPr>
        <p:spPr>
          <a:xfrm>
            <a:off x="12653657" y="946391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597"/>
                </a:moveTo>
                <a:lnTo>
                  <a:pt x="125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9" name="object 1709"/>
          <p:cNvSpPr/>
          <p:nvPr/>
        </p:nvSpPr>
        <p:spPr>
          <a:xfrm>
            <a:off x="12594565" y="9444292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442"/>
                </a:moveTo>
                <a:lnTo>
                  <a:pt x="34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0" name="object 1710"/>
          <p:cNvSpPr/>
          <p:nvPr/>
        </p:nvSpPr>
        <p:spPr>
          <a:xfrm>
            <a:off x="12593787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1" name="object 1711"/>
          <p:cNvSpPr/>
          <p:nvPr/>
        </p:nvSpPr>
        <p:spPr>
          <a:xfrm>
            <a:off x="12594565" y="9516760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2" name="object 1712"/>
          <p:cNvSpPr/>
          <p:nvPr/>
        </p:nvSpPr>
        <p:spPr>
          <a:xfrm>
            <a:off x="12667032" y="9444292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3" name="object 1713"/>
          <p:cNvSpPr/>
          <p:nvPr/>
        </p:nvSpPr>
        <p:spPr>
          <a:xfrm>
            <a:off x="4125597" y="5932050"/>
            <a:ext cx="174003" cy="138241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4" name="object 1714"/>
          <p:cNvSpPr/>
          <p:nvPr/>
        </p:nvSpPr>
        <p:spPr>
          <a:xfrm>
            <a:off x="4624399" y="6894441"/>
            <a:ext cx="174027" cy="138241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5" name="object 1715"/>
          <p:cNvSpPr/>
          <p:nvPr/>
        </p:nvSpPr>
        <p:spPr>
          <a:xfrm>
            <a:off x="5122100" y="7854681"/>
            <a:ext cx="174027" cy="138265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6" name="object 1716"/>
          <p:cNvSpPr/>
          <p:nvPr/>
        </p:nvSpPr>
        <p:spPr>
          <a:xfrm>
            <a:off x="6302242" y="6027239"/>
            <a:ext cx="171450" cy="135255"/>
          </a:xfrm>
          <a:custGeom>
            <a:avLst/>
            <a:gdLst/>
            <a:ahLst/>
            <a:cxnLst/>
            <a:rect l="l" t="t" r="r" b="b"/>
            <a:pathLst>
              <a:path w="171450" h="135254">
                <a:moveTo>
                  <a:pt x="32988" y="135134"/>
                </a:moveTo>
                <a:lnTo>
                  <a:pt x="0" y="71475"/>
                </a:lnTo>
                <a:lnTo>
                  <a:pt x="137931" y="0"/>
                </a:lnTo>
                <a:lnTo>
                  <a:pt x="170920" y="63635"/>
                </a:lnTo>
                <a:lnTo>
                  <a:pt x="32988" y="135134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7" name="object 1717"/>
          <p:cNvSpPr/>
          <p:nvPr/>
        </p:nvSpPr>
        <p:spPr>
          <a:xfrm>
            <a:off x="6356148" y="6053774"/>
            <a:ext cx="97790" cy="97790"/>
          </a:xfrm>
          <a:custGeom>
            <a:avLst/>
            <a:gdLst/>
            <a:ahLst/>
            <a:cxnLst/>
            <a:rect l="l" t="t" r="r" b="b"/>
            <a:pathLst>
              <a:path w="97789" h="97789">
                <a:moveTo>
                  <a:pt x="0" y="97747"/>
                </a:moveTo>
                <a:lnTo>
                  <a:pt x="977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8" name="object 1718"/>
          <p:cNvSpPr/>
          <p:nvPr/>
        </p:nvSpPr>
        <p:spPr>
          <a:xfrm>
            <a:off x="6308673" y="6078444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678"/>
                </a:moveTo>
                <a:lnTo>
                  <a:pt x="327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0" name="object 1720"/>
          <p:cNvSpPr/>
          <p:nvPr/>
        </p:nvSpPr>
        <p:spPr>
          <a:xfrm>
            <a:off x="6326530" y="6104261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41"/>
                </a:moveTo>
                <a:lnTo>
                  <a:pt x="32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1" name="object 1721"/>
          <p:cNvSpPr/>
          <p:nvPr/>
        </p:nvSpPr>
        <p:spPr>
          <a:xfrm>
            <a:off x="6370467" y="6060324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41"/>
                </a:moveTo>
                <a:lnTo>
                  <a:pt x="32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2" name="object 1722"/>
          <p:cNvSpPr/>
          <p:nvPr/>
        </p:nvSpPr>
        <p:spPr>
          <a:xfrm>
            <a:off x="6414404" y="6031175"/>
            <a:ext cx="18415" cy="18415"/>
          </a:xfrm>
          <a:custGeom>
            <a:avLst/>
            <a:gdLst/>
            <a:ahLst/>
            <a:cxnLst/>
            <a:rect l="l" t="t" r="r" b="b"/>
            <a:pathLst>
              <a:path w="18414" h="18414">
                <a:moveTo>
                  <a:pt x="0" y="18152"/>
                </a:moveTo>
                <a:lnTo>
                  <a:pt x="181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3" name="object 1723"/>
          <p:cNvSpPr/>
          <p:nvPr/>
        </p:nvSpPr>
        <p:spPr>
          <a:xfrm>
            <a:off x="6302242" y="6027239"/>
            <a:ext cx="138430" cy="71755"/>
          </a:xfrm>
          <a:custGeom>
            <a:avLst/>
            <a:gdLst/>
            <a:ahLst/>
            <a:cxnLst/>
            <a:rect l="l" t="t" r="r" b="b"/>
            <a:pathLst>
              <a:path w="138429" h="71754">
                <a:moveTo>
                  <a:pt x="137931" y="0"/>
                </a:moveTo>
                <a:lnTo>
                  <a:pt x="0" y="714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4" name="object 1724"/>
          <p:cNvSpPr/>
          <p:nvPr/>
        </p:nvSpPr>
        <p:spPr>
          <a:xfrm>
            <a:off x="6302242" y="6098715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5">
                <a:moveTo>
                  <a:pt x="0" y="0"/>
                </a:moveTo>
                <a:lnTo>
                  <a:pt x="32988" y="636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5" name="object 1725"/>
          <p:cNvSpPr/>
          <p:nvPr/>
        </p:nvSpPr>
        <p:spPr>
          <a:xfrm>
            <a:off x="6335231" y="6090875"/>
            <a:ext cx="138430" cy="71755"/>
          </a:xfrm>
          <a:custGeom>
            <a:avLst/>
            <a:gdLst/>
            <a:ahLst/>
            <a:cxnLst/>
            <a:rect l="l" t="t" r="r" b="b"/>
            <a:pathLst>
              <a:path w="138429" h="71754">
                <a:moveTo>
                  <a:pt x="0" y="71499"/>
                </a:moveTo>
                <a:lnTo>
                  <a:pt x="1379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8" name="object 1738"/>
          <p:cNvSpPr/>
          <p:nvPr/>
        </p:nvSpPr>
        <p:spPr>
          <a:xfrm>
            <a:off x="6588660" y="6433576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9" name="object 1739"/>
          <p:cNvSpPr/>
          <p:nvPr/>
        </p:nvSpPr>
        <p:spPr>
          <a:xfrm>
            <a:off x="6621757" y="658618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749"/>
                </a:moveTo>
                <a:lnTo>
                  <a:pt x="27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0" name="object 1740"/>
          <p:cNvSpPr/>
          <p:nvPr/>
        </p:nvSpPr>
        <p:spPr>
          <a:xfrm>
            <a:off x="6552814" y="6498311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691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1" name="object 1741"/>
          <p:cNvSpPr/>
          <p:nvPr/>
        </p:nvSpPr>
        <p:spPr>
          <a:xfrm>
            <a:off x="6552814" y="6433577"/>
            <a:ext cx="48895" cy="48895"/>
          </a:xfrm>
          <a:custGeom>
            <a:avLst/>
            <a:gdLst/>
            <a:ahLst/>
            <a:cxnLst/>
            <a:rect l="l" t="t" r="r" b="b"/>
            <a:pathLst>
              <a:path w="48895" h="48895">
                <a:moveTo>
                  <a:pt x="0" y="48551"/>
                </a:moveTo>
                <a:lnTo>
                  <a:pt x="485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2" name="object 1742"/>
          <p:cNvSpPr/>
          <p:nvPr/>
        </p:nvSpPr>
        <p:spPr>
          <a:xfrm>
            <a:off x="6577819" y="658757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362"/>
                </a:moveTo>
                <a:lnTo>
                  <a:pt x="13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3" name="object 1743"/>
          <p:cNvSpPr/>
          <p:nvPr/>
        </p:nvSpPr>
        <p:spPr>
          <a:xfrm>
            <a:off x="6590154" y="6543635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64"/>
                </a:moveTo>
                <a:lnTo>
                  <a:pt x="32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4" name="object 1744"/>
          <p:cNvSpPr/>
          <p:nvPr/>
        </p:nvSpPr>
        <p:spPr>
          <a:xfrm>
            <a:off x="6552814" y="6499698"/>
            <a:ext cx="26670" cy="26670"/>
          </a:xfrm>
          <a:custGeom>
            <a:avLst/>
            <a:gdLst/>
            <a:ahLst/>
            <a:cxnLst/>
            <a:rect l="l" t="t" r="r" b="b"/>
            <a:pathLst>
              <a:path w="26670" h="26670">
                <a:moveTo>
                  <a:pt x="0" y="26367"/>
                </a:moveTo>
                <a:lnTo>
                  <a:pt x="263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5" name="object 1745"/>
          <p:cNvSpPr/>
          <p:nvPr/>
        </p:nvSpPr>
        <p:spPr>
          <a:xfrm>
            <a:off x="6590154" y="6455760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64"/>
                </a:moveTo>
                <a:lnTo>
                  <a:pt x="32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6" name="object 1746"/>
          <p:cNvSpPr/>
          <p:nvPr/>
        </p:nvSpPr>
        <p:spPr>
          <a:xfrm>
            <a:off x="6552814" y="6433577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4613"/>
                </a:moveTo>
                <a:lnTo>
                  <a:pt x="4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8" name="object 1748"/>
          <p:cNvSpPr/>
          <p:nvPr/>
        </p:nvSpPr>
        <p:spPr>
          <a:xfrm>
            <a:off x="6552814" y="6588935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9" name="object 1749"/>
          <p:cNvSpPr/>
          <p:nvPr/>
        </p:nvSpPr>
        <p:spPr>
          <a:xfrm>
            <a:off x="6624506" y="6433577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0" name="object 1750"/>
          <p:cNvSpPr/>
          <p:nvPr/>
        </p:nvSpPr>
        <p:spPr>
          <a:xfrm>
            <a:off x="6552814" y="6433577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1" name="object 1751"/>
          <p:cNvSpPr/>
          <p:nvPr/>
        </p:nvSpPr>
        <p:spPr>
          <a:xfrm>
            <a:off x="7855218" y="6433576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2" name="object 1752"/>
          <p:cNvSpPr/>
          <p:nvPr/>
        </p:nvSpPr>
        <p:spPr>
          <a:xfrm>
            <a:off x="7852051" y="6549922"/>
            <a:ext cx="39370" cy="39370"/>
          </a:xfrm>
          <a:custGeom>
            <a:avLst/>
            <a:gdLst/>
            <a:ahLst/>
            <a:cxnLst/>
            <a:rect l="l" t="t" r="r" b="b"/>
            <a:pathLst>
              <a:path w="39370" h="39370">
                <a:moveTo>
                  <a:pt x="0" y="39012"/>
                </a:moveTo>
                <a:lnTo>
                  <a:pt x="390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3" name="object 1753"/>
          <p:cNvSpPr/>
          <p:nvPr/>
        </p:nvSpPr>
        <p:spPr>
          <a:xfrm>
            <a:off x="7819373" y="6462024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715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4" name="object 1754"/>
          <p:cNvSpPr/>
          <p:nvPr/>
        </p:nvSpPr>
        <p:spPr>
          <a:xfrm>
            <a:off x="7819373" y="6433577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287"/>
                </a:moveTo>
                <a:lnTo>
                  <a:pt x="122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5" name="object 1755"/>
          <p:cNvSpPr/>
          <p:nvPr/>
        </p:nvSpPr>
        <p:spPr>
          <a:xfrm>
            <a:off x="7820449" y="6543635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64"/>
                </a:moveTo>
                <a:lnTo>
                  <a:pt x="32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6" name="object 1756"/>
          <p:cNvSpPr/>
          <p:nvPr/>
        </p:nvSpPr>
        <p:spPr>
          <a:xfrm>
            <a:off x="7864386" y="6505985"/>
            <a:ext cx="27305" cy="27305"/>
          </a:xfrm>
          <a:custGeom>
            <a:avLst/>
            <a:gdLst/>
            <a:ahLst/>
            <a:cxnLst/>
            <a:rect l="l" t="t" r="r" b="b"/>
            <a:pathLst>
              <a:path w="27304" h="27304">
                <a:moveTo>
                  <a:pt x="0" y="26677"/>
                </a:moveTo>
                <a:lnTo>
                  <a:pt x="266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7" name="object 1757"/>
          <p:cNvSpPr/>
          <p:nvPr/>
        </p:nvSpPr>
        <p:spPr>
          <a:xfrm>
            <a:off x="7820449" y="6455760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64"/>
                </a:moveTo>
                <a:lnTo>
                  <a:pt x="32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8" name="object 1758"/>
          <p:cNvSpPr/>
          <p:nvPr/>
        </p:nvSpPr>
        <p:spPr>
          <a:xfrm>
            <a:off x="7864386" y="6433577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0" y="11211"/>
                </a:moveTo>
                <a:lnTo>
                  <a:pt x="111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9" name="object 1759"/>
          <p:cNvSpPr/>
          <p:nvPr/>
        </p:nvSpPr>
        <p:spPr>
          <a:xfrm>
            <a:off x="7819373" y="6433577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0" name="object 1760"/>
          <p:cNvSpPr/>
          <p:nvPr/>
        </p:nvSpPr>
        <p:spPr>
          <a:xfrm>
            <a:off x="7819373" y="6588935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1" name="object 1761"/>
          <p:cNvSpPr/>
          <p:nvPr/>
        </p:nvSpPr>
        <p:spPr>
          <a:xfrm>
            <a:off x="7891064" y="6433577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2" name="object 1762"/>
          <p:cNvSpPr/>
          <p:nvPr/>
        </p:nvSpPr>
        <p:spPr>
          <a:xfrm>
            <a:off x="7819373" y="6433577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3" name="object 1763"/>
          <p:cNvSpPr/>
          <p:nvPr/>
        </p:nvSpPr>
        <p:spPr>
          <a:xfrm>
            <a:off x="9105115" y="6433576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4" name="object 1764"/>
          <p:cNvSpPr/>
          <p:nvPr/>
        </p:nvSpPr>
        <p:spPr>
          <a:xfrm>
            <a:off x="9082323" y="6530272"/>
            <a:ext cx="59055" cy="59055"/>
          </a:xfrm>
          <a:custGeom>
            <a:avLst/>
            <a:gdLst/>
            <a:ahLst/>
            <a:cxnLst/>
            <a:rect l="l" t="t" r="r" b="b"/>
            <a:pathLst>
              <a:path w="59054" h="59054">
                <a:moveTo>
                  <a:pt x="0" y="58662"/>
                </a:moveTo>
                <a:lnTo>
                  <a:pt x="586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5" name="object 1765"/>
          <p:cNvSpPr/>
          <p:nvPr/>
        </p:nvSpPr>
        <p:spPr>
          <a:xfrm>
            <a:off x="9069270" y="6442398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715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6" name="object 1766"/>
          <p:cNvSpPr/>
          <p:nvPr/>
        </p:nvSpPr>
        <p:spPr>
          <a:xfrm>
            <a:off x="9126259" y="658757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362"/>
                </a:moveTo>
                <a:lnTo>
                  <a:pt x="13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7" name="object 1767"/>
          <p:cNvSpPr/>
          <p:nvPr/>
        </p:nvSpPr>
        <p:spPr>
          <a:xfrm>
            <a:off x="9138594" y="6574210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0" y="2390"/>
                </a:moveTo>
                <a:lnTo>
                  <a:pt x="23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8" name="object 1768"/>
          <p:cNvSpPr/>
          <p:nvPr/>
        </p:nvSpPr>
        <p:spPr>
          <a:xfrm>
            <a:off x="9069270" y="654363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0" y="14414"/>
                </a:moveTo>
                <a:lnTo>
                  <a:pt x="143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9" name="object 1769"/>
          <p:cNvSpPr/>
          <p:nvPr/>
        </p:nvSpPr>
        <p:spPr>
          <a:xfrm>
            <a:off x="9094658" y="6499698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64"/>
                </a:moveTo>
                <a:lnTo>
                  <a:pt x="32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0" name="object 1770"/>
          <p:cNvSpPr/>
          <p:nvPr/>
        </p:nvSpPr>
        <p:spPr>
          <a:xfrm>
            <a:off x="9138594" y="6486335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390"/>
                </a:moveTo>
                <a:lnTo>
                  <a:pt x="23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1" name="object 1771"/>
          <p:cNvSpPr/>
          <p:nvPr/>
        </p:nvSpPr>
        <p:spPr>
          <a:xfrm>
            <a:off x="9069270" y="645576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0" y="14414"/>
                </a:moveTo>
                <a:lnTo>
                  <a:pt x="143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2" name="object 1772"/>
          <p:cNvSpPr/>
          <p:nvPr/>
        </p:nvSpPr>
        <p:spPr>
          <a:xfrm>
            <a:off x="9094658" y="6433577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0" y="11211"/>
                </a:moveTo>
                <a:lnTo>
                  <a:pt x="111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3" name="object 1773"/>
          <p:cNvSpPr/>
          <p:nvPr/>
        </p:nvSpPr>
        <p:spPr>
          <a:xfrm>
            <a:off x="9069270" y="6433577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4" name="object 1774"/>
          <p:cNvSpPr/>
          <p:nvPr/>
        </p:nvSpPr>
        <p:spPr>
          <a:xfrm>
            <a:off x="9069270" y="6588935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5" name="object 1775"/>
          <p:cNvSpPr/>
          <p:nvPr/>
        </p:nvSpPr>
        <p:spPr>
          <a:xfrm>
            <a:off x="9140961" y="6433577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6" name="object 1776"/>
          <p:cNvSpPr/>
          <p:nvPr/>
        </p:nvSpPr>
        <p:spPr>
          <a:xfrm>
            <a:off x="9069270" y="6433577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7" name="object 1777"/>
          <p:cNvSpPr/>
          <p:nvPr/>
        </p:nvSpPr>
        <p:spPr>
          <a:xfrm>
            <a:off x="10361347" y="6433576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8" name="object 1778"/>
          <p:cNvSpPr/>
          <p:nvPr/>
        </p:nvSpPr>
        <p:spPr>
          <a:xfrm>
            <a:off x="10325502" y="6504312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715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9" name="object 1779"/>
          <p:cNvSpPr/>
          <p:nvPr/>
        </p:nvSpPr>
        <p:spPr>
          <a:xfrm>
            <a:off x="10325502" y="6433577"/>
            <a:ext cx="54610" cy="54610"/>
          </a:xfrm>
          <a:custGeom>
            <a:avLst/>
            <a:gdLst/>
            <a:ahLst/>
            <a:cxnLst/>
            <a:rect l="l" t="t" r="r" b="b"/>
            <a:pathLst>
              <a:path w="54609" h="54610">
                <a:moveTo>
                  <a:pt x="0" y="54551"/>
                </a:moveTo>
                <a:lnTo>
                  <a:pt x="545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0" name="object 1780"/>
          <p:cNvSpPr/>
          <p:nvPr/>
        </p:nvSpPr>
        <p:spPr>
          <a:xfrm>
            <a:off x="10356531" y="658757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362"/>
                </a:moveTo>
                <a:lnTo>
                  <a:pt x="13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1" name="object 1781"/>
          <p:cNvSpPr/>
          <p:nvPr/>
        </p:nvSpPr>
        <p:spPr>
          <a:xfrm>
            <a:off x="10368866" y="6548249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351"/>
                </a:moveTo>
                <a:lnTo>
                  <a:pt x="283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2" name="object 1782"/>
          <p:cNvSpPr/>
          <p:nvPr/>
        </p:nvSpPr>
        <p:spPr>
          <a:xfrm>
            <a:off x="10325502" y="6499698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4" h="32384">
                <a:moveTo>
                  <a:pt x="0" y="32367"/>
                </a:moveTo>
                <a:lnTo>
                  <a:pt x="323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3" name="object 1783"/>
          <p:cNvSpPr/>
          <p:nvPr/>
        </p:nvSpPr>
        <p:spPr>
          <a:xfrm>
            <a:off x="10368866" y="646037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351"/>
                </a:moveTo>
                <a:lnTo>
                  <a:pt x="283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4" name="object 1784"/>
          <p:cNvSpPr/>
          <p:nvPr/>
        </p:nvSpPr>
        <p:spPr>
          <a:xfrm>
            <a:off x="10325502" y="6433577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0" y="10613"/>
                </a:moveTo>
                <a:lnTo>
                  <a:pt x="1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5" name="object 1785"/>
          <p:cNvSpPr/>
          <p:nvPr/>
        </p:nvSpPr>
        <p:spPr>
          <a:xfrm>
            <a:off x="10325502" y="6433577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6" name="object 1786"/>
          <p:cNvSpPr/>
          <p:nvPr/>
        </p:nvSpPr>
        <p:spPr>
          <a:xfrm>
            <a:off x="10325502" y="6588935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7" name="object 1787"/>
          <p:cNvSpPr/>
          <p:nvPr/>
        </p:nvSpPr>
        <p:spPr>
          <a:xfrm>
            <a:off x="10397193" y="6433577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8" name="object 1788"/>
          <p:cNvSpPr/>
          <p:nvPr/>
        </p:nvSpPr>
        <p:spPr>
          <a:xfrm>
            <a:off x="10325502" y="6433577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9" name="object 1789"/>
          <p:cNvSpPr/>
          <p:nvPr/>
        </p:nvSpPr>
        <p:spPr>
          <a:xfrm>
            <a:off x="11497838" y="6433576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0" name="object 1790"/>
          <p:cNvSpPr/>
          <p:nvPr/>
        </p:nvSpPr>
        <p:spPr>
          <a:xfrm>
            <a:off x="11461994" y="6510216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715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1" name="object 1791"/>
          <p:cNvSpPr/>
          <p:nvPr/>
        </p:nvSpPr>
        <p:spPr>
          <a:xfrm>
            <a:off x="11461994" y="6433577"/>
            <a:ext cx="60960" cy="60960"/>
          </a:xfrm>
          <a:custGeom>
            <a:avLst/>
            <a:gdLst/>
            <a:ahLst/>
            <a:cxnLst/>
            <a:rect l="l" t="t" r="r" b="b"/>
            <a:pathLst>
              <a:path w="60959" h="60960">
                <a:moveTo>
                  <a:pt x="0" y="60455"/>
                </a:moveTo>
                <a:lnTo>
                  <a:pt x="604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2" name="object 1792"/>
          <p:cNvSpPr/>
          <p:nvPr/>
        </p:nvSpPr>
        <p:spPr>
          <a:xfrm>
            <a:off x="11498926" y="658757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362"/>
                </a:moveTo>
                <a:lnTo>
                  <a:pt x="13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3" name="object 1793"/>
          <p:cNvSpPr/>
          <p:nvPr/>
        </p:nvSpPr>
        <p:spPr>
          <a:xfrm>
            <a:off x="11511262" y="6554154"/>
            <a:ext cx="22860" cy="22860"/>
          </a:xfrm>
          <a:custGeom>
            <a:avLst/>
            <a:gdLst/>
            <a:ahLst/>
            <a:cxnLst/>
            <a:rect l="l" t="t" r="r" b="b"/>
            <a:pathLst>
              <a:path w="22859" h="22859">
                <a:moveTo>
                  <a:pt x="0" y="22446"/>
                </a:moveTo>
                <a:lnTo>
                  <a:pt x="224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4" name="object 1794"/>
          <p:cNvSpPr/>
          <p:nvPr/>
        </p:nvSpPr>
        <p:spPr>
          <a:xfrm>
            <a:off x="11467324" y="6499698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64"/>
                </a:moveTo>
                <a:lnTo>
                  <a:pt x="32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5" name="object 1795"/>
          <p:cNvSpPr/>
          <p:nvPr/>
        </p:nvSpPr>
        <p:spPr>
          <a:xfrm>
            <a:off x="11511262" y="6466279"/>
            <a:ext cx="22860" cy="22860"/>
          </a:xfrm>
          <a:custGeom>
            <a:avLst/>
            <a:gdLst/>
            <a:ahLst/>
            <a:cxnLst/>
            <a:rect l="l" t="t" r="r" b="b"/>
            <a:pathLst>
              <a:path w="22859" h="22860">
                <a:moveTo>
                  <a:pt x="0" y="22446"/>
                </a:moveTo>
                <a:lnTo>
                  <a:pt x="224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6" name="object 1796"/>
          <p:cNvSpPr/>
          <p:nvPr/>
        </p:nvSpPr>
        <p:spPr>
          <a:xfrm>
            <a:off x="11467324" y="6433577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0" y="11211"/>
                </a:moveTo>
                <a:lnTo>
                  <a:pt x="111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7" name="object 1797"/>
          <p:cNvSpPr/>
          <p:nvPr/>
        </p:nvSpPr>
        <p:spPr>
          <a:xfrm>
            <a:off x="11461994" y="6433577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8" name="object 1798"/>
          <p:cNvSpPr/>
          <p:nvPr/>
        </p:nvSpPr>
        <p:spPr>
          <a:xfrm>
            <a:off x="11461994" y="6588935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9" name="object 1799"/>
          <p:cNvSpPr/>
          <p:nvPr/>
        </p:nvSpPr>
        <p:spPr>
          <a:xfrm>
            <a:off x="11533685" y="6433577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0" name="object 1800"/>
          <p:cNvSpPr/>
          <p:nvPr/>
        </p:nvSpPr>
        <p:spPr>
          <a:xfrm>
            <a:off x="11461994" y="6433577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1" name="object 1801"/>
          <p:cNvSpPr/>
          <p:nvPr/>
        </p:nvSpPr>
        <p:spPr>
          <a:xfrm>
            <a:off x="12630481" y="6418636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2" name="object 1802"/>
          <p:cNvSpPr/>
          <p:nvPr/>
        </p:nvSpPr>
        <p:spPr>
          <a:xfrm>
            <a:off x="12612326" y="6519993"/>
            <a:ext cx="54610" cy="54610"/>
          </a:xfrm>
          <a:custGeom>
            <a:avLst/>
            <a:gdLst/>
            <a:ahLst/>
            <a:cxnLst/>
            <a:rect l="l" t="t" r="r" b="b"/>
            <a:pathLst>
              <a:path w="54609" h="54609">
                <a:moveTo>
                  <a:pt x="0" y="54001"/>
                </a:moveTo>
                <a:lnTo>
                  <a:pt x="540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3" name="object 1803"/>
          <p:cNvSpPr/>
          <p:nvPr/>
        </p:nvSpPr>
        <p:spPr>
          <a:xfrm>
            <a:off x="12594636" y="6432119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691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4" name="object 1804"/>
          <p:cNvSpPr/>
          <p:nvPr/>
        </p:nvSpPr>
        <p:spPr>
          <a:xfrm>
            <a:off x="12656263" y="656393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0" y="10064"/>
                </a:moveTo>
                <a:lnTo>
                  <a:pt x="100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5" name="object 1805"/>
          <p:cNvSpPr/>
          <p:nvPr/>
        </p:nvSpPr>
        <p:spPr>
          <a:xfrm>
            <a:off x="12594636" y="6543635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111"/>
                </a:moveTo>
                <a:lnTo>
                  <a:pt x="40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6" name="object 1806"/>
          <p:cNvSpPr/>
          <p:nvPr/>
        </p:nvSpPr>
        <p:spPr>
          <a:xfrm>
            <a:off x="12609721" y="6499698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64"/>
                </a:moveTo>
                <a:lnTo>
                  <a:pt x="32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7" name="object 1807"/>
          <p:cNvSpPr/>
          <p:nvPr/>
        </p:nvSpPr>
        <p:spPr>
          <a:xfrm>
            <a:off x="12653657" y="647605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669"/>
                </a:moveTo>
                <a:lnTo>
                  <a:pt x="126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8" name="object 1808"/>
          <p:cNvSpPr/>
          <p:nvPr/>
        </p:nvSpPr>
        <p:spPr>
          <a:xfrm>
            <a:off x="12594636" y="6455760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111"/>
                </a:moveTo>
                <a:lnTo>
                  <a:pt x="40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9" name="object 1809"/>
          <p:cNvSpPr/>
          <p:nvPr/>
        </p:nvSpPr>
        <p:spPr>
          <a:xfrm>
            <a:off x="12609721" y="6418636"/>
            <a:ext cx="26670" cy="26670"/>
          </a:xfrm>
          <a:custGeom>
            <a:avLst/>
            <a:gdLst/>
            <a:ahLst/>
            <a:cxnLst/>
            <a:rect l="l" t="t" r="r" b="b"/>
            <a:pathLst>
              <a:path w="26670" h="26670">
                <a:moveTo>
                  <a:pt x="0" y="26152"/>
                </a:moveTo>
                <a:lnTo>
                  <a:pt x="261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0" name="object 1810"/>
          <p:cNvSpPr/>
          <p:nvPr/>
        </p:nvSpPr>
        <p:spPr>
          <a:xfrm>
            <a:off x="12594636" y="6418636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1" name="object 1811"/>
          <p:cNvSpPr/>
          <p:nvPr/>
        </p:nvSpPr>
        <p:spPr>
          <a:xfrm>
            <a:off x="12594636" y="6573994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2" name="object 1812"/>
          <p:cNvSpPr/>
          <p:nvPr/>
        </p:nvSpPr>
        <p:spPr>
          <a:xfrm>
            <a:off x="12666327" y="6418636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3" name="object 1813"/>
          <p:cNvSpPr/>
          <p:nvPr/>
        </p:nvSpPr>
        <p:spPr>
          <a:xfrm>
            <a:off x="12594636" y="6418636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4" name="object 1814"/>
          <p:cNvSpPr/>
          <p:nvPr/>
        </p:nvSpPr>
        <p:spPr>
          <a:xfrm>
            <a:off x="7855218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5" name="object 1815"/>
          <p:cNvSpPr/>
          <p:nvPr/>
        </p:nvSpPr>
        <p:spPr>
          <a:xfrm>
            <a:off x="7824920" y="9449838"/>
            <a:ext cx="66675" cy="66675"/>
          </a:xfrm>
          <a:custGeom>
            <a:avLst/>
            <a:gdLst/>
            <a:ahLst/>
            <a:cxnLst/>
            <a:rect l="l" t="t" r="r" b="b"/>
            <a:pathLst>
              <a:path w="66675" h="66675">
                <a:moveTo>
                  <a:pt x="0" y="66145"/>
                </a:moveTo>
                <a:lnTo>
                  <a:pt x="661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6" name="object 1816"/>
          <p:cNvSpPr/>
          <p:nvPr/>
        </p:nvSpPr>
        <p:spPr>
          <a:xfrm>
            <a:off x="7819373" y="9361963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691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7" name="object 1817"/>
          <p:cNvSpPr/>
          <p:nvPr/>
        </p:nvSpPr>
        <p:spPr>
          <a:xfrm>
            <a:off x="7868856" y="9493775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0" y="22207"/>
                </a:moveTo>
                <a:lnTo>
                  <a:pt x="222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8" name="object 1818"/>
          <p:cNvSpPr/>
          <p:nvPr/>
        </p:nvSpPr>
        <p:spPr>
          <a:xfrm>
            <a:off x="7820449" y="9443575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41"/>
                </a:moveTo>
                <a:lnTo>
                  <a:pt x="32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9" name="object 1819"/>
          <p:cNvSpPr/>
          <p:nvPr/>
        </p:nvSpPr>
        <p:spPr>
          <a:xfrm>
            <a:off x="7864386" y="9405901"/>
            <a:ext cx="27305" cy="27305"/>
          </a:xfrm>
          <a:custGeom>
            <a:avLst/>
            <a:gdLst/>
            <a:ahLst/>
            <a:cxnLst/>
            <a:rect l="l" t="t" r="r" b="b"/>
            <a:pathLst>
              <a:path w="27304" h="27304">
                <a:moveTo>
                  <a:pt x="0" y="26677"/>
                </a:moveTo>
                <a:lnTo>
                  <a:pt x="266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0" name="object 1820"/>
          <p:cNvSpPr/>
          <p:nvPr/>
        </p:nvSpPr>
        <p:spPr>
          <a:xfrm>
            <a:off x="7820449" y="9360648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7992"/>
                </a:moveTo>
                <a:lnTo>
                  <a:pt x="279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1" name="object 1821"/>
          <p:cNvSpPr/>
          <p:nvPr/>
        </p:nvSpPr>
        <p:spPr>
          <a:xfrm>
            <a:off x="7819373" y="9515983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2" name="object 1822"/>
          <p:cNvSpPr/>
          <p:nvPr/>
        </p:nvSpPr>
        <p:spPr>
          <a:xfrm>
            <a:off x="7891064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3" name="object 1823"/>
          <p:cNvSpPr/>
          <p:nvPr/>
        </p:nvSpPr>
        <p:spPr>
          <a:xfrm>
            <a:off x="7819373" y="9360648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4" name="object 1824"/>
          <p:cNvSpPr/>
          <p:nvPr/>
        </p:nvSpPr>
        <p:spPr>
          <a:xfrm>
            <a:off x="9069270" y="9360648"/>
            <a:ext cx="71755" cy="155575"/>
          </a:xfrm>
          <a:custGeom>
            <a:avLst/>
            <a:gdLst/>
            <a:ahLst/>
            <a:cxnLst/>
            <a:rect l="l" t="t" r="r" b="b"/>
            <a:pathLst>
              <a:path w="71754" h="155575">
                <a:moveTo>
                  <a:pt x="0" y="155334"/>
                </a:moveTo>
                <a:lnTo>
                  <a:pt x="71691" y="155334"/>
                </a:lnTo>
                <a:lnTo>
                  <a:pt x="71691" y="0"/>
                </a:lnTo>
                <a:lnTo>
                  <a:pt x="0" y="0"/>
                </a:lnTo>
                <a:lnTo>
                  <a:pt x="0" y="155334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5" name="object 1825"/>
          <p:cNvSpPr/>
          <p:nvPr/>
        </p:nvSpPr>
        <p:spPr>
          <a:xfrm>
            <a:off x="9069270" y="9430212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691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6" name="object 1826"/>
          <p:cNvSpPr/>
          <p:nvPr/>
        </p:nvSpPr>
        <p:spPr>
          <a:xfrm>
            <a:off x="9069270" y="9360648"/>
            <a:ext cx="53975" cy="53975"/>
          </a:xfrm>
          <a:custGeom>
            <a:avLst/>
            <a:gdLst/>
            <a:ahLst/>
            <a:cxnLst/>
            <a:rect l="l" t="t" r="r" b="b"/>
            <a:pathLst>
              <a:path w="53975" h="53975">
                <a:moveTo>
                  <a:pt x="0" y="53379"/>
                </a:moveTo>
                <a:lnTo>
                  <a:pt x="533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7" name="object 1827"/>
          <p:cNvSpPr/>
          <p:nvPr/>
        </p:nvSpPr>
        <p:spPr>
          <a:xfrm>
            <a:off x="9099128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8" name="object 1828"/>
          <p:cNvSpPr/>
          <p:nvPr/>
        </p:nvSpPr>
        <p:spPr>
          <a:xfrm>
            <a:off x="9138594" y="947414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0" y="2366"/>
                </a:moveTo>
                <a:lnTo>
                  <a:pt x="23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9" name="object 1829"/>
          <p:cNvSpPr/>
          <p:nvPr/>
        </p:nvSpPr>
        <p:spPr>
          <a:xfrm>
            <a:off x="9069270" y="9443575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0" y="14390"/>
                </a:moveTo>
                <a:lnTo>
                  <a:pt x="143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0" name="object 1830"/>
          <p:cNvSpPr/>
          <p:nvPr/>
        </p:nvSpPr>
        <p:spPr>
          <a:xfrm>
            <a:off x="9094658" y="9399637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41"/>
                </a:moveTo>
                <a:lnTo>
                  <a:pt x="32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1" name="object 1831"/>
          <p:cNvSpPr/>
          <p:nvPr/>
        </p:nvSpPr>
        <p:spPr>
          <a:xfrm>
            <a:off x="9138594" y="9386275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0" y="2366"/>
                </a:moveTo>
                <a:lnTo>
                  <a:pt x="23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2" name="object 1832"/>
          <p:cNvSpPr/>
          <p:nvPr/>
        </p:nvSpPr>
        <p:spPr>
          <a:xfrm>
            <a:off x="9069270" y="9360648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442"/>
                </a:moveTo>
                <a:lnTo>
                  <a:pt x="94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3" name="object 1833"/>
          <p:cNvSpPr/>
          <p:nvPr/>
        </p:nvSpPr>
        <p:spPr>
          <a:xfrm>
            <a:off x="9070047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4" name="object 1834"/>
          <p:cNvSpPr/>
          <p:nvPr/>
        </p:nvSpPr>
        <p:spPr>
          <a:xfrm>
            <a:off x="9069270" y="9515983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6" name="object 1836"/>
          <p:cNvSpPr/>
          <p:nvPr/>
        </p:nvSpPr>
        <p:spPr>
          <a:xfrm>
            <a:off x="9069270" y="9360648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7" name="object 1837"/>
          <p:cNvSpPr/>
          <p:nvPr/>
        </p:nvSpPr>
        <p:spPr>
          <a:xfrm>
            <a:off x="10361060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8" name="object 1838"/>
          <p:cNvSpPr/>
          <p:nvPr/>
        </p:nvSpPr>
        <p:spPr>
          <a:xfrm>
            <a:off x="10373336" y="9492413"/>
            <a:ext cx="24130" cy="24130"/>
          </a:xfrm>
          <a:custGeom>
            <a:avLst/>
            <a:gdLst/>
            <a:ahLst/>
            <a:cxnLst/>
            <a:rect l="l" t="t" r="r" b="b"/>
            <a:pathLst>
              <a:path w="24129" h="24129">
                <a:moveTo>
                  <a:pt x="0" y="23570"/>
                </a:moveTo>
                <a:lnTo>
                  <a:pt x="235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9" name="object 1839"/>
          <p:cNvSpPr/>
          <p:nvPr/>
        </p:nvSpPr>
        <p:spPr>
          <a:xfrm>
            <a:off x="10325215" y="9404538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715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0" name="object 1840"/>
          <p:cNvSpPr/>
          <p:nvPr/>
        </p:nvSpPr>
        <p:spPr>
          <a:xfrm>
            <a:off x="10325215" y="9360648"/>
            <a:ext cx="27940" cy="27940"/>
          </a:xfrm>
          <a:custGeom>
            <a:avLst/>
            <a:gdLst/>
            <a:ahLst/>
            <a:cxnLst/>
            <a:rect l="l" t="t" r="r" b="b"/>
            <a:pathLst>
              <a:path w="27940" h="27940">
                <a:moveTo>
                  <a:pt x="0" y="27729"/>
                </a:moveTo>
                <a:lnTo>
                  <a:pt x="277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1" name="object 1841"/>
          <p:cNvSpPr/>
          <p:nvPr/>
        </p:nvSpPr>
        <p:spPr>
          <a:xfrm>
            <a:off x="10329398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2" name="object 1842"/>
          <p:cNvSpPr/>
          <p:nvPr/>
        </p:nvSpPr>
        <p:spPr>
          <a:xfrm>
            <a:off x="10368866" y="9448475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040"/>
                </a:moveTo>
                <a:lnTo>
                  <a:pt x="280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3" name="object 1843"/>
          <p:cNvSpPr/>
          <p:nvPr/>
        </p:nvSpPr>
        <p:spPr>
          <a:xfrm>
            <a:off x="10325215" y="9399637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678"/>
                </a:moveTo>
                <a:lnTo>
                  <a:pt x="326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4" name="object 1844"/>
          <p:cNvSpPr/>
          <p:nvPr/>
        </p:nvSpPr>
        <p:spPr>
          <a:xfrm>
            <a:off x="10368866" y="9360624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016"/>
                </a:moveTo>
                <a:lnTo>
                  <a:pt x="280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5" name="object 1845"/>
          <p:cNvSpPr/>
          <p:nvPr/>
        </p:nvSpPr>
        <p:spPr>
          <a:xfrm>
            <a:off x="10325215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6" name="object 1846"/>
          <p:cNvSpPr/>
          <p:nvPr/>
        </p:nvSpPr>
        <p:spPr>
          <a:xfrm>
            <a:off x="10325215" y="9515983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7" name="object 1847"/>
          <p:cNvSpPr/>
          <p:nvPr/>
        </p:nvSpPr>
        <p:spPr>
          <a:xfrm>
            <a:off x="10396906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8" name="object 1848"/>
          <p:cNvSpPr/>
          <p:nvPr/>
        </p:nvSpPr>
        <p:spPr>
          <a:xfrm>
            <a:off x="10325215" y="9360648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9" name="object 1849"/>
          <p:cNvSpPr/>
          <p:nvPr/>
        </p:nvSpPr>
        <p:spPr>
          <a:xfrm>
            <a:off x="11497264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0" name="object 1850"/>
          <p:cNvSpPr/>
          <p:nvPr/>
        </p:nvSpPr>
        <p:spPr>
          <a:xfrm>
            <a:off x="11515732" y="9498604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0" y="17378"/>
                </a:moveTo>
                <a:lnTo>
                  <a:pt x="1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1" name="object 1851"/>
          <p:cNvSpPr/>
          <p:nvPr/>
        </p:nvSpPr>
        <p:spPr>
          <a:xfrm>
            <a:off x="11461420" y="9410730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715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2" name="object 1852"/>
          <p:cNvSpPr/>
          <p:nvPr/>
        </p:nvSpPr>
        <p:spPr>
          <a:xfrm>
            <a:off x="11461420" y="9360648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90" h="34290">
                <a:moveTo>
                  <a:pt x="0" y="33921"/>
                </a:moveTo>
                <a:lnTo>
                  <a:pt x="338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3" name="object 1853"/>
          <p:cNvSpPr/>
          <p:nvPr/>
        </p:nvSpPr>
        <p:spPr>
          <a:xfrm>
            <a:off x="11471795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4" name="object 1854"/>
          <p:cNvSpPr/>
          <p:nvPr/>
        </p:nvSpPr>
        <p:spPr>
          <a:xfrm>
            <a:off x="11511262" y="9454667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0" y="21849"/>
                </a:moveTo>
                <a:lnTo>
                  <a:pt x="218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5" name="object 1855"/>
          <p:cNvSpPr/>
          <p:nvPr/>
        </p:nvSpPr>
        <p:spPr>
          <a:xfrm>
            <a:off x="11467324" y="9399637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41"/>
                </a:moveTo>
                <a:lnTo>
                  <a:pt x="32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6" name="object 1856"/>
          <p:cNvSpPr/>
          <p:nvPr/>
        </p:nvSpPr>
        <p:spPr>
          <a:xfrm>
            <a:off x="11511262" y="936679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0" y="21849"/>
                </a:moveTo>
                <a:lnTo>
                  <a:pt x="218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7" name="object 1857"/>
          <p:cNvSpPr/>
          <p:nvPr/>
        </p:nvSpPr>
        <p:spPr>
          <a:xfrm>
            <a:off x="11461420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8" name="object 1858"/>
          <p:cNvSpPr/>
          <p:nvPr/>
        </p:nvSpPr>
        <p:spPr>
          <a:xfrm>
            <a:off x="11461420" y="9515983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9" name="object 1859"/>
          <p:cNvSpPr/>
          <p:nvPr/>
        </p:nvSpPr>
        <p:spPr>
          <a:xfrm>
            <a:off x="11533111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0" name="object 1860"/>
          <p:cNvSpPr/>
          <p:nvPr/>
        </p:nvSpPr>
        <p:spPr>
          <a:xfrm>
            <a:off x="11461420" y="9360648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1" name="object 1861"/>
          <p:cNvSpPr/>
          <p:nvPr/>
        </p:nvSpPr>
        <p:spPr>
          <a:xfrm>
            <a:off x="13867649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71715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2" name="object 1862"/>
          <p:cNvSpPr/>
          <p:nvPr/>
        </p:nvSpPr>
        <p:spPr>
          <a:xfrm>
            <a:off x="13888398" y="950089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0" y="15084"/>
                </a:moveTo>
                <a:lnTo>
                  <a:pt x="150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3" name="object 1863"/>
          <p:cNvSpPr/>
          <p:nvPr/>
        </p:nvSpPr>
        <p:spPr>
          <a:xfrm>
            <a:off x="13831792" y="9413024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5" h="71754">
                <a:moveTo>
                  <a:pt x="0" y="71691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4" name="object 1864"/>
          <p:cNvSpPr/>
          <p:nvPr/>
        </p:nvSpPr>
        <p:spPr>
          <a:xfrm>
            <a:off x="13831792" y="9360648"/>
            <a:ext cx="36830" cy="36195"/>
          </a:xfrm>
          <a:custGeom>
            <a:avLst/>
            <a:gdLst/>
            <a:ahLst/>
            <a:cxnLst/>
            <a:rect l="l" t="t" r="r" b="b"/>
            <a:pathLst>
              <a:path w="36830" h="36195">
                <a:moveTo>
                  <a:pt x="0" y="36192"/>
                </a:moveTo>
                <a:lnTo>
                  <a:pt x="362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5" name="object 1865"/>
          <p:cNvSpPr/>
          <p:nvPr/>
        </p:nvSpPr>
        <p:spPr>
          <a:xfrm>
            <a:off x="13844461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6" name="object 1866"/>
          <p:cNvSpPr/>
          <p:nvPr/>
        </p:nvSpPr>
        <p:spPr>
          <a:xfrm>
            <a:off x="13883929" y="9456962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0" y="19554"/>
                </a:moveTo>
                <a:lnTo>
                  <a:pt x="195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7" name="object 1867"/>
          <p:cNvSpPr/>
          <p:nvPr/>
        </p:nvSpPr>
        <p:spPr>
          <a:xfrm>
            <a:off x="13839992" y="9399637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19" h="33020">
                <a:moveTo>
                  <a:pt x="0" y="32941"/>
                </a:moveTo>
                <a:lnTo>
                  <a:pt x="32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8" name="object 1868"/>
          <p:cNvSpPr/>
          <p:nvPr/>
        </p:nvSpPr>
        <p:spPr>
          <a:xfrm>
            <a:off x="13883929" y="9369087"/>
            <a:ext cx="19685" cy="19685"/>
          </a:xfrm>
          <a:custGeom>
            <a:avLst/>
            <a:gdLst/>
            <a:ahLst/>
            <a:cxnLst/>
            <a:rect l="l" t="t" r="r" b="b"/>
            <a:pathLst>
              <a:path w="19684" h="19684">
                <a:moveTo>
                  <a:pt x="0" y="19554"/>
                </a:moveTo>
                <a:lnTo>
                  <a:pt x="195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9" name="object 1869"/>
          <p:cNvSpPr/>
          <p:nvPr/>
        </p:nvSpPr>
        <p:spPr>
          <a:xfrm>
            <a:off x="13831792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0" name="object 1870"/>
          <p:cNvSpPr/>
          <p:nvPr/>
        </p:nvSpPr>
        <p:spPr>
          <a:xfrm>
            <a:off x="13831792" y="9515983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1" name="object 1871"/>
          <p:cNvSpPr/>
          <p:nvPr/>
        </p:nvSpPr>
        <p:spPr>
          <a:xfrm>
            <a:off x="13903483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2" name="object 1872"/>
          <p:cNvSpPr/>
          <p:nvPr/>
        </p:nvSpPr>
        <p:spPr>
          <a:xfrm>
            <a:off x="13831792" y="9360648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3" name="object 1873"/>
          <p:cNvSpPr/>
          <p:nvPr/>
        </p:nvSpPr>
        <p:spPr>
          <a:xfrm>
            <a:off x="12630409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71691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4" name="object 1874"/>
          <p:cNvSpPr/>
          <p:nvPr/>
        </p:nvSpPr>
        <p:spPr>
          <a:xfrm>
            <a:off x="12658128" y="9507856"/>
            <a:ext cx="8255" cy="8255"/>
          </a:xfrm>
          <a:custGeom>
            <a:avLst/>
            <a:gdLst/>
            <a:ahLst/>
            <a:cxnLst/>
            <a:rect l="l" t="t" r="r" b="b"/>
            <a:pathLst>
              <a:path w="8254" h="8254">
                <a:moveTo>
                  <a:pt x="0" y="8127"/>
                </a:moveTo>
                <a:lnTo>
                  <a:pt x="81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5" name="object 1875"/>
          <p:cNvSpPr/>
          <p:nvPr/>
        </p:nvSpPr>
        <p:spPr>
          <a:xfrm>
            <a:off x="12594565" y="9419980"/>
            <a:ext cx="71755" cy="71755"/>
          </a:xfrm>
          <a:custGeom>
            <a:avLst/>
            <a:gdLst/>
            <a:ahLst/>
            <a:cxnLst/>
            <a:rect l="l" t="t" r="r" b="b"/>
            <a:pathLst>
              <a:path w="71754" h="71754">
                <a:moveTo>
                  <a:pt x="0" y="71715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6" name="object 1876"/>
          <p:cNvSpPr/>
          <p:nvPr/>
        </p:nvSpPr>
        <p:spPr>
          <a:xfrm>
            <a:off x="12594565" y="9360648"/>
            <a:ext cx="43180" cy="43180"/>
          </a:xfrm>
          <a:custGeom>
            <a:avLst/>
            <a:gdLst/>
            <a:ahLst/>
            <a:cxnLst/>
            <a:rect l="l" t="t" r="r" b="b"/>
            <a:pathLst>
              <a:path w="43179" h="43179">
                <a:moveTo>
                  <a:pt x="0" y="43148"/>
                </a:moveTo>
                <a:lnTo>
                  <a:pt x="431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7" name="object 1877"/>
          <p:cNvSpPr/>
          <p:nvPr/>
        </p:nvSpPr>
        <p:spPr>
          <a:xfrm>
            <a:off x="12614191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8" name="object 1878"/>
          <p:cNvSpPr/>
          <p:nvPr/>
        </p:nvSpPr>
        <p:spPr>
          <a:xfrm>
            <a:off x="12653657" y="946391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597"/>
                </a:moveTo>
                <a:lnTo>
                  <a:pt x="125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9" name="object 1879"/>
          <p:cNvSpPr/>
          <p:nvPr/>
        </p:nvSpPr>
        <p:spPr>
          <a:xfrm>
            <a:off x="12594565" y="9443575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159"/>
                </a:moveTo>
                <a:lnTo>
                  <a:pt x="41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0" name="object 1880"/>
          <p:cNvSpPr/>
          <p:nvPr/>
        </p:nvSpPr>
        <p:spPr>
          <a:xfrm>
            <a:off x="12609721" y="9399637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41"/>
                </a:moveTo>
                <a:lnTo>
                  <a:pt x="32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1" name="object 1881"/>
          <p:cNvSpPr/>
          <p:nvPr/>
        </p:nvSpPr>
        <p:spPr>
          <a:xfrm>
            <a:off x="12653657" y="937604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597"/>
                </a:moveTo>
                <a:lnTo>
                  <a:pt x="125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2" name="object 1882"/>
          <p:cNvSpPr/>
          <p:nvPr/>
        </p:nvSpPr>
        <p:spPr>
          <a:xfrm>
            <a:off x="12594565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3" name="object 1883"/>
          <p:cNvSpPr/>
          <p:nvPr/>
        </p:nvSpPr>
        <p:spPr>
          <a:xfrm>
            <a:off x="12594565" y="9515983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4" name="object 1884"/>
          <p:cNvSpPr/>
          <p:nvPr/>
        </p:nvSpPr>
        <p:spPr>
          <a:xfrm>
            <a:off x="12666256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5" name="object 1885"/>
          <p:cNvSpPr/>
          <p:nvPr/>
        </p:nvSpPr>
        <p:spPr>
          <a:xfrm>
            <a:off x="12594565" y="9360648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6" name="object 1886"/>
          <p:cNvSpPr/>
          <p:nvPr/>
        </p:nvSpPr>
        <p:spPr>
          <a:xfrm>
            <a:off x="6558218" y="9886272"/>
            <a:ext cx="74798" cy="158465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7" name="object 1887"/>
          <p:cNvSpPr/>
          <p:nvPr/>
        </p:nvSpPr>
        <p:spPr>
          <a:xfrm>
            <a:off x="5146842" y="9068960"/>
            <a:ext cx="174195" cy="132528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8" name="object 1888"/>
          <p:cNvSpPr/>
          <p:nvPr/>
        </p:nvSpPr>
        <p:spPr>
          <a:xfrm>
            <a:off x="9002335" y="9360648"/>
            <a:ext cx="67310" cy="155575"/>
          </a:xfrm>
          <a:custGeom>
            <a:avLst/>
            <a:gdLst/>
            <a:ahLst/>
            <a:cxnLst/>
            <a:rect l="l" t="t" r="r" b="b"/>
            <a:pathLst>
              <a:path w="67309" h="155575">
                <a:moveTo>
                  <a:pt x="0" y="155334"/>
                </a:moveTo>
                <a:lnTo>
                  <a:pt x="66934" y="155334"/>
                </a:lnTo>
                <a:lnTo>
                  <a:pt x="66934" y="0"/>
                </a:lnTo>
                <a:lnTo>
                  <a:pt x="0" y="0"/>
                </a:lnTo>
                <a:lnTo>
                  <a:pt x="0" y="155334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9" name="object 1889"/>
          <p:cNvSpPr/>
          <p:nvPr/>
        </p:nvSpPr>
        <p:spPr>
          <a:xfrm>
            <a:off x="9055190" y="9501903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4" h="14604">
                <a:moveTo>
                  <a:pt x="0" y="14080"/>
                </a:moveTo>
                <a:lnTo>
                  <a:pt x="140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0" name="object 1890"/>
          <p:cNvSpPr/>
          <p:nvPr/>
        </p:nvSpPr>
        <p:spPr>
          <a:xfrm>
            <a:off x="9002336" y="9414028"/>
            <a:ext cx="67310" cy="67310"/>
          </a:xfrm>
          <a:custGeom>
            <a:avLst/>
            <a:gdLst/>
            <a:ahLst/>
            <a:cxnLst/>
            <a:rect l="l" t="t" r="r" b="b"/>
            <a:pathLst>
              <a:path w="67309" h="67309">
                <a:moveTo>
                  <a:pt x="0" y="66934"/>
                </a:moveTo>
                <a:lnTo>
                  <a:pt x="66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1" name="object 1891"/>
          <p:cNvSpPr/>
          <p:nvPr/>
        </p:nvSpPr>
        <p:spPr>
          <a:xfrm>
            <a:off x="9002336" y="9360648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439"/>
                </a:moveTo>
                <a:lnTo>
                  <a:pt x="324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2" name="object 1892"/>
          <p:cNvSpPr/>
          <p:nvPr/>
        </p:nvSpPr>
        <p:spPr>
          <a:xfrm>
            <a:off x="9011253" y="9487513"/>
            <a:ext cx="28575" cy="28575"/>
          </a:xfrm>
          <a:custGeom>
            <a:avLst/>
            <a:gdLst/>
            <a:ahLst/>
            <a:cxnLst/>
            <a:rect l="l" t="t" r="r" b="b"/>
            <a:pathLst>
              <a:path w="28575" h="28575">
                <a:moveTo>
                  <a:pt x="0" y="28470"/>
                </a:moveTo>
                <a:lnTo>
                  <a:pt x="284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3" name="object 1893"/>
          <p:cNvSpPr/>
          <p:nvPr/>
        </p:nvSpPr>
        <p:spPr>
          <a:xfrm>
            <a:off x="9050720" y="9457966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0" y="18550"/>
                </a:moveTo>
                <a:lnTo>
                  <a:pt x="185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4" name="object 1894"/>
          <p:cNvSpPr/>
          <p:nvPr/>
        </p:nvSpPr>
        <p:spPr>
          <a:xfrm>
            <a:off x="9006782" y="9399637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20" h="33020">
                <a:moveTo>
                  <a:pt x="0" y="32941"/>
                </a:moveTo>
                <a:lnTo>
                  <a:pt x="32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5" name="object 1895"/>
          <p:cNvSpPr/>
          <p:nvPr/>
        </p:nvSpPr>
        <p:spPr>
          <a:xfrm>
            <a:off x="9050720" y="9370091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0" y="18550"/>
                </a:moveTo>
                <a:lnTo>
                  <a:pt x="185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6" name="object 1896"/>
          <p:cNvSpPr/>
          <p:nvPr/>
        </p:nvSpPr>
        <p:spPr>
          <a:xfrm>
            <a:off x="9002336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7" name="object 1897"/>
          <p:cNvSpPr/>
          <p:nvPr/>
        </p:nvSpPr>
        <p:spPr>
          <a:xfrm>
            <a:off x="9002336" y="95159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6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8" name="object 1898"/>
          <p:cNvSpPr/>
          <p:nvPr/>
        </p:nvSpPr>
        <p:spPr>
          <a:xfrm>
            <a:off x="9069270" y="9360648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1553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9" name="object 1899"/>
          <p:cNvSpPr/>
          <p:nvPr/>
        </p:nvSpPr>
        <p:spPr>
          <a:xfrm>
            <a:off x="9002336" y="93606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69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0" name="object 1900"/>
          <p:cNvSpPr/>
          <p:nvPr/>
        </p:nvSpPr>
        <p:spPr>
          <a:xfrm>
            <a:off x="10699687" y="8696592"/>
            <a:ext cx="134560" cy="91555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1" name="object 1901"/>
          <p:cNvSpPr/>
          <p:nvPr/>
        </p:nvSpPr>
        <p:spPr>
          <a:xfrm>
            <a:off x="10720150" y="8364408"/>
            <a:ext cx="110631" cy="146489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1" name="object 1921"/>
          <p:cNvSpPr/>
          <p:nvPr/>
        </p:nvSpPr>
        <p:spPr>
          <a:xfrm>
            <a:off x="10472638" y="8696592"/>
            <a:ext cx="134560" cy="91555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2" name="object 1922"/>
          <p:cNvSpPr/>
          <p:nvPr/>
        </p:nvSpPr>
        <p:spPr>
          <a:xfrm>
            <a:off x="10476103" y="8364408"/>
            <a:ext cx="110655" cy="146489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7" name="object 1927"/>
          <p:cNvSpPr/>
          <p:nvPr/>
        </p:nvSpPr>
        <p:spPr>
          <a:xfrm>
            <a:off x="8970112" y="1031890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8" name="object 1928"/>
          <p:cNvSpPr/>
          <p:nvPr/>
        </p:nvSpPr>
        <p:spPr>
          <a:xfrm>
            <a:off x="8821542" y="1031653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9" name="object 1929"/>
          <p:cNvSpPr/>
          <p:nvPr/>
        </p:nvSpPr>
        <p:spPr>
          <a:xfrm>
            <a:off x="7764559" y="1032041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0" name="object 1930"/>
          <p:cNvSpPr/>
          <p:nvPr/>
        </p:nvSpPr>
        <p:spPr>
          <a:xfrm>
            <a:off x="7615344" y="1031675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3" name="object 1933"/>
          <p:cNvSpPr/>
          <p:nvPr/>
        </p:nvSpPr>
        <p:spPr>
          <a:xfrm>
            <a:off x="3972676" y="743137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5" name="object 1935"/>
          <p:cNvSpPr/>
          <p:nvPr/>
        </p:nvSpPr>
        <p:spPr>
          <a:xfrm>
            <a:off x="3469643" y="64711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6" name="object 1936"/>
          <p:cNvSpPr/>
          <p:nvPr/>
        </p:nvSpPr>
        <p:spPr>
          <a:xfrm>
            <a:off x="3403450" y="635053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7" name="object 1937"/>
          <p:cNvSpPr/>
          <p:nvPr/>
        </p:nvSpPr>
        <p:spPr>
          <a:xfrm>
            <a:off x="7688493" y="1015601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8" name="object 1938"/>
          <p:cNvSpPr/>
          <p:nvPr/>
        </p:nvSpPr>
        <p:spPr>
          <a:xfrm>
            <a:off x="3572124" y="63267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9" name="object 1939"/>
          <p:cNvSpPr/>
          <p:nvPr/>
        </p:nvSpPr>
        <p:spPr>
          <a:xfrm>
            <a:off x="4074750" y="72882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0" name="object 1940"/>
          <p:cNvSpPr/>
          <p:nvPr/>
        </p:nvSpPr>
        <p:spPr>
          <a:xfrm>
            <a:off x="4571640" y="8254325"/>
            <a:ext cx="635" cy="0"/>
          </a:xfrm>
          <a:custGeom>
            <a:avLst/>
            <a:gdLst/>
            <a:ahLst/>
            <a:cxnLst/>
            <a:rect l="l" t="t" r="r" b="b"/>
            <a:pathLst>
              <a:path w="635">
                <a:moveTo>
                  <a:pt x="0" y="0"/>
                </a:moveTo>
                <a:lnTo>
                  <a:pt x="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1" name="object 1941"/>
          <p:cNvSpPr/>
          <p:nvPr/>
        </p:nvSpPr>
        <p:spPr>
          <a:xfrm>
            <a:off x="4002796" y="6096062"/>
            <a:ext cx="635" cy="0"/>
          </a:xfrm>
          <a:custGeom>
            <a:avLst/>
            <a:gdLst/>
            <a:ahLst/>
            <a:cxnLst/>
            <a:rect l="l" t="t" r="r" b="b"/>
            <a:pathLst>
              <a:path w="635">
                <a:moveTo>
                  <a:pt x="0" y="0"/>
                </a:moveTo>
                <a:lnTo>
                  <a:pt x="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2" name="object 1942"/>
          <p:cNvSpPr/>
          <p:nvPr/>
        </p:nvSpPr>
        <p:spPr>
          <a:xfrm>
            <a:off x="4960072" y="921031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3" name="object 1943"/>
          <p:cNvSpPr/>
          <p:nvPr/>
        </p:nvSpPr>
        <p:spPr>
          <a:xfrm>
            <a:off x="4545775" y="840258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4" name="object 1944"/>
          <p:cNvSpPr/>
          <p:nvPr/>
        </p:nvSpPr>
        <p:spPr>
          <a:xfrm>
            <a:off x="8896629" y="101553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5" name="object 1945"/>
          <p:cNvSpPr/>
          <p:nvPr/>
        </p:nvSpPr>
        <p:spPr>
          <a:xfrm>
            <a:off x="1587688" y="2478662"/>
            <a:ext cx="400050" cy="772160"/>
          </a:xfrm>
          <a:custGeom>
            <a:avLst/>
            <a:gdLst/>
            <a:ahLst/>
            <a:cxnLst/>
            <a:rect l="l" t="t" r="r" b="b"/>
            <a:pathLst>
              <a:path w="400050" h="772160">
                <a:moveTo>
                  <a:pt x="0" y="0"/>
                </a:moveTo>
                <a:lnTo>
                  <a:pt x="399813" y="7716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6" name="object 1946"/>
          <p:cNvSpPr/>
          <p:nvPr/>
        </p:nvSpPr>
        <p:spPr>
          <a:xfrm>
            <a:off x="3321241" y="2392149"/>
            <a:ext cx="45720" cy="89535"/>
          </a:xfrm>
          <a:custGeom>
            <a:avLst/>
            <a:gdLst/>
            <a:ahLst/>
            <a:cxnLst/>
            <a:rect l="l" t="t" r="r" b="b"/>
            <a:pathLst>
              <a:path w="45720" h="89535">
                <a:moveTo>
                  <a:pt x="45371" y="894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7" name="object 1947"/>
          <p:cNvSpPr/>
          <p:nvPr/>
        </p:nvSpPr>
        <p:spPr>
          <a:xfrm>
            <a:off x="3366613" y="2435776"/>
            <a:ext cx="89535" cy="46355"/>
          </a:xfrm>
          <a:custGeom>
            <a:avLst/>
            <a:gdLst/>
            <a:ahLst/>
            <a:cxnLst/>
            <a:rect l="l" t="t" r="r" b="b"/>
            <a:pathLst>
              <a:path w="89535" h="46355">
                <a:moveTo>
                  <a:pt x="89213" y="0"/>
                </a:moveTo>
                <a:lnTo>
                  <a:pt x="0" y="45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8" name="object 1948"/>
          <p:cNvSpPr/>
          <p:nvPr/>
        </p:nvSpPr>
        <p:spPr>
          <a:xfrm>
            <a:off x="3321241" y="2345406"/>
            <a:ext cx="87630" cy="46990"/>
          </a:xfrm>
          <a:custGeom>
            <a:avLst/>
            <a:gdLst/>
            <a:ahLst/>
            <a:cxnLst/>
            <a:rect l="l" t="t" r="r" b="b"/>
            <a:pathLst>
              <a:path w="87629" h="46989">
                <a:moveTo>
                  <a:pt x="87396" y="0"/>
                </a:moveTo>
                <a:lnTo>
                  <a:pt x="0" y="467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9" name="object 1949"/>
          <p:cNvSpPr/>
          <p:nvPr/>
        </p:nvSpPr>
        <p:spPr>
          <a:xfrm>
            <a:off x="3408638" y="2345406"/>
            <a:ext cx="47625" cy="90805"/>
          </a:xfrm>
          <a:custGeom>
            <a:avLst/>
            <a:gdLst/>
            <a:ahLst/>
            <a:cxnLst/>
            <a:rect l="l" t="t" r="r" b="b"/>
            <a:pathLst>
              <a:path w="47625" h="90805">
                <a:moveTo>
                  <a:pt x="47188" y="903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0" name="object 1950"/>
          <p:cNvSpPr/>
          <p:nvPr/>
        </p:nvSpPr>
        <p:spPr>
          <a:xfrm>
            <a:off x="15572961" y="756533"/>
            <a:ext cx="1905" cy="169545"/>
          </a:xfrm>
          <a:custGeom>
            <a:avLst/>
            <a:gdLst/>
            <a:ahLst/>
            <a:cxnLst/>
            <a:rect l="l" t="t" r="r" b="b"/>
            <a:pathLst>
              <a:path w="1905" h="169544">
                <a:moveTo>
                  <a:pt x="1338" y="169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1" name="object 1951"/>
          <p:cNvSpPr/>
          <p:nvPr/>
        </p:nvSpPr>
        <p:spPr>
          <a:xfrm>
            <a:off x="17379509" y="9759575"/>
            <a:ext cx="366395" cy="1905"/>
          </a:xfrm>
          <a:custGeom>
            <a:avLst/>
            <a:gdLst/>
            <a:ahLst/>
            <a:cxnLst/>
            <a:rect l="l" t="t" r="r" b="b"/>
            <a:pathLst>
              <a:path w="366394" h="1904">
                <a:moveTo>
                  <a:pt x="0" y="1458"/>
                </a:moveTo>
                <a:lnTo>
                  <a:pt x="3660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2" name="object 1952"/>
          <p:cNvSpPr/>
          <p:nvPr/>
        </p:nvSpPr>
        <p:spPr>
          <a:xfrm>
            <a:off x="10224527" y="10148677"/>
            <a:ext cx="965200" cy="2540"/>
          </a:xfrm>
          <a:custGeom>
            <a:avLst/>
            <a:gdLst/>
            <a:ahLst/>
            <a:cxnLst/>
            <a:rect l="l" t="t" r="r" b="b"/>
            <a:pathLst>
              <a:path w="965200" h="2540">
                <a:moveTo>
                  <a:pt x="0" y="2486"/>
                </a:moveTo>
                <a:lnTo>
                  <a:pt x="9648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3" name="object 1953"/>
          <p:cNvSpPr/>
          <p:nvPr/>
        </p:nvSpPr>
        <p:spPr>
          <a:xfrm>
            <a:off x="10225268" y="10239564"/>
            <a:ext cx="964565" cy="2540"/>
          </a:xfrm>
          <a:custGeom>
            <a:avLst/>
            <a:gdLst/>
            <a:ahLst/>
            <a:cxnLst/>
            <a:rect l="l" t="t" r="r" b="b"/>
            <a:pathLst>
              <a:path w="964565" h="2540">
                <a:moveTo>
                  <a:pt x="0" y="2462"/>
                </a:moveTo>
                <a:lnTo>
                  <a:pt x="9643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4" name="object 1954"/>
          <p:cNvSpPr/>
          <p:nvPr/>
        </p:nvSpPr>
        <p:spPr>
          <a:xfrm>
            <a:off x="17357565" y="10150159"/>
            <a:ext cx="387985" cy="1905"/>
          </a:xfrm>
          <a:custGeom>
            <a:avLst/>
            <a:gdLst/>
            <a:ahLst/>
            <a:cxnLst/>
            <a:rect l="l" t="t" r="r" b="b"/>
            <a:pathLst>
              <a:path w="387984" h="1904">
                <a:moveTo>
                  <a:pt x="387954" y="15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5" name="object 1955"/>
          <p:cNvSpPr/>
          <p:nvPr/>
        </p:nvSpPr>
        <p:spPr>
          <a:xfrm>
            <a:off x="16249902" y="10150517"/>
            <a:ext cx="866775" cy="3810"/>
          </a:xfrm>
          <a:custGeom>
            <a:avLst/>
            <a:gdLst/>
            <a:ahLst/>
            <a:cxnLst/>
            <a:rect l="l" t="t" r="r" b="b"/>
            <a:pathLst>
              <a:path w="866775" h="3809">
                <a:moveTo>
                  <a:pt x="866484" y="34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6" name="object 1956"/>
          <p:cNvSpPr/>
          <p:nvPr/>
        </p:nvSpPr>
        <p:spPr>
          <a:xfrm>
            <a:off x="15143460" y="10149012"/>
            <a:ext cx="865505" cy="3175"/>
          </a:xfrm>
          <a:custGeom>
            <a:avLst/>
            <a:gdLst/>
            <a:ahLst/>
            <a:cxnLst/>
            <a:rect l="l" t="t" r="r" b="b"/>
            <a:pathLst>
              <a:path w="865505" h="3175">
                <a:moveTo>
                  <a:pt x="865217" y="0"/>
                </a:moveTo>
                <a:lnTo>
                  <a:pt x="0" y="31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7" name="object 1957"/>
          <p:cNvSpPr/>
          <p:nvPr/>
        </p:nvSpPr>
        <p:spPr>
          <a:xfrm>
            <a:off x="14031853" y="10152119"/>
            <a:ext cx="870585" cy="3175"/>
          </a:xfrm>
          <a:custGeom>
            <a:avLst/>
            <a:gdLst/>
            <a:ahLst/>
            <a:cxnLst/>
            <a:rect l="l" t="t" r="r" b="b"/>
            <a:pathLst>
              <a:path w="870584" h="3175">
                <a:moveTo>
                  <a:pt x="870405" y="27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8" name="object 1958"/>
          <p:cNvSpPr/>
          <p:nvPr/>
        </p:nvSpPr>
        <p:spPr>
          <a:xfrm>
            <a:off x="12638645" y="10149848"/>
            <a:ext cx="1152525" cy="1270"/>
          </a:xfrm>
          <a:custGeom>
            <a:avLst/>
            <a:gdLst/>
            <a:ahLst/>
            <a:cxnLst/>
            <a:rect l="l" t="t" r="r" b="b"/>
            <a:pathLst>
              <a:path w="1152525" h="1270">
                <a:moveTo>
                  <a:pt x="1152197" y="11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9" name="object 1959"/>
          <p:cNvSpPr/>
          <p:nvPr/>
        </p:nvSpPr>
        <p:spPr>
          <a:xfrm>
            <a:off x="11430702" y="10148271"/>
            <a:ext cx="967105" cy="3810"/>
          </a:xfrm>
          <a:custGeom>
            <a:avLst/>
            <a:gdLst/>
            <a:ahLst/>
            <a:cxnLst/>
            <a:rect l="l" t="t" r="r" b="b"/>
            <a:pathLst>
              <a:path w="967104" h="3809">
                <a:moveTo>
                  <a:pt x="966742" y="32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0" name="object 1960"/>
          <p:cNvSpPr/>
          <p:nvPr/>
        </p:nvSpPr>
        <p:spPr>
          <a:xfrm>
            <a:off x="11430797" y="10238942"/>
            <a:ext cx="967740" cy="3810"/>
          </a:xfrm>
          <a:custGeom>
            <a:avLst/>
            <a:gdLst/>
            <a:ahLst/>
            <a:cxnLst/>
            <a:rect l="l" t="t" r="r" b="b"/>
            <a:pathLst>
              <a:path w="967740" h="3809">
                <a:moveTo>
                  <a:pt x="0" y="0"/>
                </a:moveTo>
                <a:lnTo>
                  <a:pt x="967387" y="34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1" name="object 1961"/>
          <p:cNvSpPr/>
          <p:nvPr/>
        </p:nvSpPr>
        <p:spPr>
          <a:xfrm>
            <a:off x="12639267" y="10240496"/>
            <a:ext cx="1151255" cy="1270"/>
          </a:xfrm>
          <a:custGeom>
            <a:avLst/>
            <a:gdLst/>
            <a:ahLst/>
            <a:cxnLst/>
            <a:rect l="l" t="t" r="r" b="b"/>
            <a:pathLst>
              <a:path w="1151255" h="1270">
                <a:moveTo>
                  <a:pt x="0" y="0"/>
                </a:moveTo>
                <a:lnTo>
                  <a:pt x="1151121" y="12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2" name="object 1962"/>
          <p:cNvSpPr/>
          <p:nvPr/>
        </p:nvSpPr>
        <p:spPr>
          <a:xfrm>
            <a:off x="14031518" y="10243006"/>
            <a:ext cx="872490" cy="3175"/>
          </a:xfrm>
          <a:custGeom>
            <a:avLst/>
            <a:gdLst/>
            <a:ahLst/>
            <a:cxnLst/>
            <a:rect l="l" t="t" r="r" b="b"/>
            <a:pathLst>
              <a:path w="872490" h="3175">
                <a:moveTo>
                  <a:pt x="0" y="0"/>
                </a:moveTo>
                <a:lnTo>
                  <a:pt x="871911" y="25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3" name="object 1963"/>
          <p:cNvSpPr/>
          <p:nvPr/>
        </p:nvSpPr>
        <p:spPr>
          <a:xfrm>
            <a:off x="15144630" y="10239779"/>
            <a:ext cx="863600" cy="3175"/>
          </a:xfrm>
          <a:custGeom>
            <a:avLst/>
            <a:gdLst/>
            <a:ahLst/>
            <a:cxnLst/>
            <a:rect l="l" t="t" r="r" b="b"/>
            <a:pathLst>
              <a:path w="863600" h="3175">
                <a:moveTo>
                  <a:pt x="0" y="3012"/>
                </a:moveTo>
                <a:lnTo>
                  <a:pt x="8634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4" name="object 1964"/>
          <p:cNvSpPr/>
          <p:nvPr/>
        </p:nvSpPr>
        <p:spPr>
          <a:xfrm>
            <a:off x="16249257" y="10241284"/>
            <a:ext cx="868680" cy="3810"/>
          </a:xfrm>
          <a:custGeom>
            <a:avLst/>
            <a:gdLst/>
            <a:ahLst/>
            <a:cxnLst/>
            <a:rect l="l" t="t" r="r" b="b"/>
            <a:pathLst>
              <a:path w="868680" h="3809">
                <a:moveTo>
                  <a:pt x="0" y="0"/>
                </a:moveTo>
                <a:lnTo>
                  <a:pt x="868612" y="34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5" name="object 1965"/>
          <p:cNvSpPr/>
          <p:nvPr/>
        </p:nvSpPr>
        <p:spPr>
          <a:xfrm>
            <a:off x="17359047" y="10240902"/>
            <a:ext cx="386715" cy="1905"/>
          </a:xfrm>
          <a:custGeom>
            <a:avLst/>
            <a:gdLst/>
            <a:ahLst/>
            <a:cxnLst/>
            <a:rect l="l" t="t" r="r" b="b"/>
            <a:pathLst>
              <a:path w="386715" h="1904">
                <a:moveTo>
                  <a:pt x="0" y="0"/>
                </a:moveTo>
                <a:lnTo>
                  <a:pt x="386472" y="15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6" name="object 1966"/>
          <p:cNvSpPr/>
          <p:nvPr/>
        </p:nvSpPr>
        <p:spPr>
          <a:xfrm>
            <a:off x="9017086" y="10153075"/>
            <a:ext cx="966469" cy="4445"/>
          </a:xfrm>
          <a:custGeom>
            <a:avLst/>
            <a:gdLst/>
            <a:ahLst/>
            <a:cxnLst/>
            <a:rect l="l" t="t" r="r" b="b"/>
            <a:pathLst>
              <a:path w="966470" h="4445">
                <a:moveTo>
                  <a:pt x="0" y="4302"/>
                </a:moveTo>
                <a:lnTo>
                  <a:pt x="9663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7" name="object 1967"/>
          <p:cNvSpPr/>
          <p:nvPr/>
        </p:nvSpPr>
        <p:spPr>
          <a:xfrm>
            <a:off x="9015603" y="10243723"/>
            <a:ext cx="969010" cy="4445"/>
          </a:xfrm>
          <a:custGeom>
            <a:avLst/>
            <a:gdLst/>
            <a:ahLst/>
            <a:cxnLst/>
            <a:rect l="l" t="t" r="r" b="b"/>
            <a:pathLst>
              <a:path w="969009" h="4445">
                <a:moveTo>
                  <a:pt x="0" y="4350"/>
                </a:moveTo>
                <a:lnTo>
                  <a:pt x="9684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8" name="object 1968"/>
          <p:cNvSpPr/>
          <p:nvPr/>
        </p:nvSpPr>
        <p:spPr>
          <a:xfrm>
            <a:off x="1562187" y="2626657"/>
            <a:ext cx="345440" cy="666115"/>
          </a:xfrm>
          <a:custGeom>
            <a:avLst/>
            <a:gdLst/>
            <a:ahLst/>
            <a:cxnLst/>
            <a:rect l="l" t="t" r="r" b="b"/>
            <a:pathLst>
              <a:path w="345439" h="666114">
                <a:moveTo>
                  <a:pt x="0" y="0"/>
                </a:moveTo>
                <a:lnTo>
                  <a:pt x="344817" y="6655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9" name="object 1969"/>
          <p:cNvSpPr/>
          <p:nvPr/>
        </p:nvSpPr>
        <p:spPr>
          <a:xfrm>
            <a:off x="2098890" y="3464193"/>
            <a:ext cx="400050" cy="769620"/>
          </a:xfrm>
          <a:custGeom>
            <a:avLst/>
            <a:gdLst/>
            <a:ahLst/>
            <a:cxnLst/>
            <a:rect l="l" t="t" r="r" b="b"/>
            <a:pathLst>
              <a:path w="400050" h="769620">
                <a:moveTo>
                  <a:pt x="0" y="0"/>
                </a:moveTo>
                <a:lnTo>
                  <a:pt x="399803" y="7695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0" name="object 1970"/>
          <p:cNvSpPr/>
          <p:nvPr/>
        </p:nvSpPr>
        <p:spPr>
          <a:xfrm>
            <a:off x="2018390" y="3506051"/>
            <a:ext cx="400050" cy="769620"/>
          </a:xfrm>
          <a:custGeom>
            <a:avLst/>
            <a:gdLst/>
            <a:ahLst/>
            <a:cxnLst/>
            <a:rect l="l" t="t" r="r" b="b"/>
            <a:pathLst>
              <a:path w="400050" h="769620">
                <a:moveTo>
                  <a:pt x="0" y="0"/>
                </a:moveTo>
                <a:lnTo>
                  <a:pt x="399672" y="7693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1" name="object 1971"/>
          <p:cNvSpPr/>
          <p:nvPr/>
        </p:nvSpPr>
        <p:spPr>
          <a:xfrm>
            <a:off x="2609111" y="4448362"/>
            <a:ext cx="400050" cy="777875"/>
          </a:xfrm>
          <a:custGeom>
            <a:avLst/>
            <a:gdLst/>
            <a:ahLst/>
            <a:cxnLst/>
            <a:rect l="l" t="t" r="r" b="b"/>
            <a:pathLst>
              <a:path w="400050" h="777875">
                <a:moveTo>
                  <a:pt x="0" y="0"/>
                </a:moveTo>
                <a:lnTo>
                  <a:pt x="399787" y="7778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2" name="object 1972"/>
          <p:cNvSpPr/>
          <p:nvPr/>
        </p:nvSpPr>
        <p:spPr>
          <a:xfrm>
            <a:off x="2528408" y="4489789"/>
            <a:ext cx="399415" cy="777240"/>
          </a:xfrm>
          <a:custGeom>
            <a:avLst/>
            <a:gdLst/>
            <a:ahLst/>
            <a:cxnLst/>
            <a:rect l="l" t="t" r="r" b="b"/>
            <a:pathLst>
              <a:path w="399414" h="777239">
                <a:moveTo>
                  <a:pt x="0" y="0"/>
                </a:moveTo>
                <a:lnTo>
                  <a:pt x="399333" y="7770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3" name="object 1973"/>
          <p:cNvSpPr/>
          <p:nvPr/>
        </p:nvSpPr>
        <p:spPr>
          <a:xfrm>
            <a:off x="3117092" y="5441758"/>
            <a:ext cx="401320" cy="777875"/>
          </a:xfrm>
          <a:custGeom>
            <a:avLst/>
            <a:gdLst/>
            <a:ahLst/>
            <a:cxnLst/>
            <a:rect l="l" t="t" r="r" b="b"/>
            <a:pathLst>
              <a:path w="401320" h="777875">
                <a:moveTo>
                  <a:pt x="0" y="0"/>
                </a:moveTo>
                <a:lnTo>
                  <a:pt x="400934" y="7775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4" name="object 1974"/>
          <p:cNvSpPr/>
          <p:nvPr/>
        </p:nvSpPr>
        <p:spPr>
          <a:xfrm>
            <a:off x="3035935" y="5482325"/>
            <a:ext cx="401320" cy="777875"/>
          </a:xfrm>
          <a:custGeom>
            <a:avLst/>
            <a:gdLst/>
            <a:ahLst/>
            <a:cxnLst/>
            <a:rect l="l" t="t" r="r" b="b"/>
            <a:pathLst>
              <a:path w="401320" h="777875">
                <a:moveTo>
                  <a:pt x="0" y="0"/>
                </a:moveTo>
                <a:lnTo>
                  <a:pt x="400934" y="777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5" name="object 1975"/>
          <p:cNvSpPr/>
          <p:nvPr/>
        </p:nvSpPr>
        <p:spPr>
          <a:xfrm>
            <a:off x="3626245" y="6434796"/>
            <a:ext cx="393065" cy="747395"/>
          </a:xfrm>
          <a:custGeom>
            <a:avLst/>
            <a:gdLst/>
            <a:ahLst/>
            <a:cxnLst/>
            <a:rect l="l" t="t" r="r" b="b"/>
            <a:pathLst>
              <a:path w="393064" h="747395">
                <a:moveTo>
                  <a:pt x="0" y="0"/>
                </a:moveTo>
                <a:lnTo>
                  <a:pt x="392496" y="7469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6" name="object 1976"/>
          <p:cNvSpPr/>
          <p:nvPr/>
        </p:nvSpPr>
        <p:spPr>
          <a:xfrm>
            <a:off x="3545087" y="6475363"/>
            <a:ext cx="393700" cy="748665"/>
          </a:xfrm>
          <a:custGeom>
            <a:avLst/>
            <a:gdLst/>
            <a:ahLst/>
            <a:cxnLst/>
            <a:rect l="l" t="t" r="r" b="b"/>
            <a:pathLst>
              <a:path w="393700" h="748665">
                <a:moveTo>
                  <a:pt x="0" y="0"/>
                </a:moveTo>
                <a:lnTo>
                  <a:pt x="393261" y="7484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7" name="object 1977"/>
          <p:cNvSpPr/>
          <p:nvPr/>
        </p:nvSpPr>
        <p:spPr>
          <a:xfrm>
            <a:off x="4130975" y="7395203"/>
            <a:ext cx="386080" cy="751840"/>
          </a:xfrm>
          <a:custGeom>
            <a:avLst/>
            <a:gdLst/>
            <a:ahLst/>
            <a:cxnLst/>
            <a:rect l="l" t="t" r="r" b="b"/>
            <a:pathLst>
              <a:path w="386079" h="751840">
                <a:moveTo>
                  <a:pt x="0" y="0"/>
                </a:moveTo>
                <a:lnTo>
                  <a:pt x="385611" y="7518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8" name="object 1978"/>
          <p:cNvSpPr/>
          <p:nvPr/>
        </p:nvSpPr>
        <p:spPr>
          <a:xfrm>
            <a:off x="4050582" y="7437276"/>
            <a:ext cx="385445" cy="751840"/>
          </a:xfrm>
          <a:custGeom>
            <a:avLst/>
            <a:gdLst/>
            <a:ahLst/>
            <a:cxnLst/>
            <a:rect l="l" t="t" r="r" b="b"/>
            <a:pathLst>
              <a:path w="385445" h="751840">
                <a:moveTo>
                  <a:pt x="0" y="0"/>
                </a:moveTo>
                <a:lnTo>
                  <a:pt x="385300" y="7512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9" name="object 1979"/>
          <p:cNvSpPr/>
          <p:nvPr/>
        </p:nvSpPr>
        <p:spPr>
          <a:xfrm>
            <a:off x="7809070" y="10153410"/>
            <a:ext cx="967105" cy="3810"/>
          </a:xfrm>
          <a:custGeom>
            <a:avLst/>
            <a:gdLst/>
            <a:ahLst/>
            <a:cxnLst/>
            <a:rect l="l" t="t" r="r" b="b"/>
            <a:pathLst>
              <a:path w="967104" h="3809">
                <a:moveTo>
                  <a:pt x="966861" y="0"/>
                </a:moveTo>
                <a:lnTo>
                  <a:pt x="0" y="32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0" name="object 1980"/>
          <p:cNvSpPr/>
          <p:nvPr/>
        </p:nvSpPr>
        <p:spPr>
          <a:xfrm>
            <a:off x="7808831" y="10244082"/>
            <a:ext cx="965835" cy="3175"/>
          </a:xfrm>
          <a:custGeom>
            <a:avLst/>
            <a:gdLst/>
            <a:ahLst/>
            <a:cxnLst/>
            <a:rect l="l" t="t" r="r" b="b"/>
            <a:pathLst>
              <a:path w="965834" h="3175">
                <a:moveTo>
                  <a:pt x="965618" y="0"/>
                </a:moveTo>
                <a:lnTo>
                  <a:pt x="0" y="31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1" name="object 1981"/>
          <p:cNvSpPr/>
          <p:nvPr/>
        </p:nvSpPr>
        <p:spPr>
          <a:xfrm>
            <a:off x="4588469" y="8380687"/>
            <a:ext cx="315595" cy="615315"/>
          </a:xfrm>
          <a:custGeom>
            <a:avLst/>
            <a:gdLst/>
            <a:ahLst/>
            <a:cxnLst/>
            <a:rect l="l" t="t" r="r" b="b"/>
            <a:pathLst>
              <a:path w="315595" h="615315">
                <a:moveTo>
                  <a:pt x="0" y="0"/>
                </a:moveTo>
                <a:lnTo>
                  <a:pt x="315306" y="6147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2" name="object 1982"/>
          <p:cNvSpPr/>
          <p:nvPr/>
        </p:nvSpPr>
        <p:spPr>
          <a:xfrm>
            <a:off x="2397504" y="2983942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119"/>
                </a:moveTo>
                <a:lnTo>
                  <a:pt x="2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3" name="object 1983"/>
          <p:cNvSpPr/>
          <p:nvPr/>
        </p:nvSpPr>
        <p:spPr>
          <a:xfrm>
            <a:off x="17378720" y="9654513"/>
            <a:ext cx="367030" cy="1905"/>
          </a:xfrm>
          <a:custGeom>
            <a:avLst/>
            <a:gdLst/>
            <a:ahLst/>
            <a:cxnLst/>
            <a:rect l="l" t="t" r="r" b="b"/>
            <a:pathLst>
              <a:path w="367030" h="1904">
                <a:moveTo>
                  <a:pt x="366798" y="0"/>
                </a:moveTo>
                <a:lnTo>
                  <a:pt x="0" y="1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4" name="object 1984"/>
          <p:cNvSpPr/>
          <p:nvPr/>
        </p:nvSpPr>
        <p:spPr>
          <a:xfrm>
            <a:off x="15508106" y="756533"/>
            <a:ext cx="8255" cy="1289685"/>
          </a:xfrm>
          <a:custGeom>
            <a:avLst/>
            <a:gdLst/>
            <a:ahLst/>
            <a:cxnLst/>
            <a:rect l="l" t="t" r="r" b="b"/>
            <a:pathLst>
              <a:path w="8255" h="1289685">
                <a:moveTo>
                  <a:pt x="0" y="0"/>
                </a:moveTo>
                <a:lnTo>
                  <a:pt x="7864" y="12895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5" name="object 1985"/>
          <p:cNvSpPr/>
          <p:nvPr/>
        </p:nvSpPr>
        <p:spPr>
          <a:xfrm>
            <a:off x="6794207" y="10200957"/>
            <a:ext cx="774700" cy="2540"/>
          </a:xfrm>
          <a:custGeom>
            <a:avLst/>
            <a:gdLst/>
            <a:ahLst/>
            <a:cxnLst/>
            <a:rect l="l" t="t" r="r" b="b"/>
            <a:pathLst>
              <a:path w="774700" h="2540">
                <a:moveTo>
                  <a:pt x="774306" y="0"/>
                </a:moveTo>
                <a:lnTo>
                  <a:pt x="0" y="24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6" name="object 1986"/>
          <p:cNvSpPr/>
          <p:nvPr/>
        </p:nvSpPr>
        <p:spPr>
          <a:xfrm>
            <a:off x="2616067" y="991278"/>
            <a:ext cx="86360" cy="46355"/>
          </a:xfrm>
          <a:custGeom>
            <a:avLst/>
            <a:gdLst/>
            <a:ahLst/>
            <a:cxnLst/>
            <a:rect l="l" t="t" r="r" b="b"/>
            <a:pathLst>
              <a:path w="86360" h="46355">
                <a:moveTo>
                  <a:pt x="86010" y="0"/>
                </a:moveTo>
                <a:lnTo>
                  <a:pt x="0" y="457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7" name="object 1987"/>
          <p:cNvSpPr/>
          <p:nvPr/>
        </p:nvSpPr>
        <p:spPr>
          <a:xfrm>
            <a:off x="2572034" y="906640"/>
            <a:ext cx="86360" cy="45720"/>
          </a:xfrm>
          <a:custGeom>
            <a:avLst/>
            <a:gdLst/>
            <a:ahLst/>
            <a:cxnLst/>
            <a:rect l="l" t="t" r="r" b="b"/>
            <a:pathLst>
              <a:path w="86360" h="45719">
                <a:moveTo>
                  <a:pt x="85795" y="0"/>
                </a:moveTo>
                <a:lnTo>
                  <a:pt x="0" y="456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8" name="object 1988"/>
          <p:cNvSpPr/>
          <p:nvPr/>
        </p:nvSpPr>
        <p:spPr>
          <a:xfrm>
            <a:off x="2572034" y="952287"/>
            <a:ext cx="44450" cy="85090"/>
          </a:xfrm>
          <a:custGeom>
            <a:avLst/>
            <a:gdLst/>
            <a:ahLst/>
            <a:cxnLst/>
            <a:rect l="l" t="t" r="r" b="b"/>
            <a:pathLst>
              <a:path w="44450" h="85090">
                <a:moveTo>
                  <a:pt x="0" y="0"/>
                </a:moveTo>
                <a:lnTo>
                  <a:pt x="44033" y="847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9" name="object 1989"/>
          <p:cNvSpPr/>
          <p:nvPr/>
        </p:nvSpPr>
        <p:spPr>
          <a:xfrm>
            <a:off x="2657829" y="906640"/>
            <a:ext cx="44450" cy="85090"/>
          </a:xfrm>
          <a:custGeom>
            <a:avLst/>
            <a:gdLst/>
            <a:ahLst/>
            <a:cxnLst/>
            <a:rect l="l" t="t" r="r" b="b"/>
            <a:pathLst>
              <a:path w="44450" h="85090">
                <a:moveTo>
                  <a:pt x="0" y="0"/>
                </a:moveTo>
                <a:lnTo>
                  <a:pt x="44248" y="846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0" name="object 1990"/>
          <p:cNvSpPr/>
          <p:nvPr/>
        </p:nvSpPr>
        <p:spPr>
          <a:xfrm>
            <a:off x="15571430" y="925582"/>
            <a:ext cx="3175" cy="1120775"/>
          </a:xfrm>
          <a:custGeom>
            <a:avLst/>
            <a:gdLst/>
            <a:ahLst/>
            <a:cxnLst/>
            <a:rect l="l" t="t" r="r" b="b"/>
            <a:pathLst>
              <a:path w="3175" h="1120775">
                <a:moveTo>
                  <a:pt x="2868" y="0"/>
                </a:moveTo>
                <a:lnTo>
                  <a:pt x="0" y="11203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1" name="object 1991"/>
          <p:cNvSpPr/>
          <p:nvPr/>
        </p:nvSpPr>
        <p:spPr>
          <a:xfrm>
            <a:off x="17073788" y="9651596"/>
            <a:ext cx="635" cy="1905"/>
          </a:xfrm>
          <a:custGeom>
            <a:avLst/>
            <a:gdLst/>
            <a:ahLst/>
            <a:cxnLst/>
            <a:rect l="l" t="t" r="r" b="b"/>
            <a:pathLst>
              <a:path w="634" h="1904">
                <a:moveTo>
                  <a:pt x="0" y="0"/>
                </a:moveTo>
                <a:lnTo>
                  <a:pt x="47" y="15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2" name="object 1992"/>
          <p:cNvSpPr/>
          <p:nvPr/>
        </p:nvSpPr>
        <p:spPr>
          <a:xfrm>
            <a:off x="3572124" y="63267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4" name="object 1994"/>
          <p:cNvSpPr/>
          <p:nvPr/>
        </p:nvSpPr>
        <p:spPr>
          <a:xfrm>
            <a:off x="4074750" y="728827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7" name="object 1997"/>
          <p:cNvSpPr/>
          <p:nvPr/>
        </p:nvSpPr>
        <p:spPr>
          <a:xfrm>
            <a:off x="4571640" y="8254325"/>
            <a:ext cx="635" cy="0"/>
          </a:xfrm>
          <a:custGeom>
            <a:avLst/>
            <a:gdLst/>
            <a:ahLst/>
            <a:cxnLst/>
            <a:rect l="l" t="t" r="r" b="b"/>
            <a:pathLst>
              <a:path w="635">
                <a:moveTo>
                  <a:pt x="0" y="0"/>
                </a:moveTo>
                <a:lnTo>
                  <a:pt x="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8" name="object 1998"/>
          <p:cNvSpPr/>
          <p:nvPr/>
        </p:nvSpPr>
        <p:spPr>
          <a:xfrm>
            <a:off x="7687800" y="1032356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9" name="object 1999"/>
          <p:cNvSpPr/>
          <p:nvPr/>
        </p:nvSpPr>
        <p:spPr>
          <a:xfrm>
            <a:off x="7688493" y="1015601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0" name="object 2000"/>
          <p:cNvSpPr/>
          <p:nvPr/>
        </p:nvSpPr>
        <p:spPr>
          <a:xfrm>
            <a:off x="8896629" y="1015534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1" name="object 2001"/>
          <p:cNvSpPr/>
          <p:nvPr/>
        </p:nvSpPr>
        <p:spPr>
          <a:xfrm>
            <a:off x="8893688" y="1032270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2" name="object 2002"/>
          <p:cNvSpPr/>
          <p:nvPr/>
        </p:nvSpPr>
        <p:spPr>
          <a:xfrm>
            <a:off x="17161806" y="2799730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38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3" name="object 2003"/>
          <p:cNvSpPr/>
          <p:nvPr/>
        </p:nvSpPr>
        <p:spPr>
          <a:xfrm>
            <a:off x="17228644" y="2799730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38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4" name="object 2004"/>
          <p:cNvSpPr/>
          <p:nvPr/>
        </p:nvSpPr>
        <p:spPr>
          <a:xfrm>
            <a:off x="17221520" y="2804606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5" name="object 2005"/>
          <p:cNvSpPr/>
          <p:nvPr/>
        </p:nvSpPr>
        <p:spPr>
          <a:xfrm>
            <a:off x="17221520" y="2808001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6" name="object 2006"/>
          <p:cNvSpPr/>
          <p:nvPr/>
        </p:nvSpPr>
        <p:spPr>
          <a:xfrm>
            <a:off x="17221520" y="2811371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7" name="object 2007"/>
          <p:cNvSpPr/>
          <p:nvPr/>
        </p:nvSpPr>
        <p:spPr>
          <a:xfrm>
            <a:off x="17221520" y="2814742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8" name="object 2008"/>
          <p:cNvSpPr/>
          <p:nvPr/>
        </p:nvSpPr>
        <p:spPr>
          <a:xfrm>
            <a:off x="17220469" y="2817061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394" y="33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9" name="object 2009"/>
          <p:cNvSpPr/>
          <p:nvPr/>
        </p:nvSpPr>
        <p:spPr>
          <a:xfrm>
            <a:off x="17218102" y="281808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761" y="57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0" name="object 2010"/>
          <p:cNvSpPr/>
          <p:nvPr/>
        </p:nvSpPr>
        <p:spPr>
          <a:xfrm>
            <a:off x="17214732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1" name="object 2011"/>
          <p:cNvSpPr/>
          <p:nvPr/>
        </p:nvSpPr>
        <p:spPr>
          <a:xfrm>
            <a:off x="17221520" y="2824878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2" name="object 2012"/>
          <p:cNvSpPr/>
          <p:nvPr/>
        </p:nvSpPr>
        <p:spPr>
          <a:xfrm>
            <a:off x="17211361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3" name="object 2013"/>
          <p:cNvSpPr/>
          <p:nvPr/>
        </p:nvSpPr>
        <p:spPr>
          <a:xfrm>
            <a:off x="17221520" y="2828248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4" name="object 2014"/>
          <p:cNvSpPr/>
          <p:nvPr/>
        </p:nvSpPr>
        <p:spPr>
          <a:xfrm>
            <a:off x="17207991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5" name="object 2015"/>
          <p:cNvSpPr/>
          <p:nvPr/>
        </p:nvSpPr>
        <p:spPr>
          <a:xfrm>
            <a:off x="17221520" y="283161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529" y="15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6" name="object 2016"/>
          <p:cNvSpPr/>
          <p:nvPr/>
        </p:nvSpPr>
        <p:spPr>
          <a:xfrm>
            <a:off x="17204621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7" name="object 2017"/>
          <p:cNvSpPr/>
          <p:nvPr/>
        </p:nvSpPr>
        <p:spPr>
          <a:xfrm>
            <a:off x="17201226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8" name="object 2018"/>
          <p:cNvSpPr/>
          <p:nvPr/>
        </p:nvSpPr>
        <p:spPr>
          <a:xfrm>
            <a:off x="17197855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9" name="object 2019"/>
          <p:cNvSpPr/>
          <p:nvPr/>
        </p:nvSpPr>
        <p:spPr>
          <a:xfrm>
            <a:off x="17166564" y="2830687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0" name="object 2020"/>
          <p:cNvSpPr/>
          <p:nvPr/>
        </p:nvSpPr>
        <p:spPr>
          <a:xfrm>
            <a:off x="17166564" y="2827316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1" name="object 2021"/>
          <p:cNvSpPr/>
          <p:nvPr/>
        </p:nvSpPr>
        <p:spPr>
          <a:xfrm>
            <a:off x="17166564" y="2823945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2" name="object 2022"/>
          <p:cNvSpPr/>
          <p:nvPr/>
        </p:nvSpPr>
        <p:spPr>
          <a:xfrm>
            <a:off x="17166564" y="2820551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3" name="object 2023"/>
          <p:cNvSpPr/>
          <p:nvPr/>
        </p:nvSpPr>
        <p:spPr>
          <a:xfrm>
            <a:off x="17166564" y="2817180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418" y="34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4" name="object 2024"/>
          <p:cNvSpPr/>
          <p:nvPr/>
        </p:nvSpPr>
        <p:spPr>
          <a:xfrm>
            <a:off x="17166564" y="281381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761" y="57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5" name="object 2025"/>
          <p:cNvSpPr/>
          <p:nvPr/>
        </p:nvSpPr>
        <p:spPr>
          <a:xfrm>
            <a:off x="17166564" y="281043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6" name="object 2026"/>
          <p:cNvSpPr/>
          <p:nvPr/>
        </p:nvSpPr>
        <p:spPr>
          <a:xfrm>
            <a:off x="17174213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7" name="object 2027"/>
          <p:cNvSpPr/>
          <p:nvPr/>
        </p:nvSpPr>
        <p:spPr>
          <a:xfrm>
            <a:off x="17166564" y="2807044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8" name="object 2028"/>
          <p:cNvSpPr/>
          <p:nvPr/>
        </p:nvSpPr>
        <p:spPr>
          <a:xfrm>
            <a:off x="17177607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9" name="object 2029"/>
          <p:cNvSpPr/>
          <p:nvPr/>
        </p:nvSpPr>
        <p:spPr>
          <a:xfrm>
            <a:off x="17167400" y="2804487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506" y="15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0" name="object 2030"/>
          <p:cNvSpPr/>
          <p:nvPr/>
        </p:nvSpPr>
        <p:spPr>
          <a:xfrm>
            <a:off x="17180979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1" name="object 2031"/>
          <p:cNvSpPr/>
          <p:nvPr/>
        </p:nvSpPr>
        <p:spPr>
          <a:xfrm>
            <a:off x="17184349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2" name="object 2032"/>
          <p:cNvSpPr/>
          <p:nvPr/>
        </p:nvSpPr>
        <p:spPr>
          <a:xfrm>
            <a:off x="17187719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3" name="object 2033"/>
          <p:cNvSpPr/>
          <p:nvPr/>
        </p:nvSpPr>
        <p:spPr>
          <a:xfrm>
            <a:off x="17191115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4" name="object 2034"/>
          <p:cNvSpPr/>
          <p:nvPr/>
        </p:nvSpPr>
        <p:spPr>
          <a:xfrm>
            <a:off x="17194485" y="28180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5">
                <a:moveTo>
                  <a:pt x="1482" y="14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5" name="object 2035"/>
          <p:cNvSpPr/>
          <p:nvPr/>
        </p:nvSpPr>
        <p:spPr>
          <a:xfrm>
            <a:off x="17168511" y="2802934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569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6" name="object 2036"/>
          <p:cNvSpPr/>
          <p:nvPr/>
        </p:nvSpPr>
        <p:spPr>
          <a:xfrm>
            <a:off x="17221916" y="2802934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569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7" name="object 2037"/>
          <p:cNvSpPr/>
          <p:nvPr/>
        </p:nvSpPr>
        <p:spPr>
          <a:xfrm>
            <a:off x="17172492" y="2819571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454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8" name="object 2038"/>
          <p:cNvSpPr/>
          <p:nvPr/>
        </p:nvSpPr>
        <p:spPr>
          <a:xfrm>
            <a:off x="17172492" y="2818089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454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9" name="object 2039"/>
          <p:cNvSpPr/>
          <p:nvPr/>
        </p:nvSpPr>
        <p:spPr>
          <a:xfrm>
            <a:off x="17223469" y="2804488"/>
            <a:ext cx="0" cy="30480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30215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0" name="object 2040"/>
          <p:cNvSpPr/>
          <p:nvPr/>
        </p:nvSpPr>
        <p:spPr>
          <a:xfrm>
            <a:off x="17221520" y="2823133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1" name="object 2041"/>
          <p:cNvSpPr/>
          <p:nvPr/>
        </p:nvSpPr>
        <p:spPr>
          <a:xfrm>
            <a:off x="17166958" y="2804488"/>
            <a:ext cx="0" cy="30480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30215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2" name="object 2042"/>
          <p:cNvSpPr/>
          <p:nvPr/>
        </p:nvSpPr>
        <p:spPr>
          <a:xfrm>
            <a:off x="17168907" y="2823133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3" name="object 2043"/>
          <p:cNvSpPr/>
          <p:nvPr/>
        </p:nvSpPr>
        <p:spPr>
          <a:xfrm>
            <a:off x="17221916" y="3806012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545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4" name="object 2044"/>
          <p:cNvSpPr/>
          <p:nvPr/>
        </p:nvSpPr>
        <p:spPr>
          <a:xfrm>
            <a:off x="17223469" y="380756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215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5" name="object 2045"/>
          <p:cNvSpPr/>
          <p:nvPr/>
        </p:nvSpPr>
        <p:spPr>
          <a:xfrm>
            <a:off x="17168511" y="3806012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545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6" name="object 2046"/>
          <p:cNvSpPr/>
          <p:nvPr/>
        </p:nvSpPr>
        <p:spPr>
          <a:xfrm>
            <a:off x="17166958" y="380756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215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7" name="object 2047"/>
          <p:cNvSpPr/>
          <p:nvPr/>
        </p:nvSpPr>
        <p:spPr>
          <a:xfrm>
            <a:off x="17172492" y="3822625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8" name="object 2048"/>
          <p:cNvSpPr/>
          <p:nvPr/>
        </p:nvSpPr>
        <p:spPr>
          <a:xfrm>
            <a:off x="17172492" y="3821143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9" name="object 2049"/>
          <p:cNvSpPr/>
          <p:nvPr/>
        </p:nvSpPr>
        <p:spPr>
          <a:xfrm>
            <a:off x="17168907" y="3826211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10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0" name="object 2050"/>
          <p:cNvSpPr/>
          <p:nvPr/>
        </p:nvSpPr>
        <p:spPr>
          <a:xfrm>
            <a:off x="17221520" y="3826211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10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1" name="object 2051"/>
          <p:cNvSpPr/>
          <p:nvPr/>
        </p:nvSpPr>
        <p:spPr>
          <a:xfrm>
            <a:off x="17194485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2" name="object 2052"/>
          <p:cNvSpPr/>
          <p:nvPr/>
        </p:nvSpPr>
        <p:spPr>
          <a:xfrm>
            <a:off x="17197855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3" name="object 2053"/>
          <p:cNvSpPr/>
          <p:nvPr/>
        </p:nvSpPr>
        <p:spPr>
          <a:xfrm>
            <a:off x="17201226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4" name="object 2054"/>
          <p:cNvSpPr/>
          <p:nvPr/>
        </p:nvSpPr>
        <p:spPr>
          <a:xfrm>
            <a:off x="17204621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5" name="object 2055"/>
          <p:cNvSpPr/>
          <p:nvPr/>
        </p:nvSpPr>
        <p:spPr>
          <a:xfrm>
            <a:off x="17207991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6" name="object 2056"/>
          <p:cNvSpPr/>
          <p:nvPr/>
        </p:nvSpPr>
        <p:spPr>
          <a:xfrm>
            <a:off x="17221520" y="3834696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529" y="1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7" name="object 2057"/>
          <p:cNvSpPr/>
          <p:nvPr/>
        </p:nvSpPr>
        <p:spPr>
          <a:xfrm>
            <a:off x="17211361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8" name="object 2058"/>
          <p:cNvSpPr/>
          <p:nvPr/>
        </p:nvSpPr>
        <p:spPr>
          <a:xfrm>
            <a:off x="17221520" y="3831326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9" name="object 2059"/>
          <p:cNvSpPr/>
          <p:nvPr/>
        </p:nvSpPr>
        <p:spPr>
          <a:xfrm>
            <a:off x="17214732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0" name="object 2060"/>
          <p:cNvSpPr/>
          <p:nvPr/>
        </p:nvSpPr>
        <p:spPr>
          <a:xfrm>
            <a:off x="17221520" y="3827931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1" name="object 2061"/>
          <p:cNvSpPr/>
          <p:nvPr/>
        </p:nvSpPr>
        <p:spPr>
          <a:xfrm>
            <a:off x="17218102" y="382114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5761" y="5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2" name="object 2062"/>
          <p:cNvSpPr/>
          <p:nvPr/>
        </p:nvSpPr>
        <p:spPr>
          <a:xfrm>
            <a:off x="17220469" y="3820114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0"/>
                </a:moveTo>
                <a:lnTo>
                  <a:pt x="3394" y="34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3" name="object 2063"/>
          <p:cNvSpPr/>
          <p:nvPr/>
        </p:nvSpPr>
        <p:spPr>
          <a:xfrm>
            <a:off x="17221520" y="3817796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4" name="object 2064"/>
          <p:cNvSpPr/>
          <p:nvPr/>
        </p:nvSpPr>
        <p:spPr>
          <a:xfrm>
            <a:off x="17221520" y="3814425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5" name="object 2065"/>
          <p:cNvSpPr/>
          <p:nvPr/>
        </p:nvSpPr>
        <p:spPr>
          <a:xfrm>
            <a:off x="17221520" y="3811054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6" name="object 2066"/>
          <p:cNvSpPr/>
          <p:nvPr/>
        </p:nvSpPr>
        <p:spPr>
          <a:xfrm>
            <a:off x="17221520" y="3807684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7" name="object 2067"/>
          <p:cNvSpPr/>
          <p:nvPr/>
        </p:nvSpPr>
        <p:spPr>
          <a:xfrm>
            <a:off x="17191115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8" name="object 2068"/>
          <p:cNvSpPr/>
          <p:nvPr/>
        </p:nvSpPr>
        <p:spPr>
          <a:xfrm>
            <a:off x="17187719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9" name="object 2069"/>
          <p:cNvSpPr/>
          <p:nvPr/>
        </p:nvSpPr>
        <p:spPr>
          <a:xfrm>
            <a:off x="17184349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0" name="object 2070"/>
          <p:cNvSpPr/>
          <p:nvPr/>
        </p:nvSpPr>
        <p:spPr>
          <a:xfrm>
            <a:off x="17167400" y="380756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506" y="1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1" name="object 2071"/>
          <p:cNvSpPr/>
          <p:nvPr/>
        </p:nvSpPr>
        <p:spPr>
          <a:xfrm>
            <a:off x="17180979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2" name="object 2072"/>
          <p:cNvSpPr/>
          <p:nvPr/>
        </p:nvSpPr>
        <p:spPr>
          <a:xfrm>
            <a:off x="17166564" y="3810122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3" name="object 2073"/>
          <p:cNvSpPr/>
          <p:nvPr/>
        </p:nvSpPr>
        <p:spPr>
          <a:xfrm>
            <a:off x="17177607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4" name="object 2074"/>
          <p:cNvSpPr/>
          <p:nvPr/>
        </p:nvSpPr>
        <p:spPr>
          <a:xfrm>
            <a:off x="17166564" y="3813493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5" name="object 2075"/>
          <p:cNvSpPr/>
          <p:nvPr/>
        </p:nvSpPr>
        <p:spPr>
          <a:xfrm>
            <a:off x="17174213" y="38211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6" name="object 2076"/>
          <p:cNvSpPr/>
          <p:nvPr/>
        </p:nvSpPr>
        <p:spPr>
          <a:xfrm>
            <a:off x="17166564" y="3816863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5761" y="5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7" name="object 2077"/>
          <p:cNvSpPr/>
          <p:nvPr/>
        </p:nvSpPr>
        <p:spPr>
          <a:xfrm>
            <a:off x="17166564" y="3820258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0"/>
                </a:moveTo>
                <a:lnTo>
                  <a:pt x="3418" y="33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8" name="object 2078"/>
          <p:cNvSpPr/>
          <p:nvPr/>
        </p:nvSpPr>
        <p:spPr>
          <a:xfrm>
            <a:off x="17166564" y="382362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9" name="object 2079"/>
          <p:cNvSpPr/>
          <p:nvPr/>
        </p:nvSpPr>
        <p:spPr>
          <a:xfrm>
            <a:off x="17166564" y="382699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0" name="object 2080"/>
          <p:cNvSpPr/>
          <p:nvPr/>
        </p:nvSpPr>
        <p:spPr>
          <a:xfrm>
            <a:off x="17166564" y="3830370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1" name="object 2081"/>
          <p:cNvSpPr/>
          <p:nvPr/>
        </p:nvSpPr>
        <p:spPr>
          <a:xfrm>
            <a:off x="17166564" y="3833764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2" name="object 2082"/>
          <p:cNvSpPr/>
          <p:nvPr/>
        </p:nvSpPr>
        <p:spPr>
          <a:xfrm>
            <a:off x="17161806" y="3802783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0"/>
                </a:moveTo>
                <a:lnTo>
                  <a:pt x="0" y="382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3" name="object 2083"/>
          <p:cNvSpPr/>
          <p:nvPr/>
        </p:nvSpPr>
        <p:spPr>
          <a:xfrm>
            <a:off x="17228644" y="3802783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0"/>
                </a:moveTo>
                <a:lnTo>
                  <a:pt x="0" y="382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4" name="object 2084"/>
          <p:cNvSpPr/>
          <p:nvPr/>
        </p:nvSpPr>
        <p:spPr>
          <a:xfrm>
            <a:off x="17228644" y="4810355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0"/>
                </a:moveTo>
                <a:lnTo>
                  <a:pt x="0" y="382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5" name="object 2085"/>
          <p:cNvSpPr/>
          <p:nvPr/>
        </p:nvSpPr>
        <p:spPr>
          <a:xfrm>
            <a:off x="17161806" y="4810355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0"/>
                </a:moveTo>
                <a:lnTo>
                  <a:pt x="0" y="382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6" name="object 2086"/>
          <p:cNvSpPr/>
          <p:nvPr/>
        </p:nvSpPr>
        <p:spPr>
          <a:xfrm>
            <a:off x="17166564" y="4841313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7" name="object 2087"/>
          <p:cNvSpPr/>
          <p:nvPr/>
        </p:nvSpPr>
        <p:spPr>
          <a:xfrm>
            <a:off x="17166564" y="4837942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8" name="object 2088"/>
          <p:cNvSpPr/>
          <p:nvPr/>
        </p:nvSpPr>
        <p:spPr>
          <a:xfrm>
            <a:off x="17166564" y="4834571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9" name="object 2089"/>
          <p:cNvSpPr/>
          <p:nvPr/>
        </p:nvSpPr>
        <p:spPr>
          <a:xfrm>
            <a:off x="17166564" y="4831200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0" name="object 2090"/>
          <p:cNvSpPr/>
          <p:nvPr/>
        </p:nvSpPr>
        <p:spPr>
          <a:xfrm>
            <a:off x="17166564" y="4827806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0"/>
                </a:moveTo>
                <a:lnTo>
                  <a:pt x="3418" y="34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1" name="object 2091"/>
          <p:cNvSpPr/>
          <p:nvPr/>
        </p:nvSpPr>
        <p:spPr>
          <a:xfrm>
            <a:off x="17166564" y="4824435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5761" y="5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2" name="object 2092"/>
          <p:cNvSpPr/>
          <p:nvPr/>
        </p:nvSpPr>
        <p:spPr>
          <a:xfrm>
            <a:off x="17174213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3" name="object 2093"/>
          <p:cNvSpPr/>
          <p:nvPr/>
        </p:nvSpPr>
        <p:spPr>
          <a:xfrm>
            <a:off x="17166564" y="4821065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4" name="object 2094"/>
          <p:cNvSpPr/>
          <p:nvPr/>
        </p:nvSpPr>
        <p:spPr>
          <a:xfrm>
            <a:off x="17177607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5" name="object 2095"/>
          <p:cNvSpPr/>
          <p:nvPr/>
        </p:nvSpPr>
        <p:spPr>
          <a:xfrm>
            <a:off x="17166564" y="4817694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6" name="object 2096"/>
          <p:cNvSpPr/>
          <p:nvPr/>
        </p:nvSpPr>
        <p:spPr>
          <a:xfrm>
            <a:off x="17180979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7" name="object 2097"/>
          <p:cNvSpPr/>
          <p:nvPr/>
        </p:nvSpPr>
        <p:spPr>
          <a:xfrm>
            <a:off x="17167400" y="4815136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506" y="15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8" name="object 2098"/>
          <p:cNvSpPr/>
          <p:nvPr/>
        </p:nvSpPr>
        <p:spPr>
          <a:xfrm>
            <a:off x="17184349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9" name="object 2099"/>
          <p:cNvSpPr/>
          <p:nvPr/>
        </p:nvSpPr>
        <p:spPr>
          <a:xfrm>
            <a:off x="17187719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0" name="object 2100"/>
          <p:cNvSpPr/>
          <p:nvPr/>
        </p:nvSpPr>
        <p:spPr>
          <a:xfrm>
            <a:off x="17191115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1" name="object 2101"/>
          <p:cNvSpPr/>
          <p:nvPr/>
        </p:nvSpPr>
        <p:spPr>
          <a:xfrm>
            <a:off x="17221520" y="4815256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2" name="object 2102"/>
          <p:cNvSpPr/>
          <p:nvPr/>
        </p:nvSpPr>
        <p:spPr>
          <a:xfrm>
            <a:off x="17221520" y="4818626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3" name="object 2103"/>
          <p:cNvSpPr/>
          <p:nvPr/>
        </p:nvSpPr>
        <p:spPr>
          <a:xfrm>
            <a:off x="17221520" y="4821997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4" name="object 2104"/>
          <p:cNvSpPr/>
          <p:nvPr/>
        </p:nvSpPr>
        <p:spPr>
          <a:xfrm>
            <a:off x="17221520" y="4825368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5" name="object 2105"/>
          <p:cNvSpPr/>
          <p:nvPr/>
        </p:nvSpPr>
        <p:spPr>
          <a:xfrm>
            <a:off x="17220469" y="4827687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0"/>
                </a:moveTo>
                <a:lnTo>
                  <a:pt x="3394" y="33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6" name="object 2106"/>
          <p:cNvSpPr/>
          <p:nvPr/>
        </p:nvSpPr>
        <p:spPr>
          <a:xfrm>
            <a:off x="17218102" y="482871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5761" y="5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7" name="object 2107"/>
          <p:cNvSpPr/>
          <p:nvPr/>
        </p:nvSpPr>
        <p:spPr>
          <a:xfrm>
            <a:off x="17221520" y="4835504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8" name="object 2108"/>
          <p:cNvSpPr/>
          <p:nvPr/>
        </p:nvSpPr>
        <p:spPr>
          <a:xfrm>
            <a:off x="17214732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9" name="object 2109"/>
          <p:cNvSpPr/>
          <p:nvPr/>
        </p:nvSpPr>
        <p:spPr>
          <a:xfrm>
            <a:off x="17221520" y="4838874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0"/>
                </a:moveTo>
                <a:lnTo>
                  <a:pt x="2342" y="2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0" name="object 2110"/>
          <p:cNvSpPr/>
          <p:nvPr/>
        </p:nvSpPr>
        <p:spPr>
          <a:xfrm>
            <a:off x="17211361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1" name="object 2111"/>
          <p:cNvSpPr/>
          <p:nvPr/>
        </p:nvSpPr>
        <p:spPr>
          <a:xfrm>
            <a:off x="17221520" y="484226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529" y="15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2" name="object 2112"/>
          <p:cNvSpPr/>
          <p:nvPr/>
        </p:nvSpPr>
        <p:spPr>
          <a:xfrm>
            <a:off x="17207991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3" name="object 2113"/>
          <p:cNvSpPr/>
          <p:nvPr/>
        </p:nvSpPr>
        <p:spPr>
          <a:xfrm>
            <a:off x="17204621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4" name="object 2114"/>
          <p:cNvSpPr/>
          <p:nvPr/>
        </p:nvSpPr>
        <p:spPr>
          <a:xfrm>
            <a:off x="17201226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5" name="object 2115"/>
          <p:cNvSpPr/>
          <p:nvPr/>
        </p:nvSpPr>
        <p:spPr>
          <a:xfrm>
            <a:off x="17197855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6" name="object 2116"/>
          <p:cNvSpPr/>
          <p:nvPr/>
        </p:nvSpPr>
        <p:spPr>
          <a:xfrm>
            <a:off x="17194485" y="482871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0"/>
                </a:moveTo>
                <a:lnTo>
                  <a:pt x="1482" y="1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7" name="object 2117"/>
          <p:cNvSpPr/>
          <p:nvPr/>
        </p:nvSpPr>
        <p:spPr>
          <a:xfrm>
            <a:off x="17221520" y="4833782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9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8" name="object 2118"/>
          <p:cNvSpPr/>
          <p:nvPr/>
        </p:nvSpPr>
        <p:spPr>
          <a:xfrm>
            <a:off x="17168907" y="4833782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9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9" name="object 2119"/>
          <p:cNvSpPr/>
          <p:nvPr/>
        </p:nvSpPr>
        <p:spPr>
          <a:xfrm>
            <a:off x="17172492" y="4828714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0" name="object 2120"/>
          <p:cNvSpPr/>
          <p:nvPr/>
        </p:nvSpPr>
        <p:spPr>
          <a:xfrm>
            <a:off x="17172492" y="4830197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1" name="object 2121"/>
          <p:cNvSpPr/>
          <p:nvPr/>
        </p:nvSpPr>
        <p:spPr>
          <a:xfrm>
            <a:off x="17166958" y="4813585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744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2" name="object 2122"/>
          <p:cNvSpPr/>
          <p:nvPr/>
        </p:nvSpPr>
        <p:spPr>
          <a:xfrm>
            <a:off x="17168907" y="4815136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9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3" name="object 2123"/>
          <p:cNvSpPr/>
          <p:nvPr/>
        </p:nvSpPr>
        <p:spPr>
          <a:xfrm>
            <a:off x="17223469" y="4813585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744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4" name="object 2124"/>
          <p:cNvSpPr/>
          <p:nvPr/>
        </p:nvSpPr>
        <p:spPr>
          <a:xfrm>
            <a:off x="17221520" y="4815136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9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5" name="object 2125"/>
          <p:cNvSpPr/>
          <p:nvPr/>
        </p:nvSpPr>
        <p:spPr>
          <a:xfrm>
            <a:off x="17179951" y="48294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6" name="object 2126"/>
          <p:cNvSpPr/>
          <p:nvPr/>
        </p:nvSpPr>
        <p:spPr>
          <a:xfrm>
            <a:off x="17168907" y="5843315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7" name="object 2127"/>
          <p:cNvSpPr/>
          <p:nvPr/>
        </p:nvSpPr>
        <p:spPr>
          <a:xfrm>
            <a:off x="17166958" y="5823117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31767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8" name="object 2128"/>
          <p:cNvSpPr/>
          <p:nvPr/>
        </p:nvSpPr>
        <p:spPr>
          <a:xfrm>
            <a:off x="17221520" y="5843315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9" name="object 2129"/>
          <p:cNvSpPr/>
          <p:nvPr/>
        </p:nvSpPr>
        <p:spPr>
          <a:xfrm>
            <a:off x="17223469" y="5823117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31767"/>
                </a:moveTo>
                <a:lnTo>
                  <a:pt x="0" y="0"/>
                </a:lnTo>
              </a:path>
            </a:pathLst>
          </a:custGeom>
          <a:ln w="38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0" name="object 2130"/>
          <p:cNvSpPr/>
          <p:nvPr/>
        </p:nvSpPr>
        <p:spPr>
          <a:xfrm>
            <a:off x="17172492" y="5838270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454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1" name="object 2131"/>
          <p:cNvSpPr/>
          <p:nvPr/>
        </p:nvSpPr>
        <p:spPr>
          <a:xfrm>
            <a:off x="17172492" y="5839729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454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2" name="object 2132"/>
          <p:cNvSpPr/>
          <p:nvPr/>
        </p:nvSpPr>
        <p:spPr>
          <a:xfrm>
            <a:off x="17221520" y="5824668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3" name="object 2133"/>
          <p:cNvSpPr/>
          <p:nvPr/>
        </p:nvSpPr>
        <p:spPr>
          <a:xfrm>
            <a:off x="17168907" y="5824668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4" name="object 2134"/>
          <p:cNvSpPr/>
          <p:nvPr/>
        </p:nvSpPr>
        <p:spPr>
          <a:xfrm>
            <a:off x="17194485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5" name="object 2135"/>
          <p:cNvSpPr/>
          <p:nvPr/>
        </p:nvSpPr>
        <p:spPr>
          <a:xfrm>
            <a:off x="17191115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6" name="object 2136"/>
          <p:cNvSpPr/>
          <p:nvPr/>
        </p:nvSpPr>
        <p:spPr>
          <a:xfrm>
            <a:off x="17187719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7" name="object 2137"/>
          <p:cNvSpPr/>
          <p:nvPr/>
        </p:nvSpPr>
        <p:spPr>
          <a:xfrm>
            <a:off x="17184349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8" name="object 2138"/>
          <p:cNvSpPr/>
          <p:nvPr/>
        </p:nvSpPr>
        <p:spPr>
          <a:xfrm>
            <a:off x="17180979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9" name="object 2139"/>
          <p:cNvSpPr/>
          <p:nvPr/>
        </p:nvSpPr>
        <p:spPr>
          <a:xfrm>
            <a:off x="17167400" y="5824668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506" y="15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0" name="object 2140"/>
          <p:cNvSpPr/>
          <p:nvPr/>
        </p:nvSpPr>
        <p:spPr>
          <a:xfrm>
            <a:off x="17177607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1" name="object 2141"/>
          <p:cNvSpPr/>
          <p:nvPr/>
        </p:nvSpPr>
        <p:spPr>
          <a:xfrm>
            <a:off x="17166564" y="5827226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2" name="object 2142"/>
          <p:cNvSpPr/>
          <p:nvPr/>
        </p:nvSpPr>
        <p:spPr>
          <a:xfrm>
            <a:off x="17174213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3" name="object 2143"/>
          <p:cNvSpPr/>
          <p:nvPr/>
        </p:nvSpPr>
        <p:spPr>
          <a:xfrm>
            <a:off x="17166564" y="5830597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4" name="object 2144"/>
          <p:cNvSpPr/>
          <p:nvPr/>
        </p:nvSpPr>
        <p:spPr>
          <a:xfrm>
            <a:off x="17166564" y="5833991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761" y="57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5" name="object 2145"/>
          <p:cNvSpPr/>
          <p:nvPr/>
        </p:nvSpPr>
        <p:spPr>
          <a:xfrm>
            <a:off x="17166564" y="5837362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418" y="34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6" name="object 2146"/>
          <p:cNvSpPr/>
          <p:nvPr/>
        </p:nvSpPr>
        <p:spPr>
          <a:xfrm>
            <a:off x="17166564" y="5840733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7" name="object 2147"/>
          <p:cNvSpPr/>
          <p:nvPr/>
        </p:nvSpPr>
        <p:spPr>
          <a:xfrm>
            <a:off x="17166564" y="5844103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8" name="object 2148"/>
          <p:cNvSpPr/>
          <p:nvPr/>
        </p:nvSpPr>
        <p:spPr>
          <a:xfrm>
            <a:off x="17166564" y="5847498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9" name="object 2149"/>
          <p:cNvSpPr/>
          <p:nvPr/>
        </p:nvSpPr>
        <p:spPr>
          <a:xfrm>
            <a:off x="17166564" y="5850868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0" name="object 2150"/>
          <p:cNvSpPr/>
          <p:nvPr/>
        </p:nvSpPr>
        <p:spPr>
          <a:xfrm>
            <a:off x="17197855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1" name="object 2151"/>
          <p:cNvSpPr/>
          <p:nvPr/>
        </p:nvSpPr>
        <p:spPr>
          <a:xfrm>
            <a:off x="17201226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2" name="object 2152"/>
          <p:cNvSpPr/>
          <p:nvPr/>
        </p:nvSpPr>
        <p:spPr>
          <a:xfrm>
            <a:off x="17204621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3" name="object 2153"/>
          <p:cNvSpPr/>
          <p:nvPr/>
        </p:nvSpPr>
        <p:spPr>
          <a:xfrm>
            <a:off x="17221520" y="585180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529" y="15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4" name="object 2154"/>
          <p:cNvSpPr/>
          <p:nvPr/>
        </p:nvSpPr>
        <p:spPr>
          <a:xfrm>
            <a:off x="17207991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5" name="object 2155"/>
          <p:cNvSpPr/>
          <p:nvPr/>
        </p:nvSpPr>
        <p:spPr>
          <a:xfrm>
            <a:off x="17221520" y="5848430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6" name="object 2156"/>
          <p:cNvSpPr/>
          <p:nvPr/>
        </p:nvSpPr>
        <p:spPr>
          <a:xfrm>
            <a:off x="17211361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7" name="object 2157"/>
          <p:cNvSpPr/>
          <p:nvPr/>
        </p:nvSpPr>
        <p:spPr>
          <a:xfrm>
            <a:off x="17221520" y="584505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8" name="object 2158"/>
          <p:cNvSpPr/>
          <p:nvPr/>
        </p:nvSpPr>
        <p:spPr>
          <a:xfrm>
            <a:off x="17214732" y="58382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482" y="1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9" name="object 2159"/>
          <p:cNvSpPr/>
          <p:nvPr/>
        </p:nvSpPr>
        <p:spPr>
          <a:xfrm>
            <a:off x="17218102" y="583824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761" y="57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0" name="object 2160"/>
          <p:cNvSpPr/>
          <p:nvPr/>
        </p:nvSpPr>
        <p:spPr>
          <a:xfrm>
            <a:off x="17220469" y="5837218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394" y="34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1" name="object 2161"/>
          <p:cNvSpPr/>
          <p:nvPr/>
        </p:nvSpPr>
        <p:spPr>
          <a:xfrm>
            <a:off x="17221520" y="5834924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2" name="object 2162"/>
          <p:cNvSpPr/>
          <p:nvPr/>
        </p:nvSpPr>
        <p:spPr>
          <a:xfrm>
            <a:off x="17221520" y="5831553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3" name="object 2163"/>
          <p:cNvSpPr/>
          <p:nvPr/>
        </p:nvSpPr>
        <p:spPr>
          <a:xfrm>
            <a:off x="17221520" y="5828158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4" name="object 2164"/>
          <p:cNvSpPr/>
          <p:nvPr/>
        </p:nvSpPr>
        <p:spPr>
          <a:xfrm>
            <a:off x="17221520" y="5824788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2342" y="2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5" name="object 2165"/>
          <p:cNvSpPr/>
          <p:nvPr/>
        </p:nvSpPr>
        <p:spPr>
          <a:xfrm>
            <a:off x="17228644" y="5819887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382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6" name="object 2166"/>
          <p:cNvSpPr/>
          <p:nvPr/>
        </p:nvSpPr>
        <p:spPr>
          <a:xfrm>
            <a:off x="17161806" y="5819887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382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7" name="object 2167"/>
          <p:cNvSpPr/>
          <p:nvPr/>
        </p:nvSpPr>
        <p:spPr>
          <a:xfrm>
            <a:off x="14267628" y="4673738"/>
            <a:ext cx="0" cy="334645"/>
          </a:xfrm>
          <a:custGeom>
            <a:avLst/>
            <a:gdLst/>
            <a:ahLst/>
            <a:cxnLst/>
            <a:rect l="l" t="t" r="r" b="b"/>
            <a:pathLst>
              <a:path h="334645">
                <a:moveTo>
                  <a:pt x="0" y="3342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8" name="object 2168"/>
          <p:cNvSpPr/>
          <p:nvPr/>
        </p:nvSpPr>
        <p:spPr>
          <a:xfrm>
            <a:off x="15455444" y="6242384"/>
            <a:ext cx="0" cy="668655"/>
          </a:xfrm>
          <a:custGeom>
            <a:avLst/>
            <a:gdLst/>
            <a:ahLst/>
            <a:cxnLst/>
            <a:rect l="l" t="t" r="r" b="b"/>
            <a:pathLst>
              <a:path h="668654">
                <a:moveTo>
                  <a:pt x="0" y="6685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9" name="object 2169"/>
          <p:cNvSpPr/>
          <p:nvPr/>
        </p:nvSpPr>
        <p:spPr>
          <a:xfrm>
            <a:off x="15497229" y="615283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0" name="object 2170"/>
          <p:cNvSpPr/>
          <p:nvPr/>
        </p:nvSpPr>
        <p:spPr>
          <a:xfrm>
            <a:off x="14930178" y="6242384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1" name="object 2171"/>
          <p:cNvSpPr/>
          <p:nvPr/>
        </p:nvSpPr>
        <p:spPr>
          <a:xfrm>
            <a:off x="15437538" y="615283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2" name="object 2172"/>
          <p:cNvSpPr/>
          <p:nvPr/>
        </p:nvSpPr>
        <p:spPr>
          <a:xfrm>
            <a:off x="13903507" y="6182694"/>
            <a:ext cx="1534160" cy="0"/>
          </a:xfrm>
          <a:custGeom>
            <a:avLst/>
            <a:gdLst/>
            <a:ahLst/>
            <a:cxnLst/>
            <a:rect l="l" t="t" r="r" b="b"/>
            <a:pathLst>
              <a:path w="1534159">
                <a:moveTo>
                  <a:pt x="153403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3" name="object 2173"/>
          <p:cNvSpPr/>
          <p:nvPr/>
        </p:nvSpPr>
        <p:spPr>
          <a:xfrm>
            <a:off x="14267628" y="4100712"/>
            <a:ext cx="0" cy="525780"/>
          </a:xfrm>
          <a:custGeom>
            <a:avLst/>
            <a:gdLst/>
            <a:ahLst/>
            <a:cxnLst/>
            <a:rect l="l" t="t" r="r" b="b"/>
            <a:pathLst>
              <a:path h="525779">
                <a:moveTo>
                  <a:pt x="0" y="5252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4" name="object 2174"/>
          <p:cNvSpPr/>
          <p:nvPr/>
        </p:nvSpPr>
        <p:spPr>
          <a:xfrm>
            <a:off x="15030460" y="3360565"/>
            <a:ext cx="0" cy="680720"/>
          </a:xfrm>
          <a:custGeom>
            <a:avLst/>
            <a:gdLst/>
            <a:ahLst/>
            <a:cxnLst/>
            <a:rect l="l" t="t" r="r" b="b"/>
            <a:pathLst>
              <a:path h="680720">
                <a:moveTo>
                  <a:pt x="0" y="6804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5" name="object 2175"/>
          <p:cNvSpPr/>
          <p:nvPr/>
        </p:nvSpPr>
        <p:spPr>
          <a:xfrm>
            <a:off x="14327319" y="4100712"/>
            <a:ext cx="763270" cy="0"/>
          </a:xfrm>
          <a:custGeom>
            <a:avLst/>
            <a:gdLst/>
            <a:ahLst/>
            <a:cxnLst/>
            <a:rect l="l" t="t" r="r" b="b"/>
            <a:pathLst>
              <a:path w="763269">
                <a:moveTo>
                  <a:pt x="7628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6" name="object 2176"/>
          <p:cNvSpPr/>
          <p:nvPr/>
        </p:nvSpPr>
        <p:spPr>
          <a:xfrm>
            <a:off x="13903507" y="4041021"/>
            <a:ext cx="1127125" cy="0"/>
          </a:xfrm>
          <a:custGeom>
            <a:avLst/>
            <a:gdLst/>
            <a:ahLst/>
            <a:cxnLst/>
            <a:rect l="l" t="t" r="r" b="b"/>
            <a:pathLst>
              <a:path w="1127125">
                <a:moveTo>
                  <a:pt x="1126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7" name="object 2177"/>
          <p:cNvSpPr/>
          <p:nvPr/>
        </p:nvSpPr>
        <p:spPr>
          <a:xfrm>
            <a:off x="15090151" y="3360565"/>
            <a:ext cx="0" cy="477520"/>
          </a:xfrm>
          <a:custGeom>
            <a:avLst/>
            <a:gdLst/>
            <a:ahLst/>
            <a:cxnLst/>
            <a:rect l="l" t="t" r="r" b="b"/>
            <a:pathLst>
              <a:path h="477520">
                <a:moveTo>
                  <a:pt x="0" y="4775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8" name="object 2178"/>
          <p:cNvSpPr/>
          <p:nvPr/>
        </p:nvSpPr>
        <p:spPr>
          <a:xfrm>
            <a:off x="15090151" y="3360565"/>
            <a:ext cx="347980" cy="0"/>
          </a:xfrm>
          <a:custGeom>
            <a:avLst/>
            <a:gdLst/>
            <a:ahLst/>
            <a:cxnLst/>
            <a:rect l="l" t="t" r="r" b="b"/>
            <a:pathLst>
              <a:path w="347980">
                <a:moveTo>
                  <a:pt x="34738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9" name="object 2179"/>
          <p:cNvSpPr/>
          <p:nvPr/>
        </p:nvSpPr>
        <p:spPr>
          <a:xfrm>
            <a:off x="14896760" y="3300874"/>
            <a:ext cx="600710" cy="0"/>
          </a:xfrm>
          <a:custGeom>
            <a:avLst/>
            <a:gdLst/>
            <a:ahLst/>
            <a:cxnLst/>
            <a:rect l="l" t="t" r="r" b="b"/>
            <a:pathLst>
              <a:path w="600709">
                <a:moveTo>
                  <a:pt x="60046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0" name="object 2180"/>
          <p:cNvSpPr/>
          <p:nvPr/>
        </p:nvSpPr>
        <p:spPr>
          <a:xfrm>
            <a:off x="15090151" y="3897758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1432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1" name="object 2181"/>
          <p:cNvSpPr/>
          <p:nvPr/>
        </p:nvSpPr>
        <p:spPr>
          <a:xfrm>
            <a:off x="14327319" y="4100712"/>
            <a:ext cx="0" cy="1542415"/>
          </a:xfrm>
          <a:custGeom>
            <a:avLst/>
            <a:gdLst/>
            <a:ahLst/>
            <a:cxnLst/>
            <a:rect l="l" t="t" r="r" b="b"/>
            <a:pathLst>
              <a:path h="1542414">
                <a:moveTo>
                  <a:pt x="0" y="15423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2" name="object 2182"/>
          <p:cNvSpPr/>
          <p:nvPr/>
        </p:nvSpPr>
        <p:spPr>
          <a:xfrm>
            <a:off x="14267628" y="5055740"/>
            <a:ext cx="0" cy="527685"/>
          </a:xfrm>
          <a:custGeom>
            <a:avLst/>
            <a:gdLst/>
            <a:ahLst/>
            <a:cxnLst/>
            <a:rect l="l" t="t" r="r" b="b"/>
            <a:pathLst>
              <a:path h="527685">
                <a:moveTo>
                  <a:pt x="0" y="5276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3" name="object 2183"/>
          <p:cNvSpPr/>
          <p:nvPr/>
        </p:nvSpPr>
        <p:spPr>
          <a:xfrm>
            <a:off x="15497229" y="3300874"/>
            <a:ext cx="0" cy="59690"/>
          </a:xfrm>
          <a:custGeom>
            <a:avLst/>
            <a:gdLst/>
            <a:ahLst/>
            <a:cxnLst/>
            <a:rect l="l" t="t" r="r" b="b"/>
            <a:pathLst>
              <a:path h="59689">
                <a:moveTo>
                  <a:pt x="0" y="596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4" name="object 2184"/>
          <p:cNvSpPr/>
          <p:nvPr/>
        </p:nvSpPr>
        <p:spPr>
          <a:xfrm>
            <a:off x="15497229" y="615283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5" name="object 2185"/>
          <p:cNvSpPr/>
          <p:nvPr/>
        </p:nvSpPr>
        <p:spPr>
          <a:xfrm>
            <a:off x="15090151" y="4100712"/>
            <a:ext cx="347980" cy="0"/>
          </a:xfrm>
          <a:custGeom>
            <a:avLst/>
            <a:gdLst/>
            <a:ahLst/>
            <a:cxnLst/>
            <a:rect l="l" t="t" r="r" b="b"/>
            <a:pathLst>
              <a:path w="347980">
                <a:moveTo>
                  <a:pt x="0" y="0"/>
                </a:moveTo>
                <a:lnTo>
                  <a:pt x="3473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6" name="object 2186"/>
          <p:cNvSpPr/>
          <p:nvPr/>
        </p:nvSpPr>
        <p:spPr>
          <a:xfrm>
            <a:off x="15090151" y="4041021"/>
            <a:ext cx="347980" cy="0"/>
          </a:xfrm>
          <a:custGeom>
            <a:avLst/>
            <a:gdLst/>
            <a:ahLst/>
            <a:cxnLst/>
            <a:rect l="l" t="t" r="r" b="b"/>
            <a:pathLst>
              <a:path w="347980">
                <a:moveTo>
                  <a:pt x="0" y="0"/>
                </a:moveTo>
                <a:lnTo>
                  <a:pt x="3473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7" name="object 2187"/>
          <p:cNvSpPr/>
          <p:nvPr/>
        </p:nvSpPr>
        <p:spPr>
          <a:xfrm>
            <a:off x="15437538" y="3360565"/>
            <a:ext cx="0" cy="537210"/>
          </a:xfrm>
          <a:custGeom>
            <a:avLst/>
            <a:gdLst/>
            <a:ahLst/>
            <a:cxnLst/>
            <a:rect l="l" t="t" r="r" b="b"/>
            <a:pathLst>
              <a:path h="537210">
                <a:moveTo>
                  <a:pt x="0" y="5371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8" name="object 2188"/>
          <p:cNvSpPr/>
          <p:nvPr/>
        </p:nvSpPr>
        <p:spPr>
          <a:xfrm>
            <a:off x="15437538" y="3897758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1432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9" name="object 2189"/>
          <p:cNvSpPr/>
          <p:nvPr/>
        </p:nvSpPr>
        <p:spPr>
          <a:xfrm>
            <a:off x="15090151" y="3838067"/>
            <a:ext cx="0" cy="59690"/>
          </a:xfrm>
          <a:custGeom>
            <a:avLst/>
            <a:gdLst/>
            <a:ahLst/>
            <a:cxnLst/>
            <a:rect l="l" t="t" r="r" b="b"/>
            <a:pathLst>
              <a:path h="59689">
                <a:moveTo>
                  <a:pt x="0" y="596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0" name="object 2190"/>
          <p:cNvSpPr/>
          <p:nvPr/>
        </p:nvSpPr>
        <p:spPr>
          <a:xfrm>
            <a:off x="15497229" y="4869520"/>
            <a:ext cx="0" cy="477520"/>
          </a:xfrm>
          <a:custGeom>
            <a:avLst/>
            <a:gdLst/>
            <a:ahLst/>
            <a:cxnLst/>
            <a:rect l="l" t="t" r="r" b="b"/>
            <a:pathLst>
              <a:path h="477520">
                <a:moveTo>
                  <a:pt x="0" y="4775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1" name="object 2191"/>
          <p:cNvSpPr/>
          <p:nvPr/>
        </p:nvSpPr>
        <p:spPr>
          <a:xfrm>
            <a:off x="14968163" y="10151593"/>
            <a:ext cx="119380" cy="0"/>
          </a:xfrm>
          <a:custGeom>
            <a:avLst/>
            <a:gdLst/>
            <a:ahLst/>
            <a:cxnLst/>
            <a:rect l="l" t="t" r="r" b="b"/>
            <a:pathLst>
              <a:path w="119380">
                <a:moveTo>
                  <a:pt x="0" y="0"/>
                </a:moveTo>
                <a:lnTo>
                  <a:pt x="1193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2" name="object 2192"/>
          <p:cNvSpPr/>
          <p:nvPr/>
        </p:nvSpPr>
        <p:spPr>
          <a:xfrm>
            <a:off x="13849098" y="10151593"/>
            <a:ext cx="119380" cy="0"/>
          </a:xfrm>
          <a:custGeom>
            <a:avLst/>
            <a:gdLst/>
            <a:ahLst/>
            <a:cxnLst/>
            <a:rect l="l" t="t" r="r" b="b"/>
            <a:pathLst>
              <a:path w="119380">
                <a:moveTo>
                  <a:pt x="0" y="0"/>
                </a:moveTo>
                <a:lnTo>
                  <a:pt x="1193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3" name="object 2193"/>
          <p:cNvSpPr/>
          <p:nvPr/>
        </p:nvSpPr>
        <p:spPr>
          <a:xfrm>
            <a:off x="16223606" y="2041004"/>
            <a:ext cx="104139" cy="3810"/>
          </a:xfrm>
          <a:custGeom>
            <a:avLst/>
            <a:gdLst/>
            <a:ahLst/>
            <a:cxnLst/>
            <a:rect l="l" t="t" r="r" b="b"/>
            <a:pathLst>
              <a:path w="104140" h="3810">
                <a:moveTo>
                  <a:pt x="0" y="3757"/>
                </a:moveTo>
                <a:lnTo>
                  <a:pt x="1035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4" name="object 2194"/>
          <p:cNvSpPr/>
          <p:nvPr/>
        </p:nvSpPr>
        <p:spPr>
          <a:xfrm>
            <a:off x="16327139" y="2041004"/>
            <a:ext cx="635" cy="38735"/>
          </a:xfrm>
          <a:custGeom>
            <a:avLst/>
            <a:gdLst/>
            <a:ahLst/>
            <a:cxnLst/>
            <a:rect l="l" t="t" r="r" b="b"/>
            <a:pathLst>
              <a:path w="634" h="38735">
                <a:moveTo>
                  <a:pt x="71" y="383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5" name="object 2195"/>
          <p:cNvSpPr/>
          <p:nvPr/>
        </p:nvSpPr>
        <p:spPr>
          <a:xfrm>
            <a:off x="16223606" y="2044762"/>
            <a:ext cx="635" cy="34925"/>
          </a:xfrm>
          <a:custGeom>
            <a:avLst/>
            <a:gdLst/>
            <a:ahLst/>
            <a:cxnLst/>
            <a:rect l="l" t="t" r="r" b="b"/>
            <a:pathLst>
              <a:path w="634" h="34925">
                <a:moveTo>
                  <a:pt x="143" y="348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6" name="object 2196"/>
          <p:cNvSpPr/>
          <p:nvPr/>
        </p:nvSpPr>
        <p:spPr>
          <a:xfrm>
            <a:off x="15617090" y="2045797"/>
            <a:ext cx="635" cy="36195"/>
          </a:xfrm>
          <a:custGeom>
            <a:avLst/>
            <a:gdLst/>
            <a:ahLst/>
            <a:cxnLst/>
            <a:rect l="l" t="t" r="r" b="b"/>
            <a:pathLst>
              <a:path w="634" h="36194">
                <a:moveTo>
                  <a:pt x="167" y="358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7" name="object 2197"/>
          <p:cNvSpPr/>
          <p:nvPr/>
        </p:nvSpPr>
        <p:spPr>
          <a:xfrm>
            <a:off x="15515970" y="2045797"/>
            <a:ext cx="101600" cy="635"/>
          </a:xfrm>
          <a:custGeom>
            <a:avLst/>
            <a:gdLst/>
            <a:ahLst/>
            <a:cxnLst/>
            <a:rect l="l" t="t" r="r" b="b"/>
            <a:pathLst>
              <a:path w="101600" h="635">
                <a:moveTo>
                  <a:pt x="0" y="260"/>
                </a:moveTo>
                <a:lnTo>
                  <a:pt x="1011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8" name="object 2198"/>
          <p:cNvSpPr/>
          <p:nvPr/>
        </p:nvSpPr>
        <p:spPr>
          <a:xfrm>
            <a:off x="17694529" y="2177597"/>
            <a:ext cx="1270" cy="62230"/>
          </a:xfrm>
          <a:custGeom>
            <a:avLst/>
            <a:gdLst/>
            <a:ahLst/>
            <a:cxnLst/>
            <a:rect l="l" t="t" r="r" b="b"/>
            <a:pathLst>
              <a:path w="1269" h="62230">
                <a:moveTo>
                  <a:pt x="0" y="0"/>
                </a:moveTo>
                <a:lnTo>
                  <a:pt x="645" y="620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9" name="object 2199"/>
          <p:cNvSpPr/>
          <p:nvPr/>
        </p:nvSpPr>
        <p:spPr>
          <a:xfrm>
            <a:off x="17415629" y="2074270"/>
            <a:ext cx="278130" cy="3175"/>
          </a:xfrm>
          <a:custGeom>
            <a:avLst/>
            <a:gdLst/>
            <a:ahLst/>
            <a:cxnLst/>
            <a:rect l="l" t="t" r="r" b="b"/>
            <a:pathLst>
              <a:path w="278130" h="3175">
                <a:moveTo>
                  <a:pt x="277608" y="0"/>
                </a:moveTo>
                <a:lnTo>
                  <a:pt x="0" y="29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0" name="object 2200"/>
          <p:cNvSpPr/>
          <p:nvPr/>
        </p:nvSpPr>
        <p:spPr>
          <a:xfrm>
            <a:off x="17219297" y="2239607"/>
            <a:ext cx="476250" cy="7620"/>
          </a:xfrm>
          <a:custGeom>
            <a:avLst/>
            <a:gdLst/>
            <a:ahLst/>
            <a:cxnLst/>
            <a:rect l="l" t="t" r="r" b="b"/>
            <a:pathLst>
              <a:path w="476250" h="7619">
                <a:moveTo>
                  <a:pt x="475876" y="0"/>
                </a:moveTo>
                <a:lnTo>
                  <a:pt x="0" y="72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1" name="object 2201"/>
          <p:cNvSpPr/>
          <p:nvPr/>
        </p:nvSpPr>
        <p:spPr>
          <a:xfrm>
            <a:off x="17693239" y="2074270"/>
            <a:ext cx="635" cy="60960"/>
          </a:xfrm>
          <a:custGeom>
            <a:avLst/>
            <a:gdLst/>
            <a:ahLst/>
            <a:cxnLst/>
            <a:rect l="l" t="t" r="r" b="b"/>
            <a:pathLst>
              <a:path w="634" h="60960">
                <a:moveTo>
                  <a:pt x="0" y="0"/>
                </a:moveTo>
                <a:lnTo>
                  <a:pt x="621" y="607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2" name="object 2202"/>
          <p:cNvSpPr/>
          <p:nvPr/>
        </p:nvSpPr>
        <p:spPr>
          <a:xfrm>
            <a:off x="17693214" y="2072853"/>
            <a:ext cx="52705" cy="635"/>
          </a:xfrm>
          <a:custGeom>
            <a:avLst/>
            <a:gdLst/>
            <a:ahLst/>
            <a:cxnLst/>
            <a:rect l="l" t="t" r="r" b="b"/>
            <a:pathLst>
              <a:path w="52705" h="635">
                <a:moveTo>
                  <a:pt x="52304" y="0"/>
                </a:moveTo>
                <a:lnTo>
                  <a:pt x="0" y="2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3" name="object 2203"/>
          <p:cNvSpPr/>
          <p:nvPr/>
        </p:nvSpPr>
        <p:spPr>
          <a:xfrm>
            <a:off x="16223966" y="2140626"/>
            <a:ext cx="104139" cy="635"/>
          </a:xfrm>
          <a:custGeom>
            <a:avLst/>
            <a:gdLst/>
            <a:ahLst/>
            <a:cxnLst/>
            <a:rect l="l" t="t" r="r" b="b"/>
            <a:pathLst>
              <a:path w="104140" h="635">
                <a:moveTo>
                  <a:pt x="0" y="554"/>
                </a:moveTo>
                <a:lnTo>
                  <a:pt x="1035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4" name="object 2204"/>
          <p:cNvSpPr/>
          <p:nvPr/>
        </p:nvSpPr>
        <p:spPr>
          <a:xfrm>
            <a:off x="17266870" y="9287571"/>
            <a:ext cx="635" cy="188595"/>
          </a:xfrm>
          <a:custGeom>
            <a:avLst/>
            <a:gdLst/>
            <a:ahLst/>
            <a:cxnLst/>
            <a:rect l="l" t="t" r="r" b="b"/>
            <a:pathLst>
              <a:path w="634" h="188595">
                <a:moveTo>
                  <a:pt x="454" y="0"/>
                </a:moveTo>
                <a:lnTo>
                  <a:pt x="0" y="1885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5" name="object 2205"/>
          <p:cNvSpPr/>
          <p:nvPr/>
        </p:nvSpPr>
        <p:spPr>
          <a:xfrm>
            <a:off x="16077308" y="9288598"/>
            <a:ext cx="79375" cy="635"/>
          </a:xfrm>
          <a:custGeom>
            <a:avLst/>
            <a:gdLst/>
            <a:ahLst/>
            <a:cxnLst/>
            <a:rect l="l" t="t" r="r" b="b"/>
            <a:pathLst>
              <a:path w="79375" h="634">
                <a:moveTo>
                  <a:pt x="79125" y="0"/>
                </a:moveTo>
                <a:lnTo>
                  <a:pt x="0" y="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6" name="object 2206"/>
          <p:cNvSpPr/>
          <p:nvPr/>
        </p:nvSpPr>
        <p:spPr>
          <a:xfrm>
            <a:off x="14979232" y="8258425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>
                <a:moveTo>
                  <a:pt x="0" y="0"/>
                </a:moveTo>
                <a:lnTo>
                  <a:pt x="992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7" name="object 2207"/>
          <p:cNvSpPr/>
          <p:nvPr/>
        </p:nvSpPr>
        <p:spPr>
          <a:xfrm>
            <a:off x="15079285" y="8259226"/>
            <a:ext cx="0" cy="118110"/>
          </a:xfrm>
          <a:custGeom>
            <a:avLst/>
            <a:gdLst/>
            <a:ahLst/>
            <a:cxnLst/>
            <a:rect l="l" t="t" r="r" b="b"/>
            <a:pathLst>
              <a:path h="118109">
                <a:moveTo>
                  <a:pt x="0" y="0"/>
                </a:moveTo>
                <a:lnTo>
                  <a:pt x="0" y="118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8" name="object 2208"/>
          <p:cNvSpPr/>
          <p:nvPr/>
        </p:nvSpPr>
        <p:spPr>
          <a:xfrm>
            <a:off x="17415629" y="2135022"/>
            <a:ext cx="278765" cy="1270"/>
          </a:xfrm>
          <a:custGeom>
            <a:avLst/>
            <a:gdLst/>
            <a:ahLst/>
            <a:cxnLst/>
            <a:rect l="l" t="t" r="r" b="b"/>
            <a:pathLst>
              <a:path w="278765" h="1269">
                <a:moveTo>
                  <a:pt x="0" y="1027"/>
                </a:moveTo>
                <a:lnTo>
                  <a:pt x="2782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9" name="object 2209"/>
          <p:cNvSpPr/>
          <p:nvPr/>
        </p:nvSpPr>
        <p:spPr>
          <a:xfrm>
            <a:off x="15617376" y="2141180"/>
            <a:ext cx="607060" cy="2540"/>
          </a:xfrm>
          <a:custGeom>
            <a:avLst/>
            <a:gdLst/>
            <a:ahLst/>
            <a:cxnLst/>
            <a:rect l="l" t="t" r="r" b="b"/>
            <a:pathLst>
              <a:path w="607059" h="2539">
                <a:moveTo>
                  <a:pt x="0" y="2426"/>
                </a:moveTo>
                <a:lnTo>
                  <a:pt x="6065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0" name="object 2210"/>
          <p:cNvSpPr/>
          <p:nvPr/>
        </p:nvSpPr>
        <p:spPr>
          <a:xfrm>
            <a:off x="16223750" y="2079570"/>
            <a:ext cx="635" cy="62230"/>
          </a:xfrm>
          <a:custGeom>
            <a:avLst/>
            <a:gdLst/>
            <a:ahLst/>
            <a:cxnLst/>
            <a:rect l="l" t="t" r="r" b="b"/>
            <a:pathLst>
              <a:path w="634" h="62230">
                <a:moveTo>
                  <a:pt x="215" y="616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1" name="object 2211"/>
          <p:cNvSpPr/>
          <p:nvPr/>
        </p:nvSpPr>
        <p:spPr>
          <a:xfrm>
            <a:off x="16327211" y="2079338"/>
            <a:ext cx="635" cy="61594"/>
          </a:xfrm>
          <a:custGeom>
            <a:avLst/>
            <a:gdLst/>
            <a:ahLst/>
            <a:cxnLst/>
            <a:rect l="l" t="t" r="r" b="b"/>
            <a:pathLst>
              <a:path w="634" h="61594">
                <a:moveTo>
                  <a:pt x="334" y="612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2" name="object 2212"/>
          <p:cNvSpPr/>
          <p:nvPr/>
        </p:nvSpPr>
        <p:spPr>
          <a:xfrm>
            <a:off x="17161997" y="2179600"/>
            <a:ext cx="79375" cy="635"/>
          </a:xfrm>
          <a:custGeom>
            <a:avLst/>
            <a:gdLst/>
            <a:ahLst/>
            <a:cxnLst/>
            <a:rect l="l" t="t" r="r" b="b"/>
            <a:pathLst>
              <a:path w="79375" h="635">
                <a:moveTo>
                  <a:pt x="0" y="351"/>
                </a:moveTo>
                <a:lnTo>
                  <a:pt x="793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3" name="object 2213"/>
          <p:cNvSpPr/>
          <p:nvPr/>
        </p:nvSpPr>
        <p:spPr>
          <a:xfrm>
            <a:off x="15516497" y="2143607"/>
            <a:ext cx="100965" cy="635"/>
          </a:xfrm>
          <a:custGeom>
            <a:avLst/>
            <a:gdLst/>
            <a:ahLst/>
            <a:cxnLst/>
            <a:rect l="l" t="t" r="r" b="b"/>
            <a:pathLst>
              <a:path w="100965" h="635">
                <a:moveTo>
                  <a:pt x="0" y="533"/>
                </a:moveTo>
                <a:lnTo>
                  <a:pt x="1008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4" name="object 2214"/>
          <p:cNvSpPr/>
          <p:nvPr/>
        </p:nvSpPr>
        <p:spPr>
          <a:xfrm>
            <a:off x="15617257" y="2081674"/>
            <a:ext cx="635" cy="62230"/>
          </a:xfrm>
          <a:custGeom>
            <a:avLst/>
            <a:gdLst/>
            <a:ahLst/>
            <a:cxnLst/>
            <a:rect l="l" t="t" r="r" b="b"/>
            <a:pathLst>
              <a:path w="634" h="62230">
                <a:moveTo>
                  <a:pt x="119" y="619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5" name="object 2215"/>
          <p:cNvSpPr/>
          <p:nvPr/>
        </p:nvSpPr>
        <p:spPr>
          <a:xfrm>
            <a:off x="17691828" y="2073003"/>
            <a:ext cx="1905" cy="635"/>
          </a:xfrm>
          <a:custGeom>
            <a:avLst/>
            <a:gdLst/>
            <a:ahLst/>
            <a:cxnLst/>
            <a:rect l="l" t="t" r="r" b="b"/>
            <a:pathLst>
              <a:path w="1905" h="635">
                <a:moveTo>
                  <a:pt x="1386" y="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6" name="object 2216"/>
          <p:cNvSpPr/>
          <p:nvPr/>
        </p:nvSpPr>
        <p:spPr>
          <a:xfrm>
            <a:off x="14979232" y="8378117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>
                <a:moveTo>
                  <a:pt x="0" y="0"/>
                </a:moveTo>
                <a:lnTo>
                  <a:pt x="992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7" name="object 2217"/>
          <p:cNvSpPr/>
          <p:nvPr/>
        </p:nvSpPr>
        <p:spPr>
          <a:xfrm>
            <a:off x="14978454" y="8259202"/>
            <a:ext cx="0" cy="118745"/>
          </a:xfrm>
          <a:custGeom>
            <a:avLst/>
            <a:gdLst/>
            <a:ahLst/>
            <a:cxnLst/>
            <a:rect l="l" t="t" r="r" b="b"/>
            <a:pathLst>
              <a:path h="118745">
                <a:moveTo>
                  <a:pt x="0" y="0"/>
                </a:moveTo>
                <a:lnTo>
                  <a:pt x="0" y="1181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8" name="object 2218"/>
          <p:cNvSpPr/>
          <p:nvPr/>
        </p:nvSpPr>
        <p:spPr>
          <a:xfrm>
            <a:off x="17260439" y="6491714"/>
            <a:ext cx="1270" cy="167640"/>
          </a:xfrm>
          <a:custGeom>
            <a:avLst/>
            <a:gdLst/>
            <a:ahLst/>
            <a:cxnLst/>
            <a:rect l="l" t="t" r="r" b="b"/>
            <a:pathLst>
              <a:path w="1269" h="167640">
                <a:moveTo>
                  <a:pt x="0" y="0"/>
                </a:moveTo>
                <a:lnTo>
                  <a:pt x="1243" y="167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9" name="object 2219"/>
          <p:cNvSpPr/>
          <p:nvPr/>
        </p:nvSpPr>
        <p:spPr>
          <a:xfrm>
            <a:off x="17178373" y="6491714"/>
            <a:ext cx="1905" cy="167640"/>
          </a:xfrm>
          <a:custGeom>
            <a:avLst/>
            <a:gdLst/>
            <a:ahLst/>
            <a:cxnLst/>
            <a:rect l="l" t="t" r="r" b="b"/>
            <a:pathLst>
              <a:path w="1905" h="167640">
                <a:moveTo>
                  <a:pt x="0" y="0"/>
                </a:moveTo>
                <a:lnTo>
                  <a:pt x="1362" y="167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0" name="object 2220"/>
          <p:cNvSpPr/>
          <p:nvPr/>
        </p:nvSpPr>
        <p:spPr>
          <a:xfrm>
            <a:off x="16093898" y="6491714"/>
            <a:ext cx="1905" cy="167640"/>
          </a:xfrm>
          <a:custGeom>
            <a:avLst/>
            <a:gdLst/>
            <a:ahLst/>
            <a:cxnLst/>
            <a:rect l="l" t="t" r="r" b="b"/>
            <a:pathLst>
              <a:path w="1905" h="167640">
                <a:moveTo>
                  <a:pt x="1290" y="0"/>
                </a:moveTo>
                <a:lnTo>
                  <a:pt x="0" y="167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1" name="object 2221"/>
          <p:cNvSpPr/>
          <p:nvPr/>
        </p:nvSpPr>
        <p:spPr>
          <a:xfrm>
            <a:off x="16167909" y="6491714"/>
            <a:ext cx="1905" cy="167640"/>
          </a:xfrm>
          <a:custGeom>
            <a:avLst/>
            <a:gdLst/>
            <a:ahLst/>
            <a:cxnLst/>
            <a:rect l="l" t="t" r="r" b="b"/>
            <a:pathLst>
              <a:path w="1905" h="167640">
                <a:moveTo>
                  <a:pt x="1290" y="0"/>
                </a:moveTo>
                <a:lnTo>
                  <a:pt x="0" y="167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2" name="object 2222"/>
          <p:cNvSpPr/>
          <p:nvPr/>
        </p:nvSpPr>
        <p:spPr>
          <a:xfrm>
            <a:off x="17178373" y="6491714"/>
            <a:ext cx="82550" cy="0"/>
          </a:xfrm>
          <a:custGeom>
            <a:avLst/>
            <a:gdLst/>
            <a:ahLst/>
            <a:cxnLst/>
            <a:rect l="l" t="t" r="r" b="b"/>
            <a:pathLst>
              <a:path w="82550">
                <a:moveTo>
                  <a:pt x="820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3" name="object 2223"/>
          <p:cNvSpPr/>
          <p:nvPr/>
        </p:nvSpPr>
        <p:spPr>
          <a:xfrm>
            <a:off x="17179735" y="6658857"/>
            <a:ext cx="82550" cy="0"/>
          </a:xfrm>
          <a:custGeom>
            <a:avLst/>
            <a:gdLst/>
            <a:ahLst/>
            <a:cxnLst/>
            <a:rect l="l" t="t" r="r" b="b"/>
            <a:pathLst>
              <a:path w="82550">
                <a:moveTo>
                  <a:pt x="819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4" name="object 2224"/>
          <p:cNvSpPr/>
          <p:nvPr/>
        </p:nvSpPr>
        <p:spPr>
          <a:xfrm>
            <a:off x="16093898" y="6658857"/>
            <a:ext cx="74295" cy="0"/>
          </a:xfrm>
          <a:custGeom>
            <a:avLst/>
            <a:gdLst/>
            <a:ahLst/>
            <a:cxnLst/>
            <a:rect l="l" t="t" r="r" b="b"/>
            <a:pathLst>
              <a:path w="74294">
                <a:moveTo>
                  <a:pt x="740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5" name="object 2225"/>
          <p:cNvSpPr/>
          <p:nvPr/>
        </p:nvSpPr>
        <p:spPr>
          <a:xfrm>
            <a:off x="16095189" y="6491714"/>
            <a:ext cx="74295" cy="0"/>
          </a:xfrm>
          <a:custGeom>
            <a:avLst/>
            <a:gdLst/>
            <a:ahLst/>
            <a:cxnLst/>
            <a:rect l="l" t="t" r="r" b="b"/>
            <a:pathLst>
              <a:path w="74294">
                <a:moveTo>
                  <a:pt x="740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6" name="object 2226"/>
          <p:cNvSpPr/>
          <p:nvPr/>
        </p:nvSpPr>
        <p:spPr>
          <a:xfrm>
            <a:off x="16094998" y="6515595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1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7" name="object 2227"/>
          <p:cNvSpPr/>
          <p:nvPr/>
        </p:nvSpPr>
        <p:spPr>
          <a:xfrm>
            <a:off x="17187242" y="9476085"/>
            <a:ext cx="80010" cy="635"/>
          </a:xfrm>
          <a:custGeom>
            <a:avLst/>
            <a:gdLst/>
            <a:ahLst/>
            <a:cxnLst/>
            <a:rect l="l" t="t" r="r" b="b"/>
            <a:pathLst>
              <a:path w="80009" h="634">
                <a:moveTo>
                  <a:pt x="0" y="286"/>
                </a:moveTo>
                <a:lnTo>
                  <a:pt x="797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8" name="object 2228"/>
          <p:cNvSpPr/>
          <p:nvPr/>
        </p:nvSpPr>
        <p:spPr>
          <a:xfrm>
            <a:off x="16156433" y="9288598"/>
            <a:ext cx="0" cy="165735"/>
          </a:xfrm>
          <a:custGeom>
            <a:avLst/>
            <a:gdLst/>
            <a:ahLst/>
            <a:cxnLst/>
            <a:rect l="l" t="t" r="r" b="b"/>
            <a:pathLst>
              <a:path h="165734">
                <a:moveTo>
                  <a:pt x="0" y="0"/>
                </a:moveTo>
                <a:lnTo>
                  <a:pt x="0" y="1652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9" name="object 2229"/>
          <p:cNvSpPr/>
          <p:nvPr/>
        </p:nvSpPr>
        <p:spPr>
          <a:xfrm>
            <a:off x="17187242" y="9287380"/>
            <a:ext cx="635" cy="160655"/>
          </a:xfrm>
          <a:custGeom>
            <a:avLst/>
            <a:gdLst/>
            <a:ahLst/>
            <a:cxnLst/>
            <a:rect l="l" t="t" r="r" b="b"/>
            <a:pathLst>
              <a:path w="634" h="160654">
                <a:moveTo>
                  <a:pt x="382" y="0"/>
                </a:moveTo>
                <a:lnTo>
                  <a:pt x="0" y="1604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0" name="object 2230"/>
          <p:cNvSpPr/>
          <p:nvPr/>
        </p:nvSpPr>
        <p:spPr>
          <a:xfrm>
            <a:off x="17266941" y="9448643"/>
            <a:ext cx="635" cy="27940"/>
          </a:xfrm>
          <a:custGeom>
            <a:avLst/>
            <a:gdLst/>
            <a:ahLst/>
            <a:cxnLst/>
            <a:rect l="l" t="t" r="r" b="b"/>
            <a:pathLst>
              <a:path w="634" h="27940">
                <a:moveTo>
                  <a:pt x="95" y="274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1" name="object 2231"/>
          <p:cNvSpPr/>
          <p:nvPr/>
        </p:nvSpPr>
        <p:spPr>
          <a:xfrm>
            <a:off x="14986189" y="9286064"/>
            <a:ext cx="72390" cy="0"/>
          </a:xfrm>
          <a:custGeom>
            <a:avLst/>
            <a:gdLst/>
            <a:ahLst/>
            <a:cxnLst/>
            <a:rect l="l" t="t" r="r" b="b"/>
            <a:pathLst>
              <a:path w="72390">
                <a:moveTo>
                  <a:pt x="718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2" name="object 2232"/>
          <p:cNvSpPr/>
          <p:nvPr/>
        </p:nvSpPr>
        <p:spPr>
          <a:xfrm>
            <a:off x="17187242" y="9447783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0"/>
                </a:moveTo>
                <a:lnTo>
                  <a:pt x="0" y="285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3" name="object 2233"/>
          <p:cNvSpPr/>
          <p:nvPr/>
        </p:nvSpPr>
        <p:spPr>
          <a:xfrm>
            <a:off x="17693861" y="2135022"/>
            <a:ext cx="1270" cy="43180"/>
          </a:xfrm>
          <a:custGeom>
            <a:avLst/>
            <a:gdLst/>
            <a:ahLst/>
            <a:cxnLst/>
            <a:rect l="l" t="t" r="r" b="b"/>
            <a:pathLst>
              <a:path w="1269" h="43180">
                <a:moveTo>
                  <a:pt x="669" y="425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4" name="object 2234"/>
          <p:cNvSpPr/>
          <p:nvPr/>
        </p:nvSpPr>
        <p:spPr>
          <a:xfrm>
            <a:off x="17187623" y="9287380"/>
            <a:ext cx="80010" cy="635"/>
          </a:xfrm>
          <a:custGeom>
            <a:avLst/>
            <a:gdLst/>
            <a:ahLst/>
            <a:cxnLst/>
            <a:rect l="l" t="t" r="r" b="b"/>
            <a:pathLst>
              <a:path w="80009" h="634">
                <a:moveTo>
                  <a:pt x="0" y="0"/>
                </a:moveTo>
                <a:lnTo>
                  <a:pt x="79699" y="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5" name="object 2235"/>
          <p:cNvSpPr/>
          <p:nvPr/>
        </p:nvSpPr>
        <p:spPr>
          <a:xfrm>
            <a:off x="13903507" y="6932402"/>
            <a:ext cx="56515" cy="0"/>
          </a:xfrm>
          <a:custGeom>
            <a:avLst/>
            <a:gdLst/>
            <a:ahLst/>
            <a:cxnLst/>
            <a:rect l="l" t="t" r="r" b="b"/>
            <a:pathLst>
              <a:path w="56515">
                <a:moveTo>
                  <a:pt x="560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6" name="object 2236"/>
          <p:cNvSpPr/>
          <p:nvPr/>
        </p:nvSpPr>
        <p:spPr>
          <a:xfrm>
            <a:off x="14814384" y="6932402"/>
            <a:ext cx="56515" cy="0"/>
          </a:xfrm>
          <a:custGeom>
            <a:avLst/>
            <a:gdLst/>
            <a:ahLst/>
            <a:cxnLst/>
            <a:rect l="l" t="t" r="r" b="b"/>
            <a:pathLst>
              <a:path w="56515">
                <a:moveTo>
                  <a:pt x="561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7" name="object 2237"/>
          <p:cNvSpPr/>
          <p:nvPr/>
        </p:nvSpPr>
        <p:spPr>
          <a:xfrm>
            <a:off x="14265237" y="6932402"/>
            <a:ext cx="62230" cy="0"/>
          </a:xfrm>
          <a:custGeom>
            <a:avLst/>
            <a:gdLst/>
            <a:ahLst/>
            <a:cxnLst/>
            <a:rect l="l" t="t" r="r" b="b"/>
            <a:pathLst>
              <a:path w="62230">
                <a:moveTo>
                  <a:pt x="620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8" name="object 2238"/>
          <p:cNvSpPr/>
          <p:nvPr/>
        </p:nvSpPr>
        <p:spPr>
          <a:xfrm>
            <a:off x="14327319" y="6910912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4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9" name="object 2239"/>
          <p:cNvSpPr/>
          <p:nvPr/>
        </p:nvSpPr>
        <p:spPr>
          <a:xfrm>
            <a:off x="14446701" y="6910912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4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0" name="object 2240"/>
          <p:cNvSpPr/>
          <p:nvPr/>
        </p:nvSpPr>
        <p:spPr>
          <a:xfrm>
            <a:off x="14446701" y="6932402"/>
            <a:ext cx="62230" cy="0"/>
          </a:xfrm>
          <a:custGeom>
            <a:avLst/>
            <a:gdLst/>
            <a:ahLst/>
            <a:cxnLst/>
            <a:rect l="l" t="t" r="r" b="b"/>
            <a:pathLst>
              <a:path w="62230">
                <a:moveTo>
                  <a:pt x="620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1" name="object 2241"/>
          <p:cNvSpPr/>
          <p:nvPr/>
        </p:nvSpPr>
        <p:spPr>
          <a:xfrm>
            <a:off x="13903507" y="6242384"/>
            <a:ext cx="967105" cy="0"/>
          </a:xfrm>
          <a:custGeom>
            <a:avLst/>
            <a:gdLst/>
            <a:ahLst/>
            <a:cxnLst/>
            <a:rect l="l" t="t" r="r" b="b"/>
            <a:pathLst>
              <a:path w="967105">
                <a:moveTo>
                  <a:pt x="9669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2" name="object 2242"/>
          <p:cNvSpPr/>
          <p:nvPr/>
        </p:nvSpPr>
        <p:spPr>
          <a:xfrm>
            <a:off x="13903507" y="6970603"/>
            <a:ext cx="56515" cy="0"/>
          </a:xfrm>
          <a:custGeom>
            <a:avLst/>
            <a:gdLst/>
            <a:ahLst/>
            <a:cxnLst/>
            <a:rect l="l" t="t" r="r" b="b"/>
            <a:pathLst>
              <a:path w="56515">
                <a:moveTo>
                  <a:pt x="561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3" name="object 2243"/>
          <p:cNvSpPr/>
          <p:nvPr/>
        </p:nvSpPr>
        <p:spPr>
          <a:xfrm>
            <a:off x="14870489" y="6242384"/>
            <a:ext cx="0" cy="690245"/>
          </a:xfrm>
          <a:custGeom>
            <a:avLst/>
            <a:gdLst/>
            <a:ahLst/>
            <a:cxnLst/>
            <a:rect l="l" t="t" r="r" b="b"/>
            <a:pathLst>
              <a:path h="690245">
                <a:moveTo>
                  <a:pt x="0" y="6900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4" name="object 2244"/>
          <p:cNvSpPr/>
          <p:nvPr/>
        </p:nvSpPr>
        <p:spPr>
          <a:xfrm>
            <a:off x="13843817" y="5117822"/>
            <a:ext cx="0" cy="555625"/>
          </a:xfrm>
          <a:custGeom>
            <a:avLst/>
            <a:gdLst/>
            <a:ahLst/>
            <a:cxnLst/>
            <a:rect l="l" t="t" r="r" b="b"/>
            <a:pathLst>
              <a:path h="555625">
                <a:moveTo>
                  <a:pt x="0" y="5551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5" name="object 2245"/>
          <p:cNvSpPr/>
          <p:nvPr/>
        </p:nvSpPr>
        <p:spPr>
          <a:xfrm>
            <a:off x="13819959" y="4931602"/>
            <a:ext cx="0" cy="607060"/>
          </a:xfrm>
          <a:custGeom>
            <a:avLst/>
            <a:gdLst/>
            <a:ahLst/>
            <a:cxnLst/>
            <a:rect l="l" t="t" r="r" b="b"/>
            <a:pathLst>
              <a:path h="607060">
                <a:moveTo>
                  <a:pt x="0" y="6065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6" name="object 2246"/>
          <p:cNvSpPr/>
          <p:nvPr/>
        </p:nvSpPr>
        <p:spPr>
          <a:xfrm>
            <a:off x="13903507" y="5055740"/>
            <a:ext cx="0" cy="527685"/>
          </a:xfrm>
          <a:custGeom>
            <a:avLst/>
            <a:gdLst/>
            <a:ahLst/>
            <a:cxnLst/>
            <a:rect l="l" t="t" r="r" b="b"/>
            <a:pathLst>
              <a:path h="527685">
                <a:moveTo>
                  <a:pt x="0" y="5276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7" name="object 2247"/>
          <p:cNvSpPr/>
          <p:nvPr/>
        </p:nvSpPr>
        <p:spPr>
          <a:xfrm>
            <a:off x="13843817" y="6152836"/>
            <a:ext cx="0" cy="758190"/>
          </a:xfrm>
          <a:custGeom>
            <a:avLst/>
            <a:gdLst/>
            <a:ahLst/>
            <a:cxnLst/>
            <a:rect l="l" t="t" r="r" b="b"/>
            <a:pathLst>
              <a:path h="758190">
                <a:moveTo>
                  <a:pt x="0" y="7580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8" name="object 2248"/>
          <p:cNvSpPr/>
          <p:nvPr/>
        </p:nvSpPr>
        <p:spPr>
          <a:xfrm>
            <a:off x="13903507" y="6242384"/>
            <a:ext cx="0" cy="690245"/>
          </a:xfrm>
          <a:custGeom>
            <a:avLst/>
            <a:gdLst/>
            <a:ahLst/>
            <a:cxnLst/>
            <a:rect l="l" t="t" r="r" b="b"/>
            <a:pathLst>
              <a:path h="690245">
                <a:moveTo>
                  <a:pt x="0" y="6900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9" name="object 2249"/>
          <p:cNvSpPr/>
          <p:nvPr/>
        </p:nvSpPr>
        <p:spPr>
          <a:xfrm>
            <a:off x="13903507" y="4931602"/>
            <a:ext cx="0" cy="76835"/>
          </a:xfrm>
          <a:custGeom>
            <a:avLst/>
            <a:gdLst/>
            <a:ahLst/>
            <a:cxnLst/>
            <a:rect l="l" t="t" r="r" b="b"/>
            <a:pathLst>
              <a:path h="76835">
                <a:moveTo>
                  <a:pt x="0" y="764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0" name="object 2250"/>
          <p:cNvSpPr/>
          <p:nvPr/>
        </p:nvSpPr>
        <p:spPr>
          <a:xfrm>
            <a:off x="13903507" y="4100712"/>
            <a:ext cx="0" cy="525780"/>
          </a:xfrm>
          <a:custGeom>
            <a:avLst/>
            <a:gdLst/>
            <a:ahLst/>
            <a:cxnLst/>
            <a:rect l="l" t="t" r="r" b="b"/>
            <a:pathLst>
              <a:path h="525779">
                <a:moveTo>
                  <a:pt x="0" y="5252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1" name="object 2251"/>
          <p:cNvSpPr/>
          <p:nvPr/>
        </p:nvSpPr>
        <p:spPr>
          <a:xfrm>
            <a:off x="13903507" y="3360565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2" name="object 2252"/>
          <p:cNvSpPr/>
          <p:nvPr/>
        </p:nvSpPr>
        <p:spPr>
          <a:xfrm>
            <a:off x="13903507" y="33008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3" name="object 2253"/>
          <p:cNvSpPr/>
          <p:nvPr/>
        </p:nvSpPr>
        <p:spPr>
          <a:xfrm>
            <a:off x="13903507" y="33008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4" name="object 2254"/>
          <p:cNvSpPr/>
          <p:nvPr/>
        </p:nvSpPr>
        <p:spPr>
          <a:xfrm>
            <a:off x="13903507" y="3360565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5" name="object 2255"/>
          <p:cNvSpPr/>
          <p:nvPr/>
        </p:nvSpPr>
        <p:spPr>
          <a:xfrm>
            <a:off x="14371494" y="3360565"/>
            <a:ext cx="191135" cy="0"/>
          </a:xfrm>
          <a:custGeom>
            <a:avLst/>
            <a:gdLst/>
            <a:ahLst/>
            <a:cxnLst/>
            <a:rect l="l" t="t" r="r" b="b"/>
            <a:pathLst>
              <a:path w="191134">
                <a:moveTo>
                  <a:pt x="1910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6" name="object 2256"/>
          <p:cNvSpPr/>
          <p:nvPr/>
        </p:nvSpPr>
        <p:spPr>
          <a:xfrm>
            <a:off x="14371494" y="3300874"/>
            <a:ext cx="191135" cy="0"/>
          </a:xfrm>
          <a:custGeom>
            <a:avLst/>
            <a:gdLst/>
            <a:ahLst/>
            <a:cxnLst/>
            <a:rect l="l" t="t" r="r" b="b"/>
            <a:pathLst>
              <a:path w="191134">
                <a:moveTo>
                  <a:pt x="1910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7" name="object 2257"/>
          <p:cNvSpPr/>
          <p:nvPr/>
        </p:nvSpPr>
        <p:spPr>
          <a:xfrm>
            <a:off x="14324928" y="3360565"/>
            <a:ext cx="284480" cy="0"/>
          </a:xfrm>
          <a:custGeom>
            <a:avLst/>
            <a:gdLst/>
            <a:ahLst/>
            <a:cxnLst/>
            <a:rect l="l" t="t" r="r" b="b"/>
            <a:pathLst>
              <a:path w="284480">
                <a:moveTo>
                  <a:pt x="2841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8" name="object 2258"/>
          <p:cNvSpPr/>
          <p:nvPr/>
        </p:nvSpPr>
        <p:spPr>
          <a:xfrm>
            <a:off x="14324928" y="3300874"/>
            <a:ext cx="284480" cy="0"/>
          </a:xfrm>
          <a:custGeom>
            <a:avLst/>
            <a:gdLst/>
            <a:ahLst/>
            <a:cxnLst/>
            <a:rect l="l" t="t" r="r" b="b"/>
            <a:pathLst>
              <a:path w="284480">
                <a:moveTo>
                  <a:pt x="2841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9" name="object 2259"/>
          <p:cNvSpPr/>
          <p:nvPr/>
        </p:nvSpPr>
        <p:spPr>
          <a:xfrm>
            <a:off x="13971564" y="3300874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0" name="object 2260"/>
          <p:cNvSpPr/>
          <p:nvPr/>
        </p:nvSpPr>
        <p:spPr>
          <a:xfrm>
            <a:off x="13971254" y="3360565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155" y="-1553"/>
                </a:moveTo>
                <a:lnTo>
                  <a:pt x="155" y="15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1" name="object 2261"/>
          <p:cNvSpPr/>
          <p:nvPr/>
        </p:nvSpPr>
        <p:spPr>
          <a:xfrm>
            <a:off x="14609040" y="3300874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2" name="object 2262"/>
          <p:cNvSpPr/>
          <p:nvPr/>
        </p:nvSpPr>
        <p:spPr>
          <a:xfrm>
            <a:off x="13903507" y="4673738"/>
            <a:ext cx="364490" cy="0"/>
          </a:xfrm>
          <a:custGeom>
            <a:avLst/>
            <a:gdLst/>
            <a:ahLst/>
            <a:cxnLst/>
            <a:rect l="l" t="t" r="r" b="b"/>
            <a:pathLst>
              <a:path w="364490">
                <a:moveTo>
                  <a:pt x="364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3" name="object 2263"/>
          <p:cNvSpPr/>
          <p:nvPr/>
        </p:nvSpPr>
        <p:spPr>
          <a:xfrm>
            <a:off x="13903507" y="5008002"/>
            <a:ext cx="364490" cy="0"/>
          </a:xfrm>
          <a:custGeom>
            <a:avLst/>
            <a:gdLst/>
            <a:ahLst/>
            <a:cxnLst/>
            <a:rect l="l" t="t" r="r" b="b"/>
            <a:pathLst>
              <a:path w="364490">
                <a:moveTo>
                  <a:pt x="364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4" name="object 2264"/>
          <p:cNvSpPr/>
          <p:nvPr/>
        </p:nvSpPr>
        <p:spPr>
          <a:xfrm>
            <a:off x="13860549" y="6970603"/>
            <a:ext cx="43180" cy="0"/>
          </a:xfrm>
          <a:custGeom>
            <a:avLst/>
            <a:gdLst/>
            <a:ahLst/>
            <a:cxnLst/>
            <a:rect l="l" t="t" r="r" b="b"/>
            <a:pathLst>
              <a:path w="43180">
                <a:moveTo>
                  <a:pt x="429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5" name="object 2265"/>
          <p:cNvSpPr/>
          <p:nvPr/>
        </p:nvSpPr>
        <p:spPr>
          <a:xfrm>
            <a:off x="13903507" y="6182694"/>
            <a:ext cx="382270" cy="0"/>
          </a:xfrm>
          <a:custGeom>
            <a:avLst/>
            <a:gdLst/>
            <a:ahLst/>
            <a:cxnLst/>
            <a:rect l="l" t="t" r="r" b="b"/>
            <a:pathLst>
              <a:path w="382269">
                <a:moveTo>
                  <a:pt x="3820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6" name="object 2266"/>
          <p:cNvSpPr/>
          <p:nvPr/>
        </p:nvSpPr>
        <p:spPr>
          <a:xfrm>
            <a:off x="13903507" y="564308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7" name="object 2267"/>
          <p:cNvSpPr/>
          <p:nvPr/>
        </p:nvSpPr>
        <p:spPr>
          <a:xfrm>
            <a:off x="13843817" y="3300874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0" y="0"/>
                </a:moveTo>
                <a:lnTo>
                  <a:pt x="596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8" name="object 2268"/>
          <p:cNvSpPr/>
          <p:nvPr/>
        </p:nvSpPr>
        <p:spPr>
          <a:xfrm>
            <a:off x="13903507" y="3360565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9" name="object 2269"/>
          <p:cNvSpPr/>
          <p:nvPr/>
        </p:nvSpPr>
        <p:spPr>
          <a:xfrm>
            <a:off x="13903507" y="33008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0" name="object 2270"/>
          <p:cNvSpPr/>
          <p:nvPr/>
        </p:nvSpPr>
        <p:spPr>
          <a:xfrm>
            <a:off x="15437538" y="5347046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0" y="0"/>
                </a:moveTo>
                <a:lnTo>
                  <a:pt x="596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1" name="object 2271"/>
          <p:cNvSpPr/>
          <p:nvPr/>
        </p:nvSpPr>
        <p:spPr>
          <a:xfrm>
            <a:off x="15484560" y="4908390"/>
            <a:ext cx="0" cy="400050"/>
          </a:xfrm>
          <a:custGeom>
            <a:avLst/>
            <a:gdLst/>
            <a:ahLst/>
            <a:cxnLst/>
            <a:rect l="l" t="t" r="r" b="b"/>
            <a:pathLst>
              <a:path h="400050">
                <a:moveTo>
                  <a:pt x="0" y="0"/>
                </a:moveTo>
                <a:lnTo>
                  <a:pt x="0" y="399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2" name="object 2272"/>
          <p:cNvSpPr/>
          <p:nvPr/>
        </p:nvSpPr>
        <p:spPr>
          <a:xfrm>
            <a:off x="15481572" y="4908390"/>
            <a:ext cx="0" cy="400050"/>
          </a:xfrm>
          <a:custGeom>
            <a:avLst/>
            <a:gdLst/>
            <a:ahLst/>
            <a:cxnLst/>
            <a:rect l="l" t="t" r="r" b="b"/>
            <a:pathLst>
              <a:path h="400050">
                <a:moveTo>
                  <a:pt x="0" y="0"/>
                </a:moveTo>
                <a:lnTo>
                  <a:pt x="0" y="399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3" name="object 2273"/>
          <p:cNvSpPr/>
          <p:nvPr/>
        </p:nvSpPr>
        <p:spPr>
          <a:xfrm>
            <a:off x="15473348" y="4869520"/>
            <a:ext cx="0" cy="477520"/>
          </a:xfrm>
          <a:custGeom>
            <a:avLst/>
            <a:gdLst/>
            <a:ahLst/>
            <a:cxnLst/>
            <a:rect l="l" t="t" r="r" b="b"/>
            <a:pathLst>
              <a:path h="477520">
                <a:moveTo>
                  <a:pt x="0" y="4774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4" name="object 2274"/>
          <p:cNvSpPr/>
          <p:nvPr/>
        </p:nvSpPr>
        <p:spPr>
          <a:xfrm>
            <a:off x="15437538" y="4869520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0" y="0"/>
                </a:moveTo>
                <a:lnTo>
                  <a:pt x="596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5" name="object 2275"/>
          <p:cNvSpPr/>
          <p:nvPr/>
        </p:nvSpPr>
        <p:spPr>
          <a:xfrm>
            <a:off x="15521111" y="4869520"/>
            <a:ext cx="0" cy="477520"/>
          </a:xfrm>
          <a:custGeom>
            <a:avLst/>
            <a:gdLst/>
            <a:ahLst/>
            <a:cxnLst/>
            <a:rect l="l" t="t" r="r" b="b"/>
            <a:pathLst>
              <a:path h="477520">
                <a:moveTo>
                  <a:pt x="0" y="4775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6" name="object 2276"/>
          <p:cNvSpPr/>
          <p:nvPr/>
        </p:nvSpPr>
        <p:spPr>
          <a:xfrm>
            <a:off x="15437538" y="4869520"/>
            <a:ext cx="0" cy="477520"/>
          </a:xfrm>
          <a:custGeom>
            <a:avLst/>
            <a:gdLst/>
            <a:ahLst/>
            <a:cxnLst/>
            <a:rect l="l" t="t" r="r" b="b"/>
            <a:pathLst>
              <a:path h="477520">
                <a:moveTo>
                  <a:pt x="0" y="4775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7" name="object 2277"/>
          <p:cNvSpPr/>
          <p:nvPr/>
        </p:nvSpPr>
        <p:spPr>
          <a:xfrm>
            <a:off x="14912274" y="5442547"/>
            <a:ext cx="227329" cy="0"/>
          </a:xfrm>
          <a:custGeom>
            <a:avLst/>
            <a:gdLst/>
            <a:ahLst/>
            <a:cxnLst/>
            <a:rect l="l" t="t" r="r" b="b"/>
            <a:pathLst>
              <a:path w="227330">
                <a:moveTo>
                  <a:pt x="0" y="0"/>
                </a:moveTo>
                <a:lnTo>
                  <a:pt x="2268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8" name="object 2278"/>
          <p:cNvSpPr/>
          <p:nvPr/>
        </p:nvSpPr>
        <p:spPr>
          <a:xfrm>
            <a:off x="14920617" y="5425814"/>
            <a:ext cx="219075" cy="0"/>
          </a:xfrm>
          <a:custGeom>
            <a:avLst/>
            <a:gdLst/>
            <a:ahLst/>
            <a:cxnLst/>
            <a:rect l="l" t="t" r="r" b="b"/>
            <a:pathLst>
              <a:path w="219075">
                <a:moveTo>
                  <a:pt x="0" y="0"/>
                </a:moveTo>
                <a:lnTo>
                  <a:pt x="218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9" name="object 2279"/>
          <p:cNvSpPr/>
          <p:nvPr/>
        </p:nvSpPr>
        <p:spPr>
          <a:xfrm>
            <a:off x="14912274" y="4707158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0" y="0"/>
                </a:moveTo>
                <a:lnTo>
                  <a:pt x="52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0" name="object 2280"/>
          <p:cNvSpPr/>
          <p:nvPr/>
        </p:nvSpPr>
        <p:spPr>
          <a:xfrm>
            <a:off x="14844216" y="4631952"/>
            <a:ext cx="76835" cy="0"/>
          </a:xfrm>
          <a:custGeom>
            <a:avLst/>
            <a:gdLst/>
            <a:ahLst/>
            <a:cxnLst/>
            <a:rect l="l" t="t" r="r" b="b"/>
            <a:pathLst>
              <a:path w="76834">
                <a:moveTo>
                  <a:pt x="764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1" name="object 2281"/>
          <p:cNvSpPr/>
          <p:nvPr/>
        </p:nvSpPr>
        <p:spPr>
          <a:xfrm>
            <a:off x="14852583" y="4640319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596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2" name="object 2282"/>
          <p:cNvSpPr/>
          <p:nvPr/>
        </p:nvSpPr>
        <p:spPr>
          <a:xfrm>
            <a:off x="15090151" y="3838067"/>
            <a:ext cx="0" cy="59690"/>
          </a:xfrm>
          <a:custGeom>
            <a:avLst/>
            <a:gdLst/>
            <a:ahLst/>
            <a:cxnLst/>
            <a:rect l="l" t="t" r="r" b="b"/>
            <a:pathLst>
              <a:path h="59689">
                <a:moveTo>
                  <a:pt x="0" y="596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3" name="object 2283"/>
          <p:cNvSpPr/>
          <p:nvPr/>
        </p:nvSpPr>
        <p:spPr>
          <a:xfrm>
            <a:off x="15437538" y="3897758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1432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4" name="object 2284"/>
          <p:cNvSpPr/>
          <p:nvPr/>
        </p:nvSpPr>
        <p:spPr>
          <a:xfrm>
            <a:off x="15437538" y="3360565"/>
            <a:ext cx="0" cy="537210"/>
          </a:xfrm>
          <a:custGeom>
            <a:avLst/>
            <a:gdLst/>
            <a:ahLst/>
            <a:cxnLst/>
            <a:rect l="l" t="t" r="r" b="b"/>
            <a:pathLst>
              <a:path h="537210">
                <a:moveTo>
                  <a:pt x="0" y="5371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5" name="object 2285"/>
          <p:cNvSpPr/>
          <p:nvPr/>
        </p:nvSpPr>
        <p:spPr>
          <a:xfrm>
            <a:off x="15090151" y="4041021"/>
            <a:ext cx="347980" cy="0"/>
          </a:xfrm>
          <a:custGeom>
            <a:avLst/>
            <a:gdLst/>
            <a:ahLst/>
            <a:cxnLst/>
            <a:rect l="l" t="t" r="r" b="b"/>
            <a:pathLst>
              <a:path w="347980">
                <a:moveTo>
                  <a:pt x="0" y="0"/>
                </a:moveTo>
                <a:lnTo>
                  <a:pt x="3473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6" name="object 2286"/>
          <p:cNvSpPr/>
          <p:nvPr/>
        </p:nvSpPr>
        <p:spPr>
          <a:xfrm>
            <a:off x="15090151" y="4100712"/>
            <a:ext cx="347980" cy="0"/>
          </a:xfrm>
          <a:custGeom>
            <a:avLst/>
            <a:gdLst/>
            <a:ahLst/>
            <a:cxnLst/>
            <a:rect l="l" t="t" r="r" b="b"/>
            <a:pathLst>
              <a:path w="347980">
                <a:moveTo>
                  <a:pt x="0" y="0"/>
                </a:moveTo>
                <a:lnTo>
                  <a:pt x="3473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7" name="object 2287"/>
          <p:cNvSpPr/>
          <p:nvPr/>
        </p:nvSpPr>
        <p:spPr>
          <a:xfrm>
            <a:off x="15497229" y="3300874"/>
            <a:ext cx="0" cy="1569085"/>
          </a:xfrm>
          <a:custGeom>
            <a:avLst/>
            <a:gdLst/>
            <a:ahLst/>
            <a:cxnLst/>
            <a:rect l="l" t="t" r="r" b="b"/>
            <a:pathLst>
              <a:path h="1569085">
                <a:moveTo>
                  <a:pt x="0" y="15686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8" name="object 2288"/>
          <p:cNvSpPr/>
          <p:nvPr/>
        </p:nvSpPr>
        <p:spPr>
          <a:xfrm>
            <a:off x="14267628" y="5055740"/>
            <a:ext cx="0" cy="527685"/>
          </a:xfrm>
          <a:custGeom>
            <a:avLst/>
            <a:gdLst/>
            <a:ahLst/>
            <a:cxnLst/>
            <a:rect l="l" t="t" r="r" b="b"/>
            <a:pathLst>
              <a:path h="527685">
                <a:moveTo>
                  <a:pt x="0" y="5276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9" name="object 2289"/>
          <p:cNvSpPr/>
          <p:nvPr/>
        </p:nvSpPr>
        <p:spPr>
          <a:xfrm>
            <a:off x="14327319" y="4100712"/>
            <a:ext cx="0" cy="1542415"/>
          </a:xfrm>
          <a:custGeom>
            <a:avLst/>
            <a:gdLst/>
            <a:ahLst/>
            <a:cxnLst/>
            <a:rect l="l" t="t" r="r" b="b"/>
            <a:pathLst>
              <a:path h="1542414">
                <a:moveTo>
                  <a:pt x="0" y="15423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0" name="object 2290"/>
          <p:cNvSpPr/>
          <p:nvPr/>
        </p:nvSpPr>
        <p:spPr>
          <a:xfrm>
            <a:off x="15090151" y="3897758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1432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1" name="object 2291"/>
          <p:cNvSpPr/>
          <p:nvPr/>
        </p:nvSpPr>
        <p:spPr>
          <a:xfrm>
            <a:off x="14962402" y="3300874"/>
            <a:ext cx="128270" cy="0"/>
          </a:xfrm>
          <a:custGeom>
            <a:avLst/>
            <a:gdLst/>
            <a:ahLst/>
            <a:cxnLst/>
            <a:rect l="l" t="t" r="r" b="b"/>
            <a:pathLst>
              <a:path w="128269">
                <a:moveTo>
                  <a:pt x="12774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2" name="object 2292"/>
          <p:cNvSpPr/>
          <p:nvPr/>
        </p:nvSpPr>
        <p:spPr>
          <a:xfrm>
            <a:off x="14962402" y="3360565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3" name="object 2293"/>
          <p:cNvSpPr/>
          <p:nvPr/>
        </p:nvSpPr>
        <p:spPr>
          <a:xfrm>
            <a:off x="15090151" y="3360565"/>
            <a:ext cx="0" cy="477520"/>
          </a:xfrm>
          <a:custGeom>
            <a:avLst/>
            <a:gdLst/>
            <a:ahLst/>
            <a:cxnLst/>
            <a:rect l="l" t="t" r="r" b="b"/>
            <a:pathLst>
              <a:path h="477520">
                <a:moveTo>
                  <a:pt x="0" y="4775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4" name="object 2294"/>
          <p:cNvSpPr/>
          <p:nvPr/>
        </p:nvSpPr>
        <p:spPr>
          <a:xfrm>
            <a:off x="13903507" y="4041021"/>
            <a:ext cx="1127125" cy="0"/>
          </a:xfrm>
          <a:custGeom>
            <a:avLst/>
            <a:gdLst/>
            <a:ahLst/>
            <a:cxnLst/>
            <a:rect l="l" t="t" r="r" b="b"/>
            <a:pathLst>
              <a:path w="1127125">
                <a:moveTo>
                  <a:pt x="1126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5" name="object 2295"/>
          <p:cNvSpPr/>
          <p:nvPr/>
        </p:nvSpPr>
        <p:spPr>
          <a:xfrm>
            <a:off x="14327319" y="4100712"/>
            <a:ext cx="763270" cy="0"/>
          </a:xfrm>
          <a:custGeom>
            <a:avLst/>
            <a:gdLst/>
            <a:ahLst/>
            <a:cxnLst/>
            <a:rect l="l" t="t" r="r" b="b"/>
            <a:pathLst>
              <a:path w="763269">
                <a:moveTo>
                  <a:pt x="7628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6" name="object 2296"/>
          <p:cNvSpPr/>
          <p:nvPr/>
        </p:nvSpPr>
        <p:spPr>
          <a:xfrm>
            <a:off x="15030460" y="3339074"/>
            <a:ext cx="0" cy="702310"/>
          </a:xfrm>
          <a:custGeom>
            <a:avLst/>
            <a:gdLst/>
            <a:ahLst/>
            <a:cxnLst/>
            <a:rect l="l" t="t" r="r" b="b"/>
            <a:pathLst>
              <a:path h="702310">
                <a:moveTo>
                  <a:pt x="0" y="7019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7" name="object 2297"/>
          <p:cNvSpPr/>
          <p:nvPr/>
        </p:nvSpPr>
        <p:spPr>
          <a:xfrm>
            <a:off x="13903507" y="4100712"/>
            <a:ext cx="364490" cy="0"/>
          </a:xfrm>
          <a:custGeom>
            <a:avLst/>
            <a:gdLst/>
            <a:ahLst/>
            <a:cxnLst/>
            <a:rect l="l" t="t" r="r" b="b"/>
            <a:pathLst>
              <a:path w="364490">
                <a:moveTo>
                  <a:pt x="364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8" name="object 2298"/>
          <p:cNvSpPr/>
          <p:nvPr/>
        </p:nvSpPr>
        <p:spPr>
          <a:xfrm>
            <a:off x="13903507" y="33008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9" name="object 2299"/>
          <p:cNvSpPr/>
          <p:nvPr/>
        </p:nvSpPr>
        <p:spPr>
          <a:xfrm>
            <a:off x="13903507" y="3360565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0" name="object 2300"/>
          <p:cNvSpPr/>
          <p:nvPr/>
        </p:nvSpPr>
        <p:spPr>
          <a:xfrm>
            <a:off x="14267628" y="4100712"/>
            <a:ext cx="0" cy="525780"/>
          </a:xfrm>
          <a:custGeom>
            <a:avLst/>
            <a:gdLst/>
            <a:ahLst/>
            <a:cxnLst/>
            <a:rect l="l" t="t" r="r" b="b"/>
            <a:pathLst>
              <a:path h="525779">
                <a:moveTo>
                  <a:pt x="0" y="5252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1" name="object 2301"/>
          <p:cNvSpPr/>
          <p:nvPr/>
        </p:nvSpPr>
        <p:spPr>
          <a:xfrm>
            <a:off x="13903507" y="5583395"/>
            <a:ext cx="364490" cy="0"/>
          </a:xfrm>
          <a:custGeom>
            <a:avLst/>
            <a:gdLst/>
            <a:ahLst/>
            <a:cxnLst/>
            <a:rect l="l" t="t" r="r" b="b"/>
            <a:pathLst>
              <a:path w="364490">
                <a:moveTo>
                  <a:pt x="364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2" name="object 2302"/>
          <p:cNvSpPr/>
          <p:nvPr/>
        </p:nvSpPr>
        <p:spPr>
          <a:xfrm>
            <a:off x="14852583" y="5576248"/>
            <a:ext cx="287020" cy="0"/>
          </a:xfrm>
          <a:custGeom>
            <a:avLst/>
            <a:gdLst/>
            <a:ahLst/>
            <a:cxnLst/>
            <a:rect l="l" t="t" r="r" b="b"/>
            <a:pathLst>
              <a:path w="287019">
                <a:moveTo>
                  <a:pt x="2865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3" name="object 2303"/>
          <p:cNvSpPr/>
          <p:nvPr/>
        </p:nvSpPr>
        <p:spPr>
          <a:xfrm>
            <a:off x="13903507" y="6182694"/>
            <a:ext cx="1534160" cy="0"/>
          </a:xfrm>
          <a:custGeom>
            <a:avLst/>
            <a:gdLst/>
            <a:ahLst/>
            <a:cxnLst/>
            <a:rect l="l" t="t" r="r" b="b"/>
            <a:pathLst>
              <a:path w="1534159">
                <a:moveTo>
                  <a:pt x="153403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4" name="object 2304"/>
          <p:cNvSpPr/>
          <p:nvPr/>
        </p:nvSpPr>
        <p:spPr>
          <a:xfrm>
            <a:off x="14870489" y="6242384"/>
            <a:ext cx="0" cy="668655"/>
          </a:xfrm>
          <a:custGeom>
            <a:avLst/>
            <a:gdLst/>
            <a:ahLst/>
            <a:cxnLst/>
            <a:rect l="l" t="t" r="r" b="b"/>
            <a:pathLst>
              <a:path h="668654">
                <a:moveTo>
                  <a:pt x="0" y="6685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5" name="object 2305"/>
          <p:cNvSpPr/>
          <p:nvPr/>
        </p:nvSpPr>
        <p:spPr>
          <a:xfrm>
            <a:off x="14930178" y="6242384"/>
            <a:ext cx="0" cy="690245"/>
          </a:xfrm>
          <a:custGeom>
            <a:avLst/>
            <a:gdLst/>
            <a:ahLst/>
            <a:cxnLst/>
            <a:rect l="l" t="t" r="r" b="b"/>
            <a:pathLst>
              <a:path h="690245">
                <a:moveTo>
                  <a:pt x="0" y="6900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6" name="object 2306"/>
          <p:cNvSpPr/>
          <p:nvPr/>
        </p:nvSpPr>
        <p:spPr>
          <a:xfrm>
            <a:off x="15437538" y="615283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7" name="object 2307"/>
          <p:cNvSpPr/>
          <p:nvPr/>
        </p:nvSpPr>
        <p:spPr>
          <a:xfrm>
            <a:off x="14852583" y="4640319"/>
            <a:ext cx="0" cy="935990"/>
          </a:xfrm>
          <a:custGeom>
            <a:avLst/>
            <a:gdLst/>
            <a:ahLst/>
            <a:cxnLst/>
            <a:rect l="l" t="t" r="r" b="b"/>
            <a:pathLst>
              <a:path h="935989">
                <a:moveTo>
                  <a:pt x="0" y="935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8" name="object 2308"/>
          <p:cNvSpPr/>
          <p:nvPr/>
        </p:nvSpPr>
        <p:spPr>
          <a:xfrm>
            <a:off x="14912274" y="5114547"/>
            <a:ext cx="0" cy="462280"/>
          </a:xfrm>
          <a:custGeom>
            <a:avLst/>
            <a:gdLst/>
            <a:ahLst/>
            <a:cxnLst/>
            <a:rect l="l" t="t" r="r" b="b"/>
            <a:pathLst>
              <a:path h="462279">
                <a:moveTo>
                  <a:pt x="0" y="46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9" name="object 2309"/>
          <p:cNvSpPr/>
          <p:nvPr/>
        </p:nvSpPr>
        <p:spPr>
          <a:xfrm>
            <a:off x="13903507" y="5643086"/>
            <a:ext cx="424180" cy="0"/>
          </a:xfrm>
          <a:custGeom>
            <a:avLst/>
            <a:gdLst/>
            <a:ahLst/>
            <a:cxnLst/>
            <a:rect l="l" t="t" r="r" b="b"/>
            <a:pathLst>
              <a:path w="424180">
                <a:moveTo>
                  <a:pt x="4238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0" name="object 2310"/>
          <p:cNvSpPr/>
          <p:nvPr/>
        </p:nvSpPr>
        <p:spPr>
          <a:xfrm>
            <a:off x="14327319" y="4707158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1" name="object 2311"/>
          <p:cNvSpPr/>
          <p:nvPr/>
        </p:nvSpPr>
        <p:spPr>
          <a:xfrm>
            <a:off x="14327319" y="4774020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2" name="object 2312"/>
          <p:cNvSpPr/>
          <p:nvPr/>
        </p:nvSpPr>
        <p:spPr>
          <a:xfrm>
            <a:off x="14327319" y="4840858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3" name="object 2313"/>
          <p:cNvSpPr/>
          <p:nvPr/>
        </p:nvSpPr>
        <p:spPr>
          <a:xfrm>
            <a:off x="14327319" y="4907720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4" name="object 2314"/>
          <p:cNvSpPr/>
          <p:nvPr/>
        </p:nvSpPr>
        <p:spPr>
          <a:xfrm>
            <a:off x="14327319" y="4974583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5" name="object 2315"/>
          <p:cNvSpPr/>
          <p:nvPr/>
        </p:nvSpPr>
        <p:spPr>
          <a:xfrm>
            <a:off x="14327319" y="5041421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6" name="object 2316"/>
          <p:cNvSpPr/>
          <p:nvPr/>
        </p:nvSpPr>
        <p:spPr>
          <a:xfrm>
            <a:off x="14327319" y="5108283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7" name="object 2317"/>
          <p:cNvSpPr/>
          <p:nvPr/>
        </p:nvSpPr>
        <p:spPr>
          <a:xfrm>
            <a:off x="14327319" y="5241984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8" name="object 2318"/>
          <p:cNvSpPr/>
          <p:nvPr/>
        </p:nvSpPr>
        <p:spPr>
          <a:xfrm>
            <a:off x="14327319" y="5308822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9" name="object 2319"/>
          <p:cNvSpPr/>
          <p:nvPr/>
        </p:nvSpPr>
        <p:spPr>
          <a:xfrm>
            <a:off x="14327319" y="5375685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0" name="object 2320"/>
          <p:cNvSpPr/>
          <p:nvPr/>
        </p:nvSpPr>
        <p:spPr>
          <a:xfrm>
            <a:off x="14327319" y="5442547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1" name="object 2321"/>
          <p:cNvSpPr/>
          <p:nvPr/>
        </p:nvSpPr>
        <p:spPr>
          <a:xfrm>
            <a:off x="14327319" y="5175122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0" y="0"/>
                </a:moveTo>
                <a:lnTo>
                  <a:pt x="52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2" name="object 2322"/>
          <p:cNvSpPr/>
          <p:nvPr/>
        </p:nvSpPr>
        <p:spPr>
          <a:xfrm>
            <a:off x="13903507" y="6242384"/>
            <a:ext cx="967105" cy="0"/>
          </a:xfrm>
          <a:custGeom>
            <a:avLst/>
            <a:gdLst/>
            <a:ahLst/>
            <a:cxnLst/>
            <a:rect l="l" t="t" r="r" b="b"/>
            <a:pathLst>
              <a:path w="967105">
                <a:moveTo>
                  <a:pt x="9669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3" name="object 2323"/>
          <p:cNvSpPr/>
          <p:nvPr/>
        </p:nvSpPr>
        <p:spPr>
          <a:xfrm>
            <a:off x="14327319" y="6910912"/>
            <a:ext cx="119380" cy="0"/>
          </a:xfrm>
          <a:custGeom>
            <a:avLst/>
            <a:gdLst/>
            <a:ahLst/>
            <a:cxnLst/>
            <a:rect l="l" t="t" r="r" b="b"/>
            <a:pathLst>
              <a:path w="119380">
                <a:moveTo>
                  <a:pt x="1193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4" name="object 2324"/>
          <p:cNvSpPr/>
          <p:nvPr/>
        </p:nvSpPr>
        <p:spPr>
          <a:xfrm>
            <a:off x="14265237" y="6970603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24354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5" name="object 2325"/>
          <p:cNvSpPr/>
          <p:nvPr/>
        </p:nvSpPr>
        <p:spPr>
          <a:xfrm>
            <a:off x="13843817" y="6970603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5">
                <a:moveTo>
                  <a:pt x="1158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6" name="object 2326"/>
          <p:cNvSpPr/>
          <p:nvPr/>
        </p:nvSpPr>
        <p:spPr>
          <a:xfrm>
            <a:off x="14589938" y="4356593"/>
            <a:ext cx="0" cy="1115695"/>
          </a:xfrm>
          <a:custGeom>
            <a:avLst/>
            <a:gdLst/>
            <a:ahLst/>
            <a:cxnLst/>
            <a:rect l="l" t="t" r="r" b="b"/>
            <a:pathLst>
              <a:path h="1115695">
                <a:moveTo>
                  <a:pt x="0" y="11152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7" name="object 2327"/>
          <p:cNvSpPr/>
          <p:nvPr/>
        </p:nvSpPr>
        <p:spPr>
          <a:xfrm>
            <a:off x="13903507" y="5672944"/>
            <a:ext cx="273685" cy="0"/>
          </a:xfrm>
          <a:custGeom>
            <a:avLst/>
            <a:gdLst/>
            <a:ahLst/>
            <a:cxnLst/>
            <a:rect l="l" t="t" r="r" b="b"/>
            <a:pathLst>
              <a:path w="273684">
                <a:moveTo>
                  <a:pt x="0" y="0"/>
                </a:moveTo>
                <a:lnTo>
                  <a:pt x="2735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8" name="object 2328"/>
          <p:cNvSpPr/>
          <p:nvPr/>
        </p:nvSpPr>
        <p:spPr>
          <a:xfrm>
            <a:off x="13903507" y="6152836"/>
            <a:ext cx="273685" cy="0"/>
          </a:xfrm>
          <a:custGeom>
            <a:avLst/>
            <a:gdLst/>
            <a:ahLst/>
            <a:cxnLst/>
            <a:rect l="l" t="t" r="r" b="b"/>
            <a:pathLst>
              <a:path w="273684">
                <a:moveTo>
                  <a:pt x="2735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9" name="object 2329"/>
          <p:cNvSpPr/>
          <p:nvPr/>
        </p:nvSpPr>
        <p:spPr>
          <a:xfrm>
            <a:off x="14930178" y="6242384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0" name="object 2330"/>
          <p:cNvSpPr/>
          <p:nvPr/>
        </p:nvSpPr>
        <p:spPr>
          <a:xfrm>
            <a:off x="14912274" y="5375685"/>
            <a:ext cx="227329" cy="0"/>
          </a:xfrm>
          <a:custGeom>
            <a:avLst/>
            <a:gdLst/>
            <a:ahLst/>
            <a:cxnLst/>
            <a:rect l="l" t="t" r="r" b="b"/>
            <a:pathLst>
              <a:path w="227330">
                <a:moveTo>
                  <a:pt x="0" y="0"/>
                </a:moveTo>
                <a:lnTo>
                  <a:pt x="2268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1" name="object 2331"/>
          <p:cNvSpPr/>
          <p:nvPr/>
        </p:nvSpPr>
        <p:spPr>
          <a:xfrm>
            <a:off x="14912274" y="5308822"/>
            <a:ext cx="227329" cy="0"/>
          </a:xfrm>
          <a:custGeom>
            <a:avLst/>
            <a:gdLst/>
            <a:ahLst/>
            <a:cxnLst/>
            <a:rect l="l" t="t" r="r" b="b"/>
            <a:pathLst>
              <a:path w="227330">
                <a:moveTo>
                  <a:pt x="0" y="0"/>
                </a:moveTo>
                <a:lnTo>
                  <a:pt x="2268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2" name="object 2332"/>
          <p:cNvSpPr/>
          <p:nvPr/>
        </p:nvSpPr>
        <p:spPr>
          <a:xfrm>
            <a:off x="14912274" y="5241984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5">
                <a:moveTo>
                  <a:pt x="0" y="0"/>
                </a:moveTo>
                <a:lnTo>
                  <a:pt x="2998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3" name="object 2333"/>
          <p:cNvSpPr/>
          <p:nvPr/>
        </p:nvSpPr>
        <p:spPr>
          <a:xfrm>
            <a:off x="14911271" y="5175122"/>
            <a:ext cx="467995" cy="0"/>
          </a:xfrm>
          <a:custGeom>
            <a:avLst/>
            <a:gdLst/>
            <a:ahLst/>
            <a:cxnLst/>
            <a:rect l="l" t="t" r="r" b="b"/>
            <a:pathLst>
              <a:path w="467994">
                <a:moveTo>
                  <a:pt x="0" y="0"/>
                </a:moveTo>
                <a:lnTo>
                  <a:pt x="467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4" name="object 2334"/>
          <p:cNvSpPr/>
          <p:nvPr/>
        </p:nvSpPr>
        <p:spPr>
          <a:xfrm>
            <a:off x="14912274" y="5108283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0" y="0"/>
                </a:moveTo>
                <a:lnTo>
                  <a:pt x="52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5" name="object 2335"/>
          <p:cNvSpPr/>
          <p:nvPr/>
        </p:nvSpPr>
        <p:spPr>
          <a:xfrm>
            <a:off x="14912274" y="5041421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0" y="0"/>
                </a:moveTo>
                <a:lnTo>
                  <a:pt x="52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6" name="object 2336"/>
          <p:cNvSpPr/>
          <p:nvPr/>
        </p:nvSpPr>
        <p:spPr>
          <a:xfrm>
            <a:off x="14912274" y="4974583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0" y="0"/>
                </a:moveTo>
                <a:lnTo>
                  <a:pt x="52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7" name="object 2337"/>
          <p:cNvSpPr/>
          <p:nvPr/>
        </p:nvSpPr>
        <p:spPr>
          <a:xfrm>
            <a:off x="14912274" y="4907720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0" y="0"/>
                </a:moveTo>
                <a:lnTo>
                  <a:pt x="52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8" name="object 2338"/>
          <p:cNvSpPr/>
          <p:nvPr/>
        </p:nvSpPr>
        <p:spPr>
          <a:xfrm>
            <a:off x="14912274" y="4840858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0" y="0"/>
                </a:moveTo>
                <a:lnTo>
                  <a:pt x="52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9" name="object 2339"/>
          <p:cNvSpPr/>
          <p:nvPr/>
        </p:nvSpPr>
        <p:spPr>
          <a:xfrm>
            <a:off x="14912274" y="4774020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0" y="0"/>
                </a:moveTo>
                <a:lnTo>
                  <a:pt x="52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0" name="object 2340"/>
          <p:cNvSpPr/>
          <p:nvPr/>
        </p:nvSpPr>
        <p:spPr>
          <a:xfrm>
            <a:off x="14844216" y="5108283"/>
            <a:ext cx="0" cy="476884"/>
          </a:xfrm>
          <a:custGeom>
            <a:avLst/>
            <a:gdLst/>
            <a:ahLst/>
            <a:cxnLst/>
            <a:rect l="l" t="t" r="r" b="b"/>
            <a:pathLst>
              <a:path h="476885">
                <a:moveTo>
                  <a:pt x="0" y="476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1" name="object 2341"/>
          <p:cNvSpPr/>
          <p:nvPr/>
        </p:nvSpPr>
        <p:spPr>
          <a:xfrm>
            <a:off x="14920617" y="5111343"/>
            <a:ext cx="0" cy="473709"/>
          </a:xfrm>
          <a:custGeom>
            <a:avLst/>
            <a:gdLst/>
            <a:ahLst/>
            <a:cxnLst/>
            <a:rect l="l" t="t" r="r" b="b"/>
            <a:pathLst>
              <a:path h="473710">
                <a:moveTo>
                  <a:pt x="0" y="4732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2" name="object 2342"/>
          <p:cNvSpPr/>
          <p:nvPr/>
        </p:nvSpPr>
        <p:spPr>
          <a:xfrm>
            <a:off x="14589938" y="4356591"/>
            <a:ext cx="585470" cy="0"/>
          </a:xfrm>
          <a:custGeom>
            <a:avLst/>
            <a:gdLst/>
            <a:ahLst/>
            <a:cxnLst/>
            <a:rect l="l" t="t" r="r" b="b"/>
            <a:pathLst>
              <a:path w="585469">
                <a:moveTo>
                  <a:pt x="58497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3" name="object 2343"/>
          <p:cNvSpPr/>
          <p:nvPr/>
        </p:nvSpPr>
        <p:spPr>
          <a:xfrm>
            <a:off x="14844216" y="4631952"/>
            <a:ext cx="0" cy="454025"/>
          </a:xfrm>
          <a:custGeom>
            <a:avLst/>
            <a:gdLst/>
            <a:ahLst/>
            <a:cxnLst/>
            <a:rect l="l" t="t" r="r" b="b"/>
            <a:pathLst>
              <a:path h="454025">
                <a:moveTo>
                  <a:pt x="0" y="4539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4" name="object 2344"/>
          <p:cNvSpPr/>
          <p:nvPr/>
        </p:nvSpPr>
        <p:spPr>
          <a:xfrm>
            <a:off x="15497229" y="5822971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7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5" name="object 2345"/>
          <p:cNvSpPr/>
          <p:nvPr/>
        </p:nvSpPr>
        <p:spPr>
          <a:xfrm>
            <a:off x="13846207" y="3300874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0" y="0"/>
                </a:moveTo>
                <a:lnTo>
                  <a:pt x="573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6" name="object 2346"/>
          <p:cNvSpPr/>
          <p:nvPr/>
        </p:nvSpPr>
        <p:spPr>
          <a:xfrm>
            <a:off x="15497229" y="615283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7" name="object 2347"/>
          <p:cNvSpPr/>
          <p:nvPr/>
        </p:nvSpPr>
        <p:spPr>
          <a:xfrm>
            <a:off x="15455444" y="6242384"/>
            <a:ext cx="0" cy="690245"/>
          </a:xfrm>
          <a:custGeom>
            <a:avLst/>
            <a:gdLst/>
            <a:ahLst/>
            <a:cxnLst/>
            <a:rect l="l" t="t" r="r" b="b"/>
            <a:pathLst>
              <a:path h="690245">
                <a:moveTo>
                  <a:pt x="0" y="6900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8" name="object 2348"/>
          <p:cNvSpPr/>
          <p:nvPr/>
        </p:nvSpPr>
        <p:spPr>
          <a:xfrm>
            <a:off x="15515135" y="6182694"/>
            <a:ext cx="0" cy="788035"/>
          </a:xfrm>
          <a:custGeom>
            <a:avLst/>
            <a:gdLst/>
            <a:ahLst/>
            <a:cxnLst/>
            <a:rect l="l" t="t" r="r" b="b"/>
            <a:pathLst>
              <a:path h="788034">
                <a:moveTo>
                  <a:pt x="0" y="787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9" name="object 2349"/>
          <p:cNvSpPr/>
          <p:nvPr/>
        </p:nvSpPr>
        <p:spPr>
          <a:xfrm>
            <a:off x="15253637" y="5621835"/>
            <a:ext cx="67890" cy="66384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0" name="object 2350"/>
          <p:cNvSpPr/>
          <p:nvPr/>
        </p:nvSpPr>
        <p:spPr>
          <a:xfrm>
            <a:off x="14920617" y="5358975"/>
            <a:ext cx="219075" cy="0"/>
          </a:xfrm>
          <a:custGeom>
            <a:avLst/>
            <a:gdLst/>
            <a:ahLst/>
            <a:cxnLst/>
            <a:rect l="l" t="t" r="r" b="b"/>
            <a:pathLst>
              <a:path w="219075">
                <a:moveTo>
                  <a:pt x="0" y="0"/>
                </a:moveTo>
                <a:lnTo>
                  <a:pt x="218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1" name="object 2351"/>
          <p:cNvSpPr/>
          <p:nvPr/>
        </p:nvSpPr>
        <p:spPr>
          <a:xfrm>
            <a:off x="14920617" y="5292113"/>
            <a:ext cx="219075" cy="0"/>
          </a:xfrm>
          <a:custGeom>
            <a:avLst/>
            <a:gdLst/>
            <a:ahLst/>
            <a:cxnLst/>
            <a:rect l="l" t="t" r="r" b="b"/>
            <a:pathLst>
              <a:path w="219075">
                <a:moveTo>
                  <a:pt x="0" y="0"/>
                </a:moveTo>
                <a:lnTo>
                  <a:pt x="218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2" name="object 2352"/>
          <p:cNvSpPr/>
          <p:nvPr/>
        </p:nvSpPr>
        <p:spPr>
          <a:xfrm>
            <a:off x="14920617" y="5225274"/>
            <a:ext cx="333375" cy="0"/>
          </a:xfrm>
          <a:custGeom>
            <a:avLst/>
            <a:gdLst/>
            <a:ahLst/>
            <a:cxnLst/>
            <a:rect l="l" t="t" r="r" b="b"/>
            <a:pathLst>
              <a:path w="333375">
                <a:moveTo>
                  <a:pt x="0" y="0"/>
                </a:moveTo>
                <a:lnTo>
                  <a:pt x="3332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3" name="object 2353"/>
          <p:cNvSpPr/>
          <p:nvPr/>
        </p:nvSpPr>
        <p:spPr>
          <a:xfrm>
            <a:off x="14911271" y="5158412"/>
            <a:ext cx="509905" cy="0"/>
          </a:xfrm>
          <a:custGeom>
            <a:avLst/>
            <a:gdLst/>
            <a:ahLst/>
            <a:cxnLst/>
            <a:rect l="l" t="t" r="r" b="b"/>
            <a:pathLst>
              <a:path w="509905">
                <a:moveTo>
                  <a:pt x="0" y="0"/>
                </a:moveTo>
                <a:lnTo>
                  <a:pt x="5097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4" name="object 2354"/>
          <p:cNvSpPr/>
          <p:nvPr/>
        </p:nvSpPr>
        <p:spPr>
          <a:xfrm>
            <a:off x="14911271" y="5091574"/>
            <a:ext cx="526415" cy="0"/>
          </a:xfrm>
          <a:custGeom>
            <a:avLst/>
            <a:gdLst/>
            <a:ahLst/>
            <a:cxnLst/>
            <a:rect l="l" t="t" r="r" b="b"/>
            <a:pathLst>
              <a:path w="526415">
                <a:moveTo>
                  <a:pt x="0" y="0"/>
                </a:moveTo>
                <a:lnTo>
                  <a:pt x="5262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5" name="object 2355"/>
          <p:cNvSpPr/>
          <p:nvPr/>
        </p:nvSpPr>
        <p:spPr>
          <a:xfrm>
            <a:off x="14920617" y="5024711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6" name="object 2356"/>
          <p:cNvSpPr/>
          <p:nvPr/>
        </p:nvSpPr>
        <p:spPr>
          <a:xfrm>
            <a:off x="14920617" y="4957849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7" name="object 2357"/>
          <p:cNvSpPr/>
          <p:nvPr/>
        </p:nvSpPr>
        <p:spPr>
          <a:xfrm>
            <a:off x="14920617" y="4891011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8" name="object 2358"/>
          <p:cNvSpPr/>
          <p:nvPr/>
        </p:nvSpPr>
        <p:spPr>
          <a:xfrm>
            <a:off x="14920617" y="4824148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9" name="object 2359"/>
          <p:cNvSpPr/>
          <p:nvPr/>
        </p:nvSpPr>
        <p:spPr>
          <a:xfrm>
            <a:off x="14920617" y="4757310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0" name="object 2360"/>
          <p:cNvSpPr/>
          <p:nvPr/>
        </p:nvSpPr>
        <p:spPr>
          <a:xfrm>
            <a:off x="14920617" y="4690448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1" name="object 2361"/>
          <p:cNvSpPr/>
          <p:nvPr/>
        </p:nvSpPr>
        <p:spPr>
          <a:xfrm>
            <a:off x="14327319" y="4723867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5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2" name="object 2362"/>
          <p:cNvSpPr/>
          <p:nvPr/>
        </p:nvSpPr>
        <p:spPr>
          <a:xfrm>
            <a:off x="14327319" y="4790729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5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3" name="object 2363"/>
          <p:cNvSpPr/>
          <p:nvPr/>
        </p:nvSpPr>
        <p:spPr>
          <a:xfrm>
            <a:off x="14327319" y="4857568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5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4" name="object 2364"/>
          <p:cNvSpPr/>
          <p:nvPr/>
        </p:nvSpPr>
        <p:spPr>
          <a:xfrm>
            <a:off x="14327319" y="4924430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5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5" name="object 2365"/>
          <p:cNvSpPr/>
          <p:nvPr/>
        </p:nvSpPr>
        <p:spPr>
          <a:xfrm>
            <a:off x="14327319" y="4991292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5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6" name="object 2366"/>
          <p:cNvSpPr/>
          <p:nvPr/>
        </p:nvSpPr>
        <p:spPr>
          <a:xfrm>
            <a:off x="14327319" y="5058131"/>
            <a:ext cx="525780" cy="0"/>
          </a:xfrm>
          <a:custGeom>
            <a:avLst/>
            <a:gdLst/>
            <a:ahLst/>
            <a:cxnLst/>
            <a:rect l="l" t="t" r="r" b="b"/>
            <a:pathLst>
              <a:path w="525780">
                <a:moveTo>
                  <a:pt x="5252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7" name="object 2367"/>
          <p:cNvSpPr/>
          <p:nvPr/>
        </p:nvSpPr>
        <p:spPr>
          <a:xfrm>
            <a:off x="14327319" y="5258694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5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8" name="object 2368"/>
          <p:cNvSpPr/>
          <p:nvPr/>
        </p:nvSpPr>
        <p:spPr>
          <a:xfrm>
            <a:off x="14327319" y="5325556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5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9" name="object 2369"/>
          <p:cNvSpPr/>
          <p:nvPr/>
        </p:nvSpPr>
        <p:spPr>
          <a:xfrm>
            <a:off x="14327319" y="5392394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5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0" name="object 2370"/>
          <p:cNvSpPr/>
          <p:nvPr/>
        </p:nvSpPr>
        <p:spPr>
          <a:xfrm>
            <a:off x="14327319" y="5459257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5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1" name="object 2371"/>
          <p:cNvSpPr/>
          <p:nvPr/>
        </p:nvSpPr>
        <p:spPr>
          <a:xfrm>
            <a:off x="14327319" y="5191831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8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2" name="object 2372"/>
          <p:cNvSpPr/>
          <p:nvPr/>
        </p:nvSpPr>
        <p:spPr>
          <a:xfrm>
            <a:off x="14327319" y="5124993"/>
            <a:ext cx="517525" cy="0"/>
          </a:xfrm>
          <a:custGeom>
            <a:avLst/>
            <a:gdLst/>
            <a:ahLst/>
            <a:cxnLst/>
            <a:rect l="l" t="t" r="r" b="b"/>
            <a:pathLst>
              <a:path w="517525">
                <a:moveTo>
                  <a:pt x="0" y="0"/>
                </a:moveTo>
                <a:lnTo>
                  <a:pt x="5168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3" name="object 2373"/>
          <p:cNvSpPr/>
          <p:nvPr/>
        </p:nvSpPr>
        <p:spPr>
          <a:xfrm>
            <a:off x="14844216" y="5584590"/>
            <a:ext cx="593725" cy="0"/>
          </a:xfrm>
          <a:custGeom>
            <a:avLst/>
            <a:gdLst/>
            <a:ahLst/>
            <a:cxnLst/>
            <a:rect l="l" t="t" r="r" b="b"/>
            <a:pathLst>
              <a:path w="593725">
                <a:moveTo>
                  <a:pt x="5933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4" name="object 2374"/>
          <p:cNvSpPr/>
          <p:nvPr/>
        </p:nvSpPr>
        <p:spPr>
          <a:xfrm>
            <a:off x="15147548" y="5024711"/>
            <a:ext cx="290195" cy="0"/>
          </a:xfrm>
          <a:custGeom>
            <a:avLst/>
            <a:gdLst/>
            <a:ahLst/>
            <a:cxnLst/>
            <a:rect l="l" t="t" r="r" b="b"/>
            <a:pathLst>
              <a:path w="290194">
                <a:moveTo>
                  <a:pt x="0" y="0"/>
                </a:moveTo>
                <a:lnTo>
                  <a:pt x="2899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5" name="object 2375"/>
          <p:cNvSpPr/>
          <p:nvPr/>
        </p:nvSpPr>
        <p:spPr>
          <a:xfrm>
            <a:off x="15174918" y="5014265"/>
            <a:ext cx="0" cy="243204"/>
          </a:xfrm>
          <a:custGeom>
            <a:avLst/>
            <a:gdLst/>
            <a:ahLst/>
            <a:cxnLst/>
            <a:rect l="l" t="t" r="r" b="b"/>
            <a:pathLst>
              <a:path h="243204">
                <a:moveTo>
                  <a:pt x="0" y="2425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6" name="object 2376"/>
          <p:cNvSpPr/>
          <p:nvPr/>
        </p:nvSpPr>
        <p:spPr>
          <a:xfrm>
            <a:off x="14920617" y="4631952"/>
            <a:ext cx="0" cy="454025"/>
          </a:xfrm>
          <a:custGeom>
            <a:avLst/>
            <a:gdLst/>
            <a:ahLst/>
            <a:cxnLst/>
            <a:rect l="l" t="t" r="r" b="b"/>
            <a:pathLst>
              <a:path h="454025">
                <a:moveTo>
                  <a:pt x="0" y="4538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7" name="object 2377"/>
          <p:cNvSpPr/>
          <p:nvPr/>
        </p:nvSpPr>
        <p:spPr>
          <a:xfrm>
            <a:off x="15278858" y="4974583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>
                <a:moveTo>
                  <a:pt x="0" y="0"/>
                </a:moveTo>
                <a:lnTo>
                  <a:pt x="1586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8" name="object 2378"/>
          <p:cNvSpPr/>
          <p:nvPr/>
        </p:nvSpPr>
        <p:spPr>
          <a:xfrm>
            <a:off x="15103777" y="5041421"/>
            <a:ext cx="334010" cy="0"/>
          </a:xfrm>
          <a:custGeom>
            <a:avLst/>
            <a:gdLst/>
            <a:ahLst/>
            <a:cxnLst/>
            <a:rect l="l" t="t" r="r" b="b"/>
            <a:pathLst>
              <a:path w="334009">
                <a:moveTo>
                  <a:pt x="0" y="0"/>
                </a:moveTo>
                <a:lnTo>
                  <a:pt x="3337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9" name="object 2379"/>
          <p:cNvSpPr/>
          <p:nvPr/>
        </p:nvSpPr>
        <p:spPr>
          <a:xfrm>
            <a:off x="14912274" y="4640319"/>
            <a:ext cx="0" cy="448945"/>
          </a:xfrm>
          <a:custGeom>
            <a:avLst/>
            <a:gdLst/>
            <a:ahLst/>
            <a:cxnLst/>
            <a:rect l="l" t="t" r="r" b="b"/>
            <a:pathLst>
              <a:path h="448945">
                <a:moveTo>
                  <a:pt x="0" y="4486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0" name="object 2380"/>
          <p:cNvSpPr/>
          <p:nvPr/>
        </p:nvSpPr>
        <p:spPr>
          <a:xfrm>
            <a:off x="15819564" y="6224480"/>
            <a:ext cx="0" cy="704850"/>
          </a:xfrm>
          <a:custGeom>
            <a:avLst/>
            <a:gdLst/>
            <a:ahLst/>
            <a:cxnLst/>
            <a:rect l="l" t="t" r="r" b="b"/>
            <a:pathLst>
              <a:path h="704850">
                <a:moveTo>
                  <a:pt x="0" y="7043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1" name="object 2381"/>
          <p:cNvSpPr/>
          <p:nvPr/>
        </p:nvSpPr>
        <p:spPr>
          <a:xfrm>
            <a:off x="15515135" y="6224480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3044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2" name="object 2382"/>
          <p:cNvSpPr/>
          <p:nvPr/>
        </p:nvSpPr>
        <p:spPr>
          <a:xfrm>
            <a:off x="15497229" y="6182694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1790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3" name="object 2383"/>
          <p:cNvSpPr/>
          <p:nvPr/>
        </p:nvSpPr>
        <p:spPr>
          <a:xfrm>
            <a:off x="13903507" y="4625976"/>
            <a:ext cx="364490" cy="0"/>
          </a:xfrm>
          <a:custGeom>
            <a:avLst/>
            <a:gdLst/>
            <a:ahLst/>
            <a:cxnLst/>
            <a:rect l="l" t="t" r="r" b="b"/>
            <a:pathLst>
              <a:path w="364490">
                <a:moveTo>
                  <a:pt x="364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4" name="object 2384"/>
          <p:cNvSpPr/>
          <p:nvPr/>
        </p:nvSpPr>
        <p:spPr>
          <a:xfrm>
            <a:off x="14267628" y="4673738"/>
            <a:ext cx="0" cy="334645"/>
          </a:xfrm>
          <a:custGeom>
            <a:avLst/>
            <a:gdLst/>
            <a:ahLst/>
            <a:cxnLst/>
            <a:rect l="l" t="t" r="r" b="b"/>
            <a:pathLst>
              <a:path h="334645">
                <a:moveTo>
                  <a:pt x="0" y="3342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5" name="object 2385"/>
          <p:cNvSpPr/>
          <p:nvPr/>
        </p:nvSpPr>
        <p:spPr>
          <a:xfrm>
            <a:off x="13903507" y="4673738"/>
            <a:ext cx="364490" cy="0"/>
          </a:xfrm>
          <a:custGeom>
            <a:avLst/>
            <a:gdLst/>
            <a:ahLst/>
            <a:cxnLst/>
            <a:rect l="l" t="t" r="r" b="b"/>
            <a:pathLst>
              <a:path w="364490">
                <a:moveTo>
                  <a:pt x="364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6" name="object 2386"/>
          <p:cNvSpPr/>
          <p:nvPr/>
        </p:nvSpPr>
        <p:spPr>
          <a:xfrm>
            <a:off x="13903507" y="5008002"/>
            <a:ext cx="364490" cy="0"/>
          </a:xfrm>
          <a:custGeom>
            <a:avLst/>
            <a:gdLst/>
            <a:ahLst/>
            <a:cxnLst/>
            <a:rect l="l" t="t" r="r" b="b"/>
            <a:pathLst>
              <a:path w="364490">
                <a:moveTo>
                  <a:pt x="364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7" name="object 2387"/>
          <p:cNvSpPr/>
          <p:nvPr/>
        </p:nvSpPr>
        <p:spPr>
          <a:xfrm>
            <a:off x="13903507" y="5055740"/>
            <a:ext cx="364490" cy="0"/>
          </a:xfrm>
          <a:custGeom>
            <a:avLst/>
            <a:gdLst/>
            <a:ahLst/>
            <a:cxnLst/>
            <a:rect l="l" t="t" r="r" b="b"/>
            <a:pathLst>
              <a:path w="364490">
                <a:moveTo>
                  <a:pt x="364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8" name="object 2388"/>
          <p:cNvSpPr/>
          <p:nvPr/>
        </p:nvSpPr>
        <p:spPr>
          <a:xfrm>
            <a:off x="15497229" y="3300874"/>
            <a:ext cx="0" cy="537210"/>
          </a:xfrm>
          <a:custGeom>
            <a:avLst/>
            <a:gdLst/>
            <a:ahLst/>
            <a:cxnLst/>
            <a:rect l="l" t="t" r="r" b="b"/>
            <a:pathLst>
              <a:path h="537210">
                <a:moveTo>
                  <a:pt x="0" y="0"/>
                </a:moveTo>
                <a:lnTo>
                  <a:pt x="0" y="5371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9" name="object 2389"/>
          <p:cNvSpPr/>
          <p:nvPr/>
        </p:nvSpPr>
        <p:spPr>
          <a:xfrm>
            <a:off x="15515135" y="6182694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0"/>
                </a:moveTo>
                <a:lnTo>
                  <a:pt x="0" y="4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0" name="object 2390"/>
          <p:cNvSpPr/>
          <p:nvPr/>
        </p:nvSpPr>
        <p:spPr>
          <a:xfrm>
            <a:off x="15174918" y="4356591"/>
            <a:ext cx="0" cy="751840"/>
          </a:xfrm>
          <a:custGeom>
            <a:avLst/>
            <a:gdLst/>
            <a:ahLst/>
            <a:cxnLst/>
            <a:rect l="l" t="t" r="r" b="b"/>
            <a:pathLst>
              <a:path h="751839">
                <a:moveTo>
                  <a:pt x="0" y="7516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1" name="object 2391"/>
          <p:cNvSpPr/>
          <p:nvPr/>
        </p:nvSpPr>
        <p:spPr>
          <a:xfrm>
            <a:off x="15322627" y="4957849"/>
            <a:ext cx="114935" cy="0"/>
          </a:xfrm>
          <a:custGeom>
            <a:avLst/>
            <a:gdLst/>
            <a:ahLst/>
            <a:cxnLst/>
            <a:rect l="l" t="t" r="r" b="b"/>
            <a:pathLst>
              <a:path w="114934">
                <a:moveTo>
                  <a:pt x="0" y="0"/>
                </a:moveTo>
                <a:lnTo>
                  <a:pt x="1149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2" name="object 2392"/>
          <p:cNvSpPr/>
          <p:nvPr/>
        </p:nvSpPr>
        <p:spPr>
          <a:xfrm>
            <a:off x="15139085" y="5535657"/>
            <a:ext cx="298450" cy="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8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3" name="object 2393"/>
          <p:cNvSpPr/>
          <p:nvPr/>
        </p:nvSpPr>
        <p:spPr>
          <a:xfrm>
            <a:off x="15139085" y="5475966"/>
            <a:ext cx="298450" cy="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8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4" name="object 2394"/>
          <p:cNvSpPr/>
          <p:nvPr/>
        </p:nvSpPr>
        <p:spPr>
          <a:xfrm>
            <a:off x="15139085" y="5416275"/>
            <a:ext cx="298450" cy="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8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5" name="object 2395"/>
          <p:cNvSpPr/>
          <p:nvPr/>
        </p:nvSpPr>
        <p:spPr>
          <a:xfrm>
            <a:off x="15139085" y="5356585"/>
            <a:ext cx="298450" cy="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8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6" name="object 2396"/>
          <p:cNvSpPr/>
          <p:nvPr/>
        </p:nvSpPr>
        <p:spPr>
          <a:xfrm>
            <a:off x="15139085" y="5296894"/>
            <a:ext cx="298450" cy="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8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7" name="object 2397"/>
          <p:cNvSpPr/>
          <p:nvPr/>
        </p:nvSpPr>
        <p:spPr>
          <a:xfrm>
            <a:off x="15288324" y="5237203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0" y="0"/>
                </a:moveTo>
                <a:lnTo>
                  <a:pt x="1492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8" name="object 2398"/>
          <p:cNvSpPr/>
          <p:nvPr/>
        </p:nvSpPr>
        <p:spPr>
          <a:xfrm>
            <a:off x="15139085" y="5271172"/>
            <a:ext cx="0" cy="384175"/>
          </a:xfrm>
          <a:custGeom>
            <a:avLst/>
            <a:gdLst/>
            <a:ahLst/>
            <a:cxnLst/>
            <a:rect l="l" t="t" r="r" b="b"/>
            <a:pathLst>
              <a:path h="384175">
                <a:moveTo>
                  <a:pt x="0" y="3838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9" name="object 2399"/>
          <p:cNvSpPr/>
          <p:nvPr/>
        </p:nvSpPr>
        <p:spPr>
          <a:xfrm>
            <a:off x="15139085" y="5177512"/>
            <a:ext cx="298450" cy="119380"/>
          </a:xfrm>
          <a:custGeom>
            <a:avLst/>
            <a:gdLst/>
            <a:ahLst/>
            <a:cxnLst/>
            <a:rect l="l" t="t" r="r" b="b"/>
            <a:pathLst>
              <a:path w="298450" h="119379">
                <a:moveTo>
                  <a:pt x="0" y="119381"/>
                </a:moveTo>
                <a:lnTo>
                  <a:pt x="298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0" name="object 2400"/>
          <p:cNvSpPr/>
          <p:nvPr/>
        </p:nvSpPr>
        <p:spPr>
          <a:xfrm>
            <a:off x="15139085" y="5151790"/>
            <a:ext cx="298450" cy="119380"/>
          </a:xfrm>
          <a:custGeom>
            <a:avLst/>
            <a:gdLst/>
            <a:ahLst/>
            <a:cxnLst/>
            <a:rect l="l" t="t" r="r" b="b"/>
            <a:pathLst>
              <a:path w="298450" h="119379">
                <a:moveTo>
                  <a:pt x="0" y="119381"/>
                </a:moveTo>
                <a:lnTo>
                  <a:pt x="298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1" name="object 2401"/>
          <p:cNvSpPr/>
          <p:nvPr/>
        </p:nvSpPr>
        <p:spPr>
          <a:xfrm>
            <a:off x="15288324" y="5237203"/>
            <a:ext cx="0" cy="417830"/>
          </a:xfrm>
          <a:custGeom>
            <a:avLst/>
            <a:gdLst/>
            <a:ahLst/>
            <a:cxnLst/>
            <a:rect l="l" t="t" r="r" b="b"/>
            <a:pathLst>
              <a:path h="417829">
                <a:moveTo>
                  <a:pt x="0" y="4178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2" name="object 2402"/>
          <p:cNvSpPr/>
          <p:nvPr/>
        </p:nvSpPr>
        <p:spPr>
          <a:xfrm>
            <a:off x="15437538" y="6152836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596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3" name="object 2403"/>
          <p:cNvSpPr/>
          <p:nvPr/>
        </p:nvSpPr>
        <p:spPr>
          <a:xfrm>
            <a:off x="15437538" y="5911706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596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4" name="object 2404"/>
          <p:cNvSpPr/>
          <p:nvPr/>
        </p:nvSpPr>
        <p:spPr>
          <a:xfrm>
            <a:off x="15196385" y="6152836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2411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5" name="object 2405"/>
          <p:cNvSpPr/>
          <p:nvPr/>
        </p:nvSpPr>
        <p:spPr>
          <a:xfrm>
            <a:off x="15437538" y="5347046"/>
            <a:ext cx="0" cy="565150"/>
          </a:xfrm>
          <a:custGeom>
            <a:avLst/>
            <a:gdLst/>
            <a:ahLst/>
            <a:cxnLst/>
            <a:rect l="l" t="t" r="r" b="b"/>
            <a:pathLst>
              <a:path h="565150">
                <a:moveTo>
                  <a:pt x="0" y="5646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6" name="object 2406"/>
          <p:cNvSpPr/>
          <p:nvPr/>
        </p:nvSpPr>
        <p:spPr>
          <a:xfrm>
            <a:off x="15497229" y="5347046"/>
            <a:ext cx="0" cy="565150"/>
          </a:xfrm>
          <a:custGeom>
            <a:avLst/>
            <a:gdLst/>
            <a:ahLst/>
            <a:cxnLst/>
            <a:rect l="l" t="t" r="r" b="b"/>
            <a:pathLst>
              <a:path h="565150">
                <a:moveTo>
                  <a:pt x="0" y="5646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7" name="object 2407"/>
          <p:cNvSpPr/>
          <p:nvPr/>
        </p:nvSpPr>
        <p:spPr>
          <a:xfrm>
            <a:off x="15437538" y="4100712"/>
            <a:ext cx="0" cy="768985"/>
          </a:xfrm>
          <a:custGeom>
            <a:avLst/>
            <a:gdLst/>
            <a:ahLst/>
            <a:cxnLst/>
            <a:rect l="l" t="t" r="r" b="b"/>
            <a:pathLst>
              <a:path h="768985">
                <a:moveTo>
                  <a:pt x="0" y="7688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8" name="object 2408"/>
          <p:cNvSpPr/>
          <p:nvPr/>
        </p:nvSpPr>
        <p:spPr>
          <a:xfrm>
            <a:off x="15497229" y="3300874"/>
            <a:ext cx="0" cy="1569085"/>
          </a:xfrm>
          <a:custGeom>
            <a:avLst/>
            <a:gdLst/>
            <a:ahLst/>
            <a:cxnLst/>
            <a:rect l="l" t="t" r="r" b="b"/>
            <a:pathLst>
              <a:path h="1569085">
                <a:moveTo>
                  <a:pt x="0" y="15686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9" name="object 2409"/>
          <p:cNvSpPr/>
          <p:nvPr/>
        </p:nvSpPr>
        <p:spPr>
          <a:xfrm>
            <a:off x="15139085" y="5595348"/>
            <a:ext cx="298450" cy="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8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0" name="object 2410"/>
          <p:cNvSpPr/>
          <p:nvPr/>
        </p:nvSpPr>
        <p:spPr>
          <a:xfrm>
            <a:off x="15090151" y="3300874"/>
            <a:ext cx="407670" cy="0"/>
          </a:xfrm>
          <a:custGeom>
            <a:avLst/>
            <a:gdLst/>
            <a:ahLst/>
            <a:cxnLst/>
            <a:rect l="l" t="t" r="r" b="b"/>
            <a:pathLst>
              <a:path w="407669">
                <a:moveTo>
                  <a:pt x="0" y="0"/>
                </a:moveTo>
                <a:lnTo>
                  <a:pt x="4070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1" name="object 2411"/>
          <p:cNvSpPr/>
          <p:nvPr/>
        </p:nvSpPr>
        <p:spPr>
          <a:xfrm>
            <a:off x="13971564" y="3360565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2" name="object 2412"/>
          <p:cNvSpPr/>
          <p:nvPr/>
        </p:nvSpPr>
        <p:spPr>
          <a:xfrm>
            <a:off x="14609040" y="3360565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3" name="object 2413"/>
          <p:cNvSpPr/>
          <p:nvPr/>
        </p:nvSpPr>
        <p:spPr>
          <a:xfrm>
            <a:off x="15139085" y="5576248"/>
            <a:ext cx="298450" cy="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2984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4" name="object 2414"/>
          <p:cNvSpPr/>
          <p:nvPr/>
        </p:nvSpPr>
        <p:spPr>
          <a:xfrm>
            <a:off x="15090151" y="3360565"/>
            <a:ext cx="347980" cy="0"/>
          </a:xfrm>
          <a:custGeom>
            <a:avLst/>
            <a:gdLst/>
            <a:ahLst/>
            <a:cxnLst/>
            <a:rect l="l" t="t" r="r" b="b"/>
            <a:pathLst>
              <a:path w="347980">
                <a:moveTo>
                  <a:pt x="0" y="0"/>
                </a:moveTo>
                <a:lnTo>
                  <a:pt x="3473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5" name="object 2415"/>
          <p:cNvSpPr/>
          <p:nvPr/>
        </p:nvSpPr>
        <p:spPr>
          <a:xfrm>
            <a:off x="14882417" y="4640319"/>
            <a:ext cx="0" cy="935990"/>
          </a:xfrm>
          <a:custGeom>
            <a:avLst/>
            <a:gdLst/>
            <a:ahLst/>
            <a:cxnLst/>
            <a:rect l="l" t="t" r="r" b="b"/>
            <a:pathLst>
              <a:path h="935989">
                <a:moveTo>
                  <a:pt x="0" y="935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6" name="object 2416"/>
          <p:cNvSpPr/>
          <p:nvPr/>
        </p:nvSpPr>
        <p:spPr>
          <a:xfrm>
            <a:off x="13819959" y="3276993"/>
            <a:ext cx="83820" cy="0"/>
          </a:xfrm>
          <a:custGeom>
            <a:avLst/>
            <a:gdLst/>
            <a:ahLst/>
            <a:cxnLst/>
            <a:rect l="l" t="t" r="r" b="b"/>
            <a:pathLst>
              <a:path w="83819">
                <a:moveTo>
                  <a:pt x="0" y="0"/>
                </a:moveTo>
                <a:lnTo>
                  <a:pt x="835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7" name="object 2417"/>
          <p:cNvSpPr/>
          <p:nvPr/>
        </p:nvSpPr>
        <p:spPr>
          <a:xfrm>
            <a:off x="13903507" y="3276993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8" name="object 2418"/>
          <p:cNvSpPr/>
          <p:nvPr/>
        </p:nvSpPr>
        <p:spPr>
          <a:xfrm>
            <a:off x="13971564" y="3276993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9" name="object 2419"/>
          <p:cNvSpPr/>
          <p:nvPr/>
        </p:nvSpPr>
        <p:spPr>
          <a:xfrm>
            <a:off x="14324928" y="3276993"/>
            <a:ext cx="284480" cy="0"/>
          </a:xfrm>
          <a:custGeom>
            <a:avLst/>
            <a:gdLst/>
            <a:ahLst/>
            <a:cxnLst/>
            <a:rect l="l" t="t" r="r" b="b"/>
            <a:pathLst>
              <a:path w="284480">
                <a:moveTo>
                  <a:pt x="2841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0" name="object 2420"/>
          <p:cNvSpPr/>
          <p:nvPr/>
        </p:nvSpPr>
        <p:spPr>
          <a:xfrm>
            <a:off x="14609040" y="3276993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1" name="object 2421"/>
          <p:cNvSpPr/>
          <p:nvPr/>
        </p:nvSpPr>
        <p:spPr>
          <a:xfrm>
            <a:off x="14962402" y="3276993"/>
            <a:ext cx="128270" cy="0"/>
          </a:xfrm>
          <a:custGeom>
            <a:avLst/>
            <a:gdLst/>
            <a:ahLst/>
            <a:cxnLst/>
            <a:rect l="l" t="t" r="r" b="b"/>
            <a:pathLst>
              <a:path w="128269">
                <a:moveTo>
                  <a:pt x="12774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2" name="object 2422"/>
          <p:cNvSpPr/>
          <p:nvPr/>
        </p:nvSpPr>
        <p:spPr>
          <a:xfrm>
            <a:off x="15090151" y="3276993"/>
            <a:ext cx="431165" cy="0"/>
          </a:xfrm>
          <a:custGeom>
            <a:avLst/>
            <a:gdLst/>
            <a:ahLst/>
            <a:cxnLst/>
            <a:rect l="l" t="t" r="r" b="b"/>
            <a:pathLst>
              <a:path w="431165">
                <a:moveTo>
                  <a:pt x="0" y="0"/>
                </a:moveTo>
                <a:lnTo>
                  <a:pt x="430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3" name="object 2423"/>
          <p:cNvSpPr/>
          <p:nvPr/>
        </p:nvSpPr>
        <p:spPr>
          <a:xfrm>
            <a:off x="15521111" y="3276993"/>
            <a:ext cx="0" cy="1592580"/>
          </a:xfrm>
          <a:custGeom>
            <a:avLst/>
            <a:gdLst/>
            <a:ahLst/>
            <a:cxnLst/>
            <a:rect l="l" t="t" r="r" b="b"/>
            <a:pathLst>
              <a:path h="1592579">
                <a:moveTo>
                  <a:pt x="0" y="15925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4" name="object 2424"/>
          <p:cNvSpPr/>
          <p:nvPr/>
        </p:nvSpPr>
        <p:spPr>
          <a:xfrm>
            <a:off x="15497229" y="534704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5" name="object 2425"/>
          <p:cNvSpPr/>
          <p:nvPr/>
        </p:nvSpPr>
        <p:spPr>
          <a:xfrm>
            <a:off x="15497229" y="486952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6" name="object 2426"/>
          <p:cNvSpPr/>
          <p:nvPr/>
        </p:nvSpPr>
        <p:spPr>
          <a:xfrm>
            <a:off x="14814384" y="6932402"/>
            <a:ext cx="56515" cy="0"/>
          </a:xfrm>
          <a:custGeom>
            <a:avLst/>
            <a:gdLst/>
            <a:ahLst/>
            <a:cxnLst/>
            <a:rect l="l" t="t" r="r" b="b"/>
            <a:pathLst>
              <a:path w="56515">
                <a:moveTo>
                  <a:pt x="561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7" name="object 2427"/>
          <p:cNvSpPr/>
          <p:nvPr/>
        </p:nvSpPr>
        <p:spPr>
          <a:xfrm>
            <a:off x="15437538" y="5347046"/>
            <a:ext cx="0" cy="565150"/>
          </a:xfrm>
          <a:custGeom>
            <a:avLst/>
            <a:gdLst/>
            <a:ahLst/>
            <a:cxnLst/>
            <a:rect l="l" t="t" r="r" b="b"/>
            <a:pathLst>
              <a:path h="565150">
                <a:moveTo>
                  <a:pt x="0" y="5646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8" name="object 2428"/>
          <p:cNvSpPr/>
          <p:nvPr/>
        </p:nvSpPr>
        <p:spPr>
          <a:xfrm>
            <a:off x="15497229" y="5347046"/>
            <a:ext cx="0" cy="565150"/>
          </a:xfrm>
          <a:custGeom>
            <a:avLst/>
            <a:gdLst/>
            <a:ahLst/>
            <a:cxnLst/>
            <a:rect l="l" t="t" r="r" b="b"/>
            <a:pathLst>
              <a:path h="565150">
                <a:moveTo>
                  <a:pt x="0" y="5646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9" name="object 2429"/>
          <p:cNvSpPr/>
          <p:nvPr/>
        </p:nvSpPr>
        <p:spPr>
          <a:xfrm>
            <a:off x="15497229" y="5347046"/>
            <a:ext cx="0" cy="565150"/>
          </a:xfrm>
          <a:custGeom>
            <a:avLst/>
            <a:gdLst/>
            <a:ahLst/>
            <a:cxnLst/>
            <a:rect l="l" t="t" r="r" b="b"/>
            <a:pathLst>
              <a:path h="565150">
                <a:moveTo>
                  <a:pt x="0" y="5646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0" name="object 2430"/>
          <p:cNvSpPr/>
          <p:nvPr/>
        </p:nvSpPr>
        <p:spPr>
          <a:xfrm>
            <a:off x="11461707" y="8243329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71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1" name="object 2431"/>
          <p:cNvSpPr/>
          <p:nvPr/>
        </p:nvSpPr>
        <p:spPr>
          <a:xfrm>
            <a:off x="11533326" y="8243329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71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3" name="object 2433"/>
          <p:cNvSpPr/>
          <p:nvPr/>
        </p:nvSpPr>
        <p:spPr>
          <a:xfrm>
            <a:off x="11461707" y="8314972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4" name="object 2434"/>
          <p:cNvSpPr/>
          <p:nvPr/>
        </p:nvSpPr>
        <p:spPr>
          <a:xfrm>
            <a:off x="10325215" y="8243329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5" name="object 2435"/>
          <p:cNvSpPr/>
          <p:nvPr/>
        </p:nvSpPr>
        <p:spPr>
          <a:xfrm>
            <a:off x="10325215" y="8314972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6" name="object 2436"/>
          <p:cNvSpPr/>
          <p:nvPr/>
        </p:nvSpPr>
        <p:spPr>
          <a:xfrm>
            <a:off x="10325215" y="8243329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71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7" name="object 2437"/>
          <p:cNvSpPr/>
          <p:nvPr/>
        </p:nvSpPr>
        <p:spPr>
          <a:xfrm>
            <a:off x="10396835" y="8243329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71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8" name="object 2438"/>
          <p:cNvSpPr/>
          <p:nvPr/>
        </p:nvSpPr>
        <p:spPr>
          <a:xfrm>
            <a:off x="9069342" y="8243329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9" name="object 2439"/>
          <p:cNvSpPr/>
          <p:nvPr/>
        </p:nvSpPr>
        <p:spPr>
          <a:xfrm>
            <a:off x="9069342" y="8314972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0" name="object 2440"/>
          <p:cNvSpPr/>
          <p:nvPr/>
        </p:nvSpPr>
        <p:spPr>
          <a:xfrm>
            <a:off x="9069342" y="8243329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71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1" name="object 2441"/>
          <p:cNvSpPr/>
          <p:nvPr/>
        </p:nvSpPr>
        <p:spPr>
          <a:xfrm>
            <a:off x="9140961" y="8243329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71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2" name="object 2442"/>
          <p:cNvSpPr/>
          <p:nvPr/>
        </p:nvSpPr>
        <p:spPr>
          <a:xfrm>
            <a:off x="7819421" y="8243329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3" name="object 2443"/>
          <p:cNvSpPr/>
          <p:nvPr/>
        </p:nvSpPr>
        <p:spPr>
          <a:xfrm>
            <a:off x="7819421" y="8314972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4" name="object 2444"/>
          <p:cNvSpPr/>
          <p:nvPr/>
        </p:nvSpPr>
        <p:spPr>
          <a:xfrm>
            <a:off x="7819421" y="8243329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71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5" name="object 2445"/>
          <p:cNvSpPr/>
          <p:nvPr/>
        </p:nvSpPr>
        <p:spPr>
          <a:xfrm>
            <a:off x="7891064" y="8243329"/>
            <a:ext cx="0" cy="71755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71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6" name="object 2446"/>
          <p:cNvSpPr/>
          <p:nvPr/>
        </p:nvSpPr>
        <p:spPr>
          <a:xfrm>
            <a:off x="5336098" y="6271047"/>
            <a:ext cx="38735" cy="74295"/>
          </a:xfrm>
          <a:custGeom>
            <a:avLst/>
            <a:gdLst/>
            <a:ahLst/>
            <a:cxnLst/>
            <a:rect l="l" t="t" r="r" b="b"/>
            <a:pathLst>
              <a:path w="38735" h="74295">
                <a:moveTo>
                  <a:pt x="38463" y="742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7" name="object 2447"/>
          <p:cNvSpPr/>
          <p:nvPr/>
        </p:nvSpPr>
        <p:spPr>
          <a:xfrm>
            <a:off x="5410299" y="6232607"/>
            <a:ext cx="38735" cy="74295"/>
          </a:xfrm>
          <a:custGeom>
            <a:avLst/>
            <a:gdLst/>
            <a:ahLst/>
            <a:cxnLst/>
            <a:rect l="l" t="t" r="r" b="b"/>
            <a:pathLst>
              <a:path w="38735" h="74295">
                <a:moveTo>
                  <a:pt x="38463" y="741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8" name="object 2448"/>
          <p:cNvSpPr/>
          <p:nvPr/>
        </p:nvSpPr>
        <p:spPr>
          <a:xfrm>
            <a:off x="5336098" y="6232607"/>
            <a:ext cx="74295" cy="38735"/>
          </a:xfrm>
          <a:custGeom>
            <a:avLst/>
            <a:gdLst/>
            <a:ahLst/>
            <a:cxnLst/>
            <a:rect l="l" t="t" r="r" b="b"/>
            <a:pathLst>
              <a:path w="74295" h="38735">
                <a:moveTo>
                  <a:pt x="0" y="38439"/>
                </a:moveTo>
                <a:lnTo>
                  <a:pt x="742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9" name="object 2449"/>
          <p:cNvSpPr/>
          <p:nvPr/>
        </p:nvSpPr>
        <p:spPr>
          <a:xfrm>
            <a:off x="5374561" y="6306785"/>
            <a:ext cx="74295" cy="38735"/>
          </a:xfrm>
          <a:custGeom>
            <a:avLst/>
            <a:gdLst/>
            <a:ahLst/>
            <a:cxnLst/>
            <a:rect l="l" t="t" r="r" b="b"/>
            <a:pathLst>
              <a:path w="74295" h="38735">
                <a:moveTo>
                  <a:pt x="0" y="38463"/>
                </a:moveTo>
                <a:lnTo>
                  <a:pt x="742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0" name="object 2450"/>
          <p:cNvSpPr/>
          <p:nvPr/>
        </p:nvSpPr>
        <p:spPr>
          <a:xfrm>
            <a:off x="4521009" y="4698432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5">
                <a:moveTo>
                  <a:pt x="32964" y="635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1" name="object 2451"/>
          <p:cNvSpPr/>
          <p:nvPr/>
        </p:nvSpPr>
        <p:spPr>
          <a:xfrm>
            <a:off x="4595210" y="4659993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5">
                <a:moveTo>
                  <a:pt x="32964" y="635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2" name="object 2452"/>
          <p:cNvSpPr/>
          <p:nvPr/>
        </p:nvSpPr>
        <p:spPr>
          <a:xfrm>
            <a:off x="4521009" y="4659993"/>
            <a:ext cx="74295" cy="38735"/>
          </a:xfrm>
          <a:custGeom>
            <a:avLst/>
            <a:gdLst/>
            <a:ahLst/>
            <a:cxnLst/>
            <a:rect l="l" t="t" r="r" b="b"/>
            <a:pathLst>
              <a:path w="74295" h="38735">
                <a:moveTo>
                  <a:pt x="0" y="38439"/>
                </a:moveTo>
                <a:lnTo>
                  <a:pt x="742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3" name="object 2453"/>
          <p:cNvSpPr/>
          <p:nvPr/>
        </p:nvSpPr>
        <p:spPr>
          <a:xfrm>
            <a:off x="4553974" y="4723580"/>
            <a:ext cx="74295" cy="38735"/>
          </a:xfrm>
          <a:custGeom>
            <a:avLst/>
            <a:gdLst/>
            <a:ahLst/>
            <a:cxnLst/>
            <a:rect l="l" t="t" r="r" b="b"/>
            <a:pathLst>
              <a:path w="74295" h="38735">
                <a:moveTo>
                  <a:pt x="0" y="38439"/>
                </a:moveTo>
                <a:lnTo>
                  <a:pt x="742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4" name="object 2454"/>
          <p:cNvSpPr/>
          <p:nvPr/>
        </p:nvSpPr>
        <p:spPr>
          <a:xfrm>
            <a:off x="11430056" y="9228597"/>
            <a:ext cx="0" cy="227329"/>
          </a:xfrm>
          <a:custGeom>
            <a:avLst/>
            <a:gdLst/>
            <a:ahLst/>
            <a:cxnLst/>
            <a:rect l="l" t="t" r="r" b="b"/>
            <a:pathLst>
              <a:path h="227329">
                <a:moveTo>
                  <a:pt x="0" y="0"/>
                </a:moveTo>
                <a:lnTo>
                  <a:pt x="0" y="2270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5" name="object 2455"/>
          <p:cNvSpPr/>
          <p:nvPr/>
        </p:nvSpPr>
        <p:spPr>
          <a:xfrm>
            <a:off x="11430056" y="943673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71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6" name="object 2456"/>
          <p:cNvSpPr/>
          <p:nvPr/>
        </p:nvSpPr>
        <p:spPr>
          <a:xfrm>
            <a:off x="12630231" y="8862373"/>
            <a:ext cx="0" cy="59690"/>
          </a:xfrm>
          <a:custGeom>
            <a:avLst/>
            <a:gdLst/>
            <a:ahLst/>
            <a:cxnLst/>
            <a:rect l="l" t="t" r="r" b="b"/>
            <a:pathLst>
              <a:path h="59690">
                <a:moveTo>
                  <a:pt x="0" y="0"/>
                </a:moveTo>
                <a:lnTo>
                  <a:pt x="0" y="596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7" name="object 2457"/>
          <p:cNvSpPr/>
          <p:nvPr/>
        </p:nvSpPr>
        <p:spPr>
          <a:xfrm>
            <a:off x="12452377" y="8922063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0" y="0"/>
                </a:moveTo>
                <a:lnTo>
                  <a:pt x="1422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8" name="object 2458"/>
          <p:cNvSpPr/>
          <p:nvPr/>
        </p:nvSpPr>
        <p:spPr>
          <a:xfrm>
            <a:off x="11363218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9" name="object 2459"/>
          <p:cNvSpPr/>
          <p:nvPr/>
        </p:nvSpPr>
        <p:spPr>
          <a:xfrm>
            <a:off x="11296356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0" name="object 2460"/>
          <p:cNvSpPr/>
          <p:nvPr/>
        </p:nvSpPr>
        <p:spPr>
          <a:xfrm>
            <a:off x="11229517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1" name="object 2461"/>
          <p:cNvSpPr/>
          <p:nvPr/>
        </p:nvSpPr>
        <p:spPr>
          <a:xfrm>
            <a:off x="11162655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2" name="object 2462"/>
          <p:cNvSpPr/>
          <p:nvPr/>
        </p:nvSpPr>
        <p:spPr>
          <a:xfrm>
            <a:off x="11095793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3" name="object 2463"/>
          <p:cNvSpPr/>
          <p:nvPr/>
        </p:nvSpPr>
        <p:spPr>
          <a:xfrm>
            <a:off x="11028954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4" name="object 2464"/>
          <p:cNvSpPr/>
          <p:nvPr/>
        </p:nvSpPr>
        <p:spPr>
          <a:xfrm>
            <a:off x="10962092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5" name="object 2465"/>
          <p:cNvSpPr/>
          <p:nvPr/>
        </p:nvSpPr>
        <p:spPr>
          <a:xfrm>
            <a:off x="12392686" y="8260598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0" y="0"/>
                </a:moveTo>
                <a:lnTo>
                  <a:pt x="596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6" name="object 2466"/>
          <p:cNvSpPr/>
          <p:nvPr/>
        </p:nvSpPr>
        <p:spPr>
          <a:xfrm>
            <a:off x="12630470" y="8315020"/>
            <a:ext cx="0" cy="1129665"/>
          </a:xfrm>
          <a:custGeom>
            <a:avLst/>
            <a:gdLst/>
            <a:ahLst/>
            <a:cxnLst/>
            <a:rect l="l" t="t" r="r" b="b"/>
            <a:pathLst>
              <a:path h="1129665">
                <a:moveTo>
                  <a:pt x="0" y="0"/>
                </a:moveTo>
                <a:lnTo>
                  <a:pt x="0" y="11292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7" name="object 2467"/>
          <p:cNvSpPr/>
          <p:nvPr/>
        </p:nvSpPr>
        <p:spPr>
          <a:xfrm>
            <a:off x="12594636" y="8315020"/>
            <a:ext cx="0" cy="1129665"/>
          </a:xfrm>
          <a:custGeom>
            <a:avLst/>
            <a:gdLst/>
            <a:ahLst/>
            <a:cxnLst/>
            <a:rect l="l" t="t" r="r" b="b"/>
            <a:pathLst>
              <a:path h="1129665">
                <a:moveTo>
                  <a:pt x="0" y="0"/>
                </a:moveTo>
                <a:lnTo>
                  <a:pt x="0" y="11292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8" name="object 2468"/>
          <p:cNvSpPr/>
          <p:nvPr/>
        </p:nvSpPr>
        <p:spPr>
          <a:xfrm>
            <a:off x="12094233" y="8318701"/>
            <a:ext cx="0" cy="106045"/>
          </a:xfrm>
          <a:custGeom>
            <a:avLst/>
            <a:gdLst/>
            <a:ahLst/>
            <a:cxnLst/>
            <a:rect l="l" t="t" r="r" b="b"/>
            <a:pathLst>
              <a:path h="106045">
                <a:moveTo>
                  <a:pt x="0" y="0"/>
                </a:moveTo>
                <a:lnTo>
                  <a:pt x="0" y="1058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9" name="object 2469"/>
          <p:cNvSpPr/>
          <p:nvPr/>
        </p:nvSpPr>
        <p:spPr>
          <a:xfrm>
            <a:off x="12365220" y="8260598"/>
            <a:ext cx="27940" cy="0"/>
          </a:xfrm>
          <a:custGeom>
            <a:avLst/>
            <a:gdLst/>
            <a:ahLst/>
            <a:cxnLst/>
            <a:rect l="l" t="t" r="r" b="b"/>
            <a:pathLst>
              <a:path w="27940">
                <a:moveTo>
                  <a:pt x="0" y="0"/>
                </a:moveTo>
                <a:lnTo>
                  <a:pt x="274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0" name="object 2470"/>
          <p:cNvSpPr/>
          <p:nvPr/>
        </p:nvSpPr>
        <p:spPr>
          <a:xfrm>
            <a:off x="7819206" y="9444292"/>
            <a:ext cx="72390" cy="0"/>
          </a:xfrm>
          <a:custGeom>
            <a:avLst/>
            <a:gdLst/>
            <a:ahLst/>
            <a:cxnLst/>
            <a:rect l="l" t="t" r="r" b="b"/>
            <a:pathLst>
              <a:path w="72390">
                <a:moveTo>
                  <a:pt x="718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1" name="object 2471"/>
          <p:cNvSpPr/>
          <p:nvPr/>
        </p:nvSpPr>
        <p:spPr>
          <a:xfrm>
            <a:off x="9069342" y="9444292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2" name="object 2472"/>
          <p:cNvSpPr/>
          <p:nvPr/>
        </p:nvSpPr>
        <p:spPr>
          <a:xfrm>
            <a:off x="11461491" y="9444292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716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3" name="object 2473"/>
          <p:cNvSpPr/>
          <p:nvPr/>
        </p:nvSpPr>
        <p:spPr>
          <a:xfrm>
            <a:off x="12666256" y="6218671"/>
            <a:ext cx="0" cy="200025"/>
          </a:xfrm>
          <a:custGeom>
            <a:avLst/>
            <a:gdLst/>
            <a:ahLst/>
            <a:cxnLst/>
            <a:rect l="l" t="t" r="r" b="b"/>
            <a:pathLst>
              <a:path h="200025">
                <a:moveTo>
                  <a:pt x="0" y="1999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4" name="object 2474"/>
          <p:cNvSpPr/>
          <p:nvPr/>
        </p:nvSpPr>
        <p:spPr>
          <a:xfrm>
            <a:off x="12594636" y="9444292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5" name="object 2475"/>
          <p:cNvSpPr/>
          <p:nvPr/>
        </p:nvSpPr>
        <p:spPr>
          <a:xfrm>
            <a:off x="3746248" y="4698432"/>
            <a:ext cx="775335" cy="401955"/>
          </a:xfrm>
          <a:custGeom>
            <a:avLst/>
            <a:gdLst/>
            <a:ahLst/>
            <a:cxnLst/>
            <a:rect l="l" t="t" r="r" b="b"/>
            <a:pathLst>
              <a:path w="775335" h="401954">
                <a:moveTo>
                  <a:pt x="0" y="401556"/>
                </a:moveTo>
                <a:lnTo>
                  <a:pt x="7747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6" name="object 2476"/>
          <p:cNvSpPr/>
          <p:nvPr/>
        </p:nvSpPr>
        <p:spPr>
          <a:xfrm>
            <a:off x="3746248" y="5099988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5">
                <a:moveTo>
                  <a:pt x="0" y="0"/>
                </a:moveTo>
                <a:lnTo>
                  <a:pt x="32964" y="636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7" name="object 2477"/>
          <p:cNvSpPr/>
          <p:nvPr/>
        </p:nvSpPr>
        <p:spPr>
          <a:xfrm>
            <a:off x="4196714" y="5969103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5">
                <a:moveTo>
                  <a:pt x="0" y="0"/>
                </a:moveTo>
                <a:lnTo>
                  <a:pt x="32964" y="635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8" name="object 2478"/>
          <p:cNvSpPr/>
          <p:nvPr/>
        </p:nvSpPr>
        <p:spPr>
          <a:xfrm>
            <a:off x="4695539" y="6931494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4">
                <a:moveTo>
                  <a:pt x="0" y="0"/>
                </a:moveTo>
                <a:lnTo>
                  <a:pt x="32941" y="635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9" name="object 2479"/>
          <p:cNvSpPr/>
          <p:nvPr/>
        </p:nvSpPr>
        <p:spPr>
          <a:xfrm>
            <a:off x="5193241" y="7891734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4">
                <a:moveTo>
                  <a:pt x="0" y="0"/>
                </a:moveTo>
                <a:lnTo>
                  <a:pt x="32964" y="636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0" name="object 2480"/>
          <p:cNvSpPr/>
          <p:nvPr/>
        </p:nvSpPr>
        <p:spPr>
          <a:xfrm>
            <a:off x="3619073" y="5099988"/>
            <a:ext cx="127635" cy="66040"/>
          </a:xfrm>
          <a:custGeom>
            <a:avLst/>
            <a:gdLst/>
            <a:ahLst/>
            <a:cxnLst/>
            <a:rect l="l" t="t" r="r" b="b"/>
            <a:pathLst>
              <a:path w="127635" h="66039">
                <a:moveTo>
                  <a:pt x="127174" y="0"/>
                </a:moveTo>
                <a:lnTo>
                  <a:pt x="0" y="659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1" name="object 2481"/>
          <p:cNvSpPr/>
          <p:nvPr/>
        </p:nvSpPr>
        <p:spPr>
          <a:xfrm>
            <a:off x="5063892" y="7955345"/>
            <a:ext cx="162560" cy="84455"/>
          </a:xfrm>
          <a:custGeom>
            <a:avLst/>
            <a:gdLst/>
            <a:ahLst/>
            <a:cxnLst/>
            <a:rect l="l" t="t" r="r" b="b"/>
            <a:pathLst>
              <a:path w="162560" h="84454">
                <a:moveTo>
                  <a:pt x="162314" y="0"/>
                </a:moveTo>
                <a:lnTo>
                  <a:pt x="0" y="841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2" name="object 2482"/>
          <p:cNvSpPr/>
          <p:nvPr/>
        </p:nvSpPr>
        <p:spPr>
          <a:xfrm>
            <a:off x="1562187" y="1927472"/>
            <a:ext cx="3307079" cy="6365240"/>
          </a:xfrm>
          <a:custGeom>
            <a:avLst/>
            <a:gdLst/>
            <a:ahLst/>
            <a:cxnLst/>
            <a:rect l="l" t="t" r="r" b="b"/>
            <a:pathLst>
              <a:path w="3307079" h="6365240">
                <a:moveTo>
                  <a:pt x="3306616" y="63647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3" name="object 2483"/>
          <p:cNvSpPr/>
          <p:nvPr/>
        </p:nvSpPr>
        <p:spPr>
          <a:xfrm>
            <a:off x="5427248" y="4228723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5">
                <a:moveTo>
                  <a:pt x="0" y="0"/>
                </a:moveTo>
                <a:lnTo>
                  <a:pt x="32964" y="636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5" name="object 2485"/>
          <p:cNvSpPr/>
          <p:nvPr/>
        </p:nvSpPr>
        <p:spPr>
          <a:xfrm>
            <a:off x="6376515" y="6060228"/>
            <a:ext cx="33020" cy="64135"/>
          </a:xfrm>
          <a:custGeom>
            <a:avLst/>
            <a:gdLst/>
            <a:ahLst/>
            <a:cxnLst/>
            <a:rect l="l" t="t" r="r" b="b"/>
            <a:pathLst>
              <a:path w="33020" h="64135">
                <a:moveTo>
                  <a:pt x="0" y="0"/>
                </a:moveTo>
                <a:lnTo>
                  <a:pt x="32964" y="635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6" name="object 2486"/>
          <p:cNvSpPr/>
          <p:nvPr/>
        </p:nvSpPr>
        <p:spPr>
          <a:xfrm>
            <a:off x="5259769" y="4228723"/>
            <a:ext cx="167640" cy="86995"/>
          </a:xfrm>
          <a:custGeom>
            <a:avLst/>
            <a:gdLst/>
            <a:ahLst/>
            <a:cxnLst/>
            <a:rect l="l" t="t" r="r" b="b"/>
            <a:pathLst>
              <a:path w="167639" h="86995">
                <a:moveTo>
                  <a:pt x="167478" y="0"/>
                </a:moveTo>
                <a:lnTo>
                  <a:pt x="0" y="867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7" name="object 2487"/>
          <p:cNvSpPr/>
          <p:nvPr/>
        </p:nvSpPr>
        <p:spPr>
          <a:xfrm>
            <a:off x="5243753" y="4279617"/>
            <a:ext cx="210185" cy="109220"/>
          </a:xfrm>
          <a:custGeom>
            <a:avLst/>
            <a:gdLst/>
            <a:ahLst/>
            <a:cxnLst/>
            <a:rect l="l" t="t" r="r" b="b"/>
            <a:pathLst>
              <a:path w="210185" h="109220">
                <a:moveTo>
                  <a:pt x="209862" y="0"/>
                </a:moveTo>
                <a:lnTo>
                  <a:pt x="0" y="1087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8" name="object 2488"/>
          <p:cNvSpPr/>
          <p:nvPr/>
        </p:nvSpPr>
        <p:spPr>
          <a:xfrm>
            <a:off x="15250816" y="2060166"/>
            <a:ext cx="241935" cy="0"/>
          </a:xfrm>
          <a:custGeom>
            <a:avLst/>
            <a:gdLst/>
            <a:ahLst/>
            <a:cxnLst/>
            <a:rect l="l" t="t" r="r" b="b"/>
            <a:pathLst>
              <a:path w="241934">
                <a:moveTo>
                  <a:pt x="2413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9" name="object 2489"/>
          <p:cNvSpPr/>
          <p:nvPr/>
        </p:nvSpPr>
        <p:spPr>
          <a:xfrm>
            <a:off x="15084175" y="2271001"/>
            <a:ext cx="0" cy="158115"/>
          </a:xfrm>
          <a:custGeom>
            <a:avLst/>
            <a:gdLst/>
            <a:ahLst/>
            <a:cxnLst/>
            <a:rect l="l" t="t" r="r" b="b"/>
            <a:pathLst>
              <a:path h="158114">
                <a:moveTo>
                  <a:pt x="0" y="0"/>
                </a:moveTo>
                <a:lnTo>
                  <a:pt x="0" y="1575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0" name="object 2490"/>
          <p:cNvSpPr/>
          <p:nvPr/>
        </p:nvSpPr>
        <p:spPr>
          <a:xfrm>
            <a:off x="15224090" y="22856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1" name="object 2491"/>
          <p:cNvSpPr/>
          <p:nvPr/>
        </p:nvSpPr>
        <p:spPr>
          <a:xfrm>
            <a:off x="15224450" y="233078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2" name="object 2492"/>
          <p:cNvSpPr/>
          <p:nvPr/>
        </p:nvSpPr>
        <p:spPr>
          <a:xfrm>
            <a:off x="15084175" y="2428581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3" name="object 2493"/>
          <p:cNvSpPr/>
          <p:nvPr/>
        </p:nvSpPr>
        <p:spPr>
          <a:xfrm>
            <a:off x="15299439" y="2428581"/>
            <a:ext cx="198120" cy="0"/>
          </a:xfrm>
          <a:custGeom>
            <a:avLst/>
            <a:gdLst/>
            <a:ahLst/>
            <a:cxnLst/>
            <a:rect l="l" t="t" r="r" b="b"/>
            <a:pathLst>
              <a:path w="198119">
                <a:moveTo>
                  <a:pt x="0" y="0"/>
                </a:moveTo>
                <a:lnTo>
                  <a:pt x="1977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4" name="object 2494"/>
          <p:cNvSpPr/>
          <p:nvPr/>
        </p:nvSpPr>
        <p:spPr>
          <a:xfrm>
            <a:off x="15299439" y="2271001"/>
            <a:ext cx="198120" cy="0"/>
          </a:xfrm>
          <a:custGeom>
            <a:avLst/>
            <a:gdLst/>
            <a:ahLst/>
            <a:cxnLst/>
            <a:rect l="l" t="t" r="r" b="b"/>
            <a:pathLst>
              <a:path w="198119">
                <a:moveTo>
                  <a:pt x="0" y="0"/>
                </a:moveTo>
                <a:lnTo>
                  <a:pt x="1977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5" name="object 2495"/>
          <p:cNvSpPr/>
          <p:nvPr/>
        </p:nvSpPr>
        <p:spPr>
          <a:xfrm>
            <a:off x="15084175" y="2271001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52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6" name="object 2496"/>
          <p:cNvSpPr/>
          <p:nvPr/>
        </p:nvSpPr>
        <p:spPr>
          <a:xfrm>
            <a:off x="15497229" y="2271001"/>
            <a:ext cx="0" cy="158115"/>
          </a:xfrm>
          <a:custGeom>
            <a:avLst/>
            <a:gdLst/>
            <a:ahLst/>
            <a:cxnLst/>
            <a:rect l="l" t="t" r="r" b="b"/>
            <a:pathLst>
              <a:path h="158114">
                <a:moveTo>
                  <a:pt x="0" y="0"/>
                </a:moveTo>
                <a:lnTo>
                  <a:pt x="0" y="1575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7" name="object 2497"/>
          <p:cNvSpPr/>
          <p:nvPr/>
        </p:nvSpPr>
        <p:spPr>
          <a:xfrm>
            <a:off x="15250816" y="756533"/>
            <a:ext cx="0" cy="1303655"/>
          </a:xfrm>
          <a:custGeom>
            <a:avLst/>
            <a:gdLst/>
            <a:ahLst/>
            <a:cxnLst/>
            <a:rect l="l" t="t" r="r" b="b"/>
            <a:pathLst>
              <a:path h="1303655">
                <a:moveTo>
                  <a:pt x="0" y="0"/>
                </a:moveTo>
                <a:lnTo>
                  <a:pt x="0" y="1303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8" name="object 2498"/>
          <p:cNvSpPr/>
          <p:nvPr/>
        </p:nvSpPr>
        <p:spPr>
          <a:xfrm>
            <a:off x="4669196" y="8339259"/>
            <a:ext cx="240665" cy="468630"/>
          </a:xfrm>
          <a:custGeom>
            <a:avLst/>
            <a:gdLst/>
            <a:ahLst/>
            <a:cxnLst/>
            <a:rect l="l" t="t" r="r" b="b"/>
            <a:pathLst>
              <a:path w="240664" h="468629">
                <a:moveTo>
                  <a:pt x="240077" y="4680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9" name="object 2499"/>
          <p:cNvSpPr/>
          <p:nvPr/>
        </p:nvSpPr>
        <p:spPr>
          <a:xfrm>
            <a:off x="7095649" y="10110190"/>
            <a:ext cx="473709" cy="1905"/>
          </a:xfrm>
          <a:custGeom>
            <a:avLst/>
            <a:gdLst/>
            <a:ahLst/>
            <a:cxnLst/>
            <a:rect l="l" t="t" r="r" b="b"/>
            <a:pathLst>
              <a:path w="473709" h="1904">
                <a:moveTo>
                  <a:pt x="0" y="1529"/>
                </a:moveTo>
                <a:lnTo>
                  <a:pt x="4735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0" name="object 2500"/>
          <p:cNvSpPr/>
          <p:nvPr/>
        </p:nvSpPr>
        <p:spPr>
          <a:xfrm>
            <a:off x="15484250" y="756533"/>
            <a:ext cx="9525" cy="1464945"/>
          </a:xfrm>
          <a:custGeom>
            <a:avLst/>
            <a:gdLst/>
            <a:ahLst/>
            <a:cxnLst/>
            <a:rect l="l" t="t" r="r" b="b"/>
            <a:pathLst>
              <a:path w="9525" h="1464945">
                <a:moveTo>
                  <a:pt x="0" y="0"/>
                </a:moveTo>
                <a:lnTo>
                  <a:pt x="8916" y="14645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1" name="object 2501"/>
          <p:cNvSpPr/>
          <p:nvPr/>
        </p:nvSpPr>
        <p:spPr>
          <a:xfrm>
            <a:off x="15497229" y="3897758"/>
            <a:ext cx="0" cy="972185"/>
          </a:xfrm>
          <a:custGeom>
            <a:avLst/>
            <a:gdLst/>
            <a:ahLst/>
            <a:cxnLst/>
            <a:rect l="l" t="t" r="r" b="b"/>
            <a:pathLst>
              <a:path h="972185">
                <a:moveTo>
                  <a:pt x="0" y="9717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2" name="object 2502"/>
          <p:cNvSpPr/>
          <p:nvPr/>
        </p:nvSpPr>
        <p:spPr>
          <a:xfrm>
            <a:off x="15497229" y="3300874"/>
            <a:ext cx="0" cy="1569085"/>
          </a:xfrm>
          <a:custGeom>
            <a:avLst/>
            <a:gdLst/>
            <a:ahLst/>
            <a:cxnLst/>
            <a:rect l="l" t="t" r="r" b="b"/>
            <a:pathLst>
              <a:path h="1569085">
                <a:moveTo>
                  <a:pt x="0" y="15686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3" name="object 2503"/>
          <p:cNvSpPr/>
          <p:nvPr/>
        </p:nvSpPr>
        <p:spPr>
          <a:xfrm>
            <a:off x="13831887" y="9444292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0" y="0"/>
                </a:moveTo>
                <a:lnTo>
                  <a:pt x="716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4" name="object 2504"/>
          <p:cNvSpPr/>
          <p:nvPr/>
        </p:nvSpPr>
        <p:spPr>
          <a:xfrm>
            <a:off x="15515970" y="2046058"/>
            <a:ext cx="635" cy="98425"/>
          </a:xfrm>
          <a:custGeom>
            <a:avLst/>
            <a:gdLst/>
            <a:ahLst/>
            <a:cxnLst/>
            <a:rect l="l" t="t" r="r" b="b"/>
            <a:pathLst>
              <a:path w="634" h="98425">
                <a:moveTo>
                  <a:pt x="0" y="0"/>
                </a:moveTo>
                <a:lnTo>
                  <a:pt x="525" y="980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5" name="object 2505"/>
          <p:cNvSpPr/>
          <p:nvPr/>
        </p:nvSpPr>
        <p:spPr>
          <a:xfrm>
            <a:off x="17161974" y="5830238"/>
            <a:ext cx="57785" cy="635"/>
          </a:xfrm>
          <a:custGeom>
            <a:avLst/>
            <a:gdLst/>
            <a:ahLst/>
            <a:cxnLst/>
            <a:rect l="l" t="t" r="r" b="b"/>
            <a:pathLst>
              <a:path w="57784" h="635">
                <a:moveTo>
                  <a:pt x="0" y="0"/>
                </a:moveTo>
                <a:lnTo>
                  <a:pt x="57324" y="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6" name="object 2506"/>
          <p:cNvSpPr/>
          <p:nvPr/>
        </p:nvSpPr>
        <p:spPr>
          <a:xfrm>
            <a:off x="14995845" y="6932402"/>
            <a:ext cx="459740" cy="0"/>
          </a:xfrm>
          <a:custGeom>
            <a:avLst/>
            <a:gdLst/>
            <a:ahLst/>
            <a:cxnLst/>
            <a:rect l="l" t="t" r="r" b="b"/>
            <a:pathLst>
              <a:path w="459740">
                <a:moveTo>
                  <a:pt x="4595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7" name="object 2507"/>
          <p:cNvSpPr/>
          <p:nvPr/>
        </p:nvSpPr>
        <p:spPr>
          <a:xfrm>
            <a:off x="14995845" y="6970603"/>
            <a:ext cx="519430" cy="0"/>
          </a:xfrm>
          <a:custGeom>
            <a:avLst/>
            <a:gdLst/>
            <a:ahLst/>
            <a:cxnLst/>
            <a:rect l="l" t="t" r="r" b="b"/>
            <a:pathLst>
              <a:path w="519430">
                <a:moveTo>
                  <a:pt x="51928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8" name="object 2508"/>
          <p:cNvSpPr/>
          <p:nvPr/>
        </p:nvSpPr>
        <p:spPr>
          <a:xfrm>
            <a:off x="14930178" y="6932402"/>
            <a:ext cx="66040" cy="0"/>
          </a:xfrm>
          <a:custGeom>
            <a:avLst/>
            <a:gdLst/>
            <a:ahLst/>
            <a:cxnLst/>
            <a:rect l="l" t="t" r="r" b="b"/>
            <a:pathLst>
              <a:path w="66040">
                <a:moveTo>
                  <a:pt x="656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9" name="object 2509"/>
          <p:cNvSpPr/>
          <p:nvPr/>
        </p:nvSpPr>
        <p:spPr>
          <a:xfrm>
            <a:off x="14814384" y="6970603"/>
            <a:ext cx="181610" cy="0"/>
          </a:xfrm>
          <a:custGeom>
            <a:avLst/>
            <a:gdLst/>
            <a:ahLst/>
            <a:cxnLst/>
            <a:rect l="l" t="t" r="r" b="b"/>
            <a:pathLst>
              <a:path w="181609">
                <a:moveTo>
                  <a:pt x="18146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0" name="object 2510"/>
          <p:cNvSpPr/>
          <p:nvPr/>
        </p:nvSpPr>
        <p:spPr>
          <a:xfrm>
            <a:off x="15861351" y="6922841"/>
            <a:ext cx="1884680" cy="0"/>
          </a:xfrm>
          <a:custGeom>
            <a:avLst/>
            <a:gdLst/>
            <a:ahLst/>
            <a:cxnLst/>
            <a:rect l="l" t="t" r="r" b="b"/>
            <a:pathLst>
              <a:path w="1884680">
                <a:moveTo>
                  <a:pt x="0" y="0"/>
                </a:moveTo>
                <a:lnTo>
                  <a:pt x="18841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1" name="object 2511"/>
          <p:cNvSpPr/>
          <p:nvPr/>
        </p:nvSpPr>
        <p:spPr>
          <a:xfrm>
            <a:off x="15515135" y="6928817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4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2" name="object 2512"/>
          <p:cNvSpPr/>
          <p:nvPr/>
        </p:nvSpPr>
        <p:spPr>
          <a:xfrm>
            <a:off x="13959588" y="6932402"/>
            <a:ext cx="635" cy="38735"/>
          </a:xfrm>
          <a:custGeom>
            <a:avLst/>
            <a:gdLst/>
            <a:ahLst/>
            <a:cxnLst/>
            <a:rect l="l" t="t" r="r" b="b"/>
            <a:pathLst>
              <a:path w="634" h="38734">
                <a:moveTo>
                  <a:pt x="47" y="38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3" name="object 2513"/>
          <p:cNvSpPr/>
          <p:nvPr/>
        </p:nvSpPr>
        <p:spPr>
          <a:xfrm>
            <a:off x="14265237" y="6932402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4" name="object 2514"/>
          <p:cNvSpPr/>
          <p:nvPr/>
        </p:nvSpPr>
        <p:spPr>
          <a:xfrm>
            <a:off x="14508782" y="6932402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5" name="object 2515"/>
          <p:cNvSpPr/>
          <p:nvPr/>
        </p:nvSpPr>
        <p:spPr>
          <a:xfrm>
            <a:off x="14814384" y="6932402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6" name="object 2516"/>
          <p:cNvSpPr/>
          <p:nvPr/>
        </p:nvSpPr>
        <p:spPr>
          <a:xfrm>
            <a:off x="15437538" y="4100712"/>
            <a:ext cx="0" cy="768985"/>
          </a:xfrm>
          <a:custGeom>
            <a:avLst/>
            <a:gdLst/>
            <a:ahLst/>
            <a:cxnLst/>
            <a:rect l="l" t="t" r="r" b="b"/>
            <a:pathLst>
              <a:path h="768985">
                <a:moveTo>
                  <a:pt x="0" y="7688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7" name="object 2517"/>
          <p:cNvSpPr/>
          <p:nvPr/>
        </p:nvSpPr>
        <p:spPr>
          <a:xfrm>
            <a:off x="15497229" y="5771169"/>
            <a:ext cx="0" cy="108585"/>
          </a:xfrm>
          <a:custGeom>
            <a:avLst/>
            <a:gdLst/>
            <a:ahLst/>
            <a:cxnLst/>
            <a:rect l="l" t="t" r="r" b="b"/>
            <a:pathLst>
              <a:path h="108585">
                <a:moveTo>
                  <a:pt x="0" y="0"/>
                </a:moveTo>
                <a:lnTo>
                  <a:pt x="0" y="1082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8" name="object 2518"/>
          <p:cNvSpPr/>
          <p:nvPr/>
        </p:nvSpPr>
        <p:spPr>
          <a:xfrm>
            <a:off x="14324928" y="3300874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38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9" name="object 2519"/>
          <p:cNvSpPr/>
          <p:nvPr/>
        </p:nvSpPr>
        <p:spPr>
          <a:xfrm>
            <a:off x="13971564" y="3300874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0"/>
                </a:moveTo>
                <a:lnTo>
                  <a:pt x="0" y="382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0" name="object 2520"/>
          <p:cNvSpPr/>
          <p:nvPr/>
        </p:nvSpPr>
        <p:spPr>
          <a:xfrm>
            <a:off x="13903507" y="3339074"/>
            <a:ext cx="0" cy="702310"/>
          </a:xfrm>
          <a:custGeom>
            <a:avLst/>
            <a:gdLst/>
            <a:ahLst/>
            <a:cxnLst/>
            <a:rect l="l" t="t" r="r" b="b"/>
            <a:pathLst>
              <a:path h="702310">
                <a:moveTo>
                  <a:pt x="0" y="0"/>
                </a:moveTo>
                <a:lnTo>
                  <a:pt x="0" y="701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1" name="object 2521"/>
          <p:cNvSpPr/>
          <p:nvPr/>
        </p:nvSpPr>
        <p:spPr>
          <a:xfrm>
            <a:off x="14324928" y="3339074"/>
            <a:ext cx="78105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775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2" name="object 2522"/>
          <p:cNvSpPr/>
          <p:nvPr/>
        </p:nvSpPr>
        <p:spPr>
          <a:xfrm>
            <a:off x="13903507" y="33390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3" name="object 2523"/>
          <p:cNvSpPr/>
          <p:nvPr/>
        </p:nvSpPr>
        <p:spPr>
          <a:xfrm>
            <a:off x="13971564" y="3342660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4" name="object 2524"/>
          <p:cNvSpPr/>
          <p:nvPr/>
        </p:nvSpPr>
        <p:spPr>
          <a:xfrm>
            <a:off x="13903507" y="33008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5" name="object 2525"/>
          <p:cNvSpPr/>
          <p:nvPr/>
        </p:nvSpPr>
        <p:spPr>
          <a:xfrm>
            <a:off x="13971564" y="3300874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6" name="object 2526"/>
          <p:cNvSpPr/>
          <p:nvPr/>
        </p:nvSpPr>
        <p:spPr>
          <a:xfrm>
            <a:off x="13903507" y="33008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7" name="object 2527"/>
          <p:cNvSpPr/>
          <p:nvPr/>
        </p:nvSpPr>
        <p:spPr>
          <a:xfrm>
            <a:off x="14324928" y="3300874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8" name="object 2528"/>
          <p:cNvSpPr/>
          <p:nvPr/>
        </p:nvSpPr>
        <p:spPr>
          <a:xfrm>
            <a:off x="13971564" y="3300874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9" name="object 2529"/>
          <p:cNvSpPr/>
          <p:nvPr/>
        </p:nvSpPr>
        <p:spPr>
          <a:xfrm>
            <a:off x="13903507" y="33008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0" name="object 2530"/>
          <p:cNvSpPr/>
          <p:nvPr/>
        </p:nvSpPr>
        <p:spPr>
          <a:xfrm>
            <a:off x="13903507" y="33008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1" name="object 2531"/>
          <p:cNvSpPr/>
          <p:nvPr/>
        </p:nvSpPr>
        <p:spPr>
          <a:xfrm>
            <a:off x="14962402" y="3300874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38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2" name="object 2532"/>
          <p:cNvSpPr/>
          <p:nvPr/>
        </p:nvSpPr>
        <p:spPr>
          <a:xfrm>
            <a:off x="14609040" y="3300874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382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3" name="object 2533"/>
          <p:cNvSpPr/>
          <p:nvPr/>
        </p:nvSpPr>
        <p:spPr>
          <a:xfrm>
            <a:off x="14609040" y="3342660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4" name="object 2534"/>
          <p:cNvSpPr/>
          <p:nvPr/>
        </p:nvSpPr>
        <p:spPr>
          <a:xfrm>
            <a:off x="14962402" y="3300874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5" name="object 2535"/>
          <p:cNvSpPr/>
          <p:nvPr/>
        </p:nvSpPr>
        <p:spPr>
          <a:xfrm>
            <a:off x="14609040" y="3300874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6" name="object 2536"/>
          <p:cNvSpPr/>
          <p:nvPr/>
        </p:nvSpPr>
        <p:spPr>
          <a:xfrm>
            <a:off x="14609040" y="3300874"/>
            <a:ext cx="353695" cy="0"/>
          </a:xfrm>
          <a:custGeom>
            <a:avLst/>
            <a:gdLst/>
            <a:ahLst/>
            <a:cxnLst/>
            <a:rect l="l" t="t" r="r" b="b"/>
            <a:pathLst>
              <a:path w="353694">
                <a:moveTo>
                  <a:pt x="0" y="0"/>
                </a:moveTo>
                <a:lnTo>
                  <a:pt x="353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7" name="object 2537"/>
          <p:cNvSpPr/>
          <p:nvPr/>
        </p:nvSpPr>
        <p:spPr>
          <a:xfrm>
            <a:off x="14531443" y="3339074"/>
            <a:ext cx="0" cy="21590"/>
          </a:xfrm>
          <a:custGeom>
            <a:avLst/>
            <a:gdLst/>
            <a:ahLst/>
            <a:cxnLst/>
            <a:rect l="l" t="t" r="r" b="b"/>
            <a:pathLst>
              <a:path h="21589">
                <a:moveTo>
                  <a:pt x="0" y="214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8" name="object 2538"/>
          <p:cNvSpPr/>
          <p:nvPr/>
        </p:nvSpPr>
        <p:spPr>
          <a:xfrm>
            <a:off x="14402523" y="3339074"/>
            <a:ext cx="0" cy="21590"/>
          </a:xfrm>
          <a:custGeom>
            <a:avLst/>
            <a:gdLst/>
            <a:ahLst/>
            <a:cxnLst/>
            <a:rect l="l" t="t" r="r" b="b"/>
            <a:pathLst>
              <a:path h="21589">
                <a:moveTo>
                  <a:pt x="0" y="214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9" name="object 2539"/>
          <p:cNvSpPr/>
          <p:nvPr/>
        </p:nvSpPr>
        <p:spPr>
          <a:xfrm>
            <a:off x="14402523" y="3360565"/>
            <a:ext cx="129539" cy="0"/>
          </a:xfrm>
          <a:custGeom>
            <a:avLst/>
            <a:gdLst/>
            <a:ahLst/>
            <a:cxnLst/>
            <a:rect l="l" t="t" r="r" b="b"/>
            <a:pathLst>
              <a:path w="129540">
                <a:moveTo>
                  <a:pt x="1289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0" name="object 2540"/>
          <p:cNvSpPr/>
          <p:nvPr/>
        </p:nvSpPr>
        <p:spPr>
          <a:xfrm>
            <a:off x="14531443" y="3339074"/>
            <a:ext cx="78105" cy="0"/>
          </a:xfrm>
          <a:custGeom>
            <a:avLst/>
            <a:gdLst/>
            <a:ahLst/>
            <a:cxnLst/>
            <a:rect l="l" t="t" r="r" b="b"/>
            <a:pathLst>
              <a:path w="78105">
                <a:moveTo>
                  <a:pt x="775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1" name="object 2541"/>
          <p:cNvSpPr/>
          <p:nvPr/>
        </p:nvSpPr>
        <p:spPr>
          <a:xfrm>
            <a:off x="14962402" y="3339074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68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2" name="object 2542"/>
          <p:cNvSpPr/>
          <p:nvPr/>
        </p:nvSpPr>
        <p:spPr>
          <a:xfrm>
            <a:off x="4997651" y="3891567"/>
            <a:ext cx="42545" cy="22225"/>
          </a:xfrm>
          <a:custGeom>
            <a:avLst/>
            <a:gdLst/>
            <a:ahLst/>
            <a:cxnLst/>
            <a:rect l="l" t="t" r="r" b="b"/>
            <a:pathLst>
              <a:path w="42545" h="22225">
                <a:moveTo>
                  <a:pt x="0" y="21992"/>
                </a:moveTo>
                <a:lnTo>
                  <a:pt x="423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3" name="object 2543"/>
          <p:cNvSpPr/>
          <p:nvPr/>
        </p:nvSpPr>
        <p:spPr>
          <a:xfrm>
            <a:off x="4895457" y="3694446"/>
            <a:ext cx="42545" cy="22225"/>
          </a:xfrm>
          <a:custGeom>
            <a:avLst/>
            <a:gdLst/>
            <a:ahLst/>
            <a:cxnLst/>
            <a:rect l="l" t="t" r="r" b="b"/>
            <a:pathLst>
              <a:path w="42545" h="22225">
                <a:moveTo>
                  <a:pt x="0" y="21968"/>
                </a:moveTo>
                <a:lnTo>
                  <a:pt x="42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4" name="object 2544"/>
          <p:cNvSpPr/>
          <p:nvPr/>
        </p:nvSpPr>
        <p:spPr>
          <a:xfrm>
            <a:off x="4499948" y="2931327"/>
            <a:ext cx="42545" cy="22225"/>
          </a:xfrm>
          <a:custGeom>
            <a:avLst/>
            <a:gdLst/>
            <a:ahLst/>
            <a:cxnLst/>
            <a:rect l="l" t="t" r="r" b="b"/>
            <a:pathLst>
              <a:path w="42545" h="22225">
                <a:moveTo>
                  <a:pt x="0" y="21968"/>
                </a:moveTo>
                <a:lnTo>
                  <a:pt x="423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5" name="object 2545"/>
          <p:cNvSpPr/>
          <p:nvPr/>
        </p:nvSpPr>
        <p:spPr>
          <a:xfrm>
            <a:off x="4423023" y="2782924"/>
            <a:ext cx="42545" cy="22225"/>
          </a:xfrm>
          <a:custGeom>
            <a:avLst/>
            <a:gdLst/>
            <a:ahLst/>
            <a:cxnLst/>
            <a:rect l="l" t="t" r="r" b="b"/>
            <a:pathLst>
              <a:path w="42545" h="22225">
                <a:moveTo>
                  <a:pt x="0" y="21968"/>
                </a:moveTo>
                <a:lnTo>
                  <a:pt x="42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6" name="object 2546"/>
          <p:cNvSpPr/>
          <p:nvPr/>
        </p:nvSpPr>
        <p:spPr>
          <a:xfrm>
            <a:off x="3994549" y="1956218"/>
            <a:ext cx="42545" cy="22225"/>
          </a:xfrm>
          <a:custGeom>
            <a:avLst/>
            <a:gdLst/>
            <a:ahLst/>
            <a:cxnLst/>
            <a:rect l="l" t="t" r="r" b="b"/>
            <a:pathLst>
              <a:path w="42545" h="22225">
                <a:moveTo>
                  <a:pt x="0" y="21973"/>
                </a:moveTo>
                <a:lnTo>
                  <a:pt x="423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7" name="object 2547"/>
          <p:cNvSpPr/>
          <p:nvPr/>
        </p:nvSpPr>
        <p:spPr>
          <a:xfrm>
            <a:off x="3917623" y="1807832"/>
            <a:ext cx="42545" cy="22225"/>
          </a:xfrm>
          <a:custGeom>
            <a:avLst/>
            <a:gdLst/>
            <a:ahLst/>
            <a:cxnLst/>
            <a:rect l="l" t="t" r="r" b="b"/>
            <a:pathLst>
              <a:path w="42545" h="22225">
                <a:moveTo>
                  <a:pt x="0" y="21975"/>
                </a:moveTo>
                <a:lnTo>
                  <a:pt x="42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8" name="object 2548"/>
          <p:cNvSpPr/>
          <p:nvPr/>
        </p:nvSpPr>
        <p:spPr>
          <a:xfrm>
            <a:off x="4499948" y="2953295"/>
            <a:ext cx="395605" cy="763270"/>
          </a:xfrm>
          <a:custGeom>
            <a:avLst/>
            <a:gdLst/>
            <a:ahLst/>
            <a:cxnLst/>
            <a:rect l="l" t="t" r="r" b="b"/>
            <a:pathLst>
              <a:path w="395604" h="763270">
                <a:moveTo>
                  <a:pt x="0" y="0"/>
                </a:moveTo>
                <a:lnTo>
                  <a:pt x="395508" y="7631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9" name="object 2549"/>
          <p:cNvSpPr/>
          <p:nvPr/>
        </p:nvSpPr>
        <p:spPr>
          <a:xfrm>
            <a:off x="4542332" y="2931327"/>
            <a:ext cx="395605" cy="763270"/>
          </a:xfrm>
          <a:custGeom>
            <a:avLst/>
            <a:gdLst/>
            <a:ahLst/>
            <a:cxnLst/>
            <a:rect l="l" t="t" r="r" b="b"/>
            <a:pathLst>
              <a:path w="395604" h="763270">
                <a:moveTo>
                  <a:pt x="0" y="0"/>
                </a:moveTo>
                <a:lnTo>
                  <a:pt x="395532" y="7631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0" name="object 2550"/>
          <p:cNvSpPr/>
          <p:nvPr/>
        </p:nvSpPr>
        <p:spPr>
          <a:xfrm>
            <a:off x="3994549" y="1978191"/>
            <a:ext cx="428625" cy="826769"/>
          </a:xfrm>
          <a:custGeom>
            <a:avLst/>
            <a:gdLst/>
            <a:ahLst/>
            <a:cxnLst/>
            <a:rect l="l" t="t" r="r" b="b"/>
            <a:pathLst>
              <a:path w="428625" h="826769">
                <a:moveTo>
                  <a:pt x="0" y="0"/>
                </a:moveTo>
                <a:lnTo>
                  <a:pt x="428473" y="826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1" name="object 2551"/>
          <p:cNvSpPr/>
          <p:nvPr/>
        </p:nvSpPr>
        <p:spPr>
          <a:xfrm>
            <a:off x="4036933" y="1956218"/>
            <a:ext cx="428625" cy="826769"/>
          </a:xfrm>
          <a:custGeom>
            <a:avLst/>
            <a:gdLst/>
            <a:ahLst/>
            <a:cxnLst/>
            <a:rect l="l" t="t" r="r" b="b"/>
            <a:pathLst>
              <a:path w="428625" h="826769">
                <a:moveTo>
                  <a:pt x="0" y="0"/>
                </a:moveTo>
                <a:lnTo>
                  <a:pt x="428497" y="8267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2" name="object 2552"/>
          <p:cNvSpPr/>
          <p:nvPr/>
        </p:nvSpPr>
        <p:spPr>
          <a:xfrm>
            <a:off x="5040034" y="3891567"/>
            <a:ext cx="220345" cy="424180"/>
          </a:xfrm>
          <a:custGeom>
            <a:avLst/>
            <a:gdLst/>
            <a:ahLst/>
            <a:cxnLst/>
            <a:rect l="l" t="t" r="r" b="b"/>
            <a:pathLst>
              <a:path w="220345" h="424179">
                <a:moveTo>
                  <a:pt x="0" y="0"/>
                </a:moveTo>
                <a:lnTo>
                  <a:pt x="219734" y="4239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3" name="object 2553"/>
          <p:cNvSpPr/>
          <p:nvPr/>
        </p:nvSpPr>
        <p:spPr>
          <a:xfrm>
            <a:off x="4997651" y="3913559"/>
            <a:ext cx="246379" cy="474980"/>
          </a:xfrm>
          <a:custGeom>
            <a:avLst/>
            <a:gdLst/>
            <a:ahLst/>
            <a:cxnLst/>
            <a:rect l="l" t="t" r="r" b="b"/>
            <a:pathLst>
              <a:path w="246379" h="474979">
                <a:moveTo>
                  <a:pt x="0" y="0"/>
                </a:moveTo>
                <a:lnTo>
                  <a:pt x="246101" y="4748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4" name="object 2554"/>
          <p:cNvSpPr/>
          <p:nvPr/>
        </p:nvSpPr>
        <p:spPr>
          <a:xfrm>
            <a:off x="3415140" y="756533"/>
            <a:ext cx="545465" cy="1051560"/>
          </a:xfrm>
          <a:custGeom>
            <a:avLst/>
            <a:gdLst/>
            <a:ahLst/>
            <a:cxnLst/>
            <a:rect l="l" t="t" r="r" b="b"/>
            <a:pathLst>
              <a:path w="545464" h="1051560">
                <a:moveTo>
                  <a:pt x="0" y="0"/>
                </a:moveTo>
                <a:lnTo>
                  <a:pt x="544890" y="10512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5" name="object 2555"/>
          <p:cNvSpPr/>
          <p:nvPr/>
        </p:nvSpPr>
        <p:spPr>
          <a:xfrm>
            <a:off x="3361354" y="756533"/>
            <a:ext cx="556895" cy="1073785"/>
          </a:xfrm>
          <a:custGeom>
            <a:avLst/>
            <a:gdLst/>
            <a:ahLst/>
            <a:cxnLst/>
            <a:rect l="l" t="t" r="r" b="b"/>
            <a:pathLst>
              <a:path w="556895" h="1073785">
                <a:moveTo>
                  <a:pt x="0" y="0"/>
                </a:moveTo>
                <a:lnTo>
                  <a:pt x="556269" y="10732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6" name="object 2556"/>
          <p:cNvSpPr/>
          <p:nvPr/>
        </p:nvSpPr>
        <p:spPr>
          <a:xfrm>
            <a:off x="4465430" y="2782924"/>
            <a:ext cx="77470" cy="148590"/>
          </a:xfrm>
          <a:custGeom>
            <a:avLst/>
            <a:gdLst/>
            <a:ahLst/>
            <a:cxnLst/>
            <a:rect l="l" t="t" r="r" b="b"/>
            <a:pathLst>
              <a:path w="77470" h="148589">
                <a:moveTo>
                  <a:pt x="76902" y="1484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7" name="object 2557"/>
          <p:cNvSpPr/>
          <p:nvPr/>
        </p:nvSpPr>
        <p:spPr>
          <a:xfrm>
            <a:off x="4423023" y="2804893"/>
            <a:ext cx="77470" cy="148590"/>
          </a:xfrm>
          <a:custGeom>
            <a:avLst/>
            <a:gdLst/>
            <a:ahLst/>
            <a:cxnLst/>
            <a:rect l="l" t="t" r="r" b="b"/>
            <a:pathLst>
              <a:path w="77470" h="148589">
                <a:moveTo>
                  <a:pt x="76926" y="1484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8" name="object 2558"/>
          <p:cNvSpPr/>
          <p:nvPr/>
        </p:nvSpPr>
        <p:spPr>
          <a:xfrm>
            <a:off x="3960030" y="1807832"/>
            <a:ext cx="77470" cy="148590"/>
          </a:xfrm>
          <a:custGeom>
            <a:avLst/>
            <a:gdLst/>
            <a:ahLst/>
            <a:cxnLst/>
            <a:rect l="l" t="t" r="r" b="b"/>
            <a:pathLst>
              <a:path w="77470" h="148589">
                <a:moveTo>
                  <a:pt x="76902" y="1483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9" name="object 2559"/>
          <p:cNvSpPr/>
          <p:nvPr/>
        </p:nvSpPr>
        <p:spPr>
          <a:xfrm>
            <a:off x="3917623" y="1829808"/>
            <a:ext cx="77470" cy="148590"/>
          </a:xfrm>
          <a:custGeom>
            <a:avLst/>
            <a:gdLst/>
            <a:ahLst/>
            <a:cxnLst/>
            <a:rect l="l" t="t" r="r" b="b"/>
            <a:pathLst>
              <a:path w="77470" h="148589">
                <a:moveTo>
                  <a:pt x="76926" y="1483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0" name="object 2560"/>
          <p:cNvSpPr/>
          <p:nvPr/>
        </p:nvSpPr>
        <p:spPr>
          <a:xfrm>
            <a:off x="4444226" y="2793921"/>
            <a:ext cx="77470" cy="148590"/>
          </a:xfrm>
          <a:custGeom>
            <a:avLst/>
            <a:gdLst/>
            <a:ahLst/>
            <a:cxnLst/>
            <a:rect l="l" t="t" r="r" b="b"/>
            <a:pathLst>
              <a:path w="77470" h="148589">
                <a:moveTo>
                  <a:pt x="76902" y="1483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1" name="object 2561"/>
          <p:cNvSpPr/>
          <p:nvPr/>
        </p:nvSpPr>
        <p:spPr>
          <a:xfrm>
            <a:off x="3938827" y="1818819"/>
            <a:ext cx="77470" cy="148590"/>
          </a:xfrm>
          <a:custGeom>
            <a:avLst/>
            <a:gdLst/>
            <a:ahLst/>
            <a:cxnLst/>
            <a:rect l="l" t="t" r="r" b="b"/>
            <a:pathLst>
              <a:path w="77470" h="148589">
                <a:moveTo>
                  <a:pt x="76902" y="1483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2" name="object 2562"/>
          <p:cNvSpPr/>
          <p:nvPr/>
        </p:nvSpPr>
        <p:spPr>
          <a:xfrm>
            <a:off x="4758242" y="3692893"/>
            <a:ext cx="283345" cy="292524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3" name="object 2563"/>
          <p:cNvSpPr/>
          <p:nvPr/>
        </p:nvSpPr>
        <p:spPr>
          <a:xfrm>
            <a:off x="15497229" y="487905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4" name="object 2564"/>
          <p:cNvSpPr/>
          <p:nvPr/>
        </p:nvSpPr>
        <p:spPr>
          <a:xfrm>
            <a:off x="15497229" y="533748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5" name="object 2565"/>
          <p:cNvSpPr/>
          <p:nvPr/>
        </p:nvSpPr>
        <p:spPr>
          <a:xfrm>
            <a:off x="15718710" y="5795242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>
                <a:moveTo>
                  <a:pt x="0" y="0"/>
                </a:moveTo>
                <a:lnTo>
                  <a:pt x="1110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6" name="object 2566"/>
          <p:cNvSpPr/>
          <p:nvPr/>
        </p:nvSpPr>
        <p:spPr>
          <a:xfrm>
            <a:off x="16218898" y="579524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0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7" name="object 2567"/>
          <p:cNvSpPr/>
          <p:nvPr/>
        </p:nvSpPr>
        <p:spPr>
          <a:xfrm>
            <a:off x="15628540" y="5795242"/>
            <a:ext cx="90170" cy="0"/>
          </a:xfrm>
          <a:custGeom>
            <a:avLst/>
            <a:gdLst/>
            <a:ahLst/>
            <a:cxnLst/>
            <a:rect l="l" t="t" r="r" b="b"/>
            <a:pathLst>
              <a:path w="90169">
                <a:moveTo>
                  <a:pt x="9016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8" name="object 2568"/>
          <p:cNvSpPr/>
          <p:nvPr/>
        </p:nvSpPr>
        <p:spPr>
          <a:xfrm>
            <a:off x="16608071" y="5795242"/>
            <a:ext cx="0" cy="57785"/>
          </a:xfrm>
          <a:custGeom>
            <a:avLst/>
            <a:gdLst/>
            <a:ahLst/>
            <a:cxnLst/>
            <a:rect l="l" t="t" r="r" b="b"/>
            <a:pathLst>
              <a:path h="57785">
                <a:moveTo>
                  <a:pt x="0" y="573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9" name="object 2569"/>
          <p:cNvSpPr/>
          <p:nvPr/>
        </p:nvSpPr>
        <p:spPr>
          <a:xfrm>
            <a:off x="16306055" y="5795242"/>
            <a:ext cx="0" cy="57785"/>
          </a:xfrm>
          <a:custGeom>
            <a:avLst/>
            <a:gdLst/>
            <a:ahLst/>
            <a:cxnLst/>
            <a:rect l="l" t="t" r="r" b="b"/>
            <a:pathLst>
              <a:path h="57785">
                <a:moveTo>
                  <a:pt x="0" y="573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0" name="object 2570"/>
          <p:cNvSpPr/>
          <p:nvPr/>
        </p:nvSpPr>
        <p:spPr>
          <a:xfrm>
            <a:off x="16608071" y="5795242"/>
            <a:ext cx="389255" cy="0"/>
          </a:xfrm>
          <a:custGeom>
            <a:avLst/>
            <a:gdLst/>
            <a:ahLst/>
            <a:cxnLst/>
            <a:rect l="l" t="t" r="r" b="b"/>
            <a:pathLst>
              <a:path w="389255">
                <a:moveTo>
                  <a:pt x="0" y="0"/>
                </a:moveTo>
                <a:lnTo>
                  <a:pt x="3891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1" name="object 2571"/>
          <p:cNvSpPr/>
          <p:nvPr/>
        </p:nvSpPr>
        <p:spPr>
          <a:xfrm>
            <a:off x="16218898" y="5795242"/>
            <a:ext cx="87630" cy="0"/>
          </a:xfrm>
          <a:custGeom>
            <a:avLst/>
            <a:gdLst/>
            <a:ahLst/>
            <a:cxnLst/>
            <a:rect l="l" t="t" r="r" b="b"/>
            <a:pathLst>
              <a:path w="87630">
                <a:moveTo>
                  <a:pt x="0" y="0"/>
                </a:moveTo>
                <a:lnTo>
                  <a:pt x="871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2" name="object 2572"/>
          <p:cNvSpPr/>
          <p:nvPr/>
        </p:nvSpPr>
        <p:spPr>
          <a:xfrm>
            <a:off x="15829725" y="5795242"/>
            <a:ext cx="389255" cy="0"/>
          </a:xfrm>
          <a:custGeom>
            <a:avLst/>
            <a:gdLst/>
            <a:ahLst/>
            <a:cxnLst/>
            <a:rect l="l" t="t" r="r" b="b"/>
            <a:pathLst>
              <a:path w="389255">
                <a:moveTo>
                  <a:pt x="0" y="0"/>
                </a:moveTo>
                <a:lnTo>
                  <a:pt x="3891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3" name="object 2573"/>
          <p:cNvSpPr/>
          <p:nvPr/>
        </p:nvSpPr>
        <p:spPr>
          <a:xfrm>
            <a:off x="15497229" y="5795242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5">
                <a:moveTo>
                  <a:pt x="22147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4" name="object 2574"/>
          <p:cNvSpPr/>
          <p:nvPr/>
        </p:nvSpPr>
        <p:spPr>
          <a:xfrm>
            <a:off x="16997269" y="579524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7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5" name="object 2575"/>
          <p:cNvSpPr/>
          <p:nvPr/>
        </p:nvSpPr>
        <p:spPr>
          <a:xfrm>
            <a:off x="15497229" y="5852542"/>
            <a:ext cx="721995" cy="0"/>
          </a:xfrm>
          <a:custGeom>
            <a:avLst/>
            <a:gdLst/>
            <a:ahLst/>
            <a:cxnLst/>
            <a:rect l="l" t="t" r="r" b="b"/>
            <a:pathLst>
              <a:path w="721994">
                <a:moveTo>
                  <a:pt x="7216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6" name="object 2576"/>
          <p:cNvSpPr/>
          <p:nvPr/>
        </p:nvSpPr>
        <p:spPr>
          <a:xfrm>
            <a:off x="16218898" y="5852542"/>
            <a:ext cx="87630" cy="0"/>
          </a:xfrm>
          <a:custGeom>
            <a:avLst/>
            <a:gdLst/>
            <a:ahLst/>
            <a:cxnLst/>
            <a:rect l="l" t="t" r="r" b="b"/>
            <a:pathLst>
              <a:path w="87630">
                <a:moveTo>
                  <a:pt x="0" y="0"/>
                </a:moveTo>
                <a:lnTo>
                  <a:pt x="871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7" name="object 2577"/>
          <p:cNvSpPr/>
          <p:nvPr/>
        </p:nvSpPr>
        <p:spPr>
          <a:xfrm>
            <a:off x="16608071" y="5852542"/>
            <a:ext cx="389255" cy="0"/>
          </a:xfrm>
          <a:custGeom>
            <a:avLst/>
            <a:gdLst/>
            <a:ahLst/>
            <a:cxnLst/>
            <a:rect l="l" t="t" r="r" b="b"/>
            <a:pathLst>
              <a:path w="389255">
                <a:moveTo>
                  <a:pt x="0" y="0"/>
                </a:moveTo>
                <a:lnTo>
                  <a:pt x="3891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8" name="object 2578"/>
          <p:cNvSpPr/>
          <p:nvPr/>
        </p:nvSpPr>
        <p:spPr>
          <a:xfrm>
            <a:off x="16997269" y="585254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>
                <a:moveTo>
                  <a:pt x="0" y="0"/>
                </a:moveTo>
                <a:lnTo>
                  <a:pt x="1647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9" name="object 2579"/>
          <p:cNvSpPr/>
          <p:nvPr/>
        </p:nvSpPr>
        <p:spPr>
          <a:xfrm>
            <a:off x="16306055" y="5795242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0" y="0"/>
                </a:moveTo>
                <a:lnTo>
                  <a:pt x="302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0" name="object 2580"/>
          <p:cNvSpPr/>
          <p:nvPr/>
        </p:nvSpPr>
        <p:spPr>
          <a:xfrm>
            <a:off x="16306055" y="5795242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0" y="0"/>
                </a:moveTo>
                <a:lnTo>
                  <a:pt x="302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1" name="object 2581"/>
          <p:cNvSpPr/>
          <p:nvPr/>
        </p:nvSpPr>
        <p:spPr>
          <a:xfrm>
            <a:off x="16306055" y="5819099"/>
            <a:ext cx="275590" cy="0"/>
          </a:xfrm>
          <a:custGeom>
            <a:avLst/>
            <a:gdLst/>
            <a:ahLst/>
            <a:cxnLst/>
            <a:rect l="l" t="t" r="r" b="b"/>
            <a:pathLst>
              <a:path w="275590">
                <a:moveTo>
                  <a:pt x="275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2" name="object 2582"/>
          <p:cNvSpPr/>
          <p:nvPr/>
        </p:nvSpPr>
        <p:spPr>
          <a:xfrm>
            <a:off x="16344924" y="5810875"/>
            <a:ext cx="224790" cy="0"/>
          </a:xfrm>
          <a:custGeom>
            <a:avLst/>
            <a:gdLst/>
            <a:ahLst/>
            <a:cxnLst/>
            <a:rect l="l" t="t" r="r" b="b"/>
            <a:pathLst>
              <a:path w="224790">
                <a:moveTo>
                  <a:pt x="2242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3" name="object 2583"/>
          <p:cNvSpPr/>
          <p:nvPr/>
        </p:nvSpPr>
        <p:spPr>
          <a:xfrm>
            <a:off x="16344924" y="5807911"/>
            <a:ext cx="224790" cy="0"/>
          </a:xfrm>
          <a:custGeom>
            <a:avLst/>
            <a:gdLst/>
            <a:ahLst/>
            <a:cxnLst/>
            <a:rect l="l" t="t" r="r" b="b"/>
            <a:pathLst>
              <a:path w="224790">
                <a:moveTo>
                  <a:pt x="2242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4" name="object 2584"/>
          <p:cNvSpPr/>
          <p:nvPr/>
        </p:nvSpPr>
        <p:spPr>
          <a:xfrm>
            <a:off x="16306055" y="5852542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0" y="0"/>
                </a:moveTo>
                <a:lnTo>
                  <a:pt x="302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5" name="object 2585"/>
          <p:cNvSpPr/>
          <p:nvPr/>
        </p:nvSpPr>
        <p:spPr>
          <a:xfrm>
            <a:off x="17161974" y="5830238"/>
            <a:ext cx="0" cy="22860"/>
          </a:xfrm>
          <a:custGeom>
            <a:avLst/>
            <a:gdLst/>
            <a:ahLst/>
            <a:cxnLst/>
            <a:rect l="l" t="t" r="r" b="b"/>
            <a:pathLst>
              <a:path h="22860">
                <a:moveTo>
                  <a:pt x="0" y="0"/>
                </a:moveTo>
                <a:lnTo>
                  <a:pt x="0" y="223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6" name="object 2586"/>
          <p:cNvSpPr/>
          <p:nvPr/>
        </p:nvSpPr>
        <p:spPr>
          <a:xfrm>
            <a:off x="15516904" y="2197171"/>
            <a:ext cx="1645285" cy="0"/>
          </a:xfrm>
          <a:custGeom>
            <a:avLst/>
            <a:gdLst/>
            <a:ahLst/>
            <a:cxnLst/>
            <a:rect l="l" t="t" r="r" b="b"/>
            <a:pathLst>
              <a:path w="1645284">
                <a:moveTo>
                  <a:pt x="0" y="0"/>
                </a:moveTo>
                <a:lnTo>
                  <a:pt x="16450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7" name="object 2587"/>
          <p:cNvSpPr/>
          <p:nvPr/>
        </p:nvSpPr>
        <p:spPr>
          <a:xfrm>
            <a:off x="17161997" y="5725009"/>
            <a:ext cx="0" cy="105410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1052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8" name="object 2588"/>
          <p:cNvSpPr/>
          <p:nvPr/>
        </p:nvSpPr>
        <p:spPr>
          <a:xfrm>
            <a:off x="15516544" y="2139868"/>
            <a:ext cx="1725295" cy="0"/>
          </a:xfrm>
          <a:custGeom>
            <a:avLst/>
            <a:gdLst/>
            <a:ahLst/>
            <a:cxnLst/>
            <a:rect l="l" t="t" r="r" b="b"/>
            <a:pathLst>
              <a:path w="1725294">
                <a:moveTo>
                  <a:pt x="0" y="0"/>
                </a:moveTo>
                <a:lnTo>
                  <a:pt x="17247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9" name="object 2589"/>
          <p:cNvSpPr/>
          <p:nvPr/>
        </p:nvSpPr>
        <p:spPr>
          <a:xfrm>
            <a:off x="17219297" y="5744109"/>
            <a:ext cx="0" cy="86360"/>
          </a:xfrm>
          <a:custGeom>
            <a:avLst/>
            <a:gdLst/>
            <a:ahLst/>
            <a:cxnLst/>
            <a:rect l="l" t="t" r="r" b="b"/>
            <a:pathLst>
              <a:path h="86360">
                <a:moveTo>
                  <a:pt x="0" y="861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0" name="object 2590"/>
          <p:cNvSpPr/>
          <p:nvPr/>
        </p:nvSpPr>
        <p:spPr>
          <a:xfrm>
            <a:off x="15521111" y="5347046"/>
            <a:ext cx="0" cy="424815"/>
          </a:xfrm>
          <a:custGeom>
            <a:avLst/>
            <a:gdLst/>
            <a:ahLst/>
            <a:cxnLst/>
            <a:rect l="l" t="t" r="r" b="b"/>
            <a:pathLst>
              <a:path h="424814">
                <a:moveTo>
                  <a:pt x="0" y="4243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1" name="object 2591"/>
          <p:cNvSpPr/>
          <p:nvPr/>
        </p:nvSpPr>
        <p:spPr>
          <a:xfrm>
            <a:off x="17138116" y="5715470"/>
            <a:ext cx="0" cy="56515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558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2" name="object 2592"/>
          <p:cNvSpPr/>
          <p:nvPr/>
        </p:nvSpPr>
        <p:spPr>
          <a:xfrm>
            <a:off x="15493165" y="2221045"/>
            <a:ext cx="1645285" cy="0"/>
          </a:xfrm>
          <a:custGeom>
            <a:avLst/>
            <a:gdLst/>
            <a:ahLst/>
            <a:cxnLst/>
            <a:rect l="l" t="t" r="r" b="b"/>
            <a:pathLst>
              <a:path w="1645284">
                <a:moveTo>
                  <a:pt x="0" y="0"/>
                </a:moveTo>
                <a:lnTo>
                  <a:pt x="16449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3" name="object 2593"/>
          <p:cNvSpPr/>
          <p:nvPr/>
        </p:nvSpPr>
        <p:spPr>
          <a:xfrm>
            <a:off x="15508106" y="756533"/>
            <a:ext cx="8890" cy="1440815"/>
          </a:xfrm>
          <a:custGeom>
            <a:avLst/>
            <a:gdLst/>
            <a:ahLst/>
            <a:cxnLst/>
            <a:rect l="l" t="t" r="r" b="b"/>
            <a:pathLst>
              <a:path w="8890" h="1440814">
                <a:moveTo>
                  <a:pt x="0" y="0"/>
                </a:moveTo>
                <a:lnTo>
                  <a:pt x="8797" y="14406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4" name="object 2594"/>
          <p:cNvSpPr/>
          <p:nvPr/>
        </p:nvSpPr>
        <p:spPr>
          <a:xfrm>
            <a:off x="16598532" y="5771360"/>
            <a:ext cx="539750" cy="0"/>
          </a:xfrm>
          <a:custGeom>
            <a:avLst/>
            <a:gdLst/>
            <a:ahLst/>
            <a:cxnLst/>
            <a:rect l="l" t="t" r="r" b="b"/>
            <a:pathLst>
              <a:path w="539750">
                <a:moveTo>
                  <a:pt x="0" y="0"/>
                </a:moveTo>
                <a:lnTo>
                  <a:pt x="5395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5" name="object 2595"/>
          <p:cNvSpPr/>
          <p:nvPr/>
        </p:nvSpPr>
        <p:spPr>
          <a:xfrm>
            <a:off x="16598532" y="5771360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6" name="object 2596"/>
          <p:cNvSpPr/>
          <p:nvPr/>
        </p:nvSpPr>
        <p:spPr>
          <a:xfrm>
            <a:off x="15521111" y="5771360"/>
            <a:ext cx="795020" cy="0"/>
          </a:xfrm>
          <a:custGeom>
            <a:avLst/>
            <a:gdLst/>
            <a:ahLst/>
            <a:cxnLst/>
            <a:rect l="l" t="t" r="r" b="b"/>
            <a:pathLst>
              <a:path w="795019">
                <a:moveTo>
                  <a:pt x="0" y="0"/>
                </a:moveTo>
                <a:lnTo>
                  <a:pt x="7944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7" name="object 2597"/>
          <p:cNvSpPr/>
          <p:nvPr/>
        </p:nvSpPr>
        <p:spPr>
          <a:xfrm>
            <a:off x="16315593" y="5771360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8" name="object 2598"/>
          <p:cNvSpPr/>
          <p:nvPr/>
        </p:nvSpPr>
        <p:spPr>
          <a:xfrm>
            <a:off x="16315593" y="5771360"/>
            <a:ext cx="283210" cy="0"/>
          </a:xfrm>
          <a:custGeom>
            <a:avLst/>
            <a:gdLst/>
            <a:ahLst/>
            <a:cxnLst/>
            <a:rect l="l" t="t" r="r" b="b"/>
            <a:pathLst>
              <a:path w="283209">
                <a:moveTo>
                  <a:pt x="0" y="0"/>
                </a:moveTo>
                <a:lnTo>
                  <a:pt x="2829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9" name="object 2599"/>
          <p:cNvSpPr/>
          <p:nvPr/>
        </p:nvSpPr>
        <p:spPr>
          <a:xfrm>
            <a:off x="17161997" y="3223804"/>
            <a:ext cx="0" cy="269875"/>
          </a:xfrm>
          <a:custGeom>
            <a:avLst/>
            <a:gdLst/>
            <a:ahLst/>
            <a:cxnLst/>
            <a:rect l="l" t="t" r="r" b="b"/>
            <a:pathLst>
              <a:path h="269875">
                <a:moveTo>
                  <a:pt x="0" y="2697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0" name="object 2600"/>
          <p:cNvSpPr/>
          <p:nvPr/>
        </p:nvSpPr>
        <p:spPr>
          <a:xfrm>
            <a:off x="17161997" y="4341196"/>
            <a:ext cx="0" cy="269875"/>
          </a:xfrm>
          <a:custGeom>
            <a:avLst/>
            <a:gdLst/>
            <a:ahLst/>
            <a:cxnLst/>
            <a:rect l="l" t="t" r="r" b="b"/>
            <a:pathLst>
              <a:path h="269875">
                <a:moveTo>
                  <a:pt x="0" y="2697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1" name="object 2601"/>
          <p:cNvSpPr/>
          <p:nvPr/>
        </p:nvSpPr>
        <p:spPr>
          <a:xfrm>
            <a:off x="17161997" y="3242904"/>
            <a:ext cx="0" cy="222250"/>
          </a:xfrm>
          <a:custGeom>
            <a:avLst/>
            <a:gdLst/>
            <a:ahLst/>
            <a:cxnLst/>
            <a:rect l="l" t="t" r="r" b="b"/>
            <a:pathLst>
              <a:path h="222250">
                <a:moveTo>
                  <a:pt x="0" y="2220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2" name="object 2602"/>
          <p:cNvSpPr/>
          <p:nvPr/>
        </p:nvSpPr>
        <p:spPr>
          <a:xfrm>
            <a:off x="17161997" y="2585397"/>
            <a:ext cx="0" cy="657860"/>
          </a:xfrm>
          <a:custGeom>
            <a:avLst/>
            <a:gdLst/>
            <a:ahLst/>
            <a:cxnLst/>
            <a:rect l="l" t="t" r="r" b="b"/>
            <a:pathLst>
              <a:path h="657860">
                <a:moveTo>
                  <a:pt x="0" y="6575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3" name="object 2603"/>
          <p:cNvSpPr/>
          <p:nvPr/>
        </p:nvSpPr>
        <p:spPr>
          <a:xfrm>
            <a:off x="17161997" y="3971123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3700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4" name="object 2604"/>
          <p:cNvSpPr/>
          <p:nvPr/>
        </p:nvSpPr>
        <p:spPr>
          <a:xfrm>
            <a:off x="17193051" y="5744109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2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5" name="object 2605"/>
          <p:cNvSpPr/>
          <p:nvPr/>
        </p:nvSpPr>
        <p:spPr>
          <a:xfrm>
            <a:off x="17193051" y="4630088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2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6" name="object 2606"/>
          <p:cNvSpPr/>
          <p:nvPr/>
        </p:nvSpPr>
        <p:spPr>
          <a:xfrm>
            <a:off x="17193051" y="4322096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2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7" name="object 2607"/>
          <p:cNvSpPr/>
          <p:nvPr/>
        </p:nvSpPr>
        <p:spPr>
          <a:xfrm>
            <a:off x="17193051" y="5434706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2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8" name="object 2608"/>
          <p:cNvSpPr/>
          <p:nvPr/>
        </p:nvSpPr>
        <p:spPr>
          <a:xfrm>
            <a:off x="17161997" y="4341196"/>
            <a:ext cx="31115" cy="0"/>
          </a:xfrm>
          <a:custGeom>
            <a:avLst/>
            <a:gdLst/>
            <a:ahLst/>
            <a:cxnLst/>
            <a:rect l="l" t="t" r="r" b="b"/>
            <a:pathLst>
              <a:path w="31115">
                <a:moveTo>
                  <a:pt x="0" y="0"/>
                </a:moveTo>
                <a:lnTo>
                  <a:pt x="310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9" name="object 2609"/>
          <p:cNvSpPr/>
          <p:nvPr/>
        </p:nvSpPr>
        <p:spPr>
          <a:xfrm>
            <a:off x="17161997" y="4610988"/>
            <a:ext cx="31115" cy="0"/>
          </a:xfrm>
          <a:custGeom>
            <a:avLst/>
            <a:gdLst/>
            <a:ahLst/>
            <a:cxnLst/>
            <a:rect l="l" t="t" r="r" b="b"/>
            <a:pathLst>
              <a:path w="31115">
                <a:moveTo>
                  <a:pt x="0" y="0"/>
                </a:moveTo>
                <a:lnTo>
                  <a:pt x="310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0" name="object 2610"/>
          <p:cNvSpPr/>
          <p:nvPr/>
        </p:nvSpPr>
        <p:spPr>
          <a:xfrm>
            <a:off x="17161997" y="5453806"/>
            <a:ext cx="31115" cy="0"/>
          </a:xfrm>
          <a:custGeom>
            <a:avLst/>
            <a:gdLst/>
            <a:ahLst/>
            <a:cxnLst/>
            <a:rect l="l" t="t" r="r" b="b"/>
            <a:pathLst>
              <a:path w="31115">
                <a:moveTo>
                  <a:pt x="0" y="0"/>
                </a:moveTo>
                <a:lnTo>
                  <a:pt x="310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1" name="object 2611"/>
          <p:cNvSpPr/>
          <p:nvPr/>
        </p:nvSpPr>
        <p:spPr>
          <a:xfrm>
            <a:off x="17161997" y="5725009"/>
            <a:ext cx="31115" cy="0"/>
          </a:xfrm>
          <a:custGeom>
            <a:avLst/>
            <a:gdLst/>
            <a:ahLst/>
            <a:cxnLst/>
            <a:rect l="l" t="t" r="r" b="b"/>
            <a:pathLst>
              <a:path w="31115">
                <a:moveTo>
                  <a:pt x="0" y="0"/>
                </a:moveTo>
                <a:lnTo>
                  <a:pt x="310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2" name="object 2612"/>
          <p:cNvSpPr/>
          <p:nvPr/>
        </p:nvSpPr>
        <p:spPr>
          <a:xfrm>
            <a:off x="17241338" y="2197171"/>
            <a:ext cx="174625" cy="0"/>
          </a:xfrm>
          <a:custGeom>
            <a:avLst/>
            <a:gdLst/>
            <a:ahLst/>
            <a:cxnLst/>
            <a:rect l="l" t="t" r="r" b="b"/>
            <a:pathLst>
              <a:path w="174625">
                <a:moveTo>
                  <a:pt x="0" y="0"/>
                </a:moveTo>
                <a:lnTo>
                  <a:pt x="1742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3" name="object 2613"/>
          <p:cNvSpPr/>
          <p:nvPr/>
        </p:nvSpPr>
        <p:spPr>
          <a:xfrm>
            <a:off x="17415629" y="2177597"/>
            <a:ext cx="279400" cy="1270"/>
          </a:xfrm>
          <a:custGeom>
            <a:avLst/>
            <a:gdLst/>
            <a:ahLst/>
            <a:cxnLst/>
            <a:rect l="l" t="t" r="r" b="b"/>
            <a:pathLst>
              <a:path w="279400" h="1269">
                <a:moveTo>
                  <a:pt x="0" y="1233"/>
                </a:moveTo>
                <a:lnTo>
                  <a:pt x="2788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4" name="object 2614"/>
          <p:cNvSpPr/>
          <p:nvPr/>
        </p:nvSpPr>
        <p:spPr>
          <a:xfrm>
            <a:off x="17193051" y="4610988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1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5" name="object 2615"/>
          <p:cNvSpPr/>
          <p:nvPr/>
        </p:nvSpPr>
        <p:spPr>
          <a:xfrm>
            <a:off x="17161997" y="3493596"/>
            <a:ext cx="0" cy="847725"/>
          </a:xfrm>
          <a:custGeom>
            <a:avLst/>
            <a:gdLst/>
            <a:ahLst/>
            <a:cxnLst/>
            <a:rect l="l" t="t" r="r" b="b"/>
            <a:pathLst>
              <a:path h="847725">
                <a:moveTo>
                  <a:pt x="0" y="8475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6" name="object 2616"/>
          <p:cNvSpPr/>
          <p:nvPr/>
        </p:nvSpPr>
        <p:spPr>
          <a:xfrm>
            <a:off x="17219297" y="3512696"/>
            <a:ext cx="0" cy="809625"/>
          </a:xfrm>
          <a:custGeom>
            <a:avLst/>
            <a:gdLst/>
            <a:ahLst/>
            <a:cxnLst/>
            <a:rect l="l" t="t" r="r" b="b"/>
            <a:pathLst>
              <a:path h="809625">
                <a:moveTo>
                  <a:pt x="0" y="8093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7" name="object 2617"/>
          <p:cNvSpPr/>
          <p:nvPr/>
        </p:nvSpPr>
        <p:spPr>
          <a:xfrm>
            <a:off x="17219297" y="4322096"/>
            <a:ext cx="0" cy="308610"/>
          </a:xfrm>
          <a:custGeom>
            <a:avLst/>
            <a:gdLst/>
            <a:ahLst/>
            <a:cxnLst/>
            <a:rect l="l" t="t" r="r" b="b"/>
            <a:pathLst>
              <a:path h="308610">
                <a:moveTo>
                  <a:pt x="0" y="3079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8" name="object 2618"/>
          <p:cNvSpPr/>
          <p:nvPr/>
        </p:nvSpPr>
        <p:spPr>
          <a:xfrm>
            <a:off x="17193051" y="4322096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1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9" name="object 2619"/>
          <p:cNvSpPr/>
          <p:nvPr/>
        </p:nvSpPr>
        <p:spPr>
          <a:xfrm>
            <a:off x="17193051" y="4341196"/>
            <a:ext cx="0" cy="269875"/>
          </a:xfrm>
          <a:custGeom>
            <a:avLst/>
            <a:gdLst/>
            <a:ahLst/>
            <a:cxnLst/>
            <a:rect l="l" t="t" r="r" b="b"/>
            <a:pathLst>
              <a:path h="269875">
                <a:moveTo>
                  <a:pt x="0" y="0"/>
                </a:moveTo>
                <a:lnTo>
                  <a:pt x="0" y="2697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0" name="object 2620"/>
          <p:cNvSpPr/>
          <p:nvPr/>
        </p:nvSpPr>
        <p:spPr>
          <a:xfrm>
            <a:off x="17138116" y="460142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1" name="object 2621"/>
          <p:cNvSpPr/>
          <p:nvPr/>
        </p:nvSpPr>
        <p:spPr>
          <a:xfrm>
            <a:off x="17138116" y="435073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2" name="object 2622"/>
          <p:cNvSpPr/>
          <p:nvPr/>
        </p:nvSpPr>
        <p:spPr>
          <a:xfrm>
            <a:off x="17138116" y="3474496"/>
            <a:ext cx="0" cy="876300"/>
          </a:xfrm>
          <a:custGeom>
            <a:avLst/>
            <a:gdLst/>
            <a:ahLst/>
            <a:cxnLst/>
            <a:rect l="l" t="t" r="r" b="b"/>
            <a:pathLst>
              <a:path h="876300">
                <a:moveTo>
                  <a:pt x="0" y="8762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3" name="object 2623"/>
          <p:cNvSpPr/>
          <p:nvPr/>
        </p:nvSpPr>
        <p:spPr>
          <a:xfrm>
            <a:off x="17138116" y="4350734"/>
            <a:ext cx="0" cy="250825"/>
          </a:xfrm>
          <a:custGeom>
            <a:avLst/>
            <a:gdLst/>
            <a:ahLst/>
            <a:cxnLst/>
            <a:rect l="l" t="t" r="r" b="b"/>
            <a:pathLst>
              <a:path h="250825">
                <a:moveTo>
                  <a:pt x="0" y="2506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4" name="object 2624"/>
          <p:cNvSpPr/>
          <p:nvPr/>
        </p:nvSpPr>
        <p:spPr>
          <a:xfrm>
            <a:off x="17193051" y="5725009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1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5" name="object 2625"/>
          <p:cNvSpPr/>
          <p:nvPr/>
        </p:nvSpPr>
        <p:spPr>
          <a:xfrm>
            <a:off x="17219297" y="4630088"/>
            <a:ext cx="0" cy="805180"/>
          </a:xfrm>
          <a:custGeom>
            <a:avLst/>
            <a:gdLst/>
            <a:ahLst/>
            <a:cxnLst/>
            <a:rect l="l" t="t" r="r" b="b"/>
            <a:pathLst>
              <a:path h="805179">
                <a:moveTo>
                  <a:pt x="0" y="8046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6" name="object 2626"/>
          <p:cNvSpPr/>
          <p:nvPr/>
        </p:nvSpPr>
        <p:spPr>
          <a:xfrm>
            <a:off x="17219297" y="5434706"/>
            <a:ext cx="0" cy="309880"/>
          </a:xfrm>
          <a:custGeom>
            <a:avLst/>
            <a:gdLst/>
            <a:ahLst/>
            <a:cxnLst/>
            <a:rect l="l" t="t" r="r" b="b"/>
            <a:pathLst>
              <a:path h="309879">
                <a:moveTo>
                  <a:pt x="0" y="3094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7" name="object 2627"/>
          <p:cNvSpPr/>
          <p:nvPr/>
        </p:nvSpPr>
        <p:spPr>
          <a:xfrm>
            <a:off x="17193051" y="5434706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1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8" name="object 2628"/>
          <p:cNvSpPr/>
          <p:nvPr/>
        </p:nvSpPr>
        <p:spPr>
          <a:xfrm>
            <a:off x="17193051" y="5453806"/>
            <a:ext cx="0" cy="271780"/>
          </a:xfrm>
          <a:custGeom>
            <a:avLst/>
            <a:gdLst/>
            <a:ahLst/>
            <a:cxnLst/>
            <a:rect l="l" t="t" r="r" b="b"/>
            <a:pathLst>
              <a:path h="271779">
                <a:moveTo>
                  <a:pt x="0" y="2712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9" name="object 2629"/>
          <p:cNvSpPr/>
          <p:nvPr/>
        </p:nvSpPr>
        <p:spPr>
          <a:xfrm>
            <a:off x="17161997" y="4610988"/>
            <a:ext cx="0" cy="843280"/>
          </a:xfrm>
          <a:custGeom>
            <a:avLst/>
            <a:gdLst/>
            <a:ahLst/>
            <a:cxnLst/>
            <a:rect l="l" t="t" r="r" b="b"/>
            <a:pathLst>
              <a:path h="843279">
                <a:moveTo>
                  <a:pt x="0" y="8428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0" name="object 2630"/>
          <p:cNvSpPr/>
          <p:nvPr/>
        </p:nvSpPr>
        <p:spPr>
          <a:xfrm>
            <a:off x="17161997" y="5453806"/>
            <a:ext cx="0" cy="271780"/>
          </a:xfrm>
          <a:custGeom>
            <a:avLst/>
            <a:gdLst/>
            <a:ahLst/>
            <a:cxnLst/>
            <a:rect l="l" t="t" r="r" b="b"/>
            <a:pathLst>
              <a:path h="271779">
                <a:moveTo>
                  <a:pt x="0" y="2712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1" name="object 2631"/>
          <p:cNvSpPr/>
          <p:nvPr/>
        </p:nvSpPr>
        <p:spPr>
          <a:xfrm>
            <a:off x="17138116" y="571547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2" name="object 2632"/>
          <p:cNvSpPr/>
          <p:nvPr/>
        </p:nvSpPr>
        <p:spPr>
          <a:xfrm>
            <a:off x="17138116" y="546336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3" name="object 2633"/>
          <p:cNvSpPr/>
          <p:nvPr/>
        </p:nvSpPr>
        <p:spPr>
          <a:xfrm>
            <a:off x="17138116" y="4601426"/>
            <a:ext cx="0" cy="862330"/>
          </a:xfrm>
          <a:custGeom>
            <a:avLst/>
            <a:gdLst/>
            <a:ahLst/>
            <a:cxnLst/>
            <a:rect l="l" t="t" r="r" b="b"/>
            <a:pathLst>
              <a:path h="862329">
                <a:moveTo>
                  <a:pt x="0" y="8619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4" name="object 2634"/>
          <p:cNvSpPr/>
          <p:nvPr/>
        </p:nvSpPr>
        <p:spPr>
          <a:xfrm>
            <a:off x="17138116" y="5463368"/>
            <a:ext cx="0" cy="252729"/>
          </a:xfrm>
          <a:custGeom>
            <a:avLst/>
            <a:gdLst/>
            <a:ahLst/>
            <a:cxnLst/>
            <a:rect l="l" t="t" r="r" b="b"/>
            <a:pathLst>
              <a:path h="252729">
                <a:moveTo>
                  <a:pt x="0" y="2521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5" name="object 2635"/>
          <p:cNvSpPr/>
          <p:nvPr/>
        </p:nvSpPr>
        <p:spPr>
          <a:xfrm>
            <a:off x="17161997" y="2179952"/>
            <a:ext cx="0" cy="1043940"/>
          </a:xfrm>
          <a:custGeom>
            <a:avLst/>
            <a:gdLst/>
            <a:ahLst/>
            <a:cxnLst/>
            <a:rect l="l" t="t" r="r" b="b"/>
            <a:pathLst>
              <a:path h="1043939">
                <a:moveTo>
                  <a:pt x="0" y="1043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6" name="object 2636"/>
          <p:cNvSpPr/>
          <p:nvPr/>
        </p:nvSpPr>
        <p:spPr>
          <a:xfrm>
            <a:off x="17193051" y="3493596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1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7" name="object 2637"/>
          <p:cNvSpPr/>
          <p:nvPr/>
        </p:nvSpPr>
        <p:spPr>
          <a:xfrm>
            <a:off x="17219297" y="2246895"/>
            <a:ext cx="0" cy="958215"/>
          </a:xfrm>
          <a:custGeom>
            <a:avLst/>
            <a:gdLst/>
            <a:ahLst/>
            <a:cxnLst/>
            <a:rect l="l" t="t" r="r" b="b"/>
            <a:pathLst>
              <a:path h="958214">
                <a:moveTo>
                  <a:pt x="0" y="9578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8" name="object 2638"/>
          <p:cNvSpPr/>
          <p:nvPr/>
        </p:nvSpPr>
        <p:spPr>
          <a:xfrm>
            <a:off x="17219297" y="3204704"/>
            <a:ext cx="0" cy="308610"/>
          </a:xfrm>
          <a:custGeom>
            <a:avLst/>
            <a:gdLst/>
            <a:ahLst/>
            <a:cxnLst/>
            <a:rect l="l" t="t" r="r" b="b"/>
            <a:pathLst>
              <a:path h="308610">
                <a:moveTo>
                  <a:pt x="0" y="0"/>
                </a:moveTo>
                <a:lnTo>
                  <a:pt x="0" y="307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9" name="object 2639"/>
          <p:cNvSpPr/>
          <p:nvPr/>
        </p:nvSpPr>
        <p:spPr>
          <a:xfrm>
            <a:off x="17138116" y="2221045"/>
            <a:ext cx="0" cy="1022350"/>
          </a:xfrm>
          <a:custGeom>
            <a:avLst/>
            <a:gdLst/>
            <a:ahLst/>
            <a:cxnLst/>
            <a:rect l="l" t="t" r="r" b="b"/>
            <a:pathLst>
              <a:path h="1022350">
                <a:moveTo>
                  <a:pt x="0" y="10218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0" name="object 2640"/>
          <p:cNvSpPr/>
          <p:nvPr/>
        </p:nvSpPr>
        <p:spPr>
          <a:xfrm>
            <a:off x="17138116" y="3242904"/>
            <a:ext cx="0" cy="231775"/>
          </a:xfrm>
          <a:custGeom>
            <a:avLst/>
            <a:gdLst/>
            <a:ahLst/>
            <a:cxnLst/>
            <a:rect l="l" t="t" r="r" b="b"/>
            <a:pathLst>
              <a:path h="231775">
                <a:moveTo>
                  <a:pt x="0" y="2315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1" name="object 2641"/>
          <p:cNvSpPr/>
          <p:nvPr/>
        </p:nvSpPr>
        <p:spPr>
          <a:xfrm>
            <a:off x="17161997" y="3223804"/>
            <a:ext cx="31115" cy="0"/>
          </a:xfrm>
          <a:custGeom>
            <a:avLst/>
            <a:gdLst/>
            <a:ahLst/>
            <a:cxnLst/>
            <a:rect l="l" t="t" r="r" b="b"/>
            <a:pathLst>
              <a:path w="31115">
                <a:moveTo>
                  <a:pt x="0" y="0"/>
                </a:moveTo>
                <a:lnTo>
                  <a:pt x="310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2" name="object 2642"/>
          <p:cNvSpPr/>
          <p:nvPr/>
        </p:nvSpPr>
        <p:spPr>
          <a:xfrm>
            <a:off x="17161997" y="3493596"/>
            <a:ext cx="31115" cy="0"/>
          </a:xfrm>
          <a:custGeom>
            <a:avLst/>
            <a:gdLst/>
            <a:ahLst/>
            <a:cxnLst/>
            <a:rect l="l" t="t" r="r" b="b"/>
            <a:pathLst>
              <a:path w="31115">
                <a:moveTo>
                  <a:pt x="0" y="0"/>
                </a:moveTo>
                <a:lnTo>
                  <a:pt x="310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3" name="object 2643"/>
          <p:cNvSpPr/>
          <p:nvPr/>
        </p:nvSpPr>
        <p:spPr>
          <a:xfrm>
            <a:off x="17193051" y="3204704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2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4" name="object 2644"/>
          <p:cNvSpPr/>
          <p:nvPr/>
        </p:nvSpPr>
        <p:spPr>
          <a:xfrm>
            <a:off x="17193051" y="3512696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2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5" name="object 2645"/>
          <p:cNvSpPr/>
          <p:nvPr/>
        </p:nvSpPr>
        <p:spPr>
          <a:xfrm>
            <a:off x="17193051" y="3204704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1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6" name="object 2646"/>
          <p:cNvSpPr/>
          <p:nvPr/>
        </p:nvSpPr>
        <p:spPr>
          <a:xfrm>
            <a:off x="17138116" y="324290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7" name="object 2647"/>
          <p:cNvSpPr/>
          <p:nvPr/>
        </p:nvSpPr>
        <p:spPr>
          <a:xfrm>
            <a:off x="17138116" y="347449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8" name="object 2648"/>
          <p:cNvSpPr/>
          <p:nvPr/>
        </p:nvSpPr>
        <p:spPr>
          <a:xfrm>
            <a:off x="17241338" y="2022877"/>
            <a:ext cx="0" cy="174625"/>
          </a:xfrm>
          <a:custGeom>
            <a:avLst/>
            <a:gdLst/>
            <a:ahLst/>
            <a:cxnLst/>
            <a:rect l="l" t="t" r="r" b="b"/>
            <a:pathLst>
              <a:path h="174625">
                <a:moveTo>
                  <a:pt x="0" y="0"/>
                </a:moveTo>
                <a:lnTo>
                  <a:pt x="0" y="1742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9" name="object 2649"/>
          <p:cNvSpPr/>
          <p:nvPr/>
        </p:nvSpPr>
        <p:spPr>
          <a:xfrm>
            <a:off x="17241338" y="2022877"/>
            <a:ext cx="174625" cy="0"/>
          </a:xfrm>
          <a:custGeom>
            <a:avLst/>
            <a:gdLst/>
            <a:ahLst/>
            <a:cxnLst/>
            <a:rect l="l" t="t" r="r" b="b"/>
            <a:pathLst>
              <a:path w="174625">
                <a:moveTo>
                  <a:pt x="0" y="0"/>
                </a:moveTo>
                <a:lnTo>
                  <a:pt x="1742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0" name="object 2650"/>
          <p:cNvSpPr/>
          <p:nvPr/>
        </p:nvSpPr>
        <p:spPr>
          <a:xfrm>
            <a:off x="17415629" y="2022877"/>
            <a:ext cx="0" cy="174625"/>
          </a:xfrm>
          <a:custGeom>
            <a:avLst/>
            <a:gdLst/>
            <a:ahLst/>
            <a:cxnLst/>
            <a:rect l="l" t="t" r="r" b="b"/>
            <a:pathLst>
              <a:path h="174625">
                <a:moveTo>
                  <a:pt x="0" y="0"/>
                </a:moveTo>
                <a:lnTo>
                  <a:pt x="0" y="1742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1" name="object 2651"/>
          <p:cNvSpPr/>
          <p:nvPr/>
        </p:nvSpPr>
        <p:spPr>
          <a:xfrm>
            <a:off x="17174667" y="5492676"/>
            <a:ext cx="0" cy="193675"/>
          </a:xfrm>
          <a:custGeom>
            <a:avLst/>
            <a:gdLst/>
            <a:ahLst/>
            <a:cxnLst/>
            <a:rect l="l" t="t" r="r" b="b"/>
            <a:pathLst>
              <a:path h="193675">
                <a:moveTo>
                  <a:pt x="0" y="1934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2" name="object 2652"/>
          <p:cNvSpPr/>
          <p:nvPr/>
        </p:nvSpPr>
        <p:spPr>
          <a:xfrm>
            <a:off x="17177655" y="5492676"/>
            <a:ext cx="0" cy="193675"/>
          </a:xfrm>
          <a:custGeom>
            <a:avLst/>
            <a:gdLst/>
            <a:ahLst/>
            <a:cxnLst/>
            <a:rect l="l" t="t" r="r" b="b"/>
            <a:pathLst>
              <a:path h="193675">
                <a:moveTo>
                  <a:pt x="0" y="1934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3" name="object 2653"/>
          <p:cNvSpPr/>
          <p:nvPr/>
        </p:nvSpPr>
        <p:spPr>
          <a:xfrm>
            <a:off x="17185879" y="5492676"/>
            <a:ext cx="0" cy="232410"/>
          </a:xfrm>
          <a:custGeom>
            <a:avLst/>
            <a:gdLst/>
            <a:ahLst/>
            <a:cxnLst/>
            <a:rect l="l" t="t" r="r" b="b"/>
            <a:pathLst>
              <a:path h="232410">
                <a:moveTo>
                  <a:pt x="0" y="0"/>
                </a:moveTo>
                <a:lnTo>
                  <a:pt x="0" y="2323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4" name="object 2654"/>
          <p:cNvSpPr/>
          <p:nvPr/>
        </p:nvSpPr>
        <p:spPr>
          <a:xfrm>
            <a:off x="17174667" y="4380065"/>
            <a:ext cx="0" cy="43180"/>
          </a:xfrm>
          <a:custGeom>
            <a:avLst/>
            <a:gdLst/>
            <a:ahLst/>
            <a:cxnLst/>
            <a:rect l="l" t="t" r="r" b="b"/>
            <a:pathLst>
              <a:path h="43179">
                <a:moveTo>
                  <a:pt x="0" y="428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5" name="object 2655"/>
          <p:cNvSpPr/>
          <p:nvPr/>
        </p:nvSpPr>
        <p:spPr>
          <a:xfrm>
            <a:off x="17177655" y="4380065"/>
            <a:ext cx="0" cy="43180"/>
          </a:xfrm>
          <a:custGeom>
            <a:avLst/>
            <a:gdLst/>
            <a:ahLst/>
            <a:cxnLst/>
            <a:rect l="l" t="t" r="r" b="b"/>
            <a:pathLst>
              <a:path h="43179">
                <a:moveTo>
                  <a:pt x="0" y="428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6" name="object 2656"/>
          <p:cNvSpPr/>
          <p:nvPr/>
        </p:nvSpPr>
        <p:spPr>
          <a:xfrm>
            <a:off x="17185879" y="4380065"/>
            <a:ext cx="0" cy="231140"/>
          </a:xfrm>
          <a:custGeom>
            <a:avLst/>
            <a:gdLst/>
            <a:ahLst/>
            <a:cxnLst/>
            <a:rect l="l" t="t" r="r" b="b"/>
            <a:pathLst>
              <a:path h="231139">
                <a:moveTo>
                  <a:pt x="0" y="0"/>
                </a:moveTo>
                <a:lnTo>
                  <a:pt x="0" y="2309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7" name="object 2657"/>
          <p:cNvSpPr/>
          <p:nvPr/>
        </p:nvSpPr>
        <p:spPr>
          <a:xfrm>
            <a:off x="17185879" y="4341196"/>
            <a:ext cx="0" cy="81915"/>
          </a:xfrm>
          <a:custGeom>
            <a:avLst/>
            <a:gdLst/>
            <a:ahLst/>
            <a:cxnLst/>
            <a:rect l="l" t="t" r="r" b="b"/>
            <a:pathLst>
              <a:path h="81914">
                <a:moveTo>
                  <a:pt x="0" y="0"/>
                </a:moveTo>
                <a:lnTo>
                  <a:pt x="0" y="816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8" name="object 2658"/>
          <p:cNvSpPr/>
          <p:nvPr/>
        </p:nvSpPr>
        <p:spPr>
          <a:xfrm>
            <a:off x="17177655" y="4380065"/>
            <a:ext cx="0" cy="192405"/>
          </a:xfrm>
          <a:custGeom>
            <a:avLst/>
            <a:gdLst/>
            <a:ahLst/>
            <a:cxnLst/>
            <a:rect l="l" t="t" r="r" b="b"/>
            <a:pathLst>
              <a:path h="192404">
                <a:moveTo>
                  <a:pt x="0" y="1920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9" name="object 2659"/>
          <p:cNvSpPr/>
          <p:nvPr/>
        </p:nvSpPr>
        <p:spPr>
          <a:xfrm>
            <a:off x="17174667" y="4380065"/>
            <a:ext cx="0" cy="192405"/>
          </a:xfrm>
          <a:custGeom>
            <a:avLst/>
            <a:gdLst/>
            <a:ahLst/>
            <a:cxnLst/>
            <a:rect l="l" t="t" r="r" b="b"/>
            <a:pathLst>
              <a:path h="192404">
                <a:moveTo>
                  <a:pt x="0" y="1920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0" name="object 2660"/>
          <p:cNvSpPr/>
          <p:nvPr/>
        </p:nvSpPr>
        <p:spPr>
          <a:xfrm>
            <a:off x="17174691" y="3414303"/>
            <a:ext cx="0" cy="40640"/>
          </a:xfrm>
          <a:custGeom>
            <a:avLst/>
            <a:gdLst/>
            <a:ahLst/>
            <a:cxnLst/>
            <a:rect l="l" t="t" r="r" b="b"/>
            <a:pathLst>
              <a:path h="40639">
                <a:moveTo>
                  <a:pt x="0" y="404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1" name="object 2661"/>
          <p:cNvSpPr/>
          <p:nvPr/>
        </p:nvSpPr>
        <p:spPr>
          <a:xfrm>
            <a:off x="17177680" y="3414303"/>
            <a:ext cx="0" cy="40640"/>
          </a:xfrm>
          <a:custGeom>
            <a:avLst/>
            <a:gdLst/>
            <a:ahLst/>
            <a:cxnLst/>
            <a:rect l="l" t="t" r="r" b="b"/>
            <a:pathLst>
              <a:path h="40639">
                <a:moveTo>
                  <a:pt x="0" y="404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2" name="object 2662"/>
          <p:cNvSpPr/>
          <p:nvPr/>
        </p:nvSpPr>
        <p:spPr>
          <a:xfrm>
            <a:off x="17185879" y="3223804"/>
            <a:ext cx="0" cy="231140"/>
          </a:xfrm>
          <a:custGeom>
            <a:avLst/>
            <a:gdLst/>
            <a:ahLst/>
            <a:cxnLst/>
            <a:rect l="l" t="t" r="r" b="b"/>
            <a:pathLst>
              <a:path h="231139">
                <a:moveTo>
                  <a:pt x="0" y="0"/>
                </a:moveTo>
                <a:lnTo>
                  <a:pt x="0" y="2309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3" name="object 2663"/>
          <p:cNvSpPr/>
          <p:nvPr/>
        </p:nvSpPr>
        <p:spPr>
          <a:xfrm>
            <a:off x="17185902" y="3414303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0"/>
                </a:moveTo>
                <a:lnTo>
                  <a:pt x="0" y="79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4" name="object 2664"/>
          <p:cNvSpPr/>
          <p:nvPr/>
        </p:nvSpPr>
        <p:spPr>
          <a:xfrm>
            <a:off x="17177655" y="3262674"/>
            <a:ext cx="0" cy="192405"/>
          </a:xfrm>
          <a:custGeom>
            <a:avLst/>
            <a:gdLst/>
            <a:ahLst/>
            <a:cxnLst/>
            <a:rect l="l" t="t" r="r" b="b"/>
            <a:pathLst>
              <a:path h="192404">
                <a:moveTo>
                  <a:pt x="0" y="1920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5" name="object 2665"/>
          <p:cNvSpPr/>
          <p:nvPr/>
        </p:nvSpPr>
        <p:spPr>
          <a:xfrm>
            <a:off x="17174667" y="3262674"/>
            <a:ext cx="0" cy="192405"/>
          </a:xfrm>
          <a:custGeom>
            <a:avLst/>
            <a:gdLst/>
            <a:ahLst/>
            <a:cxnLst/>
            <a:rect l="l" t="t" r="r" b="b"/>
            <a:pathLst>
              <a:path h="192404">
                <a:moveTo>
                  <a:pt x="0" y="1920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6" name="object 2666"/>
          <p:cNvSpPr/>
          <p:nvPr/>
        </p:nvSpPr>
        <p:spPr>
          <a:xfrm>
            <a:off x="15139085" y="5655038"/>
            <a:ext cx="298450" cy="0"/>
          </a:xfrm>
          <a:custGeom>
            <a:avLst/>
            <a:gdLst/>
            <a:ahLst/>
            <a:cxnLst/>
            <a:rect l="l" t="t" r="r" b="b"/>
            <a:pathLst>
              <a:path w="298450">
                <a:moveTo>
                  <a:pt x="0" y="0"/>
                </a:moveTo>
                <a:lnTo>
                  <a:pt x="298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7" name="object 2667"/>
          <p:cNvSpPr/>
          <p:nvPr/>
        </p:nvSpPr>
        <p:spPr>
          <a:xfrm>
            <a:off x="13843817" y="4931602"/>
            <a:ext cx="0" cy="186690"/>
          </a:xfrm>
          <a:custGeom>
            <a:avLst/>
            <a:gdLst/>
            <a:ahLst/>
            <a:cxnLst/>
            <a:rect l="l" t="t" r="r" b="b"/>
            <a:pathLst>
              <a:path h="186689">
                <a:moveTo>
                  <a:pt x="0" y="1862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8" name="object 2668"/>
          <p:cNvSpPr/>
          <p:nvPr/>
        </p:nvSpPr>
        <p:spPr>
          <a:xfrm>
            <a:off x="13054210" y="5619372"/>
            <a:ext cx="0" cy="599440"/>
          </a:xfrm>
          <a:custGeom>
            <a:avLst/>
            <a:gdLst/>
            <a:ahLst/>
            <a:cxnLst/>
            <a:rect l="l" t="t" r="r" b="b"/>
            <a:pathLst>
              <a:path h="599439">
                <a:moveTo>
                  <a:pt x="0" y="599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9" name="object 2669"/>
          <p:cNvSpPr/>
          <p:nvPr/>
        </p:nvSpPr>
        <p:spPr>
          <a:xfrm>
            <a:off x="13121071" y="5619372"/>
            <a:ext cx="0" cy="599440"/>
          </a:xfrm>
          <a:custGeom>
            <a:avLst/>
            <a:gdLst/>
            <a:ahLst/>
            <a:cxnLst/>
            <a:rect l="l" t="t" r="r" b="b"/>
            <a:pathLst>
              <a:path h="599439">
                <a:moveTo>
                  <a:pt x="0" y="599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0" name="object 2670"/>
          <p:cNvSpPr/>
          <p:nvPr/>
        </p:nvSpPr>
        <p:spPr>
          <a:xfrm>
            <a:off x="13187934" y="5619372"/>
            <a:ext cx="0" cy="599440"/>
          </a:xfrm>
          <a:custGeom>
            <a:avLst/>
            <a:gdLst/>
            <a:ahLst/>
            <a:cxnLst/>
            <a:rect l="l" t="t" r="r" b="b"/>
            <a:pathLst>
              <a:path h="599439">
                <a:moveTo>
                  <a:pt x="0" y="599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1" name="object 2671"/>
          <p:cNvSpPr/>
          <p:nvPr/>
        </p:nvSpPr>
        <p:spPr>
          <a:xfrm>
            <a:off x="13254773" y="5619372"/>
            <a:ext cx="0" cy="599440"/>
          </a:xfrm>
          <a:custGeom>
            <a:avLst/>
            <a:gdLst/>
            <a:ahLst/>
            <a:cxnLst/>
            <a:rect l="l" t="t" r="r" b="b"/>
            <a:pathLst>
              <a:path h="599439">
                <a:moveTo>
                  <a:pt x="0" y="599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2" name="object 2672"/>
          <p:cNvSpPr/>
          <p:nvPr/>
        </p:nvSpPr>
        <p:spPr>
          <a:xfrm>
            <a:off x="13903507" y="615283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3" name="object 2673"/>
          <p:cNvSpPr/>
          <p:nvPr/>
        </p:nvSpPr>
        <p:spPr>
          <a:xfrm>
            <a:off x="13843817" y="6152836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596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4" name="object 2674"/>
          <p:cNvSpPr/>
          <p:nvPr/>
        </p:nvSpPr>
        <p:spPr>
          <a:xfrm>
            <a:off x="13843817" y="5672944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596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5" name="object 2675"/>
          <p:cNvSpPr/>
          <p:nvPr/>
        </p:nvSpPr>
        <p:spPr>
          <a:xfrm>
            <a:off x="13903507" y="564308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6" name="object 2676"/>
          <p:cNvSpPr/>
          <p:nvPr/>
        </p:nvSpPr>
        <p:spPr>
          <a:xfrm>
            <a:off x="14064674" y="3300874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7" name="object 2677"/>
          <p:cNvSpPr/>
          <p:nvPr/>
        </p:nvSpPr>
        <p:spPr>
          <a:xfrm>
            <a:off x="14231818" y="3300874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8" name="object 2678"/>
          <p:cNvSpPr/>
          <p:nvPr/>
        </p:nvSpPr>
        <p:spPr>
          <a:xfrm>
            <a:off x="14702173" y="3300874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9" name="object 2679"/>
          <p:cNvSpPr/>
          <p:nvPr/>
        </p:nvSpPr>
        <p:spPr>
          <a:xfrm>
            <a:off x="14869293" y="3300874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0" name="object 2680"/>
          <p:cNvSpPr/>
          <p:nvPr/>
        </p:nvSpPr>
        <p:spPr>
          <a:xfrm>
            <a:off x="14702173" y="3276993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1" name="object 2681"/>
          <p:cNvSpPr/>
          <p:nvPr/>
        </p:nvSpPr>
        <p:spPr>
          <a:xfrm>
            <a:off x="14869293" y="3276993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2" name="object 2682"/>
          <p:cNvSpPr/>
          <p:nvPr/>
        </p:nvSpPr>
        <p:spPr>
          <a:xfrm>
            <a:off x="14064674" y="3300874"/>
            <a:ext cx="167640" cy="41910"/>
          </a:xfrm>
          <a:custGeom>
            <a:avLst/>
            <a:gdLst/>
            <a:ahLst/>
            <a:cxnLst/>
            <a:rect l="l" t="t" r="r" b="b"/>
            <a:pathLst>
              <a:path w="167640" h="41910">
                <a:moveTo>
                  <a:pt x="0" y="0"/>
                </a:moveTo>
                <a:lnTo>
                  <a:pt x="167143" y="4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3" name="object 2683"/>
          <p:cNvSpPr/>
          <p:nvPr/>
        </p:nvSpPr>
        <p:spPr>
          <a:xfrm>
            <a:off x="14064674" y="3300874"/>
            <a:ext cx="167640" cy="41910"/>
          </a:xfrm>
          <a:custGeom>
            <a:avLst/>
            <a:gdLst/>
            <a:ahLst/>
            <a:cxnLst/>
            <a:rect l="l" t="t" r="r" b="b"/>
            <a:pathLst>
              <a:path w="167640" h="41910">
                <a:moveTo>
                  <a:pt x="0" y="41785"/>
                </a:moveTo>
                <a:lnTo>
                  <a:pt x="1671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4" name="object 2684"/>
          <p:cNvSpPr/>
          <p:nvPr/>
        </p:nvSpPr>
        <p:spPr>
          <a:xfrm>
            <a:off x="14064674" y="3276993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5" name="object 2685"/>
          <p:cNvSpPr/>
          <p:nvPr/>
        </p:nvSpPr>
        <p:spPr>
          <a:xfrm>
            <a:off x="14231818" y="3276993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6" name="object 2686"/>
          <p:cNvSpPr/>
          <p:nvPr/>
        </p:nvSpPr>
        <p:spPr>
          <a:xfrm>
            <a:off x="11767117" y="8201710"/>
            <a:ext cx="279400" cy="59690"/>
          </a:xfrm>
          <a:custGeom>
            <a:avLst/>
            <a:gdLst/>
            <a:ahLst/>
            <a:cxnLst/>
            <a:rect l="l" t="t" r="r" b="b"/>
            <a:pathLst>
              <a:path w="279400" h="59690">
                <a:moveTo>
                  <a:pt x="279353" y="596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7" name="object 2687"/>
          <p:cNvSpPr/>
          <p:nvPr/>
        </p:nvSpPr>
        <p:spPr>
          <a:xfrm>
            <a:off x="11767117" y="8201710"/>
            <a:ext cx="279400" cy="59690"/>
          </a:xfrm>
          <a:custGeom>
            <a:avLst/>
            <a:gdLst/>
            <a:ahLst/>
            <a:cxnLst/>
            <a:rect l="l" t="t" r="r" b="b"/>
            <a:pathLst>
              <a:path w="279400" h="59690">
                <a:moveTo>
                  <a:pt x="0" y="59690"/>
                </a:moveTo>
                <a:lnTo>
                  <a:pt x="2793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8" name="object 2688"/>
          <p:cNvSpPr/>
          <p:nvPr/>
        </p:nvSpPr>
        <p:spPr>
          <a:xfrm>
            <a:off x="11767117" y="8201710"/>
            <a:ext cx="279400" cy="0"/>
          </a:xfrm>
          <a:custGeom>
            <a:avLst/>
            <a:gdLst/>
            <a:ahLst/>
            <a:cxnLst/>
            <a:rect l="l" t="t" r="r" b="b"/>
            <a:pathLst>
              <a:path w="279400">
                <a:moveTo>
                  <a:pt x="0" y="0"/>
                </a:moveTo>
                <a:lnTo>
                  <a:pt x="2793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9" name="object 2689"/>
          <p:cNvSpPr/>
          <p:nvPr/>
        </p:nvSpPr>
        <p:spPr>
          <a:xfrm>
            <a:off x="11767117" y="8201710"/>
            <a:ext cx="0" cy="59690"/>
          </a:xfrm>
          <a:custGeom>
            <a:avLst/>
            <a:gdLst/>
            <a:ahLst/>
            <a:cxnLst/>
            <a:rect l="l" t="t" r="r" b="b"/>
            <a:pathLst>
              <a:path h="59690">
                <a:moveTo>
                  <a:pt x="0" y="0"/>
                </a:moveTo>
                <a:lnTo>
                  <a:pt x="0" y="596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0" name="object 2690"/>
          <p:cNvSpPr/>
          <p:nvPr/>
        </p:nvSpPr>
        <p:spPr>
          <a:xfrm>
            <a:off x="12608955" y="5562072"/>
            <a:ext cx="0" cy="87630"/>
          </a:xfrm>
          <a:custGeom>
            <a:avLst/>
            <a:gdLst/>
            <a:ahLst/>
            <a:cxnLst/>
            <a:rect l="l" t="t" r="r" b="b"/>
            <a:pathLst>
              <a:path h="87629">
                <a:moveTo>
                  <a:pt x="0" y="0"/>
                </a:moveTo>
                <a:lnTo>
                  <a:pt x="0" y="871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1" name="object 2691"/>
          <p:cNvSpPr/>
          <p:nvPr/>
        </p:nvSpPr>
        <p:spPr>
          <a:xfrm>
            <a:off x="12666256" y="5619372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0"/>
                </a:moveTo>
                <a:lnTo>
                  <a:pt x="0" y="29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2" name="object 2692"/>
          <p:cNvSpPr/>
          <p:nvPr/>
        </p:nvSpPr>
        <p:spPr>
          <a:xfrm>
            <a:off x="12666256" y="6218671"/>
            <a:ext cx="688340" cy="0"/>
          </a:xfrm>
          <a:custGeom>
            <a:avLst/>
            <a:gdLst/>
            <a:ahLst/>
            <a:cxnLst/>
            <a:rect l="l" t="t" r="r" b="b"/>
            <a:pathLst>
              <a:path w="688340">
                <a:moveTo>
                  <a:pt x="0" y="0"/>
                </a:moveTo>
                <a:lnTo>
                  <a:pt x="6881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3" name="object 2693"/>
          <p:cNvSpPr/>
          <p:nvPr/>
        </p:nvSpPr>
        <p:spPr>
          <a:xfrm>
            <a:off x="12666256" y="6260433"/>
            <a:ext cx="596265" cy="0"/>
          </a:xfrm>
          <a:custGeom>
            <a:avLst/>
            <a:gdLst/>
            <a:ahLst/>
            <a:cxnLst/>
            <a:rect l="l" t="t" r="r" b="b"/>
            <a:pathLst>
              <a:path w="596265">
                <a:moveTo>
                  <a:pt x="0" y="0"/>
                </a:moveTo>
                <a:lnTo>
                  <a:pt x="5961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4" name="object 2694"/>
          <p:cNvSpPr/>
          <p:nvPr/>
        </p:nvSpPr>
        <p:spPr>
          <a:xfrm>
            <a:off x="12666256" y="6218671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5" name="object 2695"/>
          <p:cNvSpPr/>
          <p:nvPr/>
        </p:nvSpPr>
        <p:spPr>
          <a:xfrm>
            <a:off x="13354361" y="6539786"/>
            <a:ext cx="0" cy="27940"/>
          </a:xfrm>
          <a:custGeom>
            <a:avLst/>
            <a:gdLst/>
            <a:ahLst/>
            <a:cxnLst/>
            <a:rect l="l" t="t" r="r" b="b"/>
            <a:pathLst>
              <a:path h="27940">
                <a:moveTo>
                  <a:pt x="0" y="274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6" name="object 2696"/>
          <p:cNvSpPr/>
          <p:nvPr/>
        </p:nvSpPr>
        <p:spPr>
          <a:xfrm>
            <a:off x="13354361" y="6218671"/>
            <a:ext cx="0" cy="41910"/>
          </a:xfrm>
          <a:custGeom>
            <a:avLst/>
            <a:gdLst/>
            <a:ahLst/>
            <a:cxnLst/>
            <a:rect l="l" t="t" r="r" b="b"/>
            <a:pathLst>
              <a:path h="41910">
                <a:moveTo>
                  <a:pt x="0" y="417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7" name="object 2697"/>
          <p:cNvSpPr/>
          <p:nvPr/>
        </p:nvSpPr>
        <p:spPr>
          <a:xfrm>
            <a:off x="13289914" y="6260433"/>
            <a:ext cx="59690" cy="279400"/>
          </a:xfrm>
          <a:custGeom>
            <a:avLst/>
            <a:gdLst/>
            <a:ahLst/>
            <a:cxnLst/>
            <a:rect l="l" t="t" r="r" b="b"/>
            <a:pathLst>
              <a:path w="59690" h="279400">
                <a:moveTo>
                  <a:pt x="0" y="0"/>
                </a:moveTo>
                <a:lnTo>
                  <a:pt x="59690" y="2793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8" name="object 2698"/>
          <p:cNvSpPr/>
          <p:nvPr/>
        </p:nvSpPr>
        <p:spPr>
          <a:xfrm>
            <a:off x="13289914" y="6260433"/>
            <a:ext cx="59690" cy="279400"/>
          </a:xfrm>
          <a:custGeom>
            <a:avLst/>
            <a:gdLst/>
            <a:ahLst/>
            <a:cxnLst/>
            <a:rect l="l" t="t" r="r" b="b"/>
            <a:pathLst>
              <a:path w="59690" h="279400">
                <a:moveTo>
                  <a:pt x="0" y="279353"/>
                </a:moveTo>
                <a:lnTo>
                  <a:pt x="596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9" name="object 2699"/>
          <p:cNvSpPr/>
          <p:nvPr/>
        </p:nvSpPr>
        <p:spPr>
          <a:xfrm>
            <a:off x="13349605" y="6260433"/>
            <a:ext cx="0" cy="279400"/>
          </a:xfrm>
          <a:custGeom>
            <a:avLst/>
            <a:gdLst/>
            <a:ahLst/>
            <a:cxnLst/>
            <a:rect l="l" t="t" r="r" b="b"/>
            <a:pathLst>
              <a:path h="279400">
                <a:moveTo>
                  <a:pt x="0" y="0"/>
                </a:moveTo>
                <a:lnTo>
                  <a:pt x="0" y="2793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0" name="object 2700"/>
          <p:cNvSpPr/>
          <p:nvPr/>
        </p:nvSpPr>
        <p:spPr>
          <a:xfrm>
            <a:off x="13289914" y="6260433"/>
            <a:ext cx="0" cy="279400"/>
          </a:xfrm>
          <a:custGeom>
            <a:avLst/>
            <a:gdLst/>
            <a:ahLst/>
            <a:cxnLst/>
            <a:rect l="l" t="t" r="r" b="b"/>
            <a:pathLst>
              <a:path h="279400">
                <a:moveTo>
                  <a:pt x="0" y="0"/>
                </a:moveTo>
                <a:lnTo>
                  <a:pt x="0" y="2793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1" name="object 2701"/>
          <p:cNvSpPr/>
          <p:nvPr/>
        </p:nvSpPr>
        <p:spPr>
          <a:xfrm>
            <a:off x="13262446" y="6260433"/>
            <a:ext cx="0" cy="307340"/>
          </a:xfrm>
          <a:custGeom>
            <a:avLst/>
            <a:gdLst/>
            <a:ahLst/>
            <a:cxnLst/>
            <a:rect l="l" t="t" r="r" b="b"/>
            <a:pathLst>
              <a:path h="307340">
                <a:moveTo>
                  <a:pt x="0" y="0"/>
                </a:moveTo>
                <a:lnTo>
                  <a:pt x="0" y="3068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2" name="object 2702"/>
          <p:cNvSpPr/>
          <p:nvPr/>
        </p:nvSpPr>
        <p:spPr>
          <a:xfrm>
            <a:off x="12608955" y="6188813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573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3" name="object 2703"/>
          <p:cNvSpPr/>
          <p:nvPr/>
        </p:nvSpPr>
        <p:spPr>
          <a:xfrm>
            <a:off x="12608955" y="5649229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573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4" name="object 2704"/>
          <p:cNvSpPr/>
          <p:nvPr/>
        </p:nvSpPr>
        <p:spPr>
          <a:xfrm>
            <a:off x="12666256" y="5619372"/>
            <a:ext cx="1177925" cy="0"/>
          </a:xfrm>
          <a:custGeom>
            <a:avLst/>
            <a:gdLst/>
            <a:ahLst/>
            <a:cxnLst/>
            <a:rect l="l" t="t" r="r" b="b"/>
            <a:pathLst>
              <a:path w="1177925">
                <a:moveTo>
                  <a:pt x="11775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5" name="object 2705"/>
          <p:cNvSpPr/>
          <p:nvPr/>
        </p:nvSpPr>
        <p:spPr>
          <a:xfrm>
            <a:off x="12608955" y="5562072"/>
            <a:ext cx="1235075" cy="0"/>
          </a:xfrm>
          <a:custGeom>
            <a:avLst/>
            <a:gdLst/>
            <a:ahLst/>
            <a:cxnLst/>
            <a:rect l="l" t="t" r="r" b="b"/>
            <a:pathLst>
              <a:path w="1235075">
                <a:moveTo>
                  <a:pt x="12348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6" name="object 2706"/>
          <p:cNvSpPr/>
          <p:nvPr/>
        </p:nvSpPr>
        <p:spPr>
          <a:xfrm>
            <a:off x="13289914" y="6539786"/>
            <a:ext cx="64769" cy="0"/>
          </a:xfrm>
          <a:custGeom>
            <a:avLst/>
            <a:gdLst/>
            <a:ahLst/>
            <a:cxnLst/>
            <a:rect l="l" t="t" r="r" b="b"/>
            <a:pathLst>
              <a:path w="64769">
                <a:moveTo>
                  <a:pt x="0" y="0"/>
                </a:moveTo>
                <a:lnTo>
                  <a:pt x="644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7" name="object 2707"/>
          <p:cNvSpPr/>
          <p:nvPr/>
        </p:nvSpPr>
        <p:spPr>
          <a:xfrm>
            <a:off x="13304232" y="6567254"/>
            <a:ext cx="50165" cy="0"/>
          </a:xfrm>
          <a:custGeom>
            <a:avLst/>
            <a:gdLst/>
            <a:ahLst/>
            <a:cxnLst/>
            <a:rect l="l" t="t" r="r" b="b"/>
            <a:pathLst>
              <a:path w="50165">
                <a:moveTo>
                  <a:pt x="0" y="0"/>
                </a:moveTo>
                <a:lnTo>
                  <a:pt x="501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8" name="object 2708"/>
          <p:cNvSpPr/>
          <p:nvPr/>
        </p:nvSpPr>
        <p:spPr>
          <a:xfrm>
            <a:off x="13289914" y="6260433"/>
            <a:ext cx="64769" cy="0"/>
          </a:xfrm>
          <a:custGeom>
            <a:avLst/>
            <a:gdLst/>
            <a:ahLst/>
            <a:cxnLst/>
            <a:rect l="l" t="t" r="r" b="b"/>
            <a:pathLst>
              <a:path w="64769">
                <a:moveTo>
                  <a:pt x="0" y="0"/>
                </a:moveTo>
                <a:lnTo>
                  <a:pt x="644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9" name="object 2709"/>
          <p:cNvSpPr/>
          <p:nvPr/>
        </p:nvSpPr>
        <p:spPr>
          <a:xfrm>
            <a:off x="12666256" y="5663549"/>
            <a:ext cx="255904" cy="0"/>
          </a:xfrm>
          <a:custGeom>
            <a:avLst/>
            <a:gdLst/>
            <a:ahLst/>
            <a:cxnLst/>
            <a:rect l="l" t="t" r="r" b="b"/>
            <a:pathLst>
              <a:path w="255904">
                <a:moveTo>
                  <a:pt x="0" y="0"/>
                </a:moveTo>
                <a:lnTo>
                  <a:pt x="2554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0" name="object 2710"/>
          <p:cNvSpPr/>
          <p:nvPr/>
        </p:nvSpPr>
        <p:spPr>
          <a:xfrm>
            <a:off x="12666256" y="6174494"/>
            <a:ext cx="255904" cy="0"/>
          </a:xfrm>
          <a:custGeom>
            <a:avLst/>
            <a:gdLst/>
            <a:ahLst/>
            <a:cxnLst/>
            <a:rect l="l" t="t" r="r" b="b"/>
            <a:pathLst>
              <a:path w="255904">
                <a:moveTo>
                  <a:pt x="0" y="0"/>
                </a:moveTo>
                <a:lnTo>
                  <a:pt x="2554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1" name="object 2711"/>
          <p:cNvSpPr/>
          <p:nvPr/>
        </p:nvSpPr>
        <p:spPr>
          <a:xfrm>
            <a:off x="12608955" y="6247309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0" y="0"/>
                </a:moveTo>
                <a:lnTo>
                  <a:pt x="573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2" name="object 2712"/>
          <p:cNvSpPr/>
          <p:nvPr/>
        </p:nvSpPr>
        <p:spPr>
          <a:xfrm>
            <a:off x="12608955" y="6188813"/>
            <a:ext cx="0" cy="59055"/>
          </a:xfrm>
          <a:custGeom>
            <a:avLst/>
            <a:gdLst/>
            <a:ahLst/>
            <a:cxnLst/>
            <a:rect l="l" t="t" r="r" b="b"/>
            <a:pathLst>
              <a:path h="59054">
                <a:moveTo>
                  <a:pt x="0" y="0"/>
                </a:moveTo>
                <a:lnTo>
                  <a:pt x="0" y="584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3" name="object 2713"/>
          <p:cNvSpPr/>
          <p:nvPr/>
        </p:nvSpPr>
        <p:spPr>
          <a:xfrm>
            <a:off x="12666256" y="6188813"/>
            <a:ext cx="0" cy="59055"/>
          </a:xfrm>
          <a:custGeom>
            <a:avLst/>
            <a:gdLst/>
            <a:ahLst/>
            <a:cxnLst/>
            <a:rect l="l" t="t" r="r" b="b"/>
            <a:pathLst>
              <a:path h="59054">
                <a:moveTo>
                  <a:pt x="0" y="0"/>
                </a:moveTo>
                <a:lnTo>
                  <a:pt x="0" y="584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4" name="object 2714"/>
          <p:cNvSpPr/>
          <p:nvPr/>
        </p:nvSpPr>
        <p:spPr>
          <a:xfrm>
            <a:off x="12585074" y="6174494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1179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5" name="object 2715"/>
          <p:cNvSpPr/>
          <p:nvPr/>
        </p:nvSpPr>
        <p:spPr>
          <a:xfrm>
            <a:off x="12585074" y="5663549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>
                <a:moveTo>
                  <a:pt x="811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6" name="object 2716"/>
          <p:cNvSpPr/>
          <p:nvPr/>
        </p:nvSpPr>
        <p:spPr>
          <a:xfrm>
            <a:off x="12585074" y="5538191"/>
            <a:ext cx="1235075" cy="0"/>
          </a:xfrm>
          <a:custGeom>
            <a:avLst/>
            <a:gdLst/>
            <a:ahLst/>
            <a:cxnLst/>
            <a:rect l="l" t="t" r="r" b="b"/>
            <a:pathLst>
              <a:path w="1235075">
                <a:moveTo>
                  <a:pt x="123488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7" name="object 2717"/>
          <p:cNvSpPr/>
          <p:nvPr/>
        </p:nvSpPr>
        <p:spPr>
          <a:xfrm>
            <a:off x="12585074" y="6174494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>
                <a:moveTo>
                  <a:pt x="811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8" name="object 2718"/>
          <p:cNvSpPr/>
          <p:nvPr/>
        </p:nvSpPr>
        <p:spPr>
          <a:xfrm>
            <a:off x="12585074" y="5538191"/>
            <a:ext cx="0" cy="125730"/>
          </a:xfrm>
          <a:custGeom>
            <a:avLst/>
            <a:gdLst/>
            <a:ahLst/>
            <a:cxnLst/>
            <a:rect l="l" t="t" r="r" b="b"/>
            <a:pathLst>
              <a:path h="125729">
                <a:moveTo>
                  <a:pt x="0" y="1253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9" name="object 2719"/>
          <p:cNvSpPr/>
          <p:nvPr/>
        </p:nvSpPr>
        <p:spPr>
          <a:xfrm>
            <a:off x="12666256" y="6174494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3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0" name="object 2720"/>
          <p:cNvSpPr/>
          <p:nvPr/>
        </p:nvSpPr>
        <p:spPr>
          <a:xfrm>
            <a:off x="12666256" y="5649229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3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1" name="object 2721"/>
          <p:cNvSpPr/>
          <p:nvPr/>
        </p:nvSpPr>
        <p:spPr>
          <a:xfrm>
            <a:off x="10166246" y="8919171"/>
            <a:ext cx="0" cy="535305"/>
          </a:xfrm>
          <a:custGeom>
            <a:avLst/>
            <a:gdLst/>
            <a:ahLst/>
            <a:cxnLst/>
            <a:rect l="l" t="t" r="r" b="b"/>
            <a:pathLst>
              <a:path h="535304">
                <a:moveTo>
                  <a:pt x="0" y="0"/>
                </a:moveTo>
                <a:lnTo>
                  <a:pt x="0" y="5346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5" name="object 2725"/>
          <p:cNvSpPr/>
          <p:nvPr/>
        </p:nvSpPr>
        <p:spPr>
          <a:xfrm>
            <a:off x="10037398" y="8873823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33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6" name="object 2726"/>
          <p:cNvSpPr/>
          <p:nvPr/>
        </p:nvSpPr>
        <p:spPr>
          <a:xfrm>
            <a:off x="10073233" y="887382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7" name="object 2727"/>
          <p:cNvSpPr/>
          <p:nvPr/>
        </p:nvSpPr>
        <p:spPr>
          <a:xfrm>
            <a:off x="10092356" y="8873823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8" name="object 2728"/>
          <p:cNvSpPr/>
          <p:nvPr/>
        </p:nvSpPr>
        <p:spPr>
          <a:xfrm>
            <a:off x="10128214" y="887382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9" name="object 2729"/>
          <p:cNvSpPr/>
          <p:nvPr/>
        </p:nvSpPr>
        <p:spPr>
          <a:xfrm>
            <a:off x="10147338" y="887382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08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0" name="object 2730"/>
          <p:cNvSpPr/>
          <p:nvPr/>
        </p:nvSpPr>
        <p:spPr>
          <a:xfrm>
            <a:off x="13843817" y="5176317"/>
            <a:ext cx="0" cy="287020"/>
          </a:xfrm>
          <a:custGeom>
            <a:avLst/>
            <a:gdLst/>
            <a:ahLst/>
            <a:cxnLst/>
            <a:rect l="l" t="t" r="r" b="b"/>
            <a:pathLst>
              <a:path h="287020">
                <a:moveTo>
                  <a:pt x="0" y="0"/>
                </a:moveTo>
                <a:lnTo>
                  <a:pt x="0" y="2865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1" name="object 2731"/>
          <p:cNvSpPr/>
          <p:nvPr/>
        </p:nvSpPr>
        <p:spPr>
          <a:xfrm>
            <a:off x="13843817" y="5176317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596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2" name="object 2732"/>
          <p:cNvSpPr/>
          <p:nvPr/>
        </p:nvSpPr>
        <p:spPr>
          <a:xfrm>
            <a:off x="13903507" y="5176317"/>
            <a:ext cx="0" cy="287020"/>
          </a:xfrm>
          <a:custGeom>
            <a:avLst/>
            <a:gdLst/>
            <a:ahLst/>
            <a:cxnLst/>
            <a:rect l="l" t="t" r="r" b="b"/>
            <a:pathLst>
              <a:path h="287020">
                <a:moveTo>
                  <a:pt x="0" y="2865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3" name="object 2733"/>
          <p:cNvSpPr/>
          <p:nvPr/>
        </p:nvSpPr>
        <p:spPr>
          <a:xfrm>
            <a:off x="13903507" y="4136521"/>
            <a:ext cx="0" cy="441959"/>
          </a:xfrm>
          <a:custGeom>
            <a:avLst/>
            <a:gdLst/>
            <a:ahLst/>
            <a:cxnLst/>
            <a:rect l="l" t="t" r="r" b="b"/>
            <a:pathLst>
              <a:path h="441960">
                <a:moveTo>
                  <a:pt x="0" y="4417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4" name="object 2734"/>
          <p:cNvSpPr/>
          <p:nvPr/>
        </p:nvSpPr>
        <p:spPr>
          <a:xfrm>
            <a:off x="13819959" y="4136521"/>
            <a:ext cx="0" cy="441959"/>
          </a:xfrm>
          <a:custGeom>
            <a:avLst/>
            <a:gdLst/>
            <a:ahLst/>
            <a:cxnLst/>
            <a:rect l="l" t="t" r="r" b="b"/>
            <a:pathLst>
              <a:path h="441960">
                <a:moveTo>
                  <a:pt x="0" y="0"/>
                </a:moveTo>
                <a:lnTo>
                  <a:pt x="0" y="4417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5" name="object 2735"/>
          <p:cNvSpPr/>
          <p:nvPr/>
        </p:nvSpPr>
        <p:spPr>
          <a:xfrm>
            <a:off x="13819959" y="4136521"/>
            <a:ext cx="83820" cy="0"/>
          </a:xfrm>
          <a:custGeom>
            <a:avLst/>
            <a:gdLst/>
            <a:ahLst/>
            <a:cxnLst/>
            <a:rect l="l" t="t" r="r" b="b"/>
            <a:pathLst>
              <a:path w="83819">
                <a:moveTo>
                  <a:pt x="8354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6" name="object 2736"/>
          <p:cNvSpPr/>
          <p:nvPr/>
        </p:nvSpPr>
        <p:spPr>
          <a:xfrm>
            <a:off x="13903507" y="41365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7" name="object 2737"/>
          <p:cNvSpPr/>
          <p:nvPr/>
        </p:nvSpPr>
        <p:spPr>
          <a:xfrm>
            <a:off x="13903507" y="410071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8" name="object 2738"/>
          <p:cNvSpPr/>
          <p:nvPr/>
        </p:nvSpPr>
        <p:spPr>
          <a:xfrm>
            <a:off x="12364443" y="8261401"/>
            <a:ext cx="0" cy="57785"/>
          </a:xfrm>
          <a:custGeom>
            <a:avLst/>
            <a:gdLst/>
            <a:ahLst/>
            <a:cxnLst/>
            <a:rect l="l" t="t" r="r" b="b"/>
            <a:pathLst>
              <a:path h="57784">
                <a:moveTo>
                  <a:pt x="0" y="0"/>
                </a:moveTo>
                <a:lnTo>
                  <a:pt x="0" y="573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9" name="object 2739"/>
          <p:cNvSpPr/>
          <p:nvPr/>
        </p:nvSpPr>
        <p:spPr>
          <a:xfrm>
            <a:off x="12365220" y="8319377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0" name="object 2740"/>
          <p:cNvSpPr/>
          <p:nvPr/>
        </p:nvSpPr>
        <p:spPr>
          <a:xfrm>
            <a:off x="13262446" y="6567254"/>
            <a:ext cx="0" cy="403860"/>
          </a:xfrm>
          <a:custGeom>
            <a:avLst/>
            <a:gdLst/>
            <a:ahLst/>
            <a:cxnLst/>
            <a:rect l="l" t="t" r="r" b="b"/>
            <a:pathLst>
              <a:path h="403859">
                <a:moveTo>
                  <a:pt x="0" y="0"/>
                </a:moveTo>
                <a:lnTo>
                  <a:pt x="0" y="4033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1" name="object 2741"/>
          <p:cNvSpPr/>
          <p:nvPr/>
        </p:nvSpPr>
        <p:spPr>
          <a:xfrm>
            <a:off x="13813983" y="6970603"/>
            <a:ext cx="29845" cy="0"/>
          </a:xfrm>
          <a:custGeom>
            <a:avLst/>
            <a:gdLst/>
            <a:ahLst/>
            <a:cxnLst/>
            <a:rect l="l" t="t" r="r" b="b"/>
            <a:pathLst>
              <a:path w="29844">
                <a:moveTo>
                  <a:pt x="298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2" name="object 2742"/>
          <p:cNvSpPr/>
          <p:nvPr/>
        </p:nvSpPr>
        <p:spPr>
          <a:xfrm>
            <a:off x="13813983" y="6928817"/>
            <a:ext cx="29845" cy="0"/>
          </a:xfrm>
          <a:custGeom>
            <a:avLst/>
            <a:gdLst/>
            <a:ahLst/>
            <a:cxnLst/>
            <a:rect l="l" t="t" r="r" b="b"/>
            <a:pathLst>
              <a:path w="29844">
                <a:moveTo>
                  <a:pt x="298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3" name="object 2743"/>
          <p:cNvSpPr/>
          <p:nvPr/>
        </p:nvSpPr>
        <p:spPr>
          <a:xfrm>
            <a:off x="13304232" y="6567254"/>
            <a:ext cx="0" cy="361950"/>
          </a:xfrm>
          <a:custGeom>
            <a:avLst/>
            <a:gdLst/>
            <a:ahLst/>
            <a:cxnLst/>
            <a:rect l="l" t="t" r="r" b="b"/>
            <a:pathLst>
              <a:path h="361950">
                <a:moveTo>
                  <a:pt x="0" y="0"/>
                </a:moveTo>
                <a:lnTo>
                  <a:pt x="0" y="3615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4" name="object 2744"/>
          <p:cNvSpPr/>
          <p:nvPr/>
        </p:nvSpPr>
        <p:spPr>
          <a:xfrm>
            <a:off x="13334066" y="6928817"/>
            <a:ext cx="0" cy="41910"/>
          </a:xfrm>
          <a:custGeom>
            <a:avLst/>
            <a:gdLst/>
            <a:ahLst/>
            <a:cxnLst/>
            <a:rect l="l" t="t" r="r" b="b"/>
            <a:pathLst>
              <a:path h="41909">
                <a:moveTo>
                  <a:pt x="0" y="0"/>
                </a:moveTo>
                <a:lnTo>
                  <a:pt x="0" y="4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5" name="object 2745"/>
          <p:cNvSpPr/>
          <p:nvPr/>
        </p:nvSpPr>
        <p:spPr>
          <a:xfrm>
            <a:off x="13813983" y="6928817"/>
            <a:ext cx="0" cy="41910"/>
          </a:xfrm>
          <a:custGeom>
            <a:avLst/>
            <a:gdLst/>
            <a:ahLst/>
            <a:cxnLst/>
            <a:rect l="l" t="t" r="r" b="b"/>
            <a:pathLst>
              <a:path h="41909">
                <a:moveTo>
                  <a:pt x="0" y="0"/>
                </a:moveTo>
                <a:lnTo>
                  <a:pt x="0" y="4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6" name="object 2746"/>
          <p:cNvSpPr/>
          <p:nvPr/>
        </p:nvSpPr>
        <p:spPr>
          <a:xfrm>
            <a:off x="13304232" y="6928817"/>
            <a:ext cx="29845" cy="0"/>
          </a:xfrm>
          <a:custGeom>
            <a:avLst/>
            <a:gdLst/>
            <a:ahLst/>
            <a:cxnLst/>
            <a:rect l="l" t="t" r="r" b="b"/>
            <a:pathLst>
              <a:path w="29844">
                <a:moveTo>
                  <a:pt x="298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7" name="object 2747"/>
          <p:cNvSpPr/>
          <p:nvPr/>
        </p:nvSpPr>
        <p:spPr>
          <a:xfrm>
            <a:off x="13262446" y="6970603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716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8" name="object 2748"/>
          <p:cNvSpPr/>
          <p:nvPr/>
        </p:nvSpPr>
        <p:spPr>
          <a:xfrm>
            <a:off x="17266870" y="9474389"/>
            <a:ext cx="478790" cy="1905"/>
          </a:xfrm>
          <a:custGeom>
            <a:avLst/>
            <a:gdLst/>
            <a:ahLst/>
            <a:cxnLst/>
            <a:rect l="l" t="t" r="r" b="b"/>
            <a:pathLst>
              <a:path w="478790" h="1904">
                <a:moveTo>
                  <a:pt x="0" y="1697"/>
                </a:moveTo>
                <a:lnTo>
                  <a:pt x="4786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9" name="object 2749"/>
          <p:cNvSpPr/>
          <p:nvPr/>
        </p:nvSpPr>
        <p:spPr>
          <a:xfrm>
            <a:off x="17266941" y="9447089"/>
            <a:ext cx="478790" cy="1905"/>
          </a:xfrm>
          <a:custGeom>
            <a:avLst/>
            <a:gdLst/>
            <a:ahLst/>
            <a:cxnLst/>
            <a:rect l="l" t="t" r="r" b="b"/>
            <a:pathLst>
              <a:path w="478790" h="1904">
                <a:moveTo>
                  <a:pt x="478578" y="0"/>
                </a:moveTo>
                <a:lnTo>
                  <a:pt x="0" y="18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0" name="object 2750"/>
          <p:cNvSpPr/>
          <p:nvPr/>
        </p:nvSpPr>
        <p:spPr>
          <a:xfrm>
            <a:off x="12727142" y="756533"/>
            <a:ext cx="0" cy="1708150"/>
          </a:xfrm>
          <a:custGeom>
            <a:avLst/>
            <a:gdLst/>
            <a:ahLst/>
            <a:cxnLst/>
            <a:rect l="l" t="t" r="r" b="b"/>
            <a:pathLst>
              <a:path h="1708150">
                <a:moveTo>
                  <a:pt x="0" y="0"/>
                </a:moveTo>
                <a:lnTo>
                  <a:pt x="0" y="1708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1" name="object 2751"/>
          <p:cNvSpPr/>
          <p:nvPr/>
        </p:nvSpPr>
        <p:spPr>
          <a:xfrm>
            <a:off x="10265524" y="756533"/>
            <a:ext cx="0" cy="1708150"/>
          </a:xfrm>
          <a:custGeom>
            <a:avLst/>
            <a:gdLst/>
            <a:ahLst/>
            <a:cxnLst/>
            <a:rect l="l" t="t" r="r" b="b"/>
            <a:pathLst>
              <a:path h="1708150">
                <a:moveTo>
                  <a:pt x="0" y="0"/>
                </a:moveTo>
                <a:lnTo>
                  <a:pt x="0" y="1708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2" name="object 2752"/>
          <p:cNvSpPr/>
          <p:nvPr/>
        </p:nvSpPr>
        <p:spPr>
          <a:xfrm>
            <a:off x="10265524" y="2464581"/>
            <a:ext cx="2461895" cy="0"/>
          </a:xfrm>
          <a:custGeom>
            <a:avLst/>
            <a:gdLst/>
            <a:ahLst/>
            <a:cxnLst/>
            <a:rect l="l" t="t" r="r" b="b"/>
            <a:pathLst>
              <a:path w="2461895">
                <a:moveTo>
                  <a:pt x="24616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3" name="object 2753"/>
          <p:cNvSpPr/>
          <p:nvPr/>
        </p:nvSpPr>
        <p:spPr>
          <a:xfrm>
            <a:off x="4301991" y="2464581"/>
            <a:ext cx="2388235" cy="0"/>
          </a:xfrm>
          <a:custGeom>
            <a:avLst/>
            <a:gdLst/>
            <a:ahLst/>
            <a:cxnLst/>
            <a:rect l="l" t="t" r="r" b="b"/>
            <a:pathLst>
              <a:path w="2388234">
                <a:moveTo>
                  <a:pt x="23881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4" name="object 2754"/>
          <p:cNvSpPr/>
          <p:nvPr/>
        </p:nvSpPr>
        <p:spPr>
          <a:xfrm>
            <a:off x="6690149" y="756533"/>
            <a:ext cx="0" cy="1708150"/>
          </a:xfrm>
          <a:custGeom>
            <a:avLst/>
            <a:gdLst/>
            <a:ahLst/>
            <a:cxnLst/>
            <a:rect l="l" t="t" r="r" b="b"/>
            <a:pathLst>
              <a:path h="1708150">
                <a:moveTo>
                  <a:pt x="0" y="1708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5" name="object 2755"/>
          <p:cNvSpPr/>
          <p:nvPr/>
        </p:nvSpPr>
        <p:spPr>
          <a:xfrm>
            <a:off x="4301991" y="756533"/>
            <a:ext cx="0" cy="1708150"/>
          </a:xfrm>
          <a:custGeom>
            <a:avLst/>
            <a:gdLst/>
            <a:ahLst/>
            <a:cxnLst/>
            <a:rect l="l" t="t" r="r" b="b"/>
            <a:pathLst>
              <a:path h="1708150">
                <a:moveTo>
                  <a:pt x="0" y="1708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6" name="object 2756"/>
          <p:cNvSpPr/>
          <p:nvPr/>
        </p:nvSpPr>
        <p:spPr>
          <a:xfrm>
            <a:off x="3746248" y="4698432"/>
            <a:ext cx="775335" cy="401955"/>
          </a:xfrm>
          <a:custGeom>
            <a:avLst/>
            <a:gdLst/>
            <a:ahLst/>
            <a:cxnLst/>
            <a:rect l="l" t="t" r="r" b="b"/>
            <a:pathLst>
              <a:path w="775335" h="401954">
                <a:moveTo>
                  <a:pt x="0" y="401556"/>
                </a:moveTo>
                <a:lnTo>
                  <a:pt x="7747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7" name="object 2757"/>
          <p:cNvSpPr/>
          <p:nvPr/>
        </p:nvSpPr>
        <p:spPr>
          <a:xfrm>
            <a:off x="15521111" y="3276993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95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8" name="object 2758"/>
          <p:cNvSpPr/>
          <p:nvPr/>
        </p:nvSpPr>
        <p:spPr>
          <a:xfrm>
            <a:off x="15530648" y="2221045"/>
            <a:ext cx="0" cy="1056005"/>
          </a:xfrm>
          <a:custGeom>
            <a:avLst/>
            <a:gdLst/>
            <a:ahLst/>
            <a:cxnLst/>
            <a:rect l="l" t="t" r="r" b="b"/>
            <a:pathLst>
              <a:path h="1056004">
                <a:moveTo>
                  <a:pt x="0" y="10559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9" name="object 2759"/>
          <p:cNvSpPr/>
          <p:nvPr/>
        </p:nvSpPr>
        <p:spPr>
          <a:xfrm>
            <a:off x="15413657" y="2428581"/>
            <a:ext cx="0" cy="848994"/>
          </a:xfrm>
          <a:custGeom>
            <a:avLst/>
            <a:gdLst/>
            <a:ahLst/>
            <a:cxnLst/>
            <a:rect l="l" t="t" r="r" b="b"/>
            <a:pathLst>
              <a:path h="848995">
                <a:moveTo>
                  <a:pt x="0" y="8484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0" name="object 2760"/>
          <p:cNvSpPr/>
          <p:nvPr/>
        </p:nvSpPr>
        <p:spPr>
          <a:xfrm>
            <a:off x="15413657" y="2137480"/>
            <a:ext cx="0" cy="133985"/>
          </a:xfrm>
          <a:custGeom>
            <a:avLst/>
            <a:gdLst/>
            <a:ahLst/>
            <a:cxnLst/>
            <a:rect l="l" t="t" r="r" b="b"/>
            <a:pathLst>
              <a:path h="133985">
                <a:moveTo>
                  <a:pt x="0" y="1335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1" name="object 2761"/>
          <p:cNvSpPr/>
          <p:nvPr/>
        </p:nvSpPr>
        <p:spPr>
          <a:xfrm>
            <a:off x="15413657" y="2137480"/>
            <a:ext cx="79375" cy="0"/>
          </a:xfrm>
          <a:custGeom>
            <a:avLst/>
            <a:gdLst/>
            <a:ahLst/>
            <a:cxnLst/>
            <a:rect l="l" t="t" r="r" b="b"/>
            <a:pathLst>
              <a:path w="79375">
                <a:moveTo>
                  <a:pt x="790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2" name="object 2762"/>
          <p:cNvSpPr/>
          <p:nvPr/>
        </p:nvSpPr>
        <p:spPr>
          <a:xfrm>
            <a:off x="13321636" y="5619372"/>
            <a:ext cx="0" cy="599440"/>
          </a:xfrm>
          <a:custGeom>
            <a:avLst/>
            <a:gdLst/>
            <a:ahLst/>
            <a:cxnLst/>
            <a:rect l="l" t="t" r="r" b="b"/>
            <a:pathLst>
              <a:path h="599439">
                <a:moveTo>
                  <a:pt x="0" y="599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3" name="object 2763"/>
          <p:cNvSpPr/>
          <p:nvPr/>
        </p:nvSpPr>
        <p:spPr>
          <a:xfrm>
            <a:off x="17692927" y="2010774"/>
            <a:ext cx="52705" cy="635"/>
          </a:xfrm>
          <a:custGeom>
            <a:avLst/>
            <a:gdLst/>
            <a:ahLst/>
            <a:cxnLst/>
            <a:rect l="l" t="t" r="r" b="b"/>
            <a:pathLst>
              <a:path w="52705" h="635">
                <a:moveTo>
                  <a:pt x="52591" y="0"/>
                </a:moveTo>
                <a:lnTo>
                  <a:pt x="0" y="2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4" name="object 2764"/>
          <p:cNvSpPr/>
          <p:nvPr/>
        </p:nvSpPr>
        <p:spPr>
          <a:xfrm>
            <a:off x="17680688" y="1948697"/>
            <a:ext cx="65405" cy="635"/>
          </a:xfrm>
          <a:custGeom>
            <a:avLst/>
            <a:gdLst/>
            <a:ahLst/>
            <a:cxnLst/>
            <a:rect l="l" t="t" r="r" b="b"/>
            <a:pathLst>
              <a:path w="65405" h="635">
                <a:moveTo>
                  <a:pt x="64830" y="0"/>
                </a:moveTo>
                <a:lnTo>
                  <a:pt x="0" y="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5" name="object 2765"/>
          <p:cNvSpPr/>
          <p:nvPr/>
        </p:nvSpPr>
        <p:spPr>
          <a:xfrm>
            <a:off x="17692640" y="1948944"/>
            <a:ext cx="635" cy="124460"/>
          </a:xfrm>
          <a:custGeom>
            <a:avLst/>
            <a:gdLst/>
            <a:ahLst/>
            <a:cxnLst/>
            <a:rect l="l" t="t" r="r" b="b"/>
            <a:pathLst>
              <a:path w="634" h="124460">
                <a:moveTo>
                  <a:pt x="573" y="1241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6" name="object 2766"/>
          <p:cNvSpPr/>
          <p:nvPr/>
        </p:nvSpPr>
        <p:spPr>
          <a:xfrm>
            <a:off x="17680688" y="1948998"/>
            <a:ext cx="635" cy="124460"/>
          </a:xfrm>
          <a:custGeom>
            <a:avLst/>
            <a:gdLst/>
            <a:ahLst/>
            <a:cxnLst/>
            <a:rect l="l" t="t" r="r" b="b"/>
            <a:pathLst>
              <a:path w="634" h="124460">
                <a:moveTo>
                  <a:pt x="597" y="1241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7" name="object 2767"/>
          <p:cNvSpPr/>
          <p:nvPr/>
        </p:nvSpPr>
        <p:spPr>
          <a:xfrm>
            <a:off x="13819959" y="4750139"/>
            <a:ext cx="83820" cy="0"/>
          </a:xfrm>
          <a:custGeom>
            <a:avLst/>
            <a:gdLst/>
            <a:ahLst/>
            <a:cxnLst/>
            <a:rect l="l" t="t" r="r" b="b"/>
            <a:pathLst>
              <a:path w="83819">
                <a:moveTo>
                  <a:pt x="8354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8" name="object 2768"/>
          <p:cNvSpPr/>
          <p:nvPr/>
        </p:nvSpPr>
        <p:spPr>
          <a:xfrm>
            <a:off x="13819959" y="4931602"/>
            <a:ext cx="83820" cy="0"/>
          </a:xfrm>
          <a:custGeom>
            <a:avLst/>
            <a:gdLst/>
            <a:ahLst/>
            <a:cxnLst/>
            <a:rect l="l" t="t" r="r" b="b"/>
            <a:pathLst>
              <a:path w="83819">
                <a:moveTo>
                  <a:pt x="8354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9" name="object 2769"/>
          <p:cNvSpPr/>
          <p:nvPr/>
        </p:nvSpPr>
        <p:spPr>
          <a:xfrm>
            <a:off x="13638496" y="4750139"/>
            <a:ext cx="181610" cy="0"/>
          </a:xfrm>
          <a:custGeom>
            <a:avLst/>
            <a:gdLst/>
            <a:ahLst/>
            <a:cxnLst/>
            <a:rect l="l" t="t" r="r" b="b"/>
            <a:pathLst>
              <a:path w="181609">
                <a:moveTo>
                  <a:pt x="18146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0" name="object 2770"/>
          <p:cNvSpPr/>
          <p:nvPr/>
        </p:nvSpPr>
        <p:spPr>
          <a:xfrm>
            <a:off x="13843817" y="3300874"/>
            <a:ext cx="0" cy="1449705"/>
          </a:xfrm>
          <a:custGeom>
            <a:avLst/>
            <a:gdLst/>
            <a:ahLst/>
            <a:cxnLst/>
            <a:rect l="l" t="t" r="r" b="b"/>
            <a:pathLst>
              <a:path h="1449704">
                <a:moveTo>
                  <a:pt x="0" y="14492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1" name="object 2771"/>
          <p:cNvSpPr/>
          <p:nvPr/>
        </p:nvSpPr>
        <p:spPr>
          <a:xfrm>
            <a:off x="13903507" y="4673738"/>
            <a:ext cx="0" cy="76835"/>
          </a:xfrm>
          <a:custGeom>
            <a:avLst/>
            <a:gdLst/>
            <a:ahLst/>
            <a:cxnLst/>
            <a:rect l="l" t="t" r="r" b="b"/>
            <a:pathLst>
              <a:path h="76835">
                <a:moveTo>
                  <a:pt x="0" y="764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2" name="object 2772"/>
          <p:cNvSpPr/>
          <p:nvPr/>
        </p:nvSpPr>
        <p:spPr>
          <a:xfrm>
            <a:off x="13819959" y="3276993"/>
            <a:ext cx="0" cy="1473200"/>
          </a:xfrm>
          <a:custGeom>
            <a:avLst/>
            <a:gdLst/>
            <a:ahLst/>
            <a:cxnLst/>
            <a:rect l="l" t="t" r="r" b="b"/>
            <a:pathLst>
              <a:path h="1473200">
                <a:moveTo>
                  <a:pt x="0" y="14731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3" name="object 2773"/>
          <p:cNvSpPr/>
          <p:nvPr/>
        </p:nvSpPr>
        <p:spPr>
          <a:xfrm>
            <a:off x="13843817" y="4750139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0" y="0"/>
                </a:moveTo>
                <a:lnTo>
                  <a:pt x="596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4" name="object 2774"/>
          <p:cNvSpPr/>
          <p:nvPr/>
        </p:nvSpPr>
        <p:spPr>
          <a:xfrm>
            <a:off x="13843817" y="4931602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0" y="0"/>
                </a:moveTo>
                <a:lnTo>
                  <a:pt x="596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5" name="object 2775"/>
          <p:cNvSpPr/>
          <p:nvPr/>
        </p:nvSpPr>
        <p:spPr>
          <a:xfrm>
            <a:off x="13843817" y="5672944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596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6" name="object 2776"/>
          <p:cNvSpPr/>
          <p:nvPr/>
        </p:nvSpPr>
        <p:spPr>
          <a:xfrm>
            <a:off x="11163110" y="8260598"/>
            <a:ext cx="299085" cy="0"/>
          </a:xfrm>
          <a:custGeom>
            <a:avLst/>
            <a:gdLst/>
            <a:ahLst/>
            <a:cxnLst/>
            <a:rect l="l" t="t" r="r" b="b"/>
            <a:pathLst>
              <a:path w="299084">
                <a:moveTo>
                  <a:pt x="0" y="0"/>
                </a:moveTo>
                <a:lnTo>
                  <a:pt x="2985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7" name="object 2777"/>
          <p:cNvSpPr/>
          <p:nvPr/>
        </p:nvSpPr>
        <p:spPr>
          <a:xfrm>
            <a:off x="11163110" y="8261401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0"/>
                </a:moveTo>
                <a:lnTo>
                  <a:pt x="0" y="612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8" name="object 2778"/>
          <p:cNvSpPr/>
          <p:nvPr/>
        </p:nvSpPr>
        <p:spPr>
          <a:xfrm>
            <a:off x="11220409" y="8318701"/>
            <a:ext cx="874394" cy="0"/>
          </a:xfrm>
          <a:custGeom>
            <a:avLst/>
            <a:gdLst/>
            <a:ahLst/>
            <a:cxnLst/>
            <a:rect l="l" t="t" r="r" b="b"/>
            <a:pathLst>
              <a:path w="874395">
                <a:moveTo>
                  <a:pt x="0" y="0"/>
                </a:moveTo>
                <a:lnTo>
                  <a:pt x="8738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9" name="object 2779"/>
          <p:cNvSpPr/>
          <p:nvPr/>
        </p:nvSpPr>
        <p:spPr>
          <a:xfrm>
            <a:off x="11220409" y="8318701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0"/>
                </a:moveTo>
                <a:lnTo>
                  <a:pt x="0" y="612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0" name="object 2780"/>
          <p:cNvSpPr/>
          <p:nvPr/>
        </p:nvSpPr>
        <p:spPr>
          <a:xfrm>
            <a:off x="11533326" y="8260624"/>
            <a:ext cx="561340" cy="0"/>
          </a:xfrm>
          <a:custGeom>
            <a:avLst/>
            <a:gdLst/>
            <a:ahLst/>
            <a:cxnLst/>
            <a:rect l="l" t="t" r="r" b="b"/>
            <a:pathLst>
              <a:path w="561340">
                <a:moveTo>
                  <a:pt x="0" y="0"/>
                </a:moveTo>
                <a:lnTo>
                  <a:pt x="5609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1" name="object 2781"/>
          <p:cNvSpPr/>
          <p:nvPr/>
        </p:nvSpPr>
        <p:spPr>
          <a:xfrm>
            <a:off x="11345361" y="8785422"/>
            <a:ext cx="23495" cy="67310"/>
          </a:xfrm>
          <a:custGeom>
            <a:avLst/>
            <a:gdLst/>
            <a:ahLst/>
            <a:cxnLst/>
            <a:rect l="l" t="t" r="r" b="b"/>
            <a:pathLst>
              <a:path w="23495" h="67309">
                <a:moveTo>
                  <a:pt x="0" y="0"/>
                </a:moveTo>
                <a:lnTo>
                  <a:pt x="23450" y="668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2" name="object 2782"/>
          <p:cNvSpPr/>
          <p:nvPr/>
        </p:nvSpPr>
        <p:spPr>
          <a:xfrm>
            <a:off x="11321910" y="8785422"/>
            <a:ext cx="23495" cy="67310"/>
          </a:xfrm>
          <a:custGeom>
            <a:avLst/>
            <a:gdLst/>
            <a:ahLst/>
            <a:cxnLst/>
            <a:rect l="l" t="t" r="r" b="b"/>
            <a:pathLst>
              <a:path w="23495" h="67309">
                <a:moveTo>
                  <a:pt x="23450" y="0"/>
                </a:moveTo>
                <a:lnTo>
                  <a:pt x="0" y="668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3" name="object 2783"/>
          <p:cNvSpPr/>
          <p:nvPr/>
        </p:nvSpPr>
        <p:spPr>
          <a:xfrm>
            <a:off x="11345361" y="8785422"/>
            <a:ext cx="0" cy="254635"/>
          </a:xfrm>
          <a:custGeom>
            <a:avLst/>
            <a:gdLst/>
            <a:ahLst/>
            <a:cxnLst/>
            <a:rect l="l" t="t" r="r" b="b"/>
            <a:pathLst>
              <a:path h="254634">
                <a:moveTo>
                  <a:pt x="0" y="0"/>
                </a:moveTo>
                <a:lnTo>
                  <a:pt x="0" y="2542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4" name="object 2784"/>
          <p:cNvSpPr/>
          <p:nvPr/>
        </p:nvSpPr>
        <p:spPr>
          <a:xfrm>
            <a:off x="11220409" y="878542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2499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5" name="object 2785"/>
          <p:cNvSpPr/>
          <p:nvPr/>
        </p:nvSpPr>
        <p:spPr>
          <a:xfrm>
            <a:off x="11220409" y="8852285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2411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6" name="object 2786"/>
          <p:cNvSpPr/>
          <p:nvPr/>
        </p:nvSpPr>
        <p:spPr>
          <a:xfrm>
            <a:off x="11220409" y="8919147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2411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7" name="object 2787"/>
          <p:cNvSpPr/>
          <p:nvPr/>
        </p:nvSpPr>
        <p:spPr>
          <a:xfrm>
            <a:off x="11461563" y="8785422"/>
            <a:ext cx="0" cy="659130"/>
          </a:xfrm>
          <a:custGeom>
            <a:avLst/>
            <a:gdLst/>
            <a:ahLst/>
            <a:cxnLst/>
            <a:rect l="l" t="t" r="r" b="b"/>
            <a:pathLst>
              <a:path h="659129">
                <a:moveTo>
                  <a:pt x="0" y="6588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8" name="object 2788"/>
          <p:cNvSpPr/>
          <p:nvPr/>
        </p:nvSpPr>
        <p:spPr>
          <a:xfrm>
            <a:off x="11470313" y="8785422"/>
            <a:ext cx="0" cy="659130"/>
          </a:xfrm>
          <a:custGeom>
            <a:avLst/>
            <a:gdLst/>
            <a:ahLst/>
            <a:cxnLst/>
            <a:rect l="l" t="t" r="r" b="b"/>
            <a:pathLst>
              <a:path h="659129">
                <a:moveTo>
                  <a:pt x="0" y="0"/>
                </a:moveTo>
                <a:lnTo>
                  <a:pt x="0" y="6588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9" name="object 2789"/>
          <p:cNvSpPr/>
          <p:nvPr/>
        </p:nvSpPr>
        <p:spPr>
          <a:xfrm>
            <a:off x="10886146" y="8931123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226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0" name="object 2790"/>
          <p:cNvSpPr/>
          <p:nvPr/>
        </p:nvSpPr>
        <p:spPr>
          <a:xfrm>
            <a:off x="10819283" y="8931123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226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1" name="object 2791"/>
          <p:cNvSpPr/>
          <p:nvPr/>
        </p:nvSpPr>
        <p:spPr>
          <a:xfrm>
            <a:off x="10752446" y="8931123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226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2" name="object 2792"/>
          <p:cNvSpPr/>
          <p:nvPr/>
        </p:nvSpPr>
        <p:spPr>
          <a:xfrm>
            <a:off x="10685583" y="8931123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226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3" name="object 2793"/>
          <p:cNvSpPr/>
          <p:nvPr/>
        </p:nvSpPr>
        <p:spPr>
          <a:xfrm>
            <a:off x="11153547" y="8931123"/>
            <a:ext cx="0" cy="227965"/>
          </a:xfrm>
          <a:custGeom>
            <a:avLst/>
            <a:gdLst/>
            <a:ahLst/>
            <a:cxnLst/>
            <a:rect l="l" t="t" r="r" b="b"/>
            <a:pathLst>
              <a:path h="227965">
                <a:moveTo>
                  <a:pt x="0" y="2279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4" name="object 2794"/>
          <p:cNvSpPr/>
          <p:nvPr/>
        </p:nvSpPr>
        <p:spPr>
          <a:xfrm>
            <a:off x="11086685" y="8931123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226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5" name="object 2795"/>
          <p:cNvSpPr/>
          <p:nvPr/>
        </p:nvSpPr>
        <p:spPr>
          <a:xfrm>
            <a:off x="11019846" y="8931123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226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6" name="object 2796"/>
          <p:cNvSpPr/>
          <p:nvPr/>
        </p:nvSpPr>
        <p:spPr>
          <a:xfrm>
            <a:off x="10952984" y="8931123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226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7" name="object 2797"/>
          <p:cNvSpPr/>
          <p:nvPr/>
        </p:nvSpPr>
        <p:spPr>
          <a:xfrm>
            <a:off x="11220409" y="8931123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226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8" name="object 2798"/>
          <p:cNvSpPr/>
          <p:nvPr/>
        </p:nvSpPr>
        <p:spPr>
          <a:xfrm>
            <a:off x="10499339" y="9039700"/>
            <a:ext cx="846455" cy="0"/>
          </a:xfrm>
          <a:custGeom>
            <a:avLst/>
            <a:gdLst/>
            <a:ahLst/>
            <a:cxnLst/>
            <a:rect l="l" t="t" r="r" b="b"/>
            <a:pathLst>
              <a:path w="846454">
                <a:moveTo>
                  <a:pt x="8460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9" name="object 2799"/>
          <p:cNvSpPr/>
          <p:nvPr/>
        </p:nvSpPr>
        <p:spPr>
          <a:xfrm>
            <a:off x="10499339" y="9039700"/>
            <a:ext cx="0" cy="305435"/>
          </a:xfrm>
          <a:custGeom>
            <a:avLst/>
            <a:gdLst/>
            <a:ahLst/>
            <a:cxnLst/>
            <a:rect l="l" t="t" r="r" b="b"/>
            <a:pathLst>
              <a:path h="305434">
                <a:moveTo>
                  <a:pt x="0" y="0"/>
                </a:moveTo>
                <a:lnTo>
                  <a:pt x="0" y="30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0" name="object 2800"/>
          <p:cNvSpPr/>
          <p:nvPr/>
        </p:nvSpPr>
        <p:spPr>
          <a:xfrm>
            <a:off x="10645471" y="9167687"/>
            <a:ext cx="816610" cy="635"/>
          </a:xfrm>
          <a:custGeom>
            <a:avLst/>
            <a:gdLst/>
            <a:ahLst/>
            <a:cxnLst/>
            <a:rect l="l" t="t" r="r" b="b"/>
            <a:pathLst>
              <a:path w="816609" h="634">
                <a:moveTo>
                  <a:pt x="0" y="0"/>
                </a:moveTo>
                <a:lnTo>
                  <a:pt x="816092" y="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1" name="object 2801"/>
          <p:cNvSpPr/>
          <p:nvPr/>
        </p:nvSpPr>
        <p:spPr>
          <a:xfrm>
            <a:off x="10635430" y="9157648"/>
            <a:ext cx="826135" cy="635"/>
          </a:xfrm>
          <a:custGeom>
            <a:avLst/>
            <a:gdLst/>
            <a:ahLst/>
            <a:cxnLst/>
            <a:rect l="l" t="t" r="r" b="b"/>
            <a:pathLst>
              <a:path w="826134" h="634">
                <a:moveTo>
                  <a:pt x="0" y="0"/>
                </a:moveTo>
                <a:lnTo>
                  <a:pt x="826061" y="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2" name="object 2802"/>
          <p:cNvSpPr/>
          <p:nvPr/>
        </p:nvSpPr>
        <p:spPr>
          <a:xfrm>
            <a:off x="10645471" y="9167687"/>
            <a:ext cx="0" cy="51435"/>
          </a:xfrm>
          <a:custGeom>
            <a:avLst/>
            <a:gdLst/>
            <a:ahLst/>
            <a:cxnLst/>
            <a:rect l="l" t="t" r="r" b="b"/>
            <a:pathLst>
              <a:path h="51434">
                <a:moveTo>
                  <a:pt x="0" y="0"/>
                </a:moveTo>
                <a:lnTo>
                  <a:pt x="0" y="508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3" name="object 2803"/>
          <p:cNvSpPr/>
          <p:nvPr/>
        </p:nvSpPr>
        <p:spPr>
          <a:xfrm>
            <a:off x="10635430" y="9157648"/>
            <a:ext cx="0" cy="71120"/>
          </a:xfrm>
          <a:custGeom>
            <a:avLst/>
            <a:gdLst/>
            <a:ahLst/>
            <a:cxnLst/>
            <a:rect l="l" t="t" r="r" b="b"/>
            <a:pathLst>
              <a:path h="71120">
                <a:moveTo>
                  <a:pt x="0" y="0"/>
                </a:moveTo>
                <a:lnTo>
                  <a:pt x="0" y="709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4" name="object 2804"/>
          <p:cNvSpPr/>
          <p:nvPr/>
        </p:nvSpPr>
        <p:spPr>
          <a:xfrm>
            <a:off x="10645471" y="9218533"/>
            <a:ext cx="816610" cy="635"/>
          </a:xfrm>
          <a:custGeom>
            <a:avLst/>
            <a:gdLst/>
            <a:ahLst/>
            <a:cxnLst/>
            <a:rect l="l" t="t" r="r" b="b"/>
            <a:pathLst>
              <a:path w="816609" h="634">
                <a:moveTo>
                  <a:pt x="0" y="0"/>
                </a:moveTo>
                <a:lnTo>
                  <a:pt x="816092" y="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5" name="object 2805"/>
          <p:cNvSpPr/>
          <p:nvPr/>
        </p:nvSpPr>
        <p:spPr>
          <a:xfrm>
            <a:off x="10635430" y="9228573"/>
            <a:ext cx="826135" cy="635"/>
          </a:xfrm>
          <a:custGeom>
            <a:avLst/>
            <a:gdLst/>
            <a:ahLst/>
            <a:cxnLst/>
            <a:rect l="l" t="t" r="r" b="b"/>
            <a:pathLst>
              <a:path w="826134" h="634">
                <a:moveTo>
                  <a:pt x="0" y="0"/>
                </a:moveTo>
                <a:lnTo>
                  <a:pt x="826132" y="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6" name="object 2806"/>
          <p:cNvSpPr/>
          <p:nvPr/>
        </p:nvSpPr>
        <p:spPr>
          <a:xfrm>
            <a:off x="10499339" y="9344704"/>
            <a:ext cx="962660" cy="0"/>
          </a:xfrm>
          <a:custGeom>
            <a:avLst/>
            <a:gdLst/>
            <a:ahLst/>
            <a:cxnLst/>
            <a:rect l="l" t="t" r="r" b="b"/>
            <a:pathLst>
              <a:path w="962659">
                <a:moveTo>
                  <a:pt x="9622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7" name="object 2807"/>
          <p:cNvSpPr/>
          <p:nvPr/>
        </p:nvSpPr>
        <p:spPr>
          <a:xfrm>
            <a:off x="12094233" y="8261401"/>
            <a:ext cx="0" cy="57785"/>
          </a:xfrm>
          <a:custGeom>
            <a:avLst/>
            <a:gdLst/>
            <a:ahLst/>
            <a:cxnLst/>
            <a:rect l="l" t="t" r="r" b="b"/>
            <a:pathLst>
              <a:path h="57784">
                <a:moveTo>
                  <a:pt x="0" y="0"/>
                </a:moveTo>
                <a:lnTo>
                  <a:pt x="0" y="573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9" name="object 3049"/>
          <p:cNvSpPr/>
          <p:nvPr/>
        </p:nvSpPr>
        <p:spPr>
          <a:xfrm>
            <a:off x="3772639" y="4749302"/>
            <a:ext cx="775335" cy="401955"/>
          </a:xfrm>
          <a:custGeom>
            <a:avLst/>
            <a:gdLst/>
            <a:ahLst/>
            <a:cxnLst/>
            <a:rect l="l" t="t" r="r" b="b"/>
            <a:pathLst>
              <a:path w="775335" h="401954">
                <a:moveTo>
                  <a:pt x="0" y="401580"/>
                </a:moveTo>
                <a:lnTo>
                  <a:pt x="7747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0" name="object 3050"/>
          <p:cNvSpPr/>
          <p:nvPr/>
        </p:nvSpPr>
        <p:spPr>
          <a:xfrm>
            <a:off x="3833860" y="52482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4" name="object 3084"/>
          <p:cNvSpPr/>
          <p:nvPr/>
        </p:nvSpPr>
        <p:spPr>
          <a:xfrm>
            <a:off x="9188365" y="94347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3" name="object 3103"/>
          <p:cNvSpPr/>
          <p:nvPr/>
        </p:nvSpPr>
        <p:spPr>
          <a:xfrm>
            <a:off x="15861351" y="6865540"/>
            <a:ext cx="1884680" cy="0"/>
          </a:xfrm>
          <a:custGeom>
            <a:avLst/>
            <a:gdLst/>
            <a:ahLst/>
            <a:cxnLst/>
            <a:rect l="l" t="t" r="r" b="b"/>
            <a:pathLst>
              <a:path w="1884680">
                <a:moveTo>
                  <a:pt x="0" y="0"/>
                </a:moveTo>
                <a:lnTo>
                  <a:pt x="18841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4" name="object 3104"/>
          <p:cNvSpPr/>
          <p:nvPr/>
        </p:nvSpPr>
        <p:spPr>
          <a:xfrm>
            <a:off x="12046470" y="8201710"/>
            <a:ext cx="0" cy="59690"/>
          </a:xfrm>
          <a:custGeom>
            <a:avLst/>
            <a:gdLst/>
            <a:ahLst/>
            <a:cxnLst/>
            <a:rect l="l" t="t" r="r" b="b"/>
            <a:pathLst>
              <a:path h="59690">
                <a:moveTo>
                  <a:pt x="0" y="0"/>
                </a:moveTo>
                <a:lnTo>
                  <a:pt x="0" y="596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5" name="object 3105"/>
          <p:cNvSpPr/>
          <p:nvPr/>
        </p:nvSpPr>
        <p:spPr>
          <a:xfrm>
            <a:off x="16156433" y="9446683"/>
            <a:ext cx="1031240" cy="0"/>
          </a:xfrm>
          <a:custGeom>
            <a:avLst/>
            <a:gdLst/>
            <a:ahLst/>
            <a:cxnLst/>
            <a:rect l="l" t="t" r="r" b="b"/>
            <a:pathLst>
              <a:path w="1031240">
                <a:moveTo>
                  <a:pt x="0" y="0"/>
                </a:moveTo>
                <a:lnTo>
                  <a:pt x="10308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6" name="object 3106"/>
          <p:cNvSpPr/>
          <p:nvPr/>
        </p:nvSpPr>
        <p:spPr>
          <a:xfrm>
            <a:off x="16156433" y="9474149"/>
            <a:ext cx="1031240" cy="0"/>
          </a:xfrm>
          <a:custGeom>
            <a:avLst/>
            <a:gdLst/>
            <a:ahLst/>
            <a:cxnLst/>
            <a:rect l="l" t="t" r="r" b="b"/>
            <a:pathLst>
              <a:path w="1031240">
                <a:moveTo>
                  <a:pt x="0" y="0"/>
                </a:moveTo>
                <a:lnTo>
                  <a:pt x="10308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1" name="object 3161"/>
          <p:cNvSpPr/>
          <p:nvPr/>
        </p:nvSpPr>
        <p:spPr>
          <a:xfrm>
            <a:off x="11754376" y="7149675"/>
            <a:ext cx="1123950" cy="0"/>
          </a:xfrm>
          <a:custGeom>
            <a:avLst/>
            <a:gdLst/>
            <a:ahLst/>
            <a:cxnLst/>
            <a:rect l="l" t="t" r="r" b="b"/>
            <a:pathLst>
              <a:path w="1123950">
                <a:moveTo>
                  <a:pt x="0" y="0"/>
                </a:moveTo>
                <a:lnTo>
                  <a:pt x="11236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2" name="object 3162"/>
          <p:cNvSpPr/>
          <p:nvPr/>
        </p:nvSpPr>
        <p:spPr>
          <a:xfrm>
            <a:off x="13262446" y="6970603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0"/>
                </a:moveTo>
                <a:lnTo>
                  <a:pt x="0" y="149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3" name="object 3163"/>
          <p:cNvSpPr/>
          <p:nvPr/>
        </p:nvSpPr>
        <p:spPr>
          <a:xfrm>
            <a:off x="11754376" y="7119818"/>
            <a:ext cx="1123950" cy="0"/>
          </a:xfrm>
          <a:custGeom>
            <a:avLst/>
            <a:gdLst/>
            <a:ahLst/>
            <a:cxnLst/>
            <a:rect l="l" t="t" r="r" b="b"/>
            <a:pathLst>
              <a:path w="1123950">
                <a:moveTo>
                  <a:pt x="0" y="0"/>
                </a:moveTo>
                <a:lnTo>
                  <a:pt x="11236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4" name="object 3164"/>
          <p:cNvSpPr/>
          <p:nvPr/>
        </p:nvSpPr>
        <p:spPr>
          <a:xfrm>
            <a:off x="13292304" y="6970603"/>
            <a:ext cx="0" cy="179070"/>
          </a:xfrm>
          <a:custGeom>
            <a:avLst/>
            <a:gdLst/>
            <a:ahLst/>
            <a:cxnLst/>
            <a:rect l="l" t="t" r="r" b="b"/>
            <a:pathLst>
              <a:path h="179070">
                <a:moveTo>
                  <a:pt x="0" y="0"/>
                </a:moveTo>
                <a:lnTo>
                  <a:pt x="0" y="1790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5" name="object 3165"/>
          <p:cNvSpPr/>
          <p:nvPr/>
        </p:nvSpPr>
        <p:spPr>
          <a:xfrm>
            <a:off x="13119183" y="6878664"/>
            <a:ext cx="0" cy="241300"/>
          </a:xfrm>
          <a:custGeom>
            <a:avLst/>
            <a:gdLst/>
            <a:ahLst/>
            <a:cxnLst/>
            <a:rect l="l" t="t" r="r" b="b"/>
            <a:pathLst>
              <a:path h="241300">
                <a:moveTo>
                  <a:pt x="0" y="2411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6" name="object 3166"/>
          <p:cNvSpPr/>
          <p:nvPr/>
        </p:nvSpPr>
        <p:spPr>
          <a:xfrm>
            <a:off x="12878054" y="7119818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7" name="object 3167"/>
          <p:cNvSpPr/>
          <p:nvPr/>
        </p:nvSpPr>
        <p:spPr>
          <a:xfrm>
            <a:off x="13119183" y="7119818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29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9" name="object 3179"/>
          <p:cNvSpPr/>
          <p:nvPr/>
        </p:nvSpPr>
        <p:spPr>
          <a:xfrm>
            <a:off x="5332273" y="44689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4" name="object 3184"/>
          <p:cNvSpPr/>
          <p:nvPr/>
        </p:nvSpPr>
        <p:spPr>
          <a:xfrm>
            <a:off x="5309730" y="44617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0" name="object 3250"/>
          <p:cNvSpPr/>
          <p:nvPr/>
        </p:nvSpPr>
        <p:spPr>
          <a:xfrm>
            <a:off x="10166246" y="8872880"/>
            <a:ext cx="996950" cy="0"/>
          </a:xfrm>
          <a:custGeom>
            <a:avLst/>
            <a:gdLst/>
            <a:ahLst/>
            <a:cxnLst/>
            <a:rect l="l" t="t" r="r" b="b"/>
            <a:pathLst>
              <a:path w="996950">
                <a:moveTo>
                  <a:pt x="0" y="0"/>
                </a:moveTo>
                <a:lnTo>
                  <a:pt x="9968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1" name="object 3251"/>
          <p:cNvSpPr/>
          <p:nvPr/>
        </p:nvSpPr>
        <p:spPr>
          <a:xfrm>
            <a:off x="10223547" y="8931658"/>
            <a:ext cx="996950" cy="0"/>
          </a:xfrm>
          <a:custGeom>
            <a:avLst/>
            <a:gdLst/>
            <a:ahLst/>
            <a:cxnLst/>
            <a:rect l="l" t="t" r="r" b="b"/>
            <a:pathLst>
              <a:path w="996950">
                <a:moveTo>
                  <a:pt x="0" y="0"/>
                </a:moveTo>
                <a:lnTo>
                  <a:pt x="9968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0" name="object 3360"/>
          <p:cNvSpPr/>
          <p:nvPr/>
        </p:nvSpPr>
        <p:spPr>
          <a:xfrm>
            <a:off x="9188365" y="943475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2" name="object 3362"/>
          <p:cNvSpPr/>
          <p:nvPr/>
        </p:nvSpPr>
        <p:spPr>
          <a:xfrm>
            <a:off x="9188365" y="93797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2" name="object 3782"/>
          <p:cNvSpPr/>
          <p:nvPr/>
        </p:nvSpPr>
        <p:spPr>
          <a:xfrm>
            <a:off x="3833860" y="52482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4" name="object 3944"/>
          <p:cNvSpPr/>
          <p:nvPr/>
        </p:nvSpPr>
        <p:spPr>
          <a:xfrm>
            <a:off x="4987539" y="747413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4" name="object 3954"/>
          <p:cNvSpPr/>
          <p:nvPr/>
        </p:nvSpPr>
        <p:spPr>
          <a:xfrm>
            <a:off x="5010081" y="748128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0" name="object 3980"/>
          <p:cNvSpPr/>
          <p:nvPr/>
        </p:nvSpPr>
        <p:spPr>
          <a:xfrm>
            <a:off x="13119183" y="7119818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0" y="0"/>
                </a:moveTo>
                <a:lnTo>
                  <a:pt x="1432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1" name="object 3981"/>
          <p:cNvSpPr/>
          <p:nvPr/>
        </p:nvSpPr>
        <p:spPr>
          <a:xfrm>
            <a:off x="13119183" y="7149675"/>
            <a:ext cx="173355" cy="0"/>
          </a:xfrm>
          <a:custGeom>
            <a:avLst/>
            <a:gdLst/>
            <a:ahLst/>
            <a:cxnLst/>
            <a:rect l="l" t="t" r="r" b="b"/>
            <a:pathLst>
              <a:path w="173355">
                <a:moveTo>
                  <a:pt x="0" y="0"/>
                </a:moveTo>
                <a:lnTo>
                  <a:pt x="1731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2" name="object 3982"/>
          <p:cNvSpPr/>
          <p:nvPr/>
        </p:nvSpPr>
        <p:spPr>
          <a:xfrm>
            <a:off x="13119183" y="6970603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0"/>
                </a:moveTo>
                <a:lnTo>
                  <a:pt x="0" y="149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3" name="object 3983"/>
          <p:cNvSpPr/>
          <p:nvPr/>
        </p:nvSpPr>
        <p:spPr>
          <a:xfrm>
            <a:off x="15515135" y="6970603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0" y="0"/>
                </a:moveTo>
                <a:lnTo>
                  <a:pt x="3462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4" name="object 3984"/>
          <p:cNvSpPr/>
          <p:nvPr/>
        </p:nvSpPr>
        <p:spPr>
          <a:xfrm>
            <a:off x="13098817" y="5919022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22281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5" name="object 3985"/>
          <p:cNvSpPr/>
          <p:nvPr/>
        </p:nvSpPr>
        <p:spPr>
          <a:xfrm>
            <a:off x="13054210" y="5907069"/>
            <a:ext cx="45085" cy="12065"/>
          </a:xfrm>
          <a:custGeom>
            <a:avLst/>
            <a:gdLst/>
            <a:ahLst/>
            <a:cxnLst/>
            <a:rect l="l" t="t" r="r" b="b"/>
            <a:pathLst>
              <a:path w="45084" h="12064">
                <a:moveTo>
                  <a:pt x="0" y="11952"/>
                </a:moveTo>
                <a:lnTo>
                  <a:pt x="446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6" name="object 3986"/>
          <p:cNvSpPr/>
          <p:nvPr/>
        </p:nvSpPr>
        <p:spPr>
          <a:xfrm>
            <a:off x="13054210" y="5919022"/>
            <a:ext cx="45085" cy="12065"/>
          </a:xfrm>
          <a:custGeom>
            <a:avLst/>
            <a:gdLst/>
            <a:ahLst/>
            <a:cxnLst/>
            <a:rect l="l" t="t" r="r" b="b"/>
            <a:pathLst>
              <a:path w="45084" h="12064">
                <a:moveTo>
                  <a:pt x="0" y="0"/>
                </a:moveTo>
                <a:lnTo>
                  <a:pt x="44606" y="119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7" name="object 3987"/>
          <p:cNvSpPr/>
          <p:nvPr/>
        </p:nvSpPr>
        <p:spPr>
          <a:xfrm>
            <a:off x="13098817" y="5907069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9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8" name="object 3988"/>
          <p:cNvSpPr/>
          <p:nvPr/>
        </p:nvSpPr>
        <p:spPr>
          <a:xfrm>
            <a:off x="13054209" y="5907069"/>
            <a:ext cx="45085" cy="24130"/>
          </a:xfrm>
          <a:custGeom>
            <a:avLst/>
            <a:gdLst/>
            <a:ahLst/>
            <a:cxnLst/>
            <a:rect l="l" t="t" r="r" b="b"/>
            <a:pathLst>
              <a:path w="45084" h="24129">
                <a:moveTo>
                  <a:pt x="44606" y="23905"/>
                </a:moveTo>
                <a:lnTo>
                  <a:pt x="0" y="11952"/>
                </a:lnTo>
                <a:lnTo>
                  <a:pt x="44606" y="0"/>
                </a:lnTo>
                <a:lnTo>
                  <a:pt x="44606" y="239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9" name="object 3989"/>
          <p:cNvSpPr/>
          <p:nvPr/>
        </p:nvSpPr>
        <p:spPr>
          <a:xfrm>
            <a:off x="12630231" y="8315020"/>
            <a:ext cx="0" cy="1129665"/>
          </a:xfrm>
          <a:custGeom>
            <a:avLst/>
            <a:gdLst/>
            <a:ahLst/>
            <a:cxnLst/>
            <a:rect l="l" t="t" r="r" b="b"/>
            <a:pathLst>
              <a:path h="1129665">
                <a:moveTo>
                  <a:pt x="0" y="0"/>
                </a:moveTo>
                <a:lnTo>
                  <a:pt x="0" y="11292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0" name="object 3990"/>
          <p:cNvSpPr/>
          <p:nvPr/>
        </p:nvSpPr>
        <p:spPr>
          <a:xfrm>
            <a:off x="12594636" y="8315020"/>
            <a:ext cx="0" cy="1129665"/>
          </a:xfrm>
          <a:custGeom>
            <a:avLst/>
            <a:gdLst/>
            <a:ahLst/>
            <a:cxnLst/>
            <a:rect l="l" t="t" r="r" b="b"/>
            <a:pathLst>
              <a:path h="1129665">
                <a:moveTo>
                  <a:pt x="0" y="0"/>
                </a:moveTo>
                <a:lnTo>
                  <a:pt x="0" y="11292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1" name="object 3991"/>
          <p:cNvSpPr/>
          <p:nvPr/>
        </p:nvSpPr>
        <p:spPr>
          <a:xfrm>
            <a:off x="12594636" y="9444268"/>
            <a:ext cx="71755" cy="0"/>
          </a:xfrm>
          <a:custGeom>
            <a:avLst/>
            <a:gdLst/>
            <a:ahLst/>
            <a:cxnLst/>
            <a:rect l="l" t="t" r="r" b="b"/>
            <a:pathLst>
              <a:path w="71754">
                <a:moveTo>
                  <a:pt x="0" y="0"/>
                </a:moveTo>
                <a:lnTo>
                  <a:pt x="716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2" name="object 3992"/>
          <p:cNvSpPr/>
          <p:nvPr/>
        </p:nvSpPr>
        <p:spPr>
          <a:xfrm>
            <a:off x="13831864" y="9444268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0" y="0"/>
                </a:moveTo>
                <a:lnTo>
                  <a:pt x="716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3" name="object 3993"/>
          <p:cNvSpPr/>
          <p:nvPr/>
        </p:nvSpPr>
        <p:spPr>
          <a:xfrm>
            <a:off x="12630231" y="8314972"/>
            <a:ext cx="0" cy="548005"/>
          </a:xfrm>
          <a:custGeom>
            <a:avLst/>
            <a:gdLst/>
            <a:ahLst/>
            <a:cxnLst/>
            <a:rect l="l" t="t" r="r" b="b"/>
            <a:pathLst>
              <a:path h="548004">
                <a:moveTo>
                  <a:pt x="0" y="0"/>
                </a:moveTo>
                <a:lnTo>
                  <a:pt x="0" y="5474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4" name="object 3994"/>
          <p:cNvSpPr/>
          <p:nvPr/>
        </p:nvSpPr>
        <p:spPr>
          <a:xfrm>
            <a:off x="12630231" y="8862373"/>
            <a:ext cx="0" cy="59690"/>
          </a:xfrm>
          <a:custGeom>
            <a:avLst/>
            <a:gdLst/>
            <a:ahLst/>
            <a:cxnLst/>
            <a:rect l="l" t="t" r="r" b="b"/>
            <a:pathLst>
              <a:path h="59690">
                <a:moveTo>
                  <a:pt x="0" y="0"/>
                </a:moveTo>
                <a:lnTo>
                  <a:pt x="0" y="596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5" name="object 3995"/>
          <p:cNvSpPr/>
          <p:nvPr/>
        </p:nvSpPr>
        <p:spPr>
          <a:xfrm>
            <a:off x="12452353" y="8922063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0" y="0"/>
                </a:moveTo>
                <a:lnTo>
                  <a:pt x="1422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6" name="object 3996"/>
          <p:cNvSpPr/>
          <p:nvPr/>
        </p:nvSpPr>
        <p:spPr>
          <a:xfrm>
            <a:off x="12392686" y="8260598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0" y="0"/>
                </a:moveTo>
                <a:lnTo>
                  <a:pt x="596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7" name="object 3997"/>
          <p:cNvSpPr/>
          <p:nvPr/>
        </p:nvSpPr>
        <p:spPr>
          <a:xfrm>
            <a:off x="12365220" y="8260598"/>
            <a:ext cx="27940" cy="0"/>
          </a:xfrm>
          <a:custGeom>
            <a:avLst/>
            <a:gdLst/>
            <a:ahLst/>
            <a:cxnLst/>
            <a:rect l="l" t="t" r="r" b="b"/>
            <a:pathLst>
              <a:path w="27940">
                <a:moveTo>
                  <a:pt x="0" y="0"/>
                </a:moveTo>
                <a:lnTo>
                  <a:pt x="274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8" name="object 3998"/>
          <p:cNvSpPr/>
          <p:nvPr/>
        </p:nvSpPr>
        <p:spPr>
          <a:xfrm>
            <a:off x="12364443" y="8261401"/>
            <a:ext cx="0" cy="57785"/>
          </a:xfrm>
          <a:custGeom>
            <a:avLst/>
            <a:gdLst/>
            <a:ahLst/>
            <a:cxnLst/>
            <a:rect l="l" t="t" r="r" b="b"/>
            <a:pathLst>
              <a:path h="57784">
                <a:moveTo>
                  <a:pt x="0" y="0"/>
                </a:moveTo>
                <a:lnTo>
                  <a:pt x="0" y="573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9" name="object 3999"/>
          <p:cNvSpPr/>
          <p:nvPr/>
        </p:nvSpPr>
        <p:spPr>
          <a:xfrm>
            <a:off x="12365220" y="8319377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0" name="object 4000"/>
          <p:cNvSpPr/>
          <p:nvPr/>
        </p:nvSpPr>
        <p:spPr>
          <a:xfrm>
            <a:off x="14986141" y="9286064"/>
            <a:ext cx="72390" cy="0"/>
          </a:xfrm>
          <a:custGeom>
            <a:avLst/>
            <a:gdLst/>
            <a:ahLst/>
            <a:cxnLst/>
            <a:rect l="l" t="t" r="r" b="b"/>
            <a:pathLst>
              <a:path w="72390">
                <a:moveTo>
                  <a:pt x="718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1" name="object 4001"/>
          <p:cNvSpPr/>
          <p:nvPr/>
        </p:nvSpPr>
        <p:spPr>
          <a:xfrm>
            <a:off x="14986141" y="9286064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0"/>
                </a:moveTo>
                <a:lnTo>
                  <a:pt x="0" y="1677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2" name="object 4002"/>
          <p:cNvSpPr/>
          <p:nvPr/>
        </p:nvSpPr>
        <p:spPr>
          <a:xfrm>
            <a:off x="15057998" y="9286064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0"/>
                </a:moveTo>
                <a:lnTo>
                  <a:pt x="0" y="1677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3" name="object 4003"/>
          <p:cNvSpPr/>
          <p:nvPr/>
        </p:nvSpPr>
        <p:spPr>
          <a:xfrm>
            <a:off x="16077260" y="9288598"/>
            <a:ext cx="79375" cy="635"/>
          </a:xfrm>
          <a:custGeom>
            <a:avLst/>
            <a:gdLst/>
            <a:ahLst/>
            <a:cxnLst/>
            <a:rect l="l" t="t" r="r" b="b"/>
            <a:pathLst>
              <a:path w="79375" h="634">
                <a:moveTo>
                  <a:pt x="79125" y="0"/>
                </a:moveTo>
                <a:lnTo>
                  <a:pt x="0" y="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4" name="object 4004"/>
          <p:cNvSpPr/>
          <p:nvPr/>
        </p:nvSpPr>
        <p:spPr>
          <a:xfrm>
            <a:off x="16077547" y="9288671"/>
            <a:ext cx="0" cy="165735"/>
          </a:xfrm>
          <a:custGeom>
            <a:avLst/>
            <a:gdLst/>
            <a:ahLst/>
            <a:cxnLst/>
            <a:rect l="l" t="t" r="r" b="b"/>
            <a:pathLst>
              <a:path h="165734">
                <a:moveTo>
                  <a:pt x="0" y="0"/>
                </a:moveTo>
                <a:lnTo>
                  <a:pt x="0" y="1651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5" name="object 4005"/>
          <p:cNvSpPr/>
          <p:nvPr/>
        </p:nvSpPr>
        <p:spPr>
          <a:xfrm>
            <a:off x="16156362" y="9288598"/>
            <a:ext cx="635" cy="165735"/>
          </a:xfrm>
          <a:custGeom>
            <a:avLst/>
            <a:gdLst/>
            <a:ahLst/>
            <a:cxnLst/>
            <a:rect l="l" t="t" r="r" b="b"/>
            <a:pathLst>
              <a:path w="634" h="165734">
                <a:moveTo>
                  <a:pt x="23" y="0"/>
                </a:moveTo>
                <a:lnTo>
                  <a:pt x="0" y="1652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6" name="object 4006"/>
          <p:cNvSpPr/>
          <p:nvPr/>
        </p:nvSpPr>
        <p:spPr>
          <a:xfrm>
            <a:off x="17293308" y="9377429"/>
            <a:ext cx="452755" cy="0"/>
          </a:xfrm>
          <a:custGeom>
            <a:avLst/>
            <a:gdLst/>
            <a:ahLst/>
            <a:cxnLst/>
            <a:rect l="l" t="t" r="r" b="b"/>
            <a:pathLst>
              <a:path w="452755">
                <a:moveTo>
                  <a:pt x="4522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7" name="object 4007"/>
          <p:cNvSpPr/>
          <p:nvPr/>
        </p:nvSpPr>
        <p:spPr>
          <a:xfrm>
            <a:off x="17293308" y="9210286"/>
            <a:ext cx="452755" cy="0"/>
          </a:xfrm>
          <a:custGeom>
            <a:avLst/>
            <a:gdLst/>
            <a:ahLst/>
            <a:cxnLst/>
            <a:rect l="l" t="t" r="r" b="b"/>
            <a:pathLst>
              <a:path w="452755">
                <a:moveTo>
                  <a:pt x="4522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8" name="object 4008"/>
          <p:cNvSpPr/>
          <p:nvPr/>
        </p:nvSpPr>
        <p:spPr>
          <a:xfrm>
            <a:off x="17266870" y="9447065"/>
            <a:ext cx="478790" cy="1905"/>
          </a:xfrm>
          <a:custGeom>
            <a:avLst/>
            <a:gdLst/>
            <a:ahLst/>
            <a:cxnLst/>
            <a:rect l="l" t="t" r="r" b="b"/>
            <a:pathLst>
              <a:path w="478790" h="1904">
                <a:moveTo>
                  <a:pt x="478649" y="0"/>
                </a:moveTo>
                <a:lnTo>
                  <a:pt x="0" y="18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9" name="object 4009"/>
          <p:cNvSpPr/>
          <p:nvPr/>
        </p:nvSpPr>
        <p:spPr>
          <a:xfrm>
            <a:off x="17266797" y="9474365"/>
            <a:ext cx="478790" cy="1905"/>
          </a:xfrm>
          <a:custGeom>
            <a:avLst/>
            <a:gdLst/>
            <a:ahLst/>
            <a:cxnLst/>
            <a:rect l="l" t="t" r="r" b="b"/>
            <a:pathLst>
              <a:path w="478790" h="1904">
                <a:moveTo>
                  <a:pt x="0" y="1721"/>
                </a:moveTo>
                <a:lnTo>
                  <a:pt x="4787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0" name="object 4010"/>
          <p:cNvSpPr/>
          <p:nvPr/>
        </p:nvSpPr>
        <p:spPr>
          <a:xfrm>
            <a:off x="17293308" y="9210286"/>
            <a:ext cx="0" cy="167640"/>
          </a:xfrm>
          <a:custGeom>
            <a:avLst/>
            <a:gdLst/>
            <a:ahLst/>
            <a:cxnLst/>
            <a:rect l="l" t="t" r="r" b="b"/>
            <a:pathLst>
              <a:path h="167640">
                <a:moveTo>
                  <a:pt x="0" y="1671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1" name="object 4011"/>
          <p:cNvSpPr/>
          <p:nvPr/>
        </p:nvSpPr>
        <p:spPr>
          <a:xfrm>
            <a:off x="17266797" y="9287547"/>
            <a:ext cx="635" cy="188595"/>
          </a:xfrm>
          <a:custGeom>
            <a:avLst/>
            <a:gdLst/>
            <a:ahLst/>
            <a:cxnLst/>
            <a:rect l="l" t="t" r="r" b="b"/>
            <a:pathLst>
              <a:path w="634" h="188595">
                <a:moveTo>
                  <a:pt x="454" y="0"/>
                </a:moveTo>
                <a:lnTo>
                  <a:pt x="0" y="1885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2" name="object 4012"/>
          <p:cNvSpPr/>
          <p:nvPr/>
        </p:nvSpPr>
        <p:spPr>
          <a:xfrm>
            <a:off x="17187169" y="9476085"/>
            <a:ext cx="80010" cy="635"/>
          </a:xfrm>
          <a:custGeom>
            <a:avLst/>
            <a:gdLst/>
            <a:ahLst/>
            <a:cxnLst/>
            <a:rect l="l" t="t" r="r" b="b"/>
            <a:pathLst>
              <a:path w="80009" h="634">
                <a:moveTo>
                  <a:pt x="0" y="286"/>
                </a:moveTo>
                <a:lnTo>
                  <a:pt x="797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3" name="object 4013"/>
          <p:cNvSpPr/>
          <p:nvPr/>
        </p:nvSpPr>
        <p:spPr>
          <a:xfrm>
            <a:off x="17187169" y="9287356"/>
            <a:ext cx="635" cy="160655"/>
          </a:xfrm>
          <a:custGeom>
            <a:avLst/>
            <a:gdLst/>
            <a:ahLst/>
            <a:cxnLst/>
            <a:rect l="l" t="t" r="r" b="b"/>
            <a:pathLst>
              <a:path w="634" h="160654">
                <a:moveTo>
                  <a:pt x="382" y="0"/>
                </a:moveTo>
                <a:lnTo>
                  <a:pt x="0" y="1604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4" name="object 4014"/>
          <p:cNvSpPr/>
          <p:nvPr/>
        </p:nvSpPr>
        <p:spPr>
          <a:xfrm>
            <a:off x="17266870" y="9448619"/>
            <a:ext cx="635" cy="27940"/>
          </a:xfrm>
          <a:custGeom>
            <a:avLst/>
            <a:gdLst/>
            <a:ahLst/>
            <a:cxnLst/>
            <a:rect l="l" t="t" r="r" b="b"/>
            <a:pathLst>
              <a:path w="634" h="27940">
                <a:moveTo>
                  <a:pt x="95" y="274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5" name="object 4015"/>
          <p:cNvSpPr/>
          <p:nvPr/>
        </p:nvSpPr>
        <p:spPr>
          <a:xfrm>
            <a:off x="17187169" y="9447758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0"/>
                </a:moveTo>
                <a:lnTo>
                  <a:pt x="0" y="286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6" name="object 4016"/>
          <p:cNvSpPr/>
          <p:nvPr/>
        </p:nvSpPr>
        <p:spPr>
          <a:xfrm>
            <a:off x="17187552" y="9287356"/>
            <a:ext cx="80010" cy="635"/>
          </a:xfrm>
          <a:custGeom>
            <a:avLst/>
            <a:gdLst/>
            <a:ahLst/>
            <a:cxnLst/>
            <a:rect l="l" t="t" r="r" b="b"/>
            <a:pathLst>
              <a:path w="80009" h="634">
                <a:moveTo>
                  <a:pt x="0" y="0"/>
                </a:moveTo>
                <a:lnTo>
                  <a:pt x="79699" y="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7" name="object 4017"/>
          <p:cNvSpPr/>
          <p:nvPr/>
        </p:nvSpPr>
        <p:spPr>
          <a:xfrm>
            <a:off x="14265214" y="6970627"/>
            <a:ext cx="243840" cy="0"/>
          </a:xfrm>
          <a:custGeom>
            <a:avLst/>
            <a:gdLst/>
            <a:ahLst/>
            <a:cxnLst/>
            <a:rect l="l" t="t" r="r" b="b"/>
            <a:pathLst>
              <a:path w="243840">
                <a:moveTo>
                  <a:pt x="2435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8" name="object 4018"/>
          <p:cNvSpPr/>
          <p:nvPr/>
        </p:nvSpPr>
        <p:spPr>
          <a:xfrm>
            <a:off x="13334066" y="6928840"/>
            <a:ext cx="0" cy="41910"/>
          </a:xfrm>
          <a:custGeom>
            <a:avLst/>
            <a:gdLst/>
            <a:ahLst/>
            <a:cxnLst/>
            <a:rect l="l" t="t" r="r" b="b"/>
            <a:pathLst>
              <a:path h="41909">
                <a:moveTo>
                  <a:pt x="0" y="0"/>
                </a:moveTo>
                <a:lnTo>
                  <a:pt x="0" y="4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9" name="object 4019"/>
          <p:cNvSpPr/>
          <p:nvPr/>
        </p:nvSpPr>
        <p:spPr>
          <a:xfrm>
            <a:off x="13304209" y="6928840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29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0" name="object 4020"/>
          <p:cNvSpPr/>
          <p:nvPr/>
        </p:nvSpPr>
        <p:spPr>
          <a:xfrm>
            <a:off x="13262446" y="6970627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716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1" name="object 4021"/>
          <p:cNvSpPr/>
          <p:nvPr/>
        </p:nvSpPr>
        <p:spPr>
          <a:xfrm>
            <a:off x="13903483" y="6970627"/>
            <a:ext cx="56515" cy="0"/>
          </a:xfrm>
          <a:custGeom>
            <a:avLst/>
            <a:gdLst/>
            <a:ahLst/>
            <a:cxnLst/>
            <a:rect l="l" t="t" r="r" b="b"/>
            <a:pathLst>
              <a:path w="56515">
                <a:moveTo>
                  <a:pt x="561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2" name="object 4022"/>
          <p:cNvSpPr/>
          <p:nvPr/>
        </p:nvSpPr>
        <p:spPr>
          <a:xfrm>
            <a:off x="13860526" y="6970627"/>
            <a:ext cx="43180" cy="0"/>
          </a:xfrm>
          <a:custGeom>
            <a:avLst/>
            <a:gdLst/>
            <a:ahLst/>
            <a:cxnLst/>
            <a:rect l="l" t="t" r="r" b="b"/>
            <a:pathLst>
              <a:path w="43180">
                <a:moveTo>
                  <a:pt x="429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3" name="object 4023"/>
          <p:cNvSpPr/>
          <p:nvPr/>
        </p:nvSpPr>
        <p:spPr>
          <a:xfrm>
            <a:off x="13843817" y="6970627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5">
                <a:moveTo>
                  <a:pt x="1157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4" name="object 4024"/>
          <p:cNvSpPr/>
          <p:nvPr/>
        </p:nvSpPr>
        <p:spPr>
          <a:xfrm>
            <a:off x="13813959" y="6970627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29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5" name="object 4025"/>
          <p:cNvSpPr/>
          <p:nvPr/>
        </p:nvSpPr>
        <p:spPr>
          <a:xfrm>
            <a:off x="13813959" y="6928840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29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6" name="object 4026"/>
          <p:cNvSpPr/>
          <p:nvPr/>
        </p:nvSpPr>
        <p:spPr>
          <a:xfrm>
            <a:off x="13813959" y="6928840"/>
            <a:ext cx="0" cy="41910"/>
          </a:xfrm>
          <a:custGeom>
            <a:avLst/>
            <a:gdLst/>
            <a:ahLst/>
            <a:cxnLst/>
            <a:rect l="l" t="t" r="r" b="b"/>
            <a:pathLst>
              <a:path h="41909">
                <a:moveTo>
                  <a:pt x="0" y="0"/>
                </a:moveTo>
                <a:lnTo>
                  <a:pt x="0" y="4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7" name="object 4027"/>
          <p:cNvSpPr/>
          <p:nvPr/>
        </p:nvSpPr>
        <p:spPr>
          <a:xfrm>
            <a:off x="15515087" y="6970627"/>
            <a:ext cx="304800" cy="0"/>
          </a:xfrm>
          <a:custGeom>
            <a:avLst/>
            <a:gdLst/>
            <a:ahLst/>
            <a:cxnLst/>
            <a:rect l="l" t="t" r="r" b="b"/>
            <a:pathLst>
              <a:path w="304800">
                <a:moveTo>
                  <a:pt x="0" y="0"/>
                </a:moveTo>
                <a:lnTo>
                  <a:pt x="3044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8" name="object 4028"/>
          <p:cNvSpPr/>
          <p:nvPr/>
        </p:nvSpPr>
        <p:spPr>
          <a:xfrm>
            <a:off x="14814359" y="6970627"/>
            <a:ext cx="181610" cy="0"/>
          </a:xfrm>
          <a:custGeom>
            <a:avLst/>
            <a:gdLst/>
            <a:ahLst/>
            <a:cxnLst/>
            <a:rect l="l" t="t" r="r" b="b"/>
            <a:pathLst>
              <a:path w="181609">
                <a:moveTo>
                  <a:pt x="1814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9" name="object 4029"/>
          <p:cNvSpPr/>
          <p:nvPr/>
        </p:nvSpPr>
        <p:spPr>
          <a:xfrm>
            <a:off x="14995845" y="6970627"/>
            <a:ext cx="519430" cy="0"/>
          </a:xfrm>
          <a:custGeom>
            <a:avLst/>
            <a:gdLst/>
            <a:ahLst/>
            <a:cxnLst/>
            <a:rect l="l" t="t" r="r" b="b"/>
            <a:pathLst>
              <a:path w="519430">
                <a:moveTo>
                  <a:pt x="5192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0" name="object 4030"/>
          <p:cNvSpPr/>
          <p:nvPr/>
        </p:nvSpPr>
        <p:spPr>
          <a:xfrm>
            <a:off x="15864315" y="6921789"/>
            <a:ext cx="1881505" cy="0"/>
          </a:xfrm>
          <a:custGeom>
            <a:avLst/>
            <a:gdLst/>
            <a:ahLst/>
            <a:cxnLst/>
            <a:rect l="l" t="t" r="r" b="b"/>
            <a:pathLst>
              <a:path w="1881505">
                <a:moveTo>
                  <a:pt x="188120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1" name="object 4031"/>
          <p:cNvSpPr/>
          <p:nvPr/>
        </p:nvSpPr>
        <p:spPr>
          <a:xfrm>
            <a:off x="15838665" y="771957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4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2" name="object 4032"/>
          <p:cNvSpPr/>
          <p:nvPr/>
        </p:nvSpPr>
        <p:spPr>
          <a:xfrm>
            <a:off x="15838665" y="7689354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3" name="object 4033"/>
          <p:cNvSpPr/>
          <p:nvPr/>
        </p:nvSpPr>
        <p:spPr>
          <a:xfrm>
            <a:off x="15838665" y="7362883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4" name="object 4034"/>
          <p:cNvSpPr/>
          <p:nvPr/>
        </p:nvSpPr>
        <p:spPr>
          <a:xfrm>
            <a:off x="15838665" y="7338692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5" name="object 4035"/>
          <p:cNvSpPr/>
          <p:nvPr/>
        </p:nvSpPr>
        <p:spPr>
          <a:xfrm>
            <a:off x="15530338" y="7012245"/>
            <a:ext cx="339090" cy="0"/>
          </a:xfrm>
          <a:custGeom>
            <a:avLst/>
            <a:gdLst/>
            <a:ahLst/>
            <a:cxnLst/>
            <a:rect l="l" t="t" r="r" b="b"/>
            <a:pathLst>
              <a:path w="339090">
                <a:moveTo>
                  <a:pt x="0" y="0"/>
                </a:moveTo>
                <a:lnTo>
                  <a:pt x="338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6" name="object 4036"/>
          <p:cNvSpPr/>
          <p:nvPr/>
        </p:nvSpPr>
        <p:spPr>
          <a:xfrm>
            <a:off x="15530338" y="7362883"/>
            <a:ext cx="0" cy="327025"/>
          </a:xfrm>
          <a:custGeom>
            <a:avLst/>
            <a:gdLst/>
            <a:ahLst/>
            <a:cxnLst/>
            <a:rect l="l" t="t" r="r" b="b"/>
            <a:pathLst>
              <a:path h="327025">
                <a:moveTo>
                  <a:pt x="0" y="0"/>
                </a:moveTo>
                <a:lnTo>
                  <a:pt x="0" y="326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7" name="object 4037"/>
          <p:cNvSpPr/>
          <p:nvPr/>
        </p:nvSpPr>
        <p:spPr>
          <a:xfrm>
            <a:off x="15492855" y="7362883"/>
            <a:ext cx="0" cy="327025"/>
          </a:xfrm>
          <a:custGeom>
            <a:avLst/>
            <a:gdLst/>
            <a:ahLst/>
            <a:cxnLst/>
            <a:rect l="l" t="t" r="r" b="b"/>
            <a:pathLst>
              <a:path h="327025">
                <a:moveTo>
                  <a:pt x="0" y="0"/>
                </a:moveTo>
                <a:lnTo>
                  <a:pt x="0" y="326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8" name="object 4038"/>
          <p:cNvSpPr/>
          <p:nvPr/>
        </p:nvSpPr>
        <p:spPr>
          <a:xfrm>
            <a:off x="15154312" y="7362883"/>
            <a:ext cx="0" cy="327025"/>
          </a:xfrm>
          <a:custGeom>
            <a:avLst/>
            <a:gdLst/>
            <a:ahLst/>
            <a:cxnLst/>
            <a:rect l="l" t="t" r="r" b="b"/>
            <a:pathLst>
              <a:path h="327025">
                <a:moveTo>
                  <a:pt x="0" y="0"/>
                </a:moveTo>
                <a:lnTo>
                  <a:pt x="0" y="326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9" name="object 4039"/>
          <p:cNvSpPr/>
          <p:nvPr/>
        </p:nvSpPr>
        <p:spPr>
          <a:xfrm>
            <a:off x="15124072" y="6970603"/>
            <a:ext cx="0" cy="749300"/>
          </a:xfrm>
          <a:custGeom>
            <a:avLst/>
            <a:gdLst/>
            <a:ahLst/>
            <a:cxnLst/>
            <a:rect l="l" t="t" r="r" b="b"/>
            <a:pathLst>
              <a:path h="749300">
                <a:moveTo>
                  <a:pt x="0" y="0"/>
                </a:moveTo>
                <a:lnTo>
                  <a:pt x="0" y="7489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0" name="object 4040"/>
          <p:cNvSpPr/>
          <p:nvPr/>
        </p:nvSpPr>
        <p:spPr>
          <a:xfrm>
            <a:off x="15420303" y="7598659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1" name="object 4041"/>
          <p:cNvSpPr/>
          <p:nvPr/>
        </p:nvSpPr>
        <p:spPr>
          <a:xfrm>
            <a:off x="15420303" y="7453555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2" name="object 4042"/>
          <p:cNvSpPr/>
          <p:nvPr/>
        </p:nvSpPr>
        <p:spPr>
          <a:xfrm>
            <a:off x="15368334" y="7719570"/>
            <a:ext cx="287020" cy="0"/>
          </a:xfrm>
          <a:custGeom>
            <a:avLst/>
            <a:gdLst/>
            <a:ahLst/>
            <a:cxnLst/>
            <a:rect l="l" t="t" r="r" b="b"/>
            <a:pathLst>
              <a:path w="287019">
                <a:moveTo>
                  <a:pt x="0" y="0"/>
                </a:moveTo>
                <a:lnTo>
                  <a:pt x="2865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3" name="object 4043"/>
          <p:cNvSpPr/>
          <p:nvPr/>
        </p:nvSpPr>
        <p:spPr>
          <a:xfrm>
            <a:off x="15368334" y="7689354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4">
                <a:moveTo>
                  <a:pt x="0" y="0"/>
                </a:moveTo>
                <a:lnTo>
                  <a:pt x="1245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4" name="object 4044"/>
          <p:cNvSpPr/>
          <p:nvPr/>
        </p:nvSpPr>
        <p:spPr>
          <a:xfrm>
            <a:off x="15184528" y="7505548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1838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5" name="object 4045"/>
          <p:cNvSpPr/>
          <p:nvPr/>
        </p:nvSpPr>
        <p:spPr>
          <a:xfrm>
            <a:off x="15184528" y="7689354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0"/>
                </a:moveTo>
                <a:lnTo>
                  <a:pt x="0" y="30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6" name="object 4046"/>
          <p:cNvSpPr/>
          <p:nvPr/>
        </p:nvSpPr>
        <p:spPr>
          <a:xfrm>
            <a:off x="15368334" y="7689354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0"/>
                </a:moveTo>
                <a:lnTo>
                  <a:pt x="0" y="30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7" name="object 4047"/>
          <p:cNvSpPr/>
          <p:nvPr/>
        </p:nvSpPr>
        <p:spPr>
          <a:xfrm>
            <a:off x="15154312" y="7689354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8" name="object 4048"/>
          <p:cNvSpPr/>
          <p:nvPr/>
        </p:nvSpPr>
        <p:spPr>
          <a:xfrm>
            <a:off x="15124072" y="7719570"/>
            <a:ext cx="60960" cy="0"/>
          </a:xfrm>
          <a:custGeom>
            <a:avLst/>
            <a:gdLst/>
            <a:ahLst/>
            <a:cxnLst/>
            <a:rect l="l" t="t" r="r" b="b"/>
            <a:pathLst>
              <a:path w="60959">
                <a:moveTo>
                  <a:pt x="0" y="0"/>
                </a:moveTo>
                <a:lnTo>
                  <a:pt x="604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9" name="object 4049"/>
          <p:cNvSpPr/>
          <p:nvPr/>
        </p:nvSpPr>
        <p:spPr>
          <a:xfrm>
            <a:off x="15838665" y="7505548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1838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0" name="object 4050"/>
          <p:cNvSpPr/>
          <p:nvPr/>
        </p:nvSpPr>
        <p:spPr>
          <a:xfrm>
            <a:off x="15838665" y="7689354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0"/>
                </a:moveTo>
                <a:lnTo>
                  <a:pt x="0" y="30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1" name="object 4051"/>
          <p:cNvSpPr/>
          <p:nvPr/>
        </p:nvSpPr>
        <p:spPr>
          <a:xfrm>
            <a:off x="15530338" y="7689354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4">
                <a:moveTo>
                  <a:pt x="0" y="0"/>
                </a:moveTo>
                <a:lnTo>
                  <a:pt x="1245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2" name="object 4052"/>
          <p:cNvSpPr/>
          <p:nvPr/>
        </p:nvSpPr>
        <p:spPr>
          <a:xfrm>
            <a:off x="15654883" y="7689354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0"/>
                </a:moveTo>
                <a:lnTo>
                  <a:pt x="0" y="30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3" name="object 4053"/>
          <p:cNvSpPr/>
          <p:nvPr/>
        </p:nvSpPr>
        <p:spPr>
          <a:xfrm>
            <a:off x="15602889" y="745355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4" name="object 4054"/>
          <p:cNvSpPr/>
          <p:nvPr/>
        </p:nvSpPr>
        <p:spPr>
          <a:xfrm>
            <a:off x="15602889" y="7598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5" name="object 4055"/>
          <p:cNvSpPr/>
          <p:nvPr/>
        </p:nvSpPr>
        <p:spPr>
          <a:xfrm>
            <a:off x="15154312" y="7012245"/>
            <a:ext cx="339090" cy="0"/>
          </a:xfrm>
          <a:custGeom>
            <a:avLst/>
            <a:gdLst/>
            <a:ahLst/>
            <a:cxnLst/>
            <a:rect l="l" t="t" r="r" b="b"/>
            <a:pathLst>
              <a:path w="339090">
                <a:moveTo>
                  <a:pt x="0" y="0"/>
                </a:moveTo>
                <a:lnTo>
                  <a:pt x="3385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6" name="object 4056"/>
          <p:cNvSpPr/>
          <p:nvPr/>
        </p:nvSpPr>
        <p:spPr>
          <a:xfrm>
            <a:off x="15368334" y="7362883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4">
                <a:moveTo>
                  <a:pt x="0" y="0"/>
                </a:moveTo>
                <a:lnTo>
                  <a:pt x="1245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7" name="object 4057"/>
          <p:cNvSpPr/>
          <p:nvPr/>
        </p:nvSpPr>
        <p:spPr>
          <a:xfrm>
            <a:off x="15368334" y="7338692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4">
                <a:moveTo>
                  <a:pt x="0" y="0"/>
                </a:moveTo>
                <a:lnTo>
                  <a:pt x="1245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8" name="object 4058"/>
          <p:cNvSpPr/>
          <p:nvPr/>
        </p:nvSpPr>
        <p:spPr>
          <a:xfrm>
            <a:off x="15355019" y="701224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9" name="object 4059"/>
          <p:cNvSpPr/>
          <p:nvPr/>
        </p:nvSpPr>
        <p:spPr>
          <a:xfrm>
            <a:off x="15399768" y="715854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0" name="object 4060"/>
          <p:cNvSpPr/>
          <p:nvPr/>
        </p:nvSpPr>
        <p:spPr>
          <a:xfrm>
            <a:off x="15444496" y="71162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1" name="object 4061"/>
          <p:cNvSpPr/>
          <p:nvPr/>
        </p:nvSpPr>
        <p:spPr>
          <a:xfrm>
            <a:off x="15355019" y="71162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2" name="object 4062"/>
          <p:cNvSpPr/>
          <p:nvPr/>
        </p:nvSpPr>
        <p:spPr>
          <a:xfrm>
            <a:off x="15184528" y="7154910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1837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3" name="object 4063"/>
          <p:cNvSpPr/>
          <p:nvPr/>
        </p:nvSpPr>
        <p:spPr>
          <a:xfrm>
            <a:off x="15368334" y="7338692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4" name="object 4064"/>
          <p:cNvSpPr/>
          <p:nvPr/>
        </p:nvSpPr>
        <p:spPr>
          <a:xfrm>
            <a:off x="15184528" y="7338692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5" name="object 4065"/>
          <p:cNvSpPr/>
          <p:nvPr/>
        </p:nvSpPr>
        <p:spPr>
          <a:xfrm>
            <a:off x="15154312" y="7362883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6" name="object 4066"/>
          <p:cNvSpPr/>
          <p:nvPr/>
        </p:nvSpPr>
        <p:spPr>
          <a:xfrm>
            <a:off x="15154312" y="7338692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7" name="object 4067"/>
          <p:cNvSpPr/>
          <p:nvPr/>
        </p:nvSpPr>
        <p:spPr>
          <a:xfrm>
            <a:off x="15154312" y="697060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0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8" name="object 4068"/>
          <p:cNvSpPr/>
          <p:nvPr/>
        </p:nvSpPr>
        <p:spPr>
          <a:xfrm>
            <a:off x="15838665" y="7154910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1837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9" name="object 4069"/>
          <p:cNvSpPr/>
          <p:nvPr/>
        </p:nvSpPr>
        <p:spPr>
          <a:xfrm>
            <a:off x="15838665" y="7338692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0" name="object 4070"/>
          <p:cNvSpPr/>
          <p:nvPr/>
        </p:nvSpPr>
        <p:spPr>
          <a:xfrm>
            <a:off x="15530338" y="7362883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4">
                <a:moveTo>
                  <a:pt x="0" y="0"/>
                </a:moveTo>
                <a:lnTo>
                  <a:pt x="1245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1" name="object 4071"/>
          <p:cNvSpPr/>
          <p:nvPr/>
        </p:nvSpPr>
        <p:spPr>
          <a:xfrm>
            <a:off x="15530338" y="7338692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4">
                <a:moveTo>
                  <a:pt x="0" y="0"/>
                </a:moveTo>
                <a:lnTo>
                  <a:pt x="1245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2" name="object 4072"/>
          <p:cNvSpPr/>
          <p:nvPr/>
        </p:nvSpPr>
        <p:spPr>
          <a:xfrm>
            <a:off x="15654883" y="7338692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3" name="object 4073"/>
          <p:cNvSpPr/>
          <p:nvPr/>
        </p:nvSpPr>
        <p:spPr>
          <a:xfrm>
            <a:off x="15492855" y="697060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0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4" name="object 4074"/>
          <p:cNvSpPr/>
          <p:nvPr/>
        </p:nvSpPr>
        <p:spPr>
          <a:xfrm>
            <a:off x="15530338" y="6970603"/>
            <a:ext cx="0" cy="368300"/>
          </a:xfrm>
          <a:custGeom>
            <a:avLst/>
            <a:gdLst/>
            <a:ahLst/>
            <a:cxnLst/>
            <a:rect l="l" t="t" r="r" b="b"/>
            <a:pathLst>
              <a:path h="368300">
                <a:moveTo>
                  <a:pt x="0" y="0"/>
                </a:moveTo>
                <a:lnTo>
                  <a:pt x="0" y="3680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5" name="object 4075"/>
          <p:cNvSpPr/>
          <p:nvPr/>
        </p:nvSpPr>
        <p:spPr>
          <a:xfrm>
            <a:off x="15578698" y="7012245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6" name="object 4076"/>
          <p:cNvSpPr/>
          <p:nvPr/>
        </p:nvSpPr>
        <p:spPr>
          <a:xfrm>
            <a:off x="15623447" y="715854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7" name="object 4077"/>
          <p:cNvSpPr/>
          <p:nvPr/>
        </p:nvSpPr>
        <p:spPr>
          <a:xfrm>
            <a:off x="15668173" y="711623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8" name="object 4078"/>
          <p:cNvSpPr/>
          <p:nvPr/>
        </p:nvSpPr>
        <p:spPr>
          <a:xfrm>
            <a:off x="15578698" y="7116232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9" name="object 4079"/>
          <p:cNvSpPr/>
          <p:nvPr/>
        </p:nvSpPr>
        <p:spPr>
          <a:xfrm>
            <a:off x="17296032" y="8482928"/>
            <a:ext cx="0" cy="828040"/>
          </a:xfrm>
          <a:custGeom>
            <a:avLst/>
            <a:gdLst/>
            <a:ahLst/>
            <a:cxnLst/>
            <a:rect l="l" t="t" r="r" b="b"/>
            <a:pathLst>
              <a:path h="828040">
                <a:moveTo>
                  <a:pt x="0" y="0"/>
                </a:moveTo>
                <a:lnTo>
                  <a:pt x="0" y="8276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0" name="object 4080"/>
          <p:cNvSpPr/>
          <p:nvPr/>
        </p:nvSpPr>
        <p:spPr>
          <a:xfrm>
            <a:off x="17265794" y="8481231"/>
            <a:ext cx="0" cy="829310"/>
          </a:xfrm>
          <a:custGeom>
            <a:avLst/>
            <a:gdLst/>
            <a:ahLst/>
            <a:cxnLst/>
            <a:rect l="l" t="t" r="r" b="b"/>
            <a:pathLst>
              <a:path h="829309">
                <a:moveTo>
                  <a:pt x="0" y="0"/>
                </a:moveTo>
                <a:lnTo>
                  <a:pt x="0" y="8293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1" name="object 4081"/>
          <p:cNvSpPr/>
          <p:nvPr/>
        </p:nvSpPr>
        <p:spPr>
          <a:xfrm>
            <a:off x="17342265" y="9232327"/>
            <a:ext cx="403860" cy="0"/>
          </a:xfrm>
          <a:custGeom>
            <a:avLst/>
            <a:gdLst/>
            <a:ahLst/>
            <a:cxnLst/>
            <a:rect l="l" t="t" r="r" b="b"/>
            <a:pathLst>
              <a:path w="403859">
                <a:moveTo>
                  <a:pt x="4032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2" name="object 4082"/>
          <p:cNvSpPr/>
          <p:nvPr/>
        </p:nvSpPr>
        <p:spPr>
          <a:xfrm>
            <a:off x="17342265" y="9401598"/>
            <a:ext cx="403860" cy="0"/>
          </a:xfrm>
          <a:custGeom>
            <a:avLst/>
            <a:gdLst/>
            <a:ahLst/>
            <a:cxnLst/>
            <a:rect l="l" t="t" r="r" b="b"/>
            <a:pathLst>
              <a:path w="403859">
                <a:moveTo>
                  <a:pt x="4032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3" name="object 4083"/>
          <p:cNvSpPr/>
          <p:nvPr/>
        </p:nvSpPr>
        <p:spPr>
          <a:xfrm>
            <a:off x="16434305" y="9205720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2224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4" name="object 4084"/>
          <p:cNvSpPr/>
          <p:nvPr/>
        </p:nvSpPr>
        <p:spPr>
          <a:xfrm>
            <a:off x="16451229" y="9222645"/>
            <a:ext cx="189230" cy="0"/>
          </a:xfrm>
          <a:custGeom>
            <a:avLst/>
            <a:gdLst/>
            <a:ahLst/>
            <a:cxnLst/>
            <a:rect l="l" t="t" r="r" b="b"/>
            <a:pathLst>
              <a:path w="189230">
                <a:moveTo>
                  <a:pt x="0" y="0"/>
                </a:moveTo>
                <a:lnTo>
                  <a:pt x="188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5" name="object 4085"/>
          <p:cNvSpPr/>
          <p:nvPr/>
        </p:nvSpPr>
        <p:spPr>
          <a:xfrm>
            <a:off x="16451229" y="9442715"/>
            <a:ext cx="189230" cy="0"/>
          </a:xfrm>
          <a:custGeom>
            <a:avLst/>
            <a:gdLst/>
            <a:ahLst/>
            <a:cxnLst/>
            <a:rect l="l" t="t" r="r" b="b"/>
            <a:pathLst>
              <a:path w="189230">
                <a:moveTo>
                  <a:pt x="0" y="0"/>
                </a:moveTo>
                <a:lnTo>
                  <a:pt x="188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6" name="object 4086"/>
          <p:cNvSpPr/>
          <p:nvPr/>
        </p:nvSpPr>
        <p:spPr>
          <a:xfrm>
            <a:off x="16434305" y="9459639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2224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7" name="object 4087"/>
          <p:cNvSpPr/>
          <p:nvPr/>
        </p:nvSpPr>
        <p:spPr>
          <a:xfrm>
            <a:off x="16190737" y="9499537"/>
            <a:ext cx="1044575" cy="0"/>
          </a:xfrm>
          <a:custGeom>
            <a:avLst/>
            <a:gdLst/>
            <a:ahLst/>
            <a:cxnLst/>
            <a:rect l="l" t="t" r="r" b="b"/>
            <a:pathLst>
              <a:path w="1044575">
                <a:moveTo>
                  <a:pt x="0" y="0"/>
                </a:moveTo>
                <a:lnTo>
                  <a:pt x="10440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8" name="object 4088"/>
          <p:cNvSpPr/>
          <p:nvPr/>
        </p:nvSpPr>
        <p:spPr>
          <a:xfrm>
            <a:off x="16190737" y="9471735"/>
            <a:ext cx="1044575" cy="0"/>
          </a:xfrm>
          <a:custGeom>
            <a:avLst/>
            <a:gdLst/>
            <a:ahLst/>
            <a:cxnLst/>
            <a:rect l="l" t="t" r="r" b="b"/>
            <a:pathLst>
              <a:path w="1044575">
                <a:moveTo>
                  <a:pt x="0" y="0"/>
                </a:moveTo>
                <a:lnTo>
                  <a:pt x="10440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9" name="object 4089"/>
          <p:cNvSpPr/>
          <p:nvPr/>
        </p:nvSpPr>
        <p:spPr>
          <a:xfrm>
            <a:off x="16451229" y="9222645"/>
            <a:ext cx="0" cy="220345"/>
          </a:xfrm>
          <a:custGeom>
            <a:avLst/>
            <a:gdLst/>
            <a:ahLst/>
            <a:cxnLst/>
            <a:rect l="l" t="t" r="r" b="b"/>
            <a:pathLst>
              <a:path h="220345">
                <a:moveTo>
                  <a:pt x="0" y="2200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0" name="object 4090"/>
          <p:cNvSpPr/>
          <p:nvPr/>
        </p:nvSpPr>
        <p:spPr>
          <a:xfrm>
            <a:off x="16434305" y="9205720"/>
            <a:ext cx="0" cy="254000"/>
          </a:xfrm>
          <a:custGeom>
            <a:avLst/>
            <a:gdLst/>
            <a:ahLst/>
            <a:cxnLst/>
            <a:rect l="l" t="t" r="r" b="b"/>
            <a:pathLst>
              <a:path h="254000">
                <a:moveTo>
                  <a:pt x="0" y="2539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1" name="object 4091"/>
          <p:cNvSpPr/>
          <p:nvPr/>
        </p:nvSpPr>
        <p:spPr>
          <a:xfrm>
            <a:off x="16777701" y="9205720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2224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2" name="object 4092"/>
          <p:cNvSpPr/>
          <p:nvPr/>
        </p:nvSpPr>
        <p:spPr>
          <a:xfrm>
            <a:off x="16983236" y="9222645"/>
            <a:ext cx="0" cy="220345"/>
          </a:xfrm>
          <a:custGeom>
            <a:avLst/>
            <a:gdLst/>
            <a:ahLst/>
            <a:cxnLst/>
            <a:rect l="l" t="t" r="r" b="b"/>
            <a:pathLst>
              <a:path h="220345">
                <a:moveTo>
                  <a:pt x="0" y="2200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3" name="object 4093"/>
          <p:cNvSpPr/>
          <p:nvPr/>
        </p:nvSpPr>
        <p:spPr>
          <a:xfrm>
            <a:off x="16794626" y="9222645"/>
            <a:ext cx="0" cy="220345"/>
          </a:xfrm>
          <a:custGeom>
            <a:avLst/>
            <a:gdLst/>
            <a:ahLst/>
            <a:cxnLst/>
            <a:rect l="l" t="t" r="r" b="b"/>
            <a:pathLst>
              <a:path h="220345">
                <a:moveTo>
                  <a:pt x="0" y="2200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4" name="object 4094"/>
          <p:cNvSpPr/>
          <p:nvPr/>
        </p:nvSpPr>
        <p:spPr>
          <a:xfrm>
            <a:off x="16639841" y="9222645"/>
            <a:ext cx="0" cy="220345"/>
          </a:xfrm>
          <a:custGeom>
            <a:avLst/>
            <a:gdLst/>
            <a:ahLst/>
            <a:cxnLst/>
            <a:rect l="l" t="t" r="r" b="b"/>
            <a:pathLst>
              <a:path h="220345">
                <a:moveTo>
                  <a:pt x="0" y="2200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5" name="object 4095"/>
          <p:cNvSpPr/>
          <p:nvPr/>
        </p:nvSpPr>
        <p:spPr>
          <a:xfrm>
            <a:off x="16794626" y="9222645"/>
            <a:ext cx="189230" cy="0"/>
          </a:xfrm>
          <a:custGeom>
            <a:avLst/>
            <a:gdLst/>
            <a:ahLst/>
            <a:cxnLst/>
            <a:rect l="l" t="t" r="r" b="b"/>
            <a:pathLst>
              <a:path w="189230">
                <a:moveTo>
                  <a:pt x="0" y="0"/>
                </a:moveTo>
                <a:lnTo>
                  <a:pt x="188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6" name="object 4096"/>
          <p:cNvSpPr/>
          <p:nvPr/>
        </p:nvSpPr>
        <p:spPr>
          <a:xfrm>
            <a:off x="16794626" y="9442715"/>
            <a:ext cx="189230" cy="0"/>
          </a:xfrm>
          <a:custGeom>
            <a:avLst/>
            <a:gdLst/>
            <a:ahLst/>
            <a:cxnLst/>
            <a:rect l="l" t="t" r="r" b="b"/>
            <a:pathLst>
              <a:path w="189230">
                <a:moveTo>
                  <a:pt x="0" y="0"/>
                </a:moveTo>
                <a:lnTo>
                  <a:pt x="188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7" name="object 4097"/>
          <p:cNvSpPr/>
          <p:nvPr/>
        </p:nvSpPr>
        <p:spPr>
          <a:xfrm>
            <a:off x="16777701" y="9459639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2224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8" name="object 4098"/>
          <p:cNvSpPr/>
          <p:nvPr/>
        </p:nvSpPr>
        <p:spPr>
          <a:xfrm>
            <a:off x="17000160" y="9205720"/>
            <a:ext cx="0" cy="254000"/>
          </a:xfrm>
          <a:custGeom>
            <a:avLst/>
            <a:gdLst/>
            <a:ahLst/>
            <a:cxnLst/>
            <a:rect l="l" t="t" r="r" b="b"/>
            <a:pathLst>
              <a:path h="254000">
                <a:moveTo>
                  <a:pt x="0" y="2539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9" name="object 4099"/>
          <p:cNvSpPr/>
          <p:nvPr/>
        </p:nvSpPr>
        <p:spPr>
          <a:xfrm>
            <a:off x="16777701" y="9205720"/>
            <a:ext cx="0" cy="254000"/>
          </a:xfrm>
          <a:custGeom>
            <a:avLst/>
            <a:gdLst/>
            <a:ahLst/>
            <a:cxnLst/>
            <a:rect l="l" t="t" r="r" b="b"/>
            <a:pathLst>
              <a:path h="254000">
                <a:moveTo>
                  <a:pt x="0" y="2539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0" name="object 4100"/>
          <p:cNvSpPr/>
          <p:nvPr/>
        </p:nvSpPr>
        <p:spPr>
          <a:xfrm>
            <a:off x="16656789" y="9205720"/>
            <a:ext cx="0" cy="254000"/>
          </a:xfrm>
          <a:custGeom>
            <a:avLst/>
            <a:gdLst/>
            <a:ahLst/>
            <a:cxnLst/>
            <a:rect l="l" t="t" r="r" b="b"/>
            <a:pathLst>
              <a:path h="254000">
                <a:moveTo>
                  <a:pt x="0" y="2539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1" name="object 4101"/>
          <p:cNvSpPr/>
          <p:nvPr/>
        </p:nvSpPr>
        <p:spPr>
          <a:xfrm>
            <a:off x="17342265" y="9232327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5">
                <a:moveTo>
                  <a:pt x="0" y="1692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2" name="object 4102"/>
          <p:cNvSpPr/>
          <p:nvPr/>
        </p:nvSpPr>
        <p:spPr>
          <a:xfrm>
            <a:off x="17321612" y="8290900"/>
            <a:ext cx="385445" cy="0"/>
          </a:xfrm>
          <a:custGeom>
            <a:avLst/>
            <a:gdLst/>
            <a:ahLst/>
            <a:cxnLst/>
            <a:rect l="l" t="t" r="r" b="b"/>
            <a:pathLst>
              <a:path w="385444">
                <a:moveTo>
                  <a:pt x="0" y="0"/>
                </a:moveTo>
                <a:lnTo>
                  <a:pt x="3848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3" name="object 4103"/>
          <p:cNvSpPr/>
          <p:nvPr/>
        </p:nvSpPr>
        <p:spPr>
          <a:xfrm>
            <a:off x="17321612" y="8321140"/>
            <a:ext cx="385445" cy="0"/>
          </a:xfrm>
          <a:custGeom>
            <a:avLst/>
            <a:gdLst/>
            <a:ahLst/>
            <a:cxnLst/>
            <a:rect l="l" t="t" r="r" b="b"/>
            <a:pathLst>
              <a:path w="385444">
                <a:moveTo>
                  <a:pt x="0" y="0"/>
                </a:moveTo>
                <a:lnTo>
                  <a:pt x="3853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4" name="object 4104"/>
          <p:cNvSpPr/>
          <p:nvPr/>
        </p:nvSpPr>
        <p:spPr>
          <a:xfrm>
            <a:off x="16209120" y="8251983"/>
            <a:ext cx="0" cy="100330"/>
          </a:xfrm>
          <a:custGeom>
            <a:avLst/>
            <a:gdLst/>
            <a:ahLst/>
            <a:cxnLst/>
            <a:rect l="l" t="t" r="r" b="b"/>
            <a:pathLst>
              <a:path h="100329">
                <a:moveTo>
                  <a:pt x="0" y="1000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5" name="object 4105"/>
          <p:cNvSpPr/>
          <p:nvPr/>
        </p:nvSpPr>
        <p:spPr>
          <a:xfrm>
            <a:off x="16105492" y="8251983"/>
            <a:ext cx="0" cy="100330"/>
          </a:xfrm>
          <a:custGeom>
            <a:avLst/>
            <a:gdLst/>
            <a:ahLst/>
            <a:cxnLst/>
            <a:rect l="l" t="t" r="r" b="b"/>
            <a:pathLst>
              <a:path h="100329">
                <a:moveTo>
                  <a:pt x="0" y="0"/>
                </a:moveTo>
                <a:lnTo>
                  <a:pt x="0" y="1000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6" name="object 4106"/>
          <p:cNvSpPr/>
          <p:nvPr/>
        </p:nvSpPr>
        <p:spPr>
          <a:xfrm>
            <a:off x="16105492" y="8251983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1036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7" name="object 4107"/>
          <p:cNvSpPr/>
          <p:nvPr/>
        </p:nvSpPr>
        <p:spPr>
          <a:xfrm>
            <a:off x="16105492" y="835202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6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8" name="object 4108"/>
          <p:cNvSpPr/>
          <p:nvPr/>
        </p:nvSpPr>
        <p:spPr>
          <a:xfrm>
            <a:off x="17296032" y="8343491"/>
            <a:ext cx="0" cy="192405"/>
          </a:xfrm>
          <a:custGeom>
            <a:avLst/>
            <a:gdLst/>
            <a:ahLst/>
            <a:cxnLst/>
            <a:rect l="l" t="t" r="r" b="b"/>
            <a:pathLst>
              <a:path h="192404">
                <a:moveTo>
                  <a:pt x="0" y="1923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9" name="object 4109"/>
          <p:cNvSpPr/>
          <p:nvPr/>
        </p:nvSpPr>
        <p:spPr>
          <a:xfrm>
            <a:off x="17265794" y="8343491"/>
            <a:ext cx="0" cy="192405"/>
          </a:xfrm>
          <a:custGeom>
            <a:avLst/>
            <a:gdLst/>
            <a:ahLst/>
            <a:cxnLst/>
            <a:rect l="l" t="t" r="r" b="b"/>
            <a:pathLst>
              <a:path h="192404">
                <a:moveTo>
                  <a:pt x="0" y="0"/>
                </a:moveTo>
                <a:lnTo>
                  <a:pt x="0" y="19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0" name="object 4110"/>
          <p:cNvSpPr/>
          <p:nvPr/>
        </p:nvSpPr>
        <p:spPr>
          <a:xfrm>
            <a:off x="17265794" y="8780116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302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1" name="object 4111"/>
          <p:cNvSpPr/>
          <p:nvPr/>
        </p:nvSpPr>
        <p:spPr>
          <a:xfrm>
            <a:off x="17296032" y="8535878"/>
            <a:ext cx="0" cy="244475"/>
          </a:xfrm>
          <a:custGeom>
            <a:avLst/>
            <a:gdLst/>
            <a:ahLst/>
            <a:cxnLst/>
            <a:rect l="l" t="t" r="r" b="b"/>
            <a:pathLst>
              <a:path h="244475">
                <a:moveTo>
                  <a:pt x="0" y="0"/>
                </a:moveTo>
                <a:lnTo>
                  <a:pt x="0" y="2442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2" name="object 4112"/>
          <p:cNvSpPr/>
          <p:nvPr/>
        </p:nvSpPr>
        <p:spPr>
          <a:xfrm>
            <a:off x="17265794" y="8535878"/>
            <a:ext cx="0" cy="244475"/>
          </a:xfrm>
          <a:custGeom>
            <a:avLst/>
            <a:gdLst/>
            <a:ahLst/>
            <a:cxnLst/>
            <a:rect l="l" t="t" r="r" b="b"/>
            <a:pathLst>
              <a:path h="244475">
                <a:moveTo>
                  <a:pt x="0" y="0"/>
                </a:moveTo>
                <a:lnTo>
                  <a:pt x="0" y="2442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3" name="object 4113"/>
          <p:cNvSpPr/>
          <p:nvPr/>
        </p:nvSpPr>
        <p:spPr>
          <a:xfrm>
            <a:off x="17265794" y="8535878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302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4" name="object 4114"/>
          <p:cNvSpPr/>
          <p:nvPr/>
        </p:nvSpPr>
        <p:spPr>
          <a:xfrm>
            <a:off x="17321612" y="8290900"/>
            <a:ext cx="52705" cy="0"/>
          </a:xfrm>
          <a:custGeom>
            <a:avLst/>
            <a:gdLst/>
            <a:ahLst/>
            <a:cxnLst/>
            <a:rect l="l" t="t" r="r" b="b"/>
            <a:pathLst>
              <a:path w="52705">
                <a:moveTo>
                  <a:pt x="525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5" name="object 4115"/>
          <p:cNvSpPr/>
          <p:nvPr/>
        </p:nvSpPr>
        <p:spPr>
          <a:xfrm>
            <a:off x="17239952" y="8261401"/>
            <a:ext cx="81915" cy="0"/>
          </a:xfrm>
          <a:custGeom>
            <a:avLst/>
            <a:gdLst/>
            <a:ahLst/>
            <a:cxnLst/>
            <a:rect l="l" t="t" r="r" b="b"/>
            <a:pathLst>
              <a:path w="81915">
                <a:moveTo>
                  <a:pt x="816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6" name="object 4116"/>
          <p:cNvSpPr/>
          <p:nvPr/>
        </p:nvSpPr>
        <p:spPr>
          <a:xfrm>
            <a:off x="17321612" y="8261401"/>
            <a:ext cx="0" cy="82550"/>
          </a:xfrm>
          <a:custGeom>
            <a:avLst/>
            <a:gdLst/>
            <a:ahLst/>
            <a:cxnLst/>
            <a:rect l="l" t="t" r="r" b="b"/>
            <a:pathLst>
              <a:path h="82550">
                <a:moveTo>
                  <a:pt x="0" y="820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7" name="object 4117"/>
          <p:cNvSpPr/>
          <p:nvPr/>
        </p:nvSpPr>
        <p:spPr>
          <a:xfrm>
            <a:off x="17239952" y="8343491"/>
            <a:ext cx="81915" cy="0"/>
          </a:xfrm>
          <a:custGeom>
            <a:avLst/>
            <a:gdLst/>
            <a:ahLst/>
            <a:cxnLst/>
            <a:rect l="l" t="t" r="r" b="b"/>
            <a:pathLst>
              <a:path w="81915">
                <a:moveTo>
                  <a:pt x="0" y="0"/>
                </a:moveTo>
                <a:lnTo>
                  <a:pt x="816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8" name="object 4118"/>
          <p:cNvSpPr/>
          <p:nvPr/>
        </p:nvSpPr>
        <p:spPr>
          <a:xfrm>
            <a:off x="17239952" y="8261401"/>
            <a:ext cx="0" cy="82550"/>
          </a:xfrm>
          <a:custGeom>
            <a:avLst/>
            <a:gdLst/>
            <a:ahLst/>
            <a:cxnLst/>
            <a:rect l="l" t="t" r="r" b="b"/>
            <a:pathLst>
              <a:path h="82550">
                <a:moveTo>
                  <a:pt x="0" y="0"/>
                </a:moveTo>
                <a:lnTo>
                  <a:pt x="0" y="820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9" name="object 4119"/>
          <p:cNvSpPr/>
          <p:nvPr/>
        </p:nvSpPr>
        <p:spPr>
          <a:xfrm>
            <a:off x="16552037" y="7067848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60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0" name="object 4120"/>
          <p:cNvSpPr/>
          <p:nvPr/>
        </p:nvSpPr>
        <p:spPr>
          <a:xfrm>
            <a:off x="16554453" y="7548028"/>
            <a:ext cx="264160" cy="0"/>
          </a:xfrm>
          <a:custGeom>
            <a:avLst/>
            <a:gdLst/>
            <a:ahLst/>
            <a:cxnLst/>
            <a:rect l="l" t="t" r="r" b="b"/>
            <a:pathLst>
              <a:path w="264159">
                <a:moveTo>
                  <a:pt x="0" y="0"/>
                </a:moveTo>
                <a:lnTo>
                  <a:pt x="2636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1" name="object 4121"/>
          <p:cNvSpPr/>
          <p:nvPr/>
        </p:nvSpPr>
        <p:spPr>
          <a:xfrm>
            <a:off x="16554453" y="7572219"/>
            <a:ext cx="288290" cy="0"/>
          </a:xfrm>
          <a:custGeom>
            <a:avLst/>
            <a:gdLst/>
            <a:ahLst/>
            <a:cxnLst/>
            <a:rect l="l" t="t" r="r" b="b"/>
            <a:pathLst>
              <a:path w="288290">
                <a:moveTo>
                  <a:pt x="0" y="0"/>
                </a:moveTo>
                <a:lnTo>
                  <a:pt x="2877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2" name="object 4122"/>
          <p:cNvSpPr/>
          <p:nvPr/>
        </p:nvSpPr>
        <p:spPr>
          <a:xfrm>
            <a:off x="16370670" y="7364246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1837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3" name="object 4123"/>
          <p:cNvSpPr/>
          <p:nvPr/>
        </p:nvSpPr>
        <p:spPr>
          <a:xfrm>
            <a:off x="15929361" y="7364246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1837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4" name="object 4124"/>
          <p:cNvSpPr/>
          <p:nvPr/>
        </p:nvSpPr>
        <p:spPr>
          <a:xfrm>
            <a:off x="15868904" y="7362883"/>
            <a:ext cx="0" cy="327025"/>
          </a:xfrm>
          <a:custGeom>
            <a:avLst/>
            <a:gdLst/>
            <a:ahLst/>
            <a:cxnLst/>
            <a:rect l="l" t="t" r="r" b="b"/>
            <a:pathLst>
              <a:path h="327025">
                <a:moveTo>
                  <a:pt x="0" y="0"/>
                </a:moveTo>
                <a:lnTo>
                  <a:pt x="0" y="326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5" name="object 4125"/>
          <p:cNvSpPr/>
          <p:nvPr/>
        </p:nvSpPr>
        <p:spPr>
          <a:xfrm>
            <a:off x="16213495" y="6921789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0"/>
                </a:moveTo>
                <a:lnTo>
                  <a:pt x="0" y="6262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6" name="object 4126"/>
          <p:cNvSpPr/>
          <p:nvPr/>
        </p:nvSpPr>
        <p:spPr>
          <a:xfrm>
            <a:off x="16189303" y="6921789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0"/>
                </a:moveTo>
                <a:lnTo>
                  <a:pt x="0" y="6262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7" name="object 4127"/>
          <p:cNvSpPr/>
          <p:nvPr/>
        </p:nvSpPr>
        <p:spPr>
          <a:xfrm>
            <a:off x="16213495" y="7548028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>
                <a:moveTo>
                  <a:pt x="0" y="0"/>
                </a:moveTo>
                <a:lnTo>
                  <a:pt x="1571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8" name="object 4128"/>
          <p:cNvSpPr/>
          <p:nvPr/>
        </p:nvSpPr>
        <p:spPr>
          <a:xfrm>
            <a:off x="16113142" y="7572219"/>
            <a:ext cx="257810" cy="0"/>
          </a:xfrm>
          <a:custGeom>
            <a:avLst/>
            <a:gdLst/>
            <a:ahLst/>
            <a:cxnLst/>
            <a:rect l="l" t="t" r="r" b="b"/>
            <a:pathLst>
              <a:path w="257809">
                <a:moveTo>
                  <a:pt x="0" y="0"/>
                </a:moveTo>
                <a:lnTo>
                  <a:pt x="2575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9" name="object 4129"/>
          <p:cNvSpPr/>
          <p:nvPr/>
        </p:nvSpPr>
        <p:spPr>
          <a:xfrm>
            <a:off x="15929361" y="7548028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0" name="object 4130"/>
          <p:cNvSpPr/>
          <p:nvPr/>
        </p:nvSpPr>
        <p:spPr>
          <a:xfrm>
            <a:off x="16113142" y="7548028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1" name="object 4131"/>
          <p:cNvSpPr/>
          <p:nvPr/>
        </p:nvSpPr>
        <p:spPr>
          <a:xfrm>
            <a:off x="15899121" y="7572219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2" name="object 4132"/>
          <p:cNvSpPr/>
          <p:nvPr/>
        </p:nvSpPr>
        <p:spPr>
          <a:xfrm>
            <a:off x="15899121" y="7548028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3" name="object 4133"/>
          <p:cNvSpPr/>
          <p:nvPr/>
        </p:nvSpPr>
        <p:spPr>
          <a:xfrm>
            <a:off x="16113142" y="7548028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>
                <a:moveTo>
                  <a:pt x="0" y="0"/>
                </a:moveTo>
                <a:lnTo>
                  <a:pt x="761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4" name="object 4134"/>
          <p:cNvSpPr/>
          <p:nvPr/>
        </p:nvSpPr>
        <p:spPr>
          <a:xfrm>
            <a:off x="16554453" y="7548028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5" name="object 4135"/>
          <p:cNvSpPr/>
          <p:nvPr/>
        </p:nvSpPr>
        <p:spPr>
          <a:xfrm>
            <a:off x="16370670" y="7548028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6" name="object 4136"/>
          <p:cNvSpPr/>
          <p:nvPr/>
        </p:nvSpPr>
        <p:spPr>
          <a:xfrm>
            <a:off x="16213495" y="7067848"/>
            <a:ext cx="339090" cy="0"/>
          </a:xfrm>
          <a:custGeom>
            <a:avLst/>
            <a:gdLst/>
            <a:ahLst/>
            <a:cxnLst/>
            <a:rect l="l" t="t" r="r" b="b"/>
            <a:pathLst>
              <a:path w="339090">
                <a:moveTo>
                  <a:pt x="0" y="0"/>
                </a:moveTo>
                <a:lnTo>
                  <a:pt x="3385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7" name="object 4137"/>
          <p:cNvSpPr/>
          <p:nvPr/>
        </p:nvSpPr>
        <p:spPr>
          <a:xfrm>
            <a:off x="16552037" y="6922768"/>
            <a:ext cx="0" cy="145415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1450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8" name="object 4138"/>
          <p:cNvSpPr/>
          <p:nvPr/>
        </p:nvSpPr>
        <p:spPr>
          <a:xfrm>
            <a:off x="16213495" y="6922768"/>
            <a:ext cx="339090" cy="0"/>
          </a:xfrm>
          <a:custGeom>
            <a:avLst/>
            <a:gdLst/>
            <a:ahLst/>
            <a:cxnLst/>
            <a:rect l="l" t="t" r="r" b="b"/>
            <a:pathLst>
              <a:path w="339090">
                <a:moveTo>
                  <a:pt x="338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9" name="object 4139"/>
          <p:cNvSpPr/>
          <p:nvPr/>
        </p:nvSpPr>
        <p:spPr>
          <a:xfrm>
            <a:off x="16213495" y="6922768"/>
            <a:ext cx="0" cy="145415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0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0" name="object 4140"/>
          <p:cNvSpPr/>
          <p:nvPr/>
        </p:nvSpPr>
        <p:spPr>
          <a:xfrm>
            <a:off x="16220738" y="6937279"/>
            <a:ext cx="0" cy="116205"/>
          </a:xfrm>
          <a:custGeom>
            <a:avLst/>
            <a:gdLst/>
            <a:ahLst/>
            <a:cxnLst/>
            <a:rect l="l" t="t" r="r" b="b"/>
            <a:pathLst>
              <a:path h="116204">
                <a:moveTo>
                  <a:pt x="0" y="1160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1" name="object 4141"/>
          <p:cNvSpPr/>
          <p:nvPr/>
        </p:nvSpPr>
        <p:spPr>
          <a:xfrm>
            <a:off x="16228006" y="7060605"/>
            <a:ext cx="309880" cy="0"/>
          </a:xfrm>
          <a:custGeom>
            <a:avLst/>
            <a:gdLst/>
            <a:ahLst/>
            <a:cxnLst/>
            <a:rect l="l" t="t" r="r" b="b"/>
            <a:pathLst>
              <a:path w="309880">
                <a:moveTo>
                  <a:pt x="3095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2" name="object 4142"/>
          <p:cNvSpPr/>
          <p:nvPr/>
        </p:nvSpPr>
        <p:spPr>
          <a:xfrm>
            <a:off x="16228006" y="6930012"/>
            <a:ext cx="309880" cy="0"/>
          </a:xfrm>
          <a:custGeom>
            <a:avLst/>
            <a:gdLst/>
            <a:ahLst/>
            <a:cxnLst/>
            <a:rect l="l" t="t" r="r" b="b"/>
            <a:pathLst>
              <a:path w="309880">
                <a:moveTo>
                  <a:pt x="3095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3" name="object 4143"/>
          <p:cNvSpPr/>
          <p:nvPr/>
        </p:nvSpPr>
        <p:spPr>
          <a:xfrm>
            <a:off x="16544794" y="6937279"/>
            <a:ext cx="0" cy="116205"/>
          </a:xfrm>
          <a:custGeom>
            <a:avLst/>
            <a:gdLst/>
            <a:ahLst/>
            <a:cxnLst/>
            <a:rect l="l" t="t" r="r" b="b"/>
            <a:pathLst>
              <a:path h="116204">
                <a:moveTo>
                  <a:pt x="0" y="0"/>
                </a:moveTo>
                <a:lnTo>
                  <a:pt x="0" y="1160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4" name="object 4144"/>
          <p:cNvSpPr/>
          <p:nvPr/>
        </p:nvSpPr>
        <p:spPr>
          <a:xfrm>
            <a:off x="16339283" y="6956116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791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5" name="object 4145"/>
          <p:cNvSpPr/>
          <p:nvPr/>
        </p:nvSpPr>
        <p:spPr>
          <a:xfrm>
            <a:off x="16351380" y="704741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730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6" name="object 4146"/>
          <p:cNvSpPr/>
          <p:nvPr/>
        </p:nvSpPr>
        <p:spPr>
          <a:xfrm>
            <a:off x="16351380" y="6944020"/>
            <a:ext cx="73660" cy="0"/>
          </a:xfrm>
          <a:custGeom>
            <a:avLst/>
            <a:gdLst/>
            <a:ahLst/>
            <a:cxnLst/>
            <a:rect l="l" t="t" r="r" b="b"/>
            <a:pathLst>
              <a:path w="73659">
                <a:moveTo>
                  <a:pt x="730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7" name="object 4147"/>
          <p:cNvSpPr/>
          <p:nvPr/>
        </p:nvSpPr>
        <p:spPr>
          <a:xfrm>
            <a:off x="16436528" y="6956116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0"/>
                </a:moveTo>
                <a:lnTo>
                  <a:pt x="0" y="791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8" name="object 4148"/>
          <p:cNvSpPr/>
          <p:nvPr/>
        </p:nvSpPr>
        <p:spPr>
          <a:xfrm>
            <a:off x="16447357" y="6956116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791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9" name="object 4149"/>
          <p:cNvSpPr/>
          <p:nvPr/>
        </p:nvSpPr>
        <p:spPr>
          <a:xfrm>
            <a:off x="16459454" y="7047410"/>
            <a:ext cx="61594" cy="0"/>
          </a:xfrm>
          <a:custGeom>
            <a:avLst/>
            <a:gdLst/>
            <a:ahLst/>
            <a:cxnLst/>
            <a:rect l="l" t="t" r="r" b="b"/>
            <a:pathLst>
              <a:path w="61594">
                <a:moveTo>
                  <a:pt x="609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0" name="object 4150"/>
          <p:cNvSpPr/>
          <p:nvPr/>
        </p:nvSpPr>
        <p:spPr>
          <a:xfrm>
            <a:off x="16459454" y="6944020"/>
            <a:ext cx="61594" cy="0"/>
          </a:xfrm>
          <a:custGeom>
            <a:avLst/>
            <a:gdLst/>
            <a:ahLst/>
            <a:cxnLst/>
            <a:rect l="l" t="t" r="r" b="b"/>
            <a:pathLst>
              <a:path w="61594">
                <a:moveTo>
                  <a:pt x="609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1" name="object 4151"/>
          <p:cNvSpPr/>
          <p:nvPr/>
        </p:nvSpPr>
        <p:spPr>
          <a:xfrm>
            <a:off x="16532507" y="6956116"/>
            <a:ext cx="0" cy="79375"/>
          </a:xfrm>
          <a:custGeom>
            <a:avLst/>
            <a:gdLst/>
            <a:ahLst/>
            <a:cxnLst/>
            <a:rect l="l" t="t" r="r" b="b"/>
            <a:pathLst>
              <a:path h="79375">
                <a:moveTo>
                  <a:pt x="0" y="0"/>
                </a:moveTo>
                <a:lnTo>
                  <a:pt x="0" y="791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2" name="object 4152"/>
          <p:cNvSpPr/>
          <p:nvPr/>
        </p:nvSpPr>
        <p:spPr>
          <a:xfrm>
            <a:off x="16228006" y="6944379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3" name="object 4153"/>
          <p:cNvSpPr/>
          <p:nvPr/>
        </p:nvSpPr>
        <p:spPr>
          <a:xfrm>
            <a:off x="16228006" y="69504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4" name="object 4154"/>
          <p:cNvSpPr/>
          <p:nvPr/>
        </p:nvSpPr>
        <p:spPr>
          <a:xfrm>
            <a:off x="16228006" y="6956499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5" name="object 4155"/>
          <p:cNvSpPr/>
          <p:nvPr/>
        </p:nvSpPr>
        <p:spPr>
          <a:xfrm>
            <a:off x="16228006" y="696257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6" name="object 4156"/>
          <p:cNvSpPr/>
          <p:nvPr/>
        </p:nvSpPr>
        <p:spPr>
          <a:xfrm>
            <a:off x="16228006" y="696861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7" name="object 4157"/>
          <p:cNvSpPr/>
          <p:nvPr/>
        </p:nvSpPr>
        <p:spPr>
          <a:xfrm>
            <a:off x="16228006" y="697469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8" name="object 4158"/>
          <p:cNvSpPr/>
          <p:nvPr/>
        </p:nvSpPr>
        <p:spPr>
          <a:xfrm>
            <a:off x="16228006" y="6980739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9" name="object 4159"/>
          <p:cNvSpPr/>
          <p:nvPr/>
        </p:nvSpPr>
        <p:spPr>
          <a:xfrm>
            <a:off x="16228006" y="698681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0" name="object 4160"/>
          <p:cNvSpPr/>
          <p:nvPr/>
        </p:nvSpPr>
        <p:spPr>
          <a:xfrm>
            <a:off x="16228006" y="699285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1" name="object 4161"/>
          <p:cNvSpPr/>
          <p:nvPr/>
        </p:nvSpPr>
        <p:spPr>
          <a:xfrm>
            <a:off x="16228006" y="699893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2" name="object 4162"/>
          <p:cNvSpPr/>
          <p:nvPr/>
        </p:nvSpPr>
        <p:spPr>
          <a:xfrm>
            <a:off x="16228006" y="700497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3" name="object 4163"/>
          <p:cNvSpPr/>
          <p:nvPr/>
        </p:nvSpPr>
        <p:spPr>
          <a:xfrm>
            <a:off x="16228006" y="70110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4" name="object 4164"/>
          <p:cNvSpPr/>
          <p:nvPr/>
        </p:nvSpPr>
        <p:spPr>
          <a:xfrm>
            <a:off x="16228006" y="701709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5" name="object 4165"/>
          <p:cNvSpPr/>
          <p:nvPr/>
        </p:nvSpPr>
        <p:spPr>
          <a:xfrm>
            <a:off x="16228006" y="7023169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6" name="object 4166"/>
          <p:cNvSpPr/>
          <p:nvPr/>
        </p:nvSpPr>
        <p:spPr>
          <a:xfrm>
            <a:off x="16228006" y="702921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7" name="object 4167"/>
          <p:cNvSpPr/>
          <p:nvPr/>
        </p:nvSpPr>
        <p:spPr>
          <a:xfrm>
            <a:off x="16228006" y="7035289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8" name="object 4168"/>
          <p:cNvSpPr/>
          <p:nvPr/>
        </p:nvSpPr>
        <p:spPr>
          <a:xfrm>
            <a:off x="16228006" y="7041337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9" name="object 4169"/>
          <p:cNvSpPr/>
          <p:nvPr/>
        </p:nvSpPr>
        <p:spPr>
          <a:xfrm>
            <a:off x="16228006" y="704741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5">
                <a:moveTo>
                  <a:pt x="10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0" name="object 4170"/>
          <p:cNvSpPr/>
          <p:nvPr/>
        </p:nvSpPr>
        <p:spPr>
          <a:xfrm>
            <a:off x="15861351" y="6963885"/>
            <a:ext cx="328295" cy="0"/>
          </a:xfrm>
          <a:custGeom>
            <a:avLst/>
            <a:gdLst/>
            <a:ahLst/>
            <a:cxnLst/>
            <a:rect l="l" t="t" r="r" b="b"/>
            <a:pathLst>
              <a:path w="328294">
                <a:moveTo>
                  <a:pt x="0" y="0"/>
                </a:moveTo>
                <a:lnTo>
                  <a:pt x="327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1" name="object 4171"/>
          <p:cNvSpPr/>
          <p:nvPr/>
        </p:nvSpPr>
        <p:spPr>
          <a:xfrm>
            <a:off x="15901534" y="696388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2" name="object 4172"/>
          <p:cNvSpPr/>
          <p:nvPr/>
        </p:nvSpPr>
        <p:spPr>
          <a:xfrm>
            <a:off x="15901534" y="718151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3" name="object 4173"/>
          <p:cNvSpPr/>
          <p:nvPr/>
        </p:nvSpPr>
        <p:spPr>
          <a:xfrm>
            <a:off x="16116751" y="7179102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4" name="object 4174"/>
          <p:cNvSpPr/>
          <p:nvPr/>
        </p:nvSpPr>
        <p:spPr>
          <a:xfrm>
            <a:off x="15899121" y="71791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5" name="object 4175"/>
          <p:cNvSpPr/>
          <p:nvPr/>
        </p:nvSpPr>
        <p:spPr>
          <a:xfrm>
            <a:off x="15868904" y="6963885"/>
            <a:ext cx="0" cy="375285"/>
          </a:xfrm>
          <a:custGeom>
            <a:avLst/>
            <a:gdLst/>
            <a:ahLst/>
            <a:cxnLst/>
            <a:rect l="l" t="t" r="r" b="b"/>
            <a:pathLst>
              <a:path h="375284">
                <a:moveTo>
                  <a:pt x="0" y="0"/>
                </a:moveTo>
                <a:lnTo>
                  <a:pt x="0" y="3748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6" name="object 4176"/>
          <p:cNvSpPr/>
          <p:nvPr/>
        </p:nvSpPr>
        <p:spPr>
          <a:xfrm>
            <a:off x="16818052" y="6921789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0"/>
                </a:moveTo>
                <a:lnTo>
                  <a:pt x="0" y="6262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7" name="object 4177"/>
          <p:cNvSpPr/>
          <p:nvPr/>
        </p:nvSpPr>
        <p:spPr>
          <a:xfrm>
            <a:off x="16842221" y="6921789"/>
            <a:ext cx="0" cy="650875"/>
          </a:xfrm>
          <a:custGeom>
            <a:avLst/>
            <a:gdLst/>
            <a:ahLst/>
            <a:cxnLst/>
            <a:rect l="l" t="t" r="r" b="b"/>
            <a:pathLst>
              <a:path h="650875">
                <a:moveTo>
                  <a:pt x="0" y="6504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8" name="object 4178"/>
          <p:cNvSpPr/>
          <p:nvPr/>
        </p:nvSpPr>
        <p:spPr>
          <a:xfrm>
            <a:off x="17480005" y="7816457"/>
            <a:ext cx="0" cy="474980"/>
          </a:xfrm>
          <a:custGeom>
            <a:avLst/>
            <a:gdLst/>
            <a:ahLst/>
            <a:cxnLst/>
            <a:rect l="l" t="t" r="r" b="b"/>
            <a:pathLst>
              <a:path h="474979">
                <a:moveTo>
                  <a:pt x="0" y="0"/>
                </a:moveTo>
                <a:lnTo>
                  <a:pt x="0" y="4744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9" name="object 4179"/>
          <p:cNvSpPr/>
          <p:nvPr/>
        </p:nvSpPr>
        <p:spPr>
          <a:xfrm>
            <a:off x="17449765" y="7816457"/>
            <a:ext cx="0" cy="474980"/>
          </a:xfrm>
          <a:custGeom>
            <a:avLst/>
            <a:gdLst/>
            <a:ahLst/>
            <a:cxnLst/>
            <a:rect l="l" t="t" r="r" b="b"/>
            <a:pathLst>
              <a:path h="474979">
                <a:moveTo>
                  <a:pt x="0" y="0"/>
                </a:moveTo>
                <a:lnTo>
                  <a:pt x="0" y="4744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0" name="object 4180"/>
          <p:cNvSpPr/>
          <p:nvPr/>
        </p:nvSpPr>
        <p:spPr>
          <a:xfrm>
            <a:off x="17449765" y="6921789"/>
            <a:ext cx="0" cy="650875"/>
          </a:xfrm>
          <a:custGeom>
            <a:avLst/>
            <a:gdLst/>
            <a:ahLst/>
            <a:cxnLst/>
            <a:rect l="l" t="t" r="r" b="b"/>
            <a:pathLst>
              <a:path h="650875">
                <a:moveTo>
                  <a:pt x="0" y="0"/>
                </a:moveTo>
                <a:lnTo>
                  <a:pt x="0" y="6504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1" name="object 4181"/>
          <p:cNvSpPr/>
          <p:nvPr/>
        </p:nvSpPr>
        <p:spPr>
          <a:xfrm>
            <a:off x="17480005" y="6921789"/>
            <a:ext cx="0" cy="650875"/>
          </a:xfrm>
          <a:custGeom>
            <a:avLst/>
            <a:gdLst/>
            <a:ahLst/>
            <a:cxnLst/>
            <a:rect l="l" t="t" r="r" b="b"/>
            <a:pathLst>
              <a:path h="650875">
                <a:moveTo>
                  <a:pt x="0" y="0"/>
                </a:moveTo>
                <a:lnTo>
                  <a:pt x="0" y="6504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2" name="object 4182"/>
          <p:cNvSpPr/>
          <p:nvPr/>
        </p:nvSpPr>
        <p:spPr>
          <a:xfrm>
            <a:off x="17449765" y="7572219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3" name="object 4183"/>
          <p:cNvSpPr/>
          <p:nvPr/>
        </p:nvSpPr>
        <p:spPr>
          <a:xfrm>
            <a:off x="17449765" y="7816457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302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4" name="object 4184"/>
          <p:cNvSpPr/>
          <p:nvPr/>
        </p:nvSpPr>
        <p:spPr>
          <a:xfrm>
            <a:off x="17480005" y="7816457"/>
            <a:ext cx="244475" cy="0"/>
          </a:xfrm>
          <a:custGeom>
            <a:avLst/>
            <a:gdLst/>
            <a:ahLst/>
            <a:cxnLst/>
            <a:rect l="l" t="t" r="r" b="b"/>
            <a:pathLst>
              <a:path w="244475">
                <a:moveTo>
                  <a:pt x="0" y="0"/>
                </a:moveTo>
                <a:lnTo>
                  <a:pt x="2442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5" name="object 4185"/>
          <p:cNvSpPr/>
          <p:nvPr/>
        </p:nvSpPr>
        <p:spPr>
          <a:xfrm>
            <a:off x="15865343" y="8092966"/>
            <a:ext cx="278130" cy="635"/>
          </a:xfrm>
          <a:custGeom>
            <a:avLst/>
            <a:gdLst/>
            <a:ahLst/>
            <a:cxnLst/>
            <a:rect l="l" t="t" r="r" b="b"/>
            <a:pathLst>
              <a:path w="278130" h="634">
                <a:moveTo>
                  <a:pt x="0" y="549"/>
                </a:moveTo>
                <a:lnTo>
                  <a:pt x="278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6" name="object 4186"/>
          <p:cNvSpPr/>
          <p:nvPr/>
        </p:nvSpPr>
        <p:spPr>
          <a:xfrm>
            <a:off x="16482784" y="8289083"/>
            <a:ext cx="0" cy="254635"/>
          </a:xfrm>
          <a:custGeom>
            <a:avLst/>
            <a:gdLst/>
            <a:ahLst/>
            <a:cxnLst/>
            <a:rect l="l" t="t" r="r" b="b"/>
            <a:pathLst>
              <a:path h="254634">
                <a:moveTo>
                  <a:pt x="0" y="0"/>
                </a:moveTo>
                <a:lnTo>
                  <a:pt x="0" y="254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7" name="object 4187"/>
          <p:cNvSpPr/>
          <p:nvPr/>
        </p:nvSpPr>
        <p:spPr>
          <a:xfrm>
            <a:off x="16483885" y="8319299"/>
            <a:ext cx="756285" cy="0"/>
          </a:xfrm>
          <a:custGeom>
            <a:avLst/>
            <a:gdLst/>
            <a:ahLst/>
            <a:cxnLst/>
            <a:rect l="l" t="t" r="r" b="b"/>
            <a:pathLst>
              <a:path w="756284">
                <a:moveTo>
                  <a:pt x="7560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8" name="object 4188"/>
          <p:cNvSpPr/>
          <p:nvPr/>
        </p:nvSpPr>
        <p:spPr>
          <a:xfrm>
            <a:off x="16482784" y="8289059"/>
            <a:ext cx="757555" cy="635"/>
          </a:xfrm>
          <a:custGeom>
            <a:avLst/>
            <a:gdLst/>
            <a:ahLst/>
            <a:cxnLst/>
            <a:rect l="l" t="t" r="r" b="b"/>
            <a:pathLst>
              <a:path w="757555" h="634">
                <a:moveTo>
                  <a:pt x="757167" y="0"/>
                </a:moveTo>
                <a:lnTo>
                  <a:pt x="0" y="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9" name="object 4189"/>
          <p:cNvSpPr/>
          <p:nvPr/>
        </p:nvSpPr>
        <p:spPr>
          <a:xfrm>
            <a:off x="15899121" y="6921792"/>
            <a:ext cx="0" cy="927100"/>
          </a:xfrm>
          <a:custGeom>
            <a:avLst/>
            <a:gdLst/>
            <a:ahLst/>
            <a:cxnLst/>
            <a:rect l="l" t="t" r="r" b="b"/>
            <a:pathLst>
              <a:path h="927100">
                <a:moveTo>
                  <a:pt x="0" y="9269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0" name="object 4190"/>
          <p:cNvSpPr/>
          <p:nvPr/>
        </p:nvSpPr>
        <p:spPr>
          <a:xfrm>
            <a:off x="15868904" y="7719355"/>
            <a:ext cx="0" cy="129539"/>
          </a:xfrm>
          <a:custGeom>
            <a:avLst/>
            <a:gdLst/>
            <a:ahLst/>
            <a:cxnLst/>
            <a:rect l="l" t="t" r="r" b="b"/>
            <a:pathLst>
              <a:path h="129540">
                <a:moveTo>
                  <a:pt x="0" y="0"/>
                </a:moveTo>
                <a:lnTo>
                  <a:pt x="0" y="1293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1" name="object 4191"/>
          <p:cNvSpPr/>
          <p:nvPr/>
        </p:nvSpPr>
        <p:spPr>
          <a:xfrm>
            <a:off x="17706458" y="8290900"/>
            <a:ext cx="1270" cy="34925"/>
          </a:xfrm>
          <a:custGeom>
            <a:avLst/>
            <a:gdLst/>
            <a:ahLst/>
            <a:cxnLst/>
            <a:rect l="l" t="t" r="r" b="b"/>
            <a:pathLst>
              <a:path w="1269" h="34925">
                <a:moveTo>
                  <a:pt x="860" y="344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2" name="object 4192"/>
          <p:cNvSpPr/>
          <p:nvPr/>
        </p:nvSpPr>
        <p:spPr>
          <a:xfrm>
            <a:off x="12452377" y="8315631"/>
            <a:ext cx="368935" cy="0"/>
          </a:xfrm>
          <a:custGeom>
            <a:avLst/>
            <a:gdLst/>
            <a:ahLst/>
            <a:cxnLst/>
            <a:rect l="l" t="t" r="r" b="b"/>
            <a:pathLst>
              <a:path w="368934">
                <a:moveTo>
                  <a:pt x="0" y="0"/>
                </a:moveTo>
                <a:lnTo>
                  <a:pt x="3686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3" name="object 4193"/>
          <p:cNvSpPr/>
          <p:nvPr/>
        </p:nvSpPr>
        <p:spPr>
          <a:xfrm>
            <a:off x="12452377" y="8260598"/>
            <a:ext cx="435609" cy="0"/>
          </a:xfrm>
          <a:custGeom>
            <a:avLst/>
            <a:gdLst/>
            <a:ahLst/>
            <a:cxnLst/>
            <a:rect l="l" t="t" r="r" b="b"/>
            <a:pathLst>
              <a:path w="435609">
                <a:moveTo>
                  <a:pt x="0" y="0"/>
                </a:moveTo>
                <a:lnTo>
                  <a:pt x="4353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4" name="object 4194"/>
          <p:cNvSpPr/>
          <p:nvPr/>
        </p:nvSpPr>
        <p:spPr>
          <a:xfrm>
            <a:off x="12452377" y="8862324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0" y="0"/>
                </a:moveTo>
                <a:lnTo>
                  <a:pt x="1422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8" name="object 4198"/>
          <p:cNvSpPr/>
          <p:nvPr/>
        </p:nvSpPr>
        <p:spPr>
          <a:xfrm>
            <a:off x="13843817" y="6910912"/>
            <a:ext cx="0" cy="18415"/>
          </a:xfrm>
          <a:custGeom>
            <a:avLst/>
            <a:gdLst/>
            <a:ahLst/>
            <a:cxnLst/>
            <a:rect l="l" t="t" r="r" b="b"/>
            <a:pathLst>
              <a:path h="18415">
                <a:moveTo>
                  <a:pt x="0" y="0"/>
                </a:moveTo>
                <a:lnTo>
                  <a:pt x="0" y="179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0" name="object 4200"/>
          <p:cNvSpPr/>
          <p:nvPr/>
        </p:nvSpPr>
        <p:spPr>
          <a:xfrm>
            <a:off x="4632574" y="7837589"/>
            <a:ext cx="236854" cy="455295"/>
          </a:xfrm>
          <a:custGeom>
            <a:avLst/>
            <a:gdLst/>
            <a:ahLst/>
            <a:cxnLst/>
            <a:rect l="l" t="t" r="r" b="b"/>
            <a:pathLst>
              <a:path w="236854" h="455295">
                <a:moveTo>
                  <a:pt x="236229" y="4546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1" name="object 4201"/>
          <p:cNvSpPr/>
          <p:nvPr/>
        </p:nvSpPr>
        <p:spPr>
          <a:xfrm>
            <a:off x="1562187" y="2005182"/>
            <a:ext cx="3275329" cy="6304915"/>
          </a:xfrm>
          <a:custGeom>
            <a:avLst/>
            <a:gdLst/>
            <a:ahLst/>
            <a:cxnLst/>
            <a:rect l="l" t="t" r="r" b="b"/>
            <a:pathLst>
              <a:path w="3275329" h="6304915">
                <a:moveTo>
                  <a:pt x="3275300" y="63045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5" name="object 4205"/>
          <p:cNvSpPr/>
          <p:nvPr/>
        </p:nvSpPr>
        <p:spPr>
          <a:xfrm>
            <a:off x="6662777" y="6256656"/>
            <a:ext cx="5922645" cy="0"/>
          </a:xfrm>
          <a:custGeom>
            <a:avLst/>
            <a:gdLst/>
            <a:ahLst/>
            <a:cxnLst/>
            <a:rect l="l" t="t" r="r" b="b"/>
            <a:pathLst>
              <a:path w="5922645">
                <a:moveTo>
                  <a:pt x="59222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6" name="object 4206"/>
          <p:cNvSpPr/>
          <p:nvPr/>
        </p:nvSpPr>
        <p:spPr>
          <a:xfrm>
            <a:off x="5572638" y="4153374"/>
            <a:ext cx="1090295" cy="2103755"/>
          </a:xfrm>
          <a:custGeom>
            <a:avLst/>
            <a:gdLst/>
            <a:ahLst/>
            <a:cxnLst/>
            <a:rect l="l" t="t" r="r" b="b"/>
            <a:pathLst>
              <a:path w="1090295" h="2103754">
                <a:moveTo>
                  <a:pt x="1090139" y="21032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7" name="object 4207"/>
          <p:cNvSpPr/>
          <p:nvPr/>
        </p:nvSpPr>
        <p:spPr>
          <a:xfrm>
            <a:off x="5540844" y="4153374"/>
            <a:ext cx="32384" cy="16510"/>
          </a:xfrm>
          <a:custGeom>
            <a:avLst/>
            <a:gdLst/>
            <a:ahLst/>
            <a:cxnLst/>
            <a:rect l="l" t="t" r="r" b="b"/>
            <a:pathLst>
              <a:path w="32385" h="16510">
                <a:moveTo>
                  <a:pt x="0" y="16470"/>
                </a:moveTo>
                <a:lnTo>
                  <a:pt x="317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9" name="object 4219"/>
          <p:cNvSpPr/>
          <p:nvPr/>
        </p:nvSpPr>
        <p:spPr>
          <a:xfrm>
            <a:off x="10895254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0" name="object 4220"/>
          <p:cNvSpPr/>
          <p:nvPr/>
        </p:nvSpPr>
        <p:spPr>
          <a:xfrm>
            <a:off x="10828391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1" name="object 4221"/>
          <p:cNvSpPr/>
          <p:nvPr/>
        </p:nvSpPr>
        <p:spPr>
          <a:xfrm>
            <a:off x="10761553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2" name="object 4222"/>
          <p:cNvSpPr/>
          <p:nvPr/>
        </p:nvSpPr>
        <p:spPr>
          <a:xfrm>
            <a:off x="10694691" y="9228597"/>
            <a:ext cx="0" cy="225425"/>
          </a:xfrm>
          <a:custGeom>
            <a:avLst/>
            <a:gdLst/>
            <a:ahLst/>
            <a:cxnLst/>
            <a:rect l="l" t="t" r="r" b="b"/>
            <a:pathLst>
              <a:path h="225425">
                <a:moveTo>
                  <a:pt x="0" y="0"/>
                </a:moveTo>
                <a:lnTo>
                  <a:pt x="0" y="225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3" name="object 4223"/>
          <p:cNvSpPr/>
          <p:nvPr/>
        </p:nvSpPr>
        <p:spPr>
          <a:xfrm>
            <a:off x="7512050" y="9926623"/>
            <a:ext cx="7434580" cy="0"/>
          </a:xfrm>
          <a:custGeom>
            <a:avLst/>
            <a:gdLst/>
            <a:ahLst/>
            <a:cxnLst/>
            <a:rect l="l" t="t" r="r" b="b"/>
            <a:pathLst>
              <a:path w="7434580">
                <a:moveTo>
                  <a:pt x="0" y="0"/>
                </a:moveTo>
                <a:lnTo>
                  <a:pt x="74345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4" name="object 4224"/>
          <p:cNvSpPr/>
          <p:nvPr/>
        </p:nvSpPr>
        <p:spPr>
          <a:xfrm>
            <a:off x="4868803" y="8292262"/>
            <a:ext cx="92710" cy="7620"/>
          </a:xfrm>
          <a:custGeom>
            <a:avLst/>
            <a:gdLst/>
            <a:ahLst/>
            <a:cxnLst/>
            <a:rect l="l" t="t" r="r" b="b"/>
            <a:pathLst>
              <a:path w="92710" h="7620">
                <a:moveTo>
                  <a:pt x="92464" y="70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5" name="object 4225"/>
          <p:cNvSpPr/>
          <p:nvPr/>
        </p:nvSpPr>
        <p:spPr>
          <a:xfrm>
            <a:off x="4865193" y="8354320"/>
            <a:ext cx="92710" cy="3810"/>
          </a:xfrm>
          <a:custGeom>
            <a:avLst/>
            <a:gdLst/>
            <a:ahLst/>
            <a:cxnLst/>
            <a:rect l="l" t="t" r="r" b="b"/>
            <a:pathLst>
              <a:path w="92710" h="3809">
                <a:moveTo>
                  <a:pt x="92655" y="37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6" name="object 4226"/>
          <p:cNvSpPr/>
          <p:nvPr/>
        </p:nvSpPr>
        <p:spPr>
          <a:xfrm>
            <a:off x="4863806" y="8416449"/>
            <a:ext cx="93345" cy="635"/>
          </a:xfrm>
          <a:custGeom>
            <a:avLst/>
            <a:gdLst/>
            <a:ahLst/>
            <a:cxnLst/>
            <a:rect l="l" t="t" r="r" b="b"/>
            <a:pathLst>
              <a:path w="93345" h="634">
                <a:moveTo>
                  <a:pt x="92751" y="3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7" name="object 4227"/>
          <p:cNvSpPr/>
          <p:nvPr/>
        </p:nvSpPr>
        <p:spPr>
          <a:xfrm>
            <a:off x="4864667" y="8475637"/>
            <a:ext cx="92710" cy="3175"/>
          </a:xfrm>
          <a:custGeom>
            <a:avLst/>
            <a:gdLst/>
            <a:ahLst/>
            <a:cxnLst/>
            <a:rect l="l" t="t" r="r" b="b"/>
            <a:pathLst>
              <a:path w="92710" h="3175">
                <a:moveTo>
                  <a:pt x="92703" y="0"/>
                </a:moveTo>
                <a:lnTo>
                  <a:pt x="0" y="29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8" name="object 4228"/>
          <p:cNvSpPr/>
          <p:nvPr/>
        </p:nvSpPr>
        <p:spPr>
          <a:xfrm>
            <a:off x="4867751" y="8534396"/>
            <a:ext cx="92710" cy="6350"/>
          </a:xfrm>
          <a:custGeom>
            <a:avLst/>
            <a:gdLst/>
            <a:ahLst/>
            <a:cxnLst/>
            <a:rect l="l" t="t" r="r" b="b"/>
            <a:pathLst>
              <a:path w="92710" h="6350">
                <a:moveTo>
                  <a:pt x="92536" y="0"/>
                </a:moveTo>
                <a:lnTo>
                  <a:pt x="0" y="62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9" name="object 4229"/>
          <p:cNvSpPr/>
          <p:nvPr/>
        </p:nvSpPr>
        <p:spPr>
          <a:xfrm>
            <a:off x="4873058" y="8592987"/>
            <a:ext cx="92710" cy="10160"/>
          </a:xfrm>
          <a:custGeom>
            <a:avLst/>
            <a:gdLst/>
            <a:ahLst/>
            <a:cxnLst/>
            <a:rect l="l" t="t" r="r" b="b"/>
            <a:pathLst>
              <a:path w="92710" h="10159">
                <a:moveTo>
                  <a:pt x="92249" y="0"/>
                </a:moveTo>
                <a:lnTo>
                  <a:pt x="0" y="9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0" name="object 4230"/>
          <p:cNvSpPr/>
          <p:nvPr/>
        </p:nvSpPr>
        <p:spPr>
          <a:xfrm>
            <a:off x="4880588" y="8651363"/>
            <a:ext cx="92075" cy="13335"/>
          </a:xfrm>
          <a:custGeom>
            <a:avLst/>
            <a:gdLst/>
            <a:ahLst/>
            <a:cxnLst/>
            <a:rect l="l" t="t" r="r" b="b"/>
            <a:pathLst>
              <a:path w="92075" h="13334">
                <a:moveTo>
                  <a:pt x="91843" y="0"/>
                </a:moveTo>
                <a:lnTo>
                  <a:pt x="0" y="129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1" name="object 4231"/>
          <p:cNvSpPr/>
          <p:nvPr/>
        </p:nvSpPr>
        <p:spPr>
          <a:xfrm>
            <a:off x="4890341" y="8709452"/>
            <a:ext cx="91440" cy="16510"/>
          </a:xfrm>
          <a:custGeom>
            <a:avLst/>
            <a:gdLst/>
            <a:ahLst/>
            <a:cxnLst/>
            <a:rect l="l" t="t" r="r" b="b"/>
            <a:pathLst>
              <a:path w="91439" h="16509">
                <a:moveTo>
                  <a:pt x="91317" y="0"/>
                </a:moveTo>
                <a:lnTo>
                  <a:pt x="0" y="161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2" name="object 4232"/>
          <p:cNvSpPr/>
          <p:nvPr/>
        </p:nvSpPr>
        <p:spPr>
          <a:xfrm>
            <a:off x="4902270" y="8767183"/>
            <a:ext cx="90805" cy="19685"/>
          </a:xfrm>
          <a:custGeom>
            <a:avLst/>
            <a:gdLst/>
            <a:ahLst/>
            <a:cxnLst/>
            <a:rect l="l" t="t" r="r" b="b"/>
            <a:pathLst>
              <a:path w="90804" h="19684">
                <a:moveTo>
                  <a:pt x="90671" y="0"/>
                </a:moveTo>
                <a:lnTo>
                  <a:pt x="0" y="19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3" name="object 4233"/>
          <p:cNvSpPr/>
          <p:nvPr/>
        </p:nvSpPr>
        <p:spPr>
          <a:xfrm>
            <a:off x="4916398" y="8824459"/>
            <a:ext cx="90170" cy="22860"/>
          </a:xfrm>
          <a:custGeom>
            <a:avLst/>
            <a:gdLst/>
            <a:ahLst/>
            <a:cxnLst/>
            <a:rect l="l" t="t" r="r" b="b"/>
            <a:pathLst>
              <a:path w="90170" h="22859">
                <a:moveTo>
                  <a:pt x="89906" y="0"/>
                </a:moveTo>
                <a:lnTo>
                  <a:pt x="0" y="226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4" name="object 4234"/>
          <p:cNvSpPr/>
          <p:nvPr/>
        </p:nvSpPr>
        <p:spPr>
          <a:xfrm>
            <a:off x="4932677" y="8881233"/>
            <a:ext cx="89535" cy="26034"/>
          </a:xfrm>
          <a:custGeom>
            <a:avLst/>
            <a:gdLst/>
            <a:ahLst/>
            <a:cxnLst/>
            <a:rect l="l" t="t" r="r" b="b"/>
            <a:pathLst>
              <a:path w="89535" h="26034">
                <a:moveTo>
                  <a:pt x="89046" y="0"/>
                </a:moveTo>
                <a:lnTo>
                  <a:pt x="0" y="258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5" name="object 4235"/>
          <p:cNvSpPr/>
          <p:nvPr/>
        </p:nvSpPr>
        <p:spPr>
          <a:xfrm>
            <a:off x="4951108" y="8937387"/>
            <a:ext cx="88265" cy="29209"/>
          </a:xfrm>
          <a:custGeom>
            <a:avLst/>
            <a:gdLst/>
            <a:ahLst/>
            <a:cxnLst/>
            <a:rect l="l" t="t" r="r" b="b"/>
            <a:pathLst>
              <a:path w="88264" h="29209">
                <a:moveTo>
                  <a:pt x="88066" y="0"/>
                </a:moveTo>
                <a:lnTo>
                  <a:pt x="0" y="29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6" name="object 4236"/>
          <p:cNvSpPr/>
          <p:nvPr/>
        </p:nvSpPr>
        <p:spPr>
          <a:xfrm>
            <a:off x="4971642" y="8992918"/>
            <a:ext cx="86995" cy="32384"/>
          </a:xfrm>
          <a:custGeom>
            <a:avLst/>
            <a:gdLst/>
            <a:ahLst/>
            <a:cxnLst/>
            <a:rect l="l" t="t" r="r" b="b"/>
            <a:pathLst>
              <a:path w="86995" h="32384">
                <a:moveTo>
                  <a:pt x="86966" y="0"/>
                </a:moveTo>
                <a:lnTo>
                  <a:pt x="0" y="322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7" name="object 4237"/>
          <p:cNvSpPr/>
          <p:nvPr/>
        </p:nvSpPr>
        <p:spPr>
          <a:xfrm>
            <a:off x="4994280" y="9047684"/>
            <a:ext cx="86360" cy="35560"/>
          </a:xfrm>
          <a:custGeom>
            <a:avLst/>
            <a:gdLst/>
            <a:ahLst/>
            <a:cxnLst/>
            <a:rect l="l" t="t" r="r" b="b"/>
            <a:pathLst>
              <a:path w="86360" h="35559">
                <a:moveTo>
                  <a:pt x="85747" y="0"/>
                </a:moveTo>
                <a:lnTo>
                  <a:pt x="0" y="353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8" name="object 4238"/>
          <p:cNvSpPr/>
          <p:nvPr/>
        </p:nvSpPr>
        <p:spPr>
          <a:xfrm>
            <a:off x="5018974" y="9101662"/>
            <a:ext cx="84455" cy="38735"/>
          </a:xfrm>
          <a:custGeom>
            <a:avLst/>
            <a:gdLst/>
            <a:ahLst/>
            <a:cxnLst/>
            <a:rect l="l" t="t" r="r" b="b"/>
            <a:pathLst>
              <a:path w="84454" h="38734">
                <a:moveTo>
                  <a:pt x="84432" y="0"/>
                </a:moveTo>
                <a:lnTo>
                  <a:pt x="0" y="383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9" name="object 4239"/>
          <p:cNvSpPr/>
          <p:nvPr/>
        </p:nvSpPr>
        <p:spPr>
          <a:xfrm>
            <a:off x="5045700" y="9154755"/>
            <a:ext cx="83185" cy="41910"/>
          </a:xfrm>
          <a:custGeom>
            <a:avLst/>
            <a:gdLst/>
            <a:ahLst/>
            <a:cxnLst/>
            <a:rect l="l" t="t" r="r" b="b"/>
            <a:pathLst>
              <a:path w="83185" h="41909">
                <a:moveTo>
                  <a:pt x="82998" y="0"/>
                </a:moveTo>
                <a:lnTo>
                  <a:pt x="0" y="413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0" name="object 4240"/>
          <p:cNvSpPr/>
          <p:nvPr/>
        </p:nvSpPr>
        <p:spPr>
          <a:xfrm>
            <a:off x="5074434" y="9206915"/>
            <a:ext cx="81915" cy="44450"/>
          </a:xfrm>
          <a:custGeom>
            <a:avLst/>
            <a:gdLst/>
            <a:ahLst/>
            <a:cxnLst/>
            <a:rect l="l" t="t" r="r" b="b"/>
            <a:pathLst>
              <a:path w="81914" h="44450">
                <a:moveTo>
                  <a:pt x="81468" y="0"/>
                </a:moveTo>
                <a:lnTo>
                  <a:pt x="0" y="443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1" name="object 4241"/>
          <p:cNvSpPr/>
          <p:nvPr/>
        </p:nvSpPr>
        <p:spPr>
          <a:xfrm>
            <a:off x="5105128" y="9258048"/>
            <a:ext cx="80010" cy="47625"/>
          </a:xfrm>
          <a:custGeom>
            <a:avLst/>
            <a:gdLst/>
            <a:ahLst/>
            <a:cxnLst/>
            <a:rect l="l" t="t" r="r" b="b"/>
            <a:pathLst>
              <a:path w="80010" h="47625">
                <a:moveTo>
                  <a:pt x="79818" y="0"/>
                </a:moveTo>
                <a:lnTo>
                  <a:pt x="0" y="472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2" name="object 4242"/>
          <p:cNvSpPr/>
          <p:nvPr/>
        </p:nvSpPr>
        <p:spPr>
          <a:xfrm>
            <a:off x="5137734" y="9308129"/>
            <a:ext cx="78105" cy="50165"/>
          </a:xfrm>
          <a:custGeom>
            <a:avLst/>
            <a:gdLst/>
            <a:ahLst/>
            <a:cxnLst/>
            <a:rect l="l" t="t" r="r" b="b"/>
            <a:pathLst>
              <a:path w="78104" h="50165">
                <a:moveTo>
                  <a:pt x="78073" y="0"/>
                </a:moveTo>
                <a:lnTo>
                  <a:pt x="0" y="500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3" name="object 4243"/>
          <p:cNvSpPr/>
          <p:nvPr/>
        </p:nvSpPr>
        <p:spPr>
          <a:xfrm>
            <a:off x="5172229" y="9357038"/>
            <a:ext cx="76835" cy="53340"/>
          </a:xfrm>
          <a:custGeom>
            <a:avLst/>
            <a:gdLst/>
            <a:ahLst/>
            <a:cxnLst/>
            <a:rect l="l" t="t" r="r" b="b"/>
            <a:pathLst>
              <a:path w="76835" h="53340">
                <a:moveTo>
                  <a:pt x="76209" y="0"/>
                </a:moveTo>
                <a:lnTo>
                  <a:pt x="0" y="528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4" name="object 4244"/>
          <p:cNvSpPr/>
          <p:nvPr/>
        </p:nvSpPr>
        <p:spPr>
          <a:xfrm>
            <a:off x="5208541" y="9404777"/>
            <a:ext cx="74295" cy="55880"/>
          </a:xfrm>
          <a:custGeom>
            <a:avLst/>
            <a:gdLst/>
            <a:ahLst/>
            <a:cxnLst/>
            <a:rect l="l" t="t" r="r" b="b"/>
            <a:pathLst>
              <a:path w="74295" h="55879">
                <a:moveTo>
                  <a:pt x="74272" y="0"/>
                </a:moveTo>
                <a:lnTo>
                  <a:pt x="0" y="555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5" name="object 4245"/>
          <p:cNvSpPr/>
          <p:nvPr/>
        </p:nvSpPr>
        <p:spPr>
          <a:xfrm>
            <a:off x="5246645" y="9451248"/>
            <a:ext cx="72390" cy="58419"/>
          </a:xfrm>
          <a:custGeom>
            <a:avLst/>
            <a:gdLst/>
            <a:ahLst/>
            <a:cxnLst/>
            <a:rect l="l" t="t" r="r" b="b"/>
            <a:pathLst>
              <a:path w="72389" h="58420">
                <a:moveTo>
                  <a:pt x="72240" y="0"/>
                </a:moveTo>
                <a:lnTo>
                  <a:pt x="0" y="581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6" name="object 4246"/>
          <p:cNvSpPr/>
          <p:nvPr/>
        </p:nvSpPr>
        <p:spPr>
          <a:xfrm>
            <a:off x="5286495" y="9496381"/>
            <a:ext cx="70485" cy="60960"/>
          </a:xfrm>
          <a:custGeom>
            <a:avLst/>
            <a:gdLst/>
            <a:ahLst/>
            <a:cxnLst/>
            <a:rect l="l" t="t" r="r" b="b"/>
            <a:pathLst>
              <a:path w="70485" h="60959">
                <a:moveTo>
                  <a:pt x="70089" y="0"/>
                </a:moveTo>
                <a:lnTo>
                  <a:pt x="0" y="607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7" name="object 4247"/>
          <p:cNvSpPr/>
          <p:nvPr/>
        </p:nvSpPr>
        <p:spPr>
          <a:xfrm>
            <a:off x="5328042" y="9540127"/>
            <a:ext cx="67945" cy="63500"/>
          </a:xfrm>
          <a:custGeom>
            <a:avLst/>
            <a:gdLst/>
            <a:ahLst/>
            <a:cxnLst/>
            <a:rect l="l" t="t" r="r" b="b"/>
            <a:pathLst>
              <a:path w="67945" h="63500">
                <a:moveTo>
                  <a:pt x="67866" y="0"/>
                </a:moveTo>
                <a:lnTo>
                  <a:pt x="0" y="632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8" name="object 4248"/>
          <p:cNvSpPr/>
          <p:nvPr/>
        </p:nvSpPr>
        <p:spPr>
          <a:xfrm>
            <a:off x="5371190" y="9582439"/>
            <a:ext cx="66040" cy="66040"/>
          </a:xfrm>
          <a:custGeom>
            <a:avLst/>
            <a:gdLst/>
            <a:ahLst/>
            <a:cxnLst/>
            <a:rect l="l" t="t" r="r" b="b"/>
            <a:pathLst>
              <a:path w="66039" h="66040">
                <a:moveTo>
                  <a:pt x="65571" y="0"/>
                </a:moveTo>
                <a:lnTo>
                  <a:pt x="0" y="656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0" name="object 4250"/>
          <p:cNvSpPr/>
          <p:nvPr/>
        </p:nvSpPr>
        <p:spPr>
          <a:xfrm>
            <a:off x="5462197" y="9662545"/>
            <a:ext cx="60960" cy="70485"/>
          </a:xfrm>
          <a:custGeom>
            <a:avLst/>
            <a:gdLst/>
            <a:ahLst/>
            <a:cxnLst/>
            <a:rect l="l" t="t" r="r" b="b"/>
            <a:pathLst>
              <a:path w="60960" h="70484">
                <a:moveTo>
                  <a:pt x="60694" y="0"/>
                </a:moveTo>
                <a:lnTo>
                  <a:pt x="0" y="701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1" name="object 4251"/>
          <p:cNvSpPr/>
          <p:nvPr/>
        </p:nvSpPr>
        <p:spPr>
          <a:xfrm>
            <a:off x="5509911" y="9700219"/>
            <a:ext cx="58419" cy="72390"/>
          </a:xfrm>
          <a:custGeom>
            <a:avLst/>
            <a:gdLst/>
            <a:ahLst/>
            <a:cxnLst/>
            <a:rect l="l" t="t" r="r" b="b"/>
            <a:pathLst>
              <a:path w="58420" h="72390">
                <a:moveTo>
                  <a:pt x="58136" y="0"/>
                </a:moveTo>
                <a:lnTo>
                  <a:pt x="0" y="722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2" name="object 4252"/>
          <p:cNvSpPr/>
          <p:nvPr/>
        </p:nvSpPr>
        <p:spPr>
          <a:xfrm>
            <a:off x="5559036" y="9736244"/>
            <a:ext cx="55880" cy="74930"/>
          </a:xfrm>
          <a:custGeom>
            <a:avLst/>
            <a:gdLst/>
            <a:ahLst/>
            <a:cxnLst/>
            <a:rect l="l" t="t" r="r" b="b"/>
            <a:pathLst>
              <a:path w="55879" h="74929">
                <a:moveTo>
                  <a:pt x="55507" y="0"/>
                </a:moveTo>
                <a:lnTo>
                  <a:pt x="0" y="743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3" name="object 4253"/>
          <p:cNvSpPr/>
          <p:nvPr/>
        </p:nvSpPr>
        <p:spPr>
          <a:xfrm>
            <a:off x="5609499" y="9770571"/>
            <a:ext cx="53340" cy="76835"/>
          </a:xfrm>
          <a:custGeom>
            <a:avLst/>
            <a:gdLst/>
            <a:ahLst/>
            <a:cxnLst/>
            <a:rect l="l" t="t" r="r" b="b"/>
            <a:pathLst>
              <a:path w="53339" h="76834">
                <a:moveTo>
                  <a:pt x="52782" y="0"/>
                </a:moveTo>
                <a:lnTo>
                  <a:pt x="0" y="762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4" name="object 4254"/>
          <p:cNvSpPr/>
          <p:nvPr/>
        </p:nvSpPr>
        <p:spPr>
          <a:xfrm>
            <a:off x="5661230" y="9803178"/>
            <a:ext cx="50165" cy="78740"/>
          </a:xfrm>
          <a:custGeom>
            <a:avLst/>
            <a:gdLst/>
            <a:ahLst/>
            <a:cxnLst/>
            <a:rect l="l" t="t" r="r" b="b"/>
            <a:pathLst>
              <a:path w="50164" h="78740">
                <a:moveTo>
                  <a:pt x="50009" y="0"/>
                </a:moveTo>
                <a:lnTo>
                  <a:pt x="0" y="781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5" name="object 4255"/>
          <p:cNvSpPr/>
          <p:nvPr/>
        </p:nvSpPr>
        <p:spPr>
          <a:xfrm>
            <a:off x="5714155" y="9834016"/>
            <a:ext cx="47625" cy="80010"/>
          </a:xfrm>
          <a:custGeom>
            <a:avLst/>
            <a:gdLst/>
            <a:ahLst/>
            <a:cxnLst/>
            <a:rect l="l" t="t" r="r" b="b"/>
            <a:pathLst>
              <a:path w="47625" h="80009">
                <a:moveTo>
                  <a:pt x="47164" y="0"/>
                </a:moveTo>
                <a:lnTo>
                  <a:pt x="0" y="79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6" name="object 4256"/>
          <p:cNvSpPr/>
          <p:nvPr/>
        </p:nvSpPr>
        <p:spPr>
          <a:xfrm>
            <a:off x="5768205" y="9863012"/>
            <a:ext cx="44450" cy="81915"/>
          </a:xfrm>
          <a:custGeom>
            <a:avLst/>
            <a:gdLst/>
            <a:ahLst/>
            <a:cxnLst/>
            <a:rect l="l" t="t" r="r" b="b"/>
            <a:pathLst>
              <a:path w="44450" h="81915">
                <a:moveTo>
                  <a:pt x="44295" y="0"/>
                </a:moveTo>
                <a:lnTo>
                  <a:pt x="0" y="81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7" name="object 4257"/>
          <p:cNvSpPr/>
          <p:nvPr/>
        </p:nvSpPr>
        <p:spPr>
          <a:xfrm>
            <a:off x="5823353" y="9890168"/>
            <a:ext cx="41910" cy="83185"/>
          </a:xfrm>
          <a:custGeom>
            <a:avLst/>
            <a:gdLst/>
            <a:ahLst/>
            <a:cxnLst/>
            <a:rect l="l" t="t" r="r" b="b"/>
            <a:pathLst>
              <a:path w="41910" h="83184">
                <a:moveTo>
                  <a:pt x="41307" y="0"/>
                </a:moveTo>
                <a:lnTo>
                  <a:pt x="0" y="83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8" name="object 4258"/>
          <p:cNvSpPr/>
          <p:nvPr/>
        </p:nvSpPr>
        <p:spPr>
          <a:xfrm>
            <a:off x="5879458" y="9915412"/>
            <a:ext cx="38735" cy="85090"/>
          </a:xfrm>
          <a:custGeom>
            <a:avLst/>
            <a:gdLst/>
            <a:ahLst/>
            <a:cxnLst/>
            <a:rect l="l" t="t" r="r" b="b"/>
            <a:pathLst>
              <a:path w="38735" h="85090">
                <a:moveTo>
                  <a:pt x="38319" y="0"/>
                </a:moveTo>
                <a:lnTo>
                  <a:pt x="0" y="844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9" name="object 4259"/>
          <p:cNvSpPr/>
          <p:nvPr/>
        </p:nvSpPr>
        <p:spPr>
          <a:xfrm>
            <a:off x="5936520" y="9938767"/>
            <a:ext cx="35560" cy="86360"/>
          </a:xfrm>
          <a:custGeom>
            <a:avLst/>
            <a:gdLst/>
            <a:ahLst/>
            <a:cxnLst/>
            <a:rect l="l" t="t" r="r" b="b"/>
            <a:pathLst>
              <a:path w="35560" h="86359">
                <a:moveTo>
                  <a:pt x="35259" y="0"/>
                </a:moveTo>
                <a:lnTo>
                  <a:pt x="0" y="857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0" name="object 4260"/>
          <p:cNvSpPr/>
          <p:nvPr/>
        </p:nvSpPr>
        <p:spPr>
          <a:xfrm>
            <a:off x="5994418" y="9960138"/>
            <a:ext cx="32384" cy="86995"/>
          </a:xfrm>
          <a:custGeom>
            <a:avLst/>
            <a:gdLst/>
            <a:ahLst/>
            <a:cxnLst/>
            <a:rect l="l" t="t" r="r" b="b"/>
            <a:pathLst>
              <a:path w="32385" h="86995">
                <a:moveTo>
                  <a:pt x="32152" y="0"/>
                </a:moveTo>
                <a:lnTo>
                  <a:pt x="0" y="869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1" name="object 4261"/>
          <p:cNvSpPr/>
          <p:nvPr/>
        </p:nvSpPr>
        <p:spPr>
          <a:xfrm>
            <a:off x="6056021" y="9979549"/>
            <a:ext cx="26670" cy="79375"/>
          </a:xfrm>
          <a:custGeom>
            <a:avLst/>
            <a:gdLst/>
            <a:ahLst/>
            <a:cxnLst/>
            <a:rect l="l" t="t" r="r" b="b"/>
            <a:pathLst>
              <a:path w="26670" h="79375">
                <a:moveTo>
                  <a:pt x="26080" y="0"/>
                </a:moveTo>
                <a:lnTo>
                  <a:pt x="0" y="791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2" name="object 4262"/>
          <p:cNvSpPr/>
          <p:nvPr/>
        </p:nvSpPr>
        <p:spPr>
          <a:xfrm>
            <a:off x="6115114" y="9996928"/>
            <a:ext cx="23495" cy="80010"/>
          </a:xfrm>
          <a:custGeom>
            <a:avLst/>
            <a:gdLst/>
            <a:ahLst/>
            <a:cxnLst/>
            <a:rect l="l" t="t" r="r" b="b"/>
            <a:pathLst>
              <a:path w="23495" h="80009">
                <a:moveTo>
                  <a:pt x="23163" y="0"/>
                </a:moveTo>
                <a:lnTo>
                  <a:pt x="0" y="79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3" name="object 4263"/>
          <p:cNvSpPr/>
          <p:nvPr/>
        </p:nvSpPr>
        <p:spPr>
          <a:xfrm>
            <a:off x="6174805" y="10012298"/>
            <a:ext cx="20320" cy="80645"/>
          </a:xfrm>
          <a:custGeom>
            <a:avLst/>
            <a:gdLst/>
            <a:ahLst/>
            <a:cxnLst/>
            <a:rect l="l" t="t" r="r" b="b"/>
            <a:pathLst>
              <a:path w="20320" h="80645">
                <a:moveTo>
                  <a:pt x="20247" y="0"/>
                </a:moveTo>
                <a:lnTo>
                  <a:pt x="0" y="805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4" name="object 4264"/>
          <p:cNvSpPr/>
          <p:nvPr/>
        </p:nvSpPr>
        <p:spPr>
          <a:xfrm>
            <a:off x="6235022" y="10025638"/>
            <a:ext cx="17780" cy="81280"/>
          </a:xfrm>
          <a:custGeom>
            <a:avLst/>
            <a:gdLst/>
            <a:ahLst/>
            <a:cxnLst/>
            <a:rect l="l" t="t" r="r" b="b"/>
            <a:pathLst>
              <a:path w="17779" h="81279">
                <a:moveTo>
                  <a:pt x="17331" y="0"/>
                </a:moveTo>
                <a:lnTo>
                  <a:pt x="0" y="810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5" name="object 4265"/>
          <p:cNvSpPr/>
          <p:nvPr/>
        </p:nvSpPr>
        <p:spPr>
          <a:xfrm>
            <a:off x="6295692" y="10036873"/>
            <a:ext cx="14604" cy="81915"/>
          </a:xfrm>
          <a:custGeom>
            <a:avLst/>
            <a:gdLst/>
            <a:ahLst/>
            <a:cxnLst/>
            <a:rect l="l" t="t" r="r" b="b"/>
            <a:pathLst>
              <a:path w="14604" h="81915">
                <a:moveTo>
                  <a:pt x="14366" y="0"/>
                </a:moveTo>
                <a:lnTo>
                  <a:pt x="0" y="815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6" name="object 4266"/>
          <p:cNvSpPr/>
          <p:nvPr/>
        </p:nvSpPr>
        <p:spPr>
          <a:xfrm>
            <a:off x="6356746" y="10046053"/>
            <a:ext cx="11430" cy="81915"/>
          </a:xfrm>
          <a:custGeom>
            <a:avLst/>
            <a:gdLst/>
            <a:ahLst/>
            <a:cxnLst/>
            <a:rect l="l" t="t" r="r" b="b"/>
            <a:pathLst>
              <a:path w="11429" h="81915">
                <a:moveTo>
                  <a:pt x="11426" y="0"/>
                </a:moveTo>
                <a:lnTo>
                  <a:pt x="0" y="81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7" name="object 4267"/>
          <p:cNvSpPr/>
          <p:nvPr/>
        </p:nvSpPr>
        <p:spPr>
          <a:xfrm>
            <a:off x="6418086" y="10053129"/>
            <a:ext cx="8890" cy="82550"/>
          </a:xfrm>
          <a:custGeom>
            <a:avLst/>
            <a:gdLst/>
            <a:ahLst/>
            <a:cxnLst/>
            <a:rect l="l" t="t" r="r" b="b"/>
            <a:pathLst>
              <a:path w="8889" h="82550">
                <a:moveTo>
                  <a:pt x="8462" y="0"/>
                </a:moveTo>
                <a:lnTo>
                  <a:pt x="0" y="821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8" name="object 4268"/>
          <p:cNvSpPr/>
          <p:nvPr/>
        </p:nvSpPr>
        <p:spPr>
          <a:xfrm>
            <a:off x="6479665" y="10058124"/>
            <a:ext cx="5715" cy="82550"/>
          </a:xfrm>
          <a:custGeom>
            <a:avLst/>
            <a:gdLst/>
            <a:ahLst/>
            <a:cxnLst/>
            <a:rect l="l" t="t" r="r" b="b"/>
            <a:pathLst>
              <a:path w="5714" h="82550">
                <a:moveTo>
                  <a:pt x="5498" y="0"/>
                </a:moveTo>
                <a:lnTo>
                  <a:pt x="0" y="822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9" name="object 4269"/>
          <p:cNvSpPr/>
          <p:nvPr/>
        </p:nvSpPr>
        <p:spPr>
          <a:xfrm>
            <a:off x="6541364" y="10060993"/>
            <a:ext cx="2540" cy="82550"/>
          </a:xfrm>
          <a:custGeom>
            <a:avLst/>
            <a:gdLst/>
            <a:ahLst/>
            <a:cxnLst/>
            <a:rect l="l" t="t" r="r" b="b"/>
            <a:pathLst>
              <a:path w="2540" h="82550">
                <a:moveTo>
                  <a:pt x="2533" y="0"/>
                </a:moveTo>
                <a:lnTo>
                  <a:pt x="0" y="823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0" name="object 4270"/>
          <p:cNvSpPr/>
          <p:nvPr/>
        </p:nvSpPr>
        <p:spPr>
          <a:xfrm>
            <a:off x="6602728" y="10061758"/>
            <a:ext cx="635" cy="82550"/>
          </a:xfrm>
          <a:custGeom>
            <a:avLst/>
            <a:gdLst/>
            <a:ahLst/>
            <a:cxnLst/>
            <a:rect l="l" t="t" r="r" b="b"/>
            <a:pathLst>
              <a:path w="634" h="82550">
                <a:moveTo>
                  <a:pt x="0" y="0"/>
                </a:moveTo>
                <a:lnTo>
                  <a:pt x="406" y="822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1" name="object 4271"/>
          <p:cNvSpPr/>
          <p:nvPr/>
        </p:nvSpPr>
        <p:spPr>
          <a:xfrm>
            <a:off x="6661511" y="10060420"/>
            <a:ext cx="3810" cy="82550"/>
          </a:xfrm>
          <a:custGeom>
            <a:avLst/>
            <a:gdLst/>
            <a:ahLst/>
            <a:cxnLst/>
            <a:rect l="l" t="t" r="r" b="b"/>
            <a:pathLst>
              <a:path w="3809" h="82550">
                <a:moveTo>
                  <a:pt x="0" y="0"/>
                </a:moveTo>
                <a:lnTo>
                  <a:pt x="3370" y="821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2" name="object 4272"/>
          <p:cNvSpPr/>
          <p:nvPr/>
        </p:nvSpPr>
        <p:spPr>
          <a:xfrm>
            <a:off x="6720245" y="10056953"/>
            <a:ext cx="6350" cy="81915"/>
          </a:xfrm>
          <a:custGeom>
            <a:avLst/>
            <a:gdLst/>
            <a:ahLst/>
            <a:cxnLst/>
            <a:rect l="l" t="t" r="r" b="b"/>
            <a:pathLst>
              <a:path w="6350" h="81915">
                <a:moveTo>
                  <a:pt x="0" y="0"/>
                </a:moveTo>
                <a:lnTo>
                  <a:pt x="6287" y="818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3" name="object 4273"/>
          <p:cNvSpPr/>
          <p:nvPr/>
        </p:nvSpPr>
        <p:spPr>
          <a:xfrm>
            <a:off x="6778789" y="10051384"/>
            <a:ext cx="9525" cy="81915"/>
          </a:xfrm>
          <a:custGeom>
            <a:avLst/>
            <a:gdLst/>
            <a:ahLst/>
            <a:cxnLst/>
            <a:rect l="l" t="t" r="r" b="b"/>
            <a:pathLst>
              <a:path w="9525" h="81915">
                <a:moveTo>
                  <a:pt x="0" y="0"/>
                </a:moveTo>
                <a:lnTo>
                  <a:pt x="9227" y="815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4" name="object 4274"/>
          <p:cNvSpPr/>
          <p:nvPr/>
        </p:nvSpPr>
        <p:spPr>
          <a:xfrm>
            <a:off x="6837093" y="10043734"/>
            <a:ext cx="12700" cy="81280"/>
          </a:xfrm>
          <a:custGeom>
            <a:avLst/>
            <a:gdLst/>
            <a:ahLst/>
            <a:cxnLst/>
            <a:rect l="l" t="t" r="r" b="b"/>
            <a:pathLst>
              <a:path w="12700" h="81279">
                <a:moveTo>
                  <a:pt x="0" y="0"/>
                </a:moveTo>
                <a:lnTo>
                  <a:pt x="12167" y="811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5" name="object 4275"/>
          <p:cNvSpPr/>
          <p:nvPr/>
        </p:nvSpPr>
        <p:spPr>
          <a:xfrm>
            <a:off x="6895110" y="10033981"/>
            <a:ext cx="15240" cy="80645"/>
          </a:xfrm>
          <a:custGeom>
            <a:avLst/>
            <a:gdLst/>
            <a:ahLst/>
            <a:cxnLst/>
            <a:rect l="l" t="t" r="r" b="b"/>
            <a:pathLst>
              <a:path w="15240" h="80645">
                <a:moveTo>
                  <a:pt x="0" y="0"/>
                </a:moveTo>
                <a:lnTo>
                  <a:pt x="15036" y="806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6" name="object 4276"/>
          <p:cNvSpPr/>
          <p:nvPr/>
        </p:nvSpPr>
        <p:spPr>
          <a:xfrm>
            <a:off x="6952722" y="10022147"/>
            <a:ext cx="18415" cy="80645"/>
          </a:xfrm>
          <a:custGeom>
            <a:avLst/>
            <a:gdLst/>
            <a:ahLst/>
            <a:cxnLst/>
            <a:rect l="l" t="t" r="r" b="b"/>
            <a:pathLst>
              <a:path w="18415" h="80645">
                <a:moveTo>
                  <a:pt x="0" y="0"/>
                </a:moveTo>
                <a:lnTo>
                  <a:pt x="17928" y="800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7" name="object 4277"/>
          <p:cNvSpPr/>
          <p:nvPr/>
        </p:nvSpPr>
        <p:spPr>
          <a:xfrm>
            <a:off x="7009878" y="10008259"/>
            <a:ext cx="20955" cy="79375"/>
          </a:xfrm>
          <a:custGeom>
            <a:avLst/>
            <a:gdLst/>
            <a:ahLst/>
            <a:cxnLst/>
            <a:rect l="l" t="t" r="r" b="b"/>
            <a:pathLst>
              <a:path w="20954" h="79375">
                <a:moveTo>
                  <a:pt x="0" y="0"/>
                </a:moveTo>
                <a:lnTo>
                  <a:pt x="20797" y="793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8" name="object 4278"/>
          <p:cNvSpPr/>
          <p:nvPr/>
        </p:nvSpPr>
        <p:spPr>
          <a:xfrm>
            <a:off x="7066485" y="9992338"/>
            <a:ext cx="24130" cy="78740"/>
          </a:xfrm>
          <a:custGeom>
            <a:avLst/>
            <a:gdLst/>
            <a:ahLst/>
            <a:cxnLst/>
            <a:rect l="l" t="t" r="r" b="b"/>
            <a:pathLst>
              <a:path w="24129" h="78740">
                <a:moveTo>
                  <a:pt x="0" y="0"/>
                </a:moveTo>
                <a:lnTo>
                  <a:pt x="23642" y="785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9" name="object 4279"/>
          <p:cNvSpPr/>
          <p:nvPr/>
        </p:nvSpPr>
        <p:spPr>
          <a:xfrm>
            <a:off x="7122495" y="9974385"/>
            <a:ext cx="26670" cy="78105"/>
          </a:xfrm>
          <a:custGeom>
            <a:avLst/>
            <a:gdLst/>
            <a:ahLst/>
            <a:cxnLst/>
            <a:rect l="l" t="t" r="r" b="b"/>
            <a:pathLst>
              <a:path w="26670" h="78104">
                <a:moveTo>
                  <a:pt x="0" y="0"/>
                </a:moveTo>
                <a:lnTo>
                  <a:pt x="26438" y="776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0" name="object 4280"/>
          <p:cNvSpPr/>
          <p:nvPr/>
        </p:nvSpPr>
        <p:spPr>
          <a:xfrm>
            <a:off x="7177835" y="9954424"/>
            <a:ext cx="29209" cy="76835"/>
          </a:xfrm>
          <a:custGeom>
            <a:avLst/>
            <a:gdLst/>
            <a:ahLst/>
            <a:cxnLst/>
            <a:rect l="l" t="t" r="r" b="b"/>
            <a:pathLst>
              <a:path w="29209" h="76834">
                <a:moveTo>
                  <a:pt x="0" y="0"/>
                </a:moveTo>
                <a:lnTo>
                  <a:pt x="29211" y="766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1" name="object 4281"/>
          <p:cNvSpPr/>
          <p:nvPr/>
        </p:nvSpPr>
        <p:spPr>
          <a:xfrm>
            <a:off x="7232410" y="9932504"/>
            <a:ext cx="32384" cy="76200"/>
          </a:xfrm>
          <a:custGeom>
            <a:avLst/>
            <a:gdLst/>
            <a:ahLst/>
            <a:cxnLst/>
            <a:rect l="l" t="t" r="r" b="b"/>
            <a:pathLst>
              <a:path w="32384" h="76200">
                <a:moveTo>
                  <a:pt x="0" y="0"/>
                </a:moveTo>
                <a:lnTo>
                  <a:pt x="31960" y="756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2" name="object 4282"/>
          <p:cNvSpPr/>
          <p:nvPr/>
        </p:nvSpPr>
        <p:spPr>
          <a:xfrm>
            <a:off x="7286172" y="9908647"/>
            <a:ext cx="34925" cy="74930"/>
          </a:xfrm>
          <a:custGeom>
            <a:avLst/>
            <a:gdLst/>
            <a:ahLst/>
            <a:cxnLst/>
            <a:rect l="l" t="t" r="r" b="b"/>
            <a:pathLst>
              <a:path w="34925" h="74929">
                <a:moveTo>
                  <a:pt x="0" y="0"/>
                </a:moveTo>
                <a:lnTo>
                  <a:pt x="34662" y="744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3" name="object 4283"/>
          <p:cNvSpPr/>
          <p:nvPr/>
        </p:nvSpPr>
        <p:spPr>
          <a:xfrm>
            <a:off x="7339026" y="9882853"/>
            <a:ext cx="37465" cy="73660"/>
          </a:xfrm>
          <a:custGeom>
            <a:avLst/>
            <a:gdLst/>
            <a:ahLst/>
            <a:cxnLst/>
            <a:rect l="l" t="t" r="r" b="b"/>
            <a:pathLst>
              <a:path w="37465" h="73659">
                <a:moveTo>
                  <a:pt x="0" y="0"/>
                </a:moveTo>
                <a:lnTo>
                  <a:pt x="37339" y="731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4" name="object 4284"/>
          <p:cNvSpPr/>
          <p:nvPr/>
        </p:nvSpPr>
        <p:spPr>
          <a:xfrm>
            <a:off x="7390924" y="9855195"/>
            <a:ext cx="40005" cy="72390"/>
          </a:xfrm>
          <a:custGeom>
            <a:avLst/>
            <a:gdLst/>
            <a:ahLst/>
            <a:cxnLst/>
            <a:rect l="l" t="t" r="r" b="b"/>
            <a:pathLst>
              <a:path w="40004" h="72390">
                <a:moveTo>
                  <a:pt x="0" y="0"/>
                </a:moveTo>
                <a:lnTo>
                  <a:pt x="39993" y="718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5" name="object 4285"/>
          <p:cNvSpPr/>
          <p:nvPr/>
        </p:nvSpPr>
        <p:spPr>
          <a:xfrm>
            <a:off x="7437730" y="9828015"/>
            <a:ext cx="40640" cy="72390"/>
          </a:xfrm>
          <a:custGeom>
            <a:avLst/>
            <a:gdLst/>
            <a:ahLst/>
            <a:cxnLst/>
            <a:rect l="l" t="t" r="r" b="b"/>
            <a:pathLst>
              <a:path w="40640" h="72390">
                <a:moveTo>
                  <a:pt x="0" y="0"/>
                </a:moveTo>
                <a:lnTo>
                  <a:pt x="40088" y="720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7" name="object 4297"/>
          <p:cNvSpPr/>
          <p:nvPr/>
        </p:nvSpPr>
        <p:spPr>
          <a:xfrm>
            <a:off x="12594636" y="6490327"/>
            <a:ext cx="0" cy="60325"/>
          </a:xfrm>
          <a:custGeom>
            <a:avLst/>
            <a:gdLst/>
            <a:ahLst/>
            <a:cxnLst/>
            <a:rect l="l" t="t" r="r" b="b"/>
            <a:pathLst>
              <a:path h="60325">
                <a:moveTo>
                  <a:pt x="0" y="0"/>
                </a:moveTo>
                <a:lnTo>
                  <a:pt x="0" y="597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4" name="object 4304"/>
          <p:cNvSpPr/>
          <p:nvPr/>
        </p:nvSpPr>
        <p:spPr>
          <a:xfrm>
            <a:off x="12594636" y="7060079"/>
            <a:ext cx="0" cy="60325"/>
          </a:xfrm>
          <a:custGeom>
            <a:avLst/>
            <a:gdLst/>
            <a:ahLst/>
            <a:cxnLst/>
            <a:rect l="l" t="t" r="r" b="b"/>
            <a:pathLst>
              <a:path h="60325">
                <a:moveTo>
                  <a:pt x="0" y="0"/>
                </a:moveTo>
                <a:lnTo>
                  <a:pt x="0" y="597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5" name="object 4305"/>
          <p:cNvSpPr/>
          <p:nvPr/>
        </p:nvSpPr>
        <p:spPr>
          <a:xfrm>
            <a:off x="12630231" y="7060079"/>
            <a:ext cx="0" cy="60325"/>
          </a:xfrm>
          <a:custGeom>
            <a:avLst/>
            <a:gdLst/>
            <a:ahLst/>
            <a:cxnLst/>
            <a:rect l="l" t="t" r="r" b="b"/>
            <a:pathLst>
              <a:path h="60325">
                <a:moveTo>
                  <a:pt x="0" y="597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1" name="object 4311"/>
          <p:cNvSpPr/>
          <p:nvPr/>
        </p:nvSpPr>
        <p:spPr>
          <a:xfrm>
            <a:off x="12630231" y="6550090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319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2" name="object 4312"/>
          <p:cNvSpPr/>
          <p:nvPr/>
        </p:nvSpPr>
        <p:spPr>
          <a:xfrm>
            <a:off x="12630231" y="6490327"/>
            <a:ext cx="0" cy="60325"/>
          </a:xfrm>
          <a:custGeom>
            <a:avLst/>
            <a:gdLst/>
            <a:ahLst/>
            <a:cxnLst/>
            <a:rect l="l" t="t" r="r" b="b"/>
            <a:pathLst>
              <a:path h="60325">
                <a:moveTo>
                  <a:pt x="0" y="597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7" name="object 4447"/>
          <p:cNvSpPr/>
          <p:nvPr/>
        </p:nvSpPr>
        <p:spPr>
          <a:xfrm>
            <a:off x="14986189" y="9286064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0"/>
                </a:moveTo>
                <a:lnTo>
                  <a:pt x="0" y="1677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8" name="object 4448"/>
          <p:cNvSpPr/>
          <p:nvPr/>
        </p:nvSpPr>
        <p:spPr>
          <a:xfrm>
            <a:off x="14986189" y="947386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9" name="object 4449"/>
          <p:cNvSpPr/>
          <p:nvPr/>
        </p:nvSpPr>
        <p:spPr>
          <a:xfrm>
            <a:off x="15058023" y="9286064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0"/>
                </a:moveTo>
                <a:lnTo>
                  <a:pt x="0" y="1677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0" name="object 4450"/>
          <p:cNvSpPr/>
          <p:nvPr/>
        </p:nvSpPr>
        <p:spPr>
          <a:xfrm>
            <a:off x="16077595" y="9288695"/>
            <a:ext cx="0" cy="165735"/>
          </a:xfrm>
          <a:custGeom>
            <a:avLst/>
            <a:gdLst/>
            <a:ahLst/>
            <a:cxnLst/>
            <a:rect l="l" t="t" r="r" b="b"/>
            <a:pathLst>
              <a:path h="165734">
                <a:moveTo>
                  <a:pt x="0" y="0"/>
                </a:moveTo>
                <a:lnTo>
                  <a:pt x="0" y="1651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1" name="object 4451"/>
          <p:cNvSpPr/>
          <p:nvPr/>
        </p:nvSpPr>
        <p:spPr>
          <a:xfrm>
            <a:off x="15868904" y="7848729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302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9" name="object 4489"/>
          <p:cNvSpPr/>
          <p:nvPr/>
        </p:nvSpPr>
        <p:spPr>
          <a:xfrm>
            <a:off x="15033186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0" name="object 4490"/>
          <p:cNvSpPr/>
          <p:nvPr/>
        </p:nvSpPr>
        <p:spPr>
          <a:xfrm>
            <a:off x="15033186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1" name="object 4491"/>
          <p:cNvSpPr/>
          <p:nvPr/>
        </p:nvSpPr>
        <p:spPr>
          <a:xfrm>
            <a:off x="14978228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5833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2" name="object 4492"/>
          <p:cNvSpPr/>
          <p:nvPr/>
        </p:nvSpPr>
        <p:spPr>
          <a:xfrm>
            <a:off x="14978228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2" name="object 4532"/>
          <p:cNvSpPr/>
          <p:nvPr/>
        </p:nvSpPr>
        <p:spPr>
          <a:xfrm>
            <a:off x="13878861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4" name="object 4534"/>
          <p:cNvSpPr/>
          <p:nvPr/>
        </p:nvSpPr>
        <p:spPr>
          <a:xfrm>
            <a:off x="13823880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8" name="object 4568"/>
          <p:cNvSpPr/>
          <p:nvPr/>
        </p:nvSpPr>
        <p:spPr>
          <a:xfrm>
            <a:off x="12889433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4" name="object 4574"/>
          <p:cNvSpPr/>
          <p:nvPr/>
        </p:nvSpPr>
        <p:spPr>
          <a:xfrm>
            <a:off x="12669555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5" name="object 4575"/>
          <p:cNvSpPr/>
          <p:nvPr/>
        </p:nvSpPr>
        <p:spPr>
          <a:xfrm>
            <a:off x="12614573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6" name="object 4576"/>
          <p:cNvSpPr/>
          <p:nvPr/>
        </p:nvSpPr>
        <p:spPr>
          <a:xfrm>
            <a:off x="12614573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2" name="object 4582"/>
          <p:cNvSpPr/>
          <p:nvPr/>
        </p:nvSpPr>
        <p:spPr>
          <a:xfrm>
            <a:off x="12394719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6" name="object 4616"/>
          <p:cNvSpPr/>
          <p:nvPr/>
        </p:nvSpPr>
        <p:spPr>
          <a:xfrm>
            <a:off x="11460248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7" name="object 4617"/>
          <p:cNvSpPr/>
          <p:nvPr/>
        </p:nvSpPr>
        <p:spPr>
          <a:xfrm>
            <a:off x="11405267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8" name="object 4618"/>
          <p:cNvSpPr/>
          <p:nvPr/>
        </p:nvSpPr>
        <p:spPr>
          <a:xfrm>
            <a:off x="11405267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9" name="object 4619"/>
          <p:cNvSpPr/>
          <p:nvPr/>
        </p:nvSpPr>
        <p:spPr>
          <a:xfrm>
            <a:off x="11350309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0" name="object 4620"/>
          <p:cNvSpPr/>
          <p:nvPr/>
        </p:nvSpPr>
        <p:spPr>
          <a:xfrm>
            <a:off x="11350309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1" name="object 4621"/>
          <p:cNvSpPr/>
          <p:nvPr/>
        </p:nvSpPr>
        <p:spPr>
          <a:xfrm>
            <a:off x="11295328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2" name="object 4622"/>
          <p:cNvSpPr/>
          <p:nvPr/>
        </p:nvSpPr>
        <p:spPr>
          <a:xfrm>
            <a:off x="11295328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3" name="object 4623"/>
          <p:cNvSpPr/>
          <p:nvPr/>
        </p:nvSpPr>
        <p:spPr>
          <a:xfrm>
            <a:off x="11240370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4" name="object 4624"/>
          <p:cNvSpPr/>
          <p:nvPr/>
        </p:nvSpPr>
        <p:spPr>
          <a:xfrm>
            <a:off x="11240370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5" name="object 4625"/>
          <p:cNvSpPr/>
          <p:nvPr/>
        </p:nvSpPr>
        <p:spPr>
          <a:xfrm>
            <a:off x="11185413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33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6" name="object 4626"/>
          <p:cNvSpPr/>
          <p:nvPr/>
        </p:nvSpPr>
        <p:spPr>
          <a:xfrm>
            <a:off x="11185413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7" name="object 4627"/>
          <p:cNvSpPr/>
          <p:nvPr/>
        </p:nvSpPr>
        <p:spPr>
          <a:xfrm>
            <a:off x="11130431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8" name="object 4628"/>
          <p:cNvSpPr/>
          <p:nvPr/>
        </p:nvSpPr>
        <p:spPr>
          <a:xfrm>
            <a:off x="11130431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9" name="object 4629"/>
          <p:cNvSpPr/>
          <p:nvPr/>
        </p:nvSpPr>
        <p:spPr>
          <a:xfrm>
            <a:off x="11075474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33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0" name="object 4630"/>
          <p:cNvSpPr/>
          <p:nvPr/>
        </p:nvSpPr>
        <p:spPr>
          <a:xfrm>
            <a:off x="11075474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1" name="object 4631"/>
          <p:cNvSpPr/>
          <p:nvPr/>
        </p:nvSpPr>
        <p:spPr>
          <a:xfrm>
            <a:off x="11020492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2" name="object 4632"/>
          <p:cNvSpPr/>
          <p:nvPr/>
        </p:nvSpPr>
        <p:spPr>
          <a:xfrm>
            <a:off x="11020492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3" name="object 4633"/>
          <p:cNvSpPr/>
          <p:nvPr/>
        </p:nvSpPr>
        <p:spPr>
          <a:xfrm>
            <a:off x="10965534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33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4" name="object 4634"/>
          <p:cNvSpPr/>
          <p:nvPr/>
        </p:nvSpPr>
        <p:spPr>
          <a:xfrm>
            <a:off x="10965534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5" name="object 4635"/>
          <p:cNvSpPr/>
          <p:nvPr/>
        </p:nvSpPr>
        <p:spPr>
          <a:xfrm>
            <a:off x="10910553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6" name="object 4636"/>
          <p:cNvSpPr/>
          <p:nvPr/>
        </p:nvSpPr>
        <p:spPr>
          <a:xfrm>
            <a:off x="10910553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7" name="object 4637"/>
          <p:cNvSpPr/>
          <p:nvPr/>
        </p:nvSpPr>
        <p:spPr>
          <a:xfrm>
            <a:off x="10855595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33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8" name="object 4638"/>
          <p:cNvSpPr/>
          <p:nvPr/>
        </p:nvSpPr>
        <p:spPr>
          <a:xfrm>
            <a:off x="10855595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9" name="object 4639"/>
          <p:cNvSpPr/>
          <p:nvPr/>
        </p:nvSpPr>
        <p:spPr>
          <a:xfrm>
            <a:off x="10800614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0" name="object 4640"/>
          <p:cNvSpPr/>
          <p:nvPr/>
        </p:nvSpPr>
        <p:spPr>
          <a:xfrm>
            <a:off x="10800614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1" name="object 4641"/>
          <p:cNvSpPr/>
          <p:nvPr/>
        </p:nvSpPr>
        <p:spPr>
          <a:xfrm>
            <a:off x="10745656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2" name="object 4642"/>
          <p:cNvSpPr/>
          <p:nvPr/>
        </p:nvSpPr>
        <p:spPr>
          <a:xfrm>
            <a:off x="10745656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3" name="object 4643"/>
          <p:cNvSpPr/>
          <p:nvPr/>
        </p:nvSpPr>
        <p:spPr>
          <a:xfrm>
            <a:off x="10690675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4" name="object 4644"/>
          <p:cNvSpPr/>
          <p:nvPr/>
        </p:nvSpPr>
        <p:spPr>
          <a:xfrm>
            <a:off x="10690675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5" name="object 4645"/>
          <p:cNvSpPr/>
          <p:nvPr/>
        </p:nvSpPr>
        <p:spPr>
          <a:xfrm>
            <a:off x="10635717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6" name="object 4646"/>
          <p:cNvSpPr/>
          <p:nvPr/>
        </p:nvSpPr>
        <p:spPr>
          <a:xfrm>
            <a:off x="10635717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7" name="object 4647"/>
          <p:cNvSpPr/>
          <p:nvPr/>
        </p:nvSpPr>
        <p:spPr>
          <a:xfrm>
            <a:off x="10580759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33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8" name="object 4648"/>
          <p:cNvSpPr/>
          <p:nvPr/>
        </p:nvSpPr>
        <p:spPr>
          <a:xfrm>
            <a:off x="10580759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9" name="object 4649"/>
          <p:cNvSpPr/>
          <p:nvPr/>
        </p:nvSpPr>
        <p:spPr>
          <a:xfrm>
            <a:off x="10525778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0" name="object 4650"/>
          <p:cNvSpPr/>
          <p:nvPr/>
        </p:nvSpPr>
        <p:spPr>
          <a:xfrm>
            <a:off x="10525778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1" name="object 4651"/>
          <p:cNvSpPr/>
          <p:nvPr/>
        </p:nvSpPr>
        <p:spPr>
          <a:xfrm>
            <a:off x="10470820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33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2" name="object 4652"/>
          <p:cNvSpPr/>
          <p:nvPr/>
        </p:nvSpPr>
        <p:spPr>
          <a:xfrm>
            <a:off x="10470820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3" name="object 4653"/>
          <p:cNvSpPr/>
          <p:nvPr/>
        </p:nvSpPr>
        <p:spPr>
          <a:xfrm>
            <a:off x="10415839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4" name="object 4654"/>
          <p:cNvSpPr/>
          <p:nvPr/>
        </p:nvSpPr>
        <p:spPr>
          <a:xfrm>
            <a:off x="10415839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5" name="object 4655"/>
          <p:cNvSpPr/>
          <p:nvPr/>
        </p:nvSpPr>
        <p:spPr>
          <a:xfrm>
            <a:off x="10360881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33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6" name="object 4656"/>
          <p:cNvSpPr/>
          <p:nvPr/>
        </p:nvSpPr>
        <p:spPr>
          <a:xfrm>
            <a:off x="10360881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7" name="object 4657"/>
          <p:cNvSpPr/>
          <p:nvPr/>
        </p:nvSpPr>
        <p:spPr>
          <a:xfrm>
            <a:off x="10305900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8" name="object 4658"/>
          <p:cNvSpPr/>
          <p:nvPr/>
        </p:nvSpPr>
        <p:spPr>
          <a:xfrm>
            <a:off x="10305900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0" name="object 4660"/>
          <p:cNvSpPr/>
          <p:nvPr/>
        </p:nvSpPr>
        <p:spPr>
          <a:xfrm>
            <a:off x="10250942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1" name="object 4661"/>
          <p:cNvSpPr/>
          <p:nvPr/>
        </p:nvSpPr>
        <p:spPr>
          <a:xfrm>
            <a:off x="10223547" y="9325269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271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3" name="object 4663"/>
          <p:cNvSpPr/>
          <p:nvPr/>
        </p:nvSpPr>
        <p:spPr>
          <a:xfrm>
            <a:off x="10141003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5" name="object 4665"/>
          <p:cNvSpPr/>
          <p:nvPr/>
        </p:nvSpPr>
        <p:spPr>
          <a:xfrm>
            <a:off x="10086045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6" name="object 4666"/>
          <p:cNvSpPr/>
          <p:nvPr/>
        </p:nvSpPr>
        <p:spPr>
          <a:xfrm>
            <a:off x="10031064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7" name="object 4667"/>
          <p:cNvSpPr/>
          <p:nvPr/>
        </p:nvSpPr>
        <p:spPr>
          <a:xfrm>
            <a:off x="10031064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9" name="object 4699"/>
          <p:cNvSpPr/>
          <p:nvPr/>
        </p:nvSpPr>
        <p:spPr>
          <a:xfrm>
            <a:off x="9151575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0" name="object 4700"/>
          <p:cNvSpPr/>
          <p:nvPr/>
        </p:nvSpPr>
        <p:spPr>
          <a:xfrm>
            <a:off x="9096594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5" name="object 4745"/>
          <p:cNvSpPr/>
          <p:nvPr/>
        </p:nvSpPr>
        <p:spPr>
          <a:xfrm>
            <a:off x="7887287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6" name="object 4746"/>
          <p:cNvSpPr/>
          <p:nvPr/>
        </p:nvSpPr>
        <p:spPr>
          <a:xfrm>
            <a:off x="7832330" y="9325269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3585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7" name="object 4747"/>
          <p:cNvSpPr/>
          <p:nvPr/>
        </p:nvSpPr>
        <p:spPr>
          <a:xfrm>
            <a:off x="7832330" y="932526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3" name="object 4753"/>
          <p:cNvSpPr/>
          <p:nvPr/>
        </p:nvSpPr>
        <p:spPr>
          <a:xfrm>
            <a:off x="5259554" y="799830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9" name="object 4759"/>
          <p:cNvSpPr/>
          <p:nvPr/>
        </p:nvSpPr>
        <p:spPr>
          <a:xfrm>
            <a:off x="3876602" y="509116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1" name="object 4831"/>
          <p:cNvSpPr/>
          <p:nvPr/>
        </p:nvSpPr>
        <p:spPr>
          <a:xfrm>
            <a:off x="4787215" y="684806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3" name="object 4833"/>
          <p:cNvSpPr/>
          <p:nvPr/>
        </p:nvSpPr>
        <p:spPr>
          <a:xfrm>
            <a:off x="4812507" y="689687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2" name="object 4872"/>
          <p:cNvSpPr/>
          <p:nvPr/>
        </p:nvSpPr>
        <p:spPr>
          <a:xfrm>
            <a:off x="5301890" y="7841103"/>
            <a:ext cx="17145" cy="32384"/>
          </a:xfrm>
          <a:custGeom>
            <a:avLst/>
            <a:gdLst/>
            <a:ahLst/>
            <a:cxnLst/>
            <a:rect l="l" t="t" r="r" b="b"/>
            <a:pathLst>
              <a:path w="17145" h="32384">
                <a:moveTo>
                  <a:pt x="0" y="0"/>
                </a:moveTo>
                <a:lnTo>
                  <a:pt x="16518" y="31817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3" name="object 4873"/>
          <p:cNvSpPr/>
          <p:nvPr/>
        </p:nvSpPr>
        <p:spPr>
          <a:xfrm>
            <a:off x="5318408" y="78729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7" name="object 4877"/>
          <p:cNvSpPr/>
          <p:nvPr/>
        </p:nvSpPr>
        <p:spPr>
          <a:xfrm>
            <a:off x="5355915" y="43302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2" name="object 4912"/>
          <p:cNvSpPr/>
          <p:nvPr/>
        </p:nvSpPr>
        <p:spPr>
          <a:xfrm>
            <a:off x="5794739" y="5176867"/>
            <a:ext cx="16510" cy="32384"/>
          </a:xfrm>
          <a:custGeom>
            <a:avLst/>
            <a:gdLst/>
            <a:ahLst/>
            <a:cxnLst/>
            <a:rect l="l" t="t" r="r" b="b"/>
            <a:pathLst>
              <a:path w="16510" h="32385">
                <a:moveTo>
                  <a:pt x="0" y="0"/>
                </a:moveTo>
                <a:lnTo>
                  <a:pt x="16494" y="31817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0" name="object 4970"/>
          <p:cNvSpPr/>
          <p:nvPr/>
        </p:nvSpPr>
        <p:spPr>
          <a:xfrm>
            <a:off x="6531802" y="656204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1" name="object 4971"/>
          <p:cNvSpPr/>
          <p:nvPr/>
        </p:nvSpPr>
        <p:spPr>
          <a:xfrm>
            <a:off x="6567660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2" name="object 4972"/>
          <p:cNvSpPr/>
          <p:nvPr/>
        </p:nvSpPr>
        <p:spPr>
          <a:xfrm>
            <a:off x="6586759" y="656204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3" name="object 4973"/>
          <p:cNvSpPr/>
          <p:nvPr/>
        </p:nvSpPr>
        <p:spPr>
          <a:xfrm>
            <a:off x="6622617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7" name="object 5017"/>
          <p:cNvSpPr/>
          <p:nvPr/>
        </p:nvSpPr>
        <p:spPr>
          <a:xfrm>
            <a:off x="7831923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8" name="object 5018"/>
          <p:cNvSpPr/>
          <p:nvPr/>
        </p:nvSpPr>
        <p:spPr>
          <a:xfrm>
            <a:off x="7851047" y="656204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33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9" name="object 5019"/>
          <p:cNvSpPr/>
          <p:nvPr/>
        </p:nvSpPr>
        <p:spPr>
          <a:xfrm>
            <a:off x="7886881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1" name="object 5061"/>
          <p:cNvSpPr/>
          <p:nvPr/>
        </p:nvSpPr>
        <p:spPr>
          <a:xfrm>
            <a:off x="9041230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2" name="object 5062"/>
          <p:cNvSpPr/>
          <p:nvPr/>
        </p:nvSpPr>
        <p:spPr>
          <a:xfrm>
            <a:off x="9060353" y="656204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33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3" name="object 5063"/>
          <p:cNvSpPr/>
          <p:nvPr/>
        </p:nvSpPr>
        <p:spPr>
          <a:xfrm>
            <a:off x="9096187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4" name="object 5064"/>
          <p:cNvSpPr/>
          <p:nvPr/>
        </p:nvSpPr>
        <p:spPr>
          <a:xfrm>
            <a:off x="9115311" y="656204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5" name="object 5065"/>
          <p:cNvSpPr/>
          <p:nvPr/>
        </p:nvSpPr>
        <p:spPr>
          <a:xfrm>
            <a:off x="9151169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8" name="object 5108"/>
          <p:cNvSpPr/>
          <p:nvPr/>
        </p:nvSpPr>
        <p:spPr>
          <a:xfrm>
            <a:off x="10324617" y="656204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9" name="object 5109"/>
          <p:cNvSpPr/>
          <p:nvPr/>
        </p:nvSpPr>
        <p:spPr>
          <a:xfrm>
            <a:off x="10360475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0" name="object 5110"/>
          <p:cNvSpPr/>
          <p:nvPr/>
        </p:nvSpPr>
        <p:spPr>
          <a:xfrm>
            <a:off x="10379598" y="656204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33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1" name="object 5111"/>
          <p:cNvSpPr/>
          <p:nvPr/>
        </p:nvSpPr>
        <p:spPr>
          <a:xfrm>
            <a:off x="10415433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5" name="object 5145"/>
          <p:cNvSpPr/>
          <p:nvPr/>
        </p:nvSpPr>
        <p:spPr>
          <a:xfrm>
            <a:off x="11349903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9" name="object 5149"/>
          <p:cNvSpPr/>
          <p:nvPr/>
        </p:nvSpPr>
        <p:spPr>
          <a:xfrm>
            <a:off x="11459842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0" name="object 5150"/>
          <p:cNvSpPr/>
          <p:nvPr/>
        </p:nvSpPr>
        <p:spPr>
          <a:xfrm>
            <a:off x="11478966" y="656204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33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9" name="object 5159"/>
          <p:cNvSpPr/>
          <p:nvPr/>
        </p:nvSpPr>
        <p:spPr>
          <a:xfrm>
            <a:off x="11734678" y="656204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0" name="object 5160"/>
          <p:cNvSpPr/>
          <p:nvPr/>
        </p:nvSpPr>
        <p:spPr>
          <a:xfrm>
            <a:off x="11753801" y="6562042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0" name="object 5190"/>
          <p:cNvSpPr/>
          <p:nvPr/>
        </p:nvSpPr>
        <p:spPr>
          <a:xfrm>
            <a:off x="12578333" y="6562042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0" y="0"/>
                </a:moveTo>
                <a:lnTo>
                  <a:pt x="16303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9" name="object 5199"/>
          <p:cNvSpPr/>
          <p:nvPr/>
        </p:nvSpPr>
        <p:spPr>
          <a:xfrm>
            <a:off x="12267783" y="7001584"/>
            <a:ext cx="208915" cy="0"/>
          </a:xfrm>
          <a:custGeom>
            <a:avLst/>
            <a:gdLst/>
            <a:ahLst/>
            <a:cxnLst/>
            <a:rect l="l" t="t" r="r" b="b"/>
            <a:pathLst>
              <a:path w="208915">
                <a:moveTo>
                  <a:pt x="0" y="0"/>
                </a:moveTo>
                <a:lnTo>
                  <a:pt x="208427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0" name="object 5200"/>
          <p:cNvSpPr/>
          <p:nvPr/>
        </p:nvSpPr>
        <p:spPr>
          <a:xfrm>
            <a:off x="12476211" y="7001584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0"/>
                </a:moveTo>
                <a:lnTo>
                  <a:pt x="0" y="107811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1" name="object 5201"/>
          <p:cNvSpPr/>
          <p:nvPr/>
        </p:nvSpPr>
        <p:spPr>
          <a:xfrm>
            <a:off x="12267783" y="7109395"/>
            <a:ext cx="208915" cy="0"/>
          </a:xfrm>
          <a:custGeom>
            <a:avLst/>
            <a:gdLst/>
            <a:ahLst/>
            <a:cxnLst/>
            <a:rect l="l" t="t" r="r" b="b"/>
            <a:pathLst>
              <a:path w="208915">
                <a:moveTo>
                  <a:pt x="208427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2" name="object 5202"/>
          <p:cNvSpPr/>
          <p:nvPr/>
        </p:nvSpPr>
        <p:spPr>
          <a:xfrm>
            <a:off x="12267783" y="7001584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107811"/>
                </a:moveTo>
                <a:lnTo>
                  <a:pt x="0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7" name="object 5207"/>
          <p:cNvSpPr/>
          <p:nvPr/>
        </p:nvSpPr>
        <p:spPr>
          <a:xfrm>
            <a:off x="4791423" y="3791453"/>
            <a:ext cx="199080" cy="113308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6" name="object 5216"/>
          <p:cNvSpPr/>
          <p:nvPr/>
        </p:nvSpPr>
        <p:spPr>
          <a:xfrm>
            <a:off x="12805909" y="6271931"/>
            <a:ext cx="208915" cy="0"/>
          </a:xfrm>
          <a:custGeom>
            <a:avLst/>
            <a:gdLst/>
            <a:ahLst/>
            <a:cxnLst/>
            <a:rect l="l" t="t" r="r" b="b"/>
            <a:pathLst>
              <a:path w="208915">
                <a:moveTo>
                  <a:pt x="0" y="0"/>
                </a:moveTo>
                <a:lnTo>
                  <a:pt x="208451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7" name="object 5217"/>
          <p:cNvSpPr/>
          <p:nvPr/>
        </p:nvSpPr>
        <p:spPr>
          <a:xfrm>
            <a:off x="13014360" y="6271931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0"/>
                </a:moveTo>
                <a:lnTo>
                  <a:pt x="0" y="107811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8" name="object 5218"/>
          <p:cNvSpPr/>
          <p:nvPr/>
        </p:nvSpPr>
        <p:spPr>
          <a:xfrm>
            <a:off x="12805909" y="6379743"/>
            <a:ext cx="208915" cy="0"/>
          </a:xfrm>
          <a:custGeom>
            <a:avLst/>
            <a:gdLst/>
            <a:ahLst/>
            <a:cxnLst/>
            <a:rect l="l" t="t" r="r" b="b"/>
            <a:pathLst>
              <a:path w="208915">
                <a:moveTo>
                  <a:pt x="208451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9" name="object 5219"/>
          <p:cNvSpPr/>
          <p:nvPr/>
        </p:nvSpPr>
        <p:spPr>
          <a:xfrm>
            <a:off x="12805909" y="6271931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107811"/>
                </a:moveTo>
                <a:lnTo>
                  <a:pt x="0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0" name="object 5220"/>
          <p:cNvSpPr/>
          <p:nvPr/>
        </p:nvSpPr>
        <p:spPr>
          <a:xfrm>
            <a:off x="14938402" y="6459251"/>
            <a:ext cx="0" cy="208915"/>
          </a:xfrm>
          <a:custGeom>
            <a:avLst/>
            <a:gdLst/>
            <a:ahLst/>
            <a:cxnLst/>
            <a:rect l="l" t="t" r="r" b="b"/>
            <a:pathLst>
              <a:path h="208915">
                <a:moveTo>
                  <a:pt x="0" y="208427"/>
                </a:moveTo>
                <a:lnTo>
                  <a:pt x="0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1" name="object 5221"/>
          <p:cNvSpPr/>
          <p:nvPr/>
        </p:nvSpPr>
        <p:spPr>
          <a:xfrm>
            <a:off x="14938402" y="6459251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>
                <a:moveTo>
                  <a:pt x="0" y="0"/>
                </a:moveTo>
                <a:lnTo>
                  <a:pt x="107811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2" name="object 5222"/>
          <p:cNvSpPr/>
          <p:nvPr/>
        </p:nvSpPr>
        <p:spPr>
          <a:xfrm>
            <a:off x="15046214" y="6459251"/>
            <a:ext cx="0" cy="208915"/>
          </a:xfrm>
          <a:custGeom>
            <a:avLst/>
            <a:gdLst/>
            <a:ahLst/>
            <a:cxnLst/>
            <a:rect l="l" t="t" r="r" b="b"/>
            <a:pathLst>
              <a:path h="208915">
                <a:moveTo>
                  <a:pt x="0" y="0"/>
                </a:moveTo>
                <a:lnTo>
                  <a:pt x="0" y="208427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3" name="object 5223"/>
          <p:cNvSpPr/>
          <p:nvPr/>
        </p:nvSpPr>
        <p:spPr>
          <a:xfrm>
            <a:off x="14938402" y="6667679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>
                <a:moveTo>
                  <a:pt x="107811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4" name="object 5224"/>
          <p:cNvSpPr/>
          <p:nvPr/>
        </p:nvSpPr>
        <p:spPr>
          <a:xfrm>
            <a:off x="15333862" y="6459251"/>
            <a:ext cx="0" cy="208915"/>
          </a:xfrm>
          <a:custGeom>
            <a:avLst/>
            <a:gdLst/>
            <a:ahLst/>
            <a:cxnLst/>
            <a:rect l="l" t="t" r="r" b="b"/>
            <a:pathLst>
              <a:path h="208915">
                <a:moveTo>
                  <a:pt x="0" y="208427"/>
                </a:moveTo>
                <a:lnTo>
                  <a:pt x="0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5" name="object 5225"/>
          <p:cNvSpPr/>
          <p:nvPr/>
        </p:nvSpPr>
        <p:spPr>
          <a:xfrm>
            <a:off x="15333862" y="6459251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>
                <a:moveTo>
                  <a:pt x="0" y="0"/>
                </a:moveTo>
                <a:lnTo>
                  <a:pt x="107811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6" name="object 5226"/>
          <p:cNvSpPr/>
          <p:nvPr/>
        </p:nvSpPr>
        <p:spPr>
          <a:xfrm>
            <a:off x="15441674" y="6459251"/>
            <a:ext cx="0" cy="208915"/>
          </a:xfrm>
          <a:custGeom>
            <a:avLst/>
            <a:gdLst/>
            <a:ahLst/>
            <a:cxnLst/>
            <a:rect l="l" t="t" r="r" b="b"/>
            <a:pathLst>
              <a:path h="208915">
                <a:moveTo>
                  <a:pt x="0" y="0"/>
                </a:moveTo>
                <a:lnTo>
                  <a:pt x="0" y="208427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7" name="object 5227"/>
          <p:cNvSpPr/>
          <p:nvPr/>
        </p:nvSpPr>
        <p:spPr>
          <a:xfrm>
            <a:off x="15333862" y="6667679"/>
            <a:ext cx="107950" cy="0"/>
          </a:xfrm>
          <a:custGeom>
            <a:avLst/>
            <a:gdLst/>
            <a:ahLst/>
            <a:cxnLst/>
            <a:rect l="l" t="t" r="r" b="b"/>
            <a:pathLst>
              <a:path w="107950">
                <a:moveTo>
                  <a:pt x="107811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3" name="object 5233"/>
          <p:cNvSpPr/>
          <p:nvPr/>
        </p:nvSpPr>
        <p:spPr>
          <a:xfrm>
            <a:off x="4621577" y="4576397"/>
            <a:ext cx="259715" cy="134620"/>
          </a:xfrm>
          <a:custGeom>
            <a:avLst/>
            <a:gdLst/>
            <a:ahLst/>
            <a:cxnLst/>
            <a:rect l="l" t="t" r="r" b="b"/>
            <a:pathLst>
              <a:path w="259714" h="134620">
                <a:moveTo>
                  <a:pt x="0" y="134465"/>
                </a:moveTo>
                <a:lnTo>
                  <a:pt x="2593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4" name="object 5234"/>
          <p:cNvSpPr/>
          <p:nvPr/>
        </p:nvSpPr>
        <p:spPr>
          <a:xfrm>
            <a:off x="5095279" y="4388384"/>
            <a:ext cx="148590" cy="77470"/>
          </a:xfrm>
          <a:custGeom>
            <a:avLst/>
            <a:gdLst/>
            <a:ahLst/>
            <a:cxnLst/>
            <a:rect l="l" t="t" r="r" b="b"/>
            <a:pathLst>
              <a:path w="148589" h="77470">
                <a:moveTo>
                  <a:pt x="0" y="76950"/>
                </a:moveTo>
                <a:lnTo>
                  <a:pt x="1484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5" name="object 5235"/>
          <p:cNvSpPr/>
          <p:nvPr/>
        </p:nvSpPr>
        <p:spPr>
          <a:xfrm>
            <a:off x="4962654" y="3788010"/>
            <a:ext cx="26670" cy="5080"/>
          </a:xfrm>
          <a:custGeom>
            <a:avLst/>
            <a:gdLst/>
            <a:ahLst/>
            <a:cxnLst/>
            <a:rect l="l" t="t" r="r" b="b"/>
            <a:pathLst>
              <a:path w="26670" h="5079">
                <a:moveTo>
                  <a:pt x="26295" y="49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6" name="object 5236"/>
          <p:cNvSpPr/>
          <p:nvPr/>
        </p:nvSpPr>
        <p:spPr>
          <a:xfrm>
            <a:off x="4977857" y="3793006"/>
            <a:ext cx="11430" cy="24765"/>
          </a:xfrm>
          <a:custGeom>
            <a:avLst/>
            <a:gdLst/>
            <a:ahLst/>
            <a:cxnLst/>
            <a:rect l="l" t="t" r="r" b="b"/>
            <a:pathLst>
              <a:path w="11429" h="24764">
                <a:moveTo>
                  <a:pt x="11091" y="0"/>
                </a:moveTo>
                <a:lnTo>
                  <a:pt x="0" y="243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3" name="object 5243"/>
          <p:cNvSpPr/>
          <p:nvPr/>
        </p:nvSpPr>
        <p:spPr>
          <a:xfrm>
            <a:off x="10224323" y="8931123"/>
            <a:ext cx="0" cy="523240"/>
          </a:xfrm>
          <a:custGeom>
            <a:avLst/>
            <a:gdLst/>
            <a:ahLst/>
            <a:cxnLst/>
            <a:rect l="l" t="t" r="r" b="b"/>
            <a:pathLst>
              <a:path h="523240">
                <a:moveTo>
                  <a:pt x="0" y="0"/>
                </a:moveTo>
                <a:lnTo>
                  <a:pt x="0" y="522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4" name="object 5244"/>
          <p:cNvSpPr/>
          <p:nvPr/>
        </p:nvSpPr>
        <p:spPr>
          <a:xfrm>
            <a:off x="10166246" y="8873823"/>
            <a:ext cx="0" cy="580390"/>
          </a:xfrm>
          <a:custGeom>
            <a:avLst/>
            <a:gdLst/>
            <a:ahLst/>
            <a:cxnLst/>
            <a:rect l="l" t="t" r="r" b="b"/>
            <a:pathLst>
              <a:path h="580390">
                <a:moveTo>
                  <a:pt x="0" y="0"/>
                </a:moveTo>
                <a:lnTo>
                  <a:pt x="0" y="5800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6" name="object 5266"/>
          <p:cNvSpPr/>
          <p:nvPr/>
        </p:nvSpPr>
        <p:spPr>
          <a:xfrm>
            <a:off x="9963293" y="9442618"/>
            <a:ext cx="0" cy="11430"/>
          </a:xfrm>
          <a:custGeom>
            <a:avLst/>
            <a:gdLst/>
            <a:ahLst/>
            <a:cxnLst/>
            <a:rect l="l" t="t" r="r" b="b"/>
            <a:pathLst>
              <a:path h="11429">
                <a:moveTo>
                  <a:pt x="0" y="0"/>
                </a:moveTo>
                <a:lnTo>
                  <a:pt x="0" y="11235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7" name="object 5267"/>
          <p:cNvSpPr/>
          <p:nvPr/>
        </p:nvSpPr>
        <p:spPr>
          <a:xfrm>
            <a:off x="9963293" y="951359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8" name="object 5268"/>
          <p:cNvSpPr/>
          <p:nvPr/>
        </p:nvSpPr>
        <p:spPr>
          <a:xfrm>
            <a:off x="10844647" y="8263194"/>
            <a:ext cx="0" cy="350520"/>
          </a:xfrm>
          <a:custGeom>
            <a:avLst/>
            <a:gdLst/>
            <a:ahLst/>
            <a:cxnLst/>
            <a:rect l="l" t="t" r="r" b="b"/>
            <a:pathLst>
              <a:path h="350520">
                <a:moveTo>
                  <a:pt x="0" y="0"/>
                </a:moveTo>
                <a:lnTo>
                  <a:pt x="0" y="3501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9" name="object 5269"/>
          <p:cNvSpPr/>
          <p:nvPr/>
        </p:nvSpPr>
        <p:spPr>
          <a:xfrm>
            <a:off x="10166246" y="8873823"/>
            <a:ext cx="0" cy="580390"/>
          </a:xfrm>
          <a:custGeom>
            <a:avLst/>
            <a:gdLst/>
            <a:ahLst/>
            <a:cxnLst/>
            <a:rect l="l" t="t" r="r" b="b"/>
            <a:pathLst>
              <a:path h="580390">
                <a:moveTo>
                  <a:pt x="0" y="0"/>
                </a:moveTo>
                <a:lnTo>
                  <a:pt x="0" y="5800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0" name="object 5270"/>
          <p:cNvSpPr/>
          <p:nvPr/>
        </p:nvSpPr>
        <p:spPr>
          <a:xfrm>
            <a:off x="10462262" y="8263194"/>
            <a:ext cx="0" cy="350520"/>
          </a:xfrm>
          <a:custGeom>
            <a:avLst/>
            <a:gdLst/>
            <a:ahLst/>
            <a:cxnLst/>
            <a:rect l="l" t="t" r="r" b="b"/>
            <a:pathLst>
              <a:path h="350520">
                <a:moveTo>
                  <a:pt x="0" y="0"/>
                </a:moveTo>
                <a:lnTo>
                  <a:pt x="0" y="3501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8" name="object 5278"/>
          <p:cNvSpPr/>
          <p:nvPr/>
        </p:nvSpPr>
        <p:spPr>
          <a:xfrm>
            <a:off x="9129080" y="8267234"/>
            <a:ext cx="24130" cy="24130"/>
          </a:xfrm>
          <a:custGeom>
            <a:avLst/>
            <a:gdLst/>
            <a:ahLst/>
            <a:cxnLst/>
            <a:rect l="l" t="t" r="r" b="b"/>
            <a:pathLst>
              <a:path w="24129" h="24129">
                <a:moveTo>
                  <a:pt x="23905" y="11952"/>
                </a:moveTo>
                <a:lnTo>
                  <a:pt x="23905" y="5354"/>
                </a:lnTo>
                <a:lnTo>
                  <a:pt x="18550" y="0"/>
                </a:lnTo>
                <a:lnTo>
                  <a:pt x="11952" y="0"/>
                </a:lnTo>
                <a:lnTo>
                  <a:pt x="5354" y="0"/>
                </a:lnTo>
                <a:lnTo>
                  <a:pt x="0" y="5354"/>
                </a:lnTo>
                <a:lnTo>
                  <a:pt x="0" y="11952"/>
                </a:lnTo>
                <a:lnTo>
                  <a:pt x="0" y="18550"/>
                </a:lnTo>
                <a:lnTo>
                  <a:pt x="5354" y="23905"/>
                </a:lnTo>
                <a:lnTo>
                  <a:pt x="11952" y="23905"/>
                </a:lnTo>
                <a:lnTo>
                  <a:pt x="18550" y="23905"/>
                </a:lnTo>
                <a:lnTo>
                  <a:pt x="23905" y="18550"/>
                </a:lnTo>
                <a:lnTo>
                  <a:pt x="23905" y="119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9" name="object 5279"/>
          <p:cNvSpPr/>
          <p:nvPr/>
        </p:nvSpPr>
        <p:spPr>
          <a:xfrm>
            <a:off x="9129080" y="8267233"/>
            <a:ext cx="24130" cy="24130"/>
          </a:xfrm>
          <a:custGeom>
            <a:avLst/>
            <a:gdLst/>
            <a:ahLst/>
            <a:cxnLst/>
            <a:rect l="l" t="t" r="r" b="b"/>
            <a:pathLst>
              <a:path w="24129" h="24129">
                <a:moveTo>
                  <a:pt x="11952" y="23905"/>
                </a:moveTo>
                <a:lnTo>
                  <a:pt x="7386" y="22996"/>
                </a:lnTo>
                <a:lnTo>
                  <a:pt x="3514" y="20390"/>
                </a:lnTo>
                <a:lnTo>
                  <a:pt x="908" y="16518"/>
                </a:lnTo>
                <a:lnTo>
                  <a:pt x="0" y="11952"/>
                </a:lnTo>
                <a:lnTo>
                  <a:pt x="908" y="7386"/>
                </a:lnTo>
                <a:lnTo>
                  <a:pt x="3514" y="3490"/>
                </a:lnTo>
                <a:lnTo>
                  <a:pt x="7386" y="908"/>
                </a:lnTo>
                <a:lnTo>
                  <a:pt x="11952" y="0"/>
                </a:lnTo>
                <a:lnTo>
                  <a:pt x="16518" y="908"/>
                </a:lnTo>
                <a:lnTo>
                  <a:pt x="20390" y="3490"/>
                </a:lnTo>
                <a:lnTo>
                  <a:pt x="22996" y="7386"/>
                </a:lnTo>
                <a:lnTo>
                  <a:pt x="23905" y="11952"/>
                </a:lnTo>
                <a:lnTo>
                  <a:pt x="22996" y="16518"/>
                </a:lnTo>
                <a:lnTo>
                  <a:pt x="20390" y="20390"/>
                </a:lnTo>
                <a:lnTo>
                  <a:pt x="16518" y="22996"/>
                </a:lnTo>
                <a:lnTo>
                  <a:pt x="11952" y="2390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2" name="object 5282"/>
          <p:cNvSpPr/>
          <p:nvPr/>
        </p:nvSpPr>
        <p:spPr>
          <a:xfrm>
            <a:off x="4903776" y="8995404"/>
            <a:ext cx="1891030" cy="1219200"/>
          </a:xfrm>
          <a:custGeom>
            <a:avLst/>
            <a:gdLst/>
            <a:ahLst/>
            <a:cxnLst/>
            <a:rect l="l" t="t" r="r" b="b"/>
            <a:pathLst>
              <a:path w="1891029" h="1219200">
                <a:moveTo>
                  <a:pt x="1890431" y="1207991"/>
                </a:moveTo>
                <a:lnTo>
                  <a:pt x="1841244" y="1212764"/>
                </a:lnTo>
                <a:lnTo>
                  <a:pt x="1791951" y="1216178"/>
                </a:lnTo>
                <a:lnTo>
                  <a:pt x="1742583" y="1218230"/>
                </a:lnTo>
                <a:lnTo>
                  <a:pt x="1693167" y="1218916"/>
                </a:lnTo>
                <a:lnTo>
                  <a:pt x="1644281" y="1218251"/>
                </a:lnTo>
                <a:lnTo>
                  <a:pt x="1595649" y="1216269"/>
                </a:lnTo>
                <a:lnTo>
                  <a:pt x="1547292" y="1212982"/>
                </a:lnTo>
                <a:lnTo>
                  <a:pt x="1499229" y="1208407"/>
                </a:lnTo>
                <a:lnTo>
                  <a:pt x="1451481" y="1202557"/>
                </a:lnTo>
                <a:lnTo>
                  <a:pt x="1404068" y="1195446"/>
                </a:lnTo>
                <a:lnTo>
                  <a:pt x="1357011" y="1187091"/>
                </a:lnTo>
                <a:lnTo>
                  <a:pt x="1310329" y="1177505"/>
                </a:lnTo>
                <a:lnTo>
                  <a:pt x="1264044" y="1166704"/>
                </a:lnTo>
                <a:lnTo>
                  <a:pt x="1218176" y="1154701"/>
                </a:lnTo>
                <a:lnTo>
                  <a:pt x="1172745" y="1141511"/>
                </a:lnTo>
                <a:lnTo>
                  <a:pt x="1127771" y="1127149"/>
                </a:lnTo>
                <a:lnTo>
                  <a:pt x="1083275" y="1111630"/>
                </a:lnTo>
                <a:lnTo>
                  <a:pt x="1039277" y="1094969"/>
                </a:lnTo>
                <a:lnTo>
                  <a:pt x="995797" y="1077179"/>
                </a:lnTo>
                <a:lnTo>
                  <a:pt x="952857" y="1058276"/>
                </a:lnTo>
                <a:lnTo>
                  <a:pt x="910475" y="1038274"/>
                </a:lnTo>
                <a:lnTo>
                  <a:pt x="868673" y="1017189"/>
                </a:lnTo>
                <a:lnTo>
                  <a:pt x="827471" y="995034"/>
                </a:lnTo>
                <a:lnTo>
                  <a:pt x="786889" y="971824"/>
                </a:lnTo>
                <a:lnTo>
                  <a:pt x="746948" y="947574"/>
                </a:lnTo>
                <a:lnTo>
                  <a:pt x="707667" y="922298"/>
                </a:lnTo>
                <a:lnTo>
                  <a:pt x="669068" y="896012"/>
                </a:lnTo>
                <a:lnTo>
                  <a:pt x="631171" y="868730"/>
                </a:lnTo>
                <a:lnTo>
                  <a:pt x="593995" y="840466"/>
                </a:lnTo>
                <a:lnTo>
                  <a:pt x="557562" y="811235"/>
                </a:lnTo>
                <a:lnTo>
                  <a:pt x="521892" y="781052"/>
                </a:lnTo>
                <a:lnTo>
                  <a:pt x="487004" y="749932"/>
                </a:lnTo>
                <a:lnTo>
                  <a:pt x="452920" y="717888"/>
                </a:lnTo>
                <a:lnTo>
                  <a:pt x="419660" y="684937"/>
                </a:lnTo>
                <a:lnTo>
                  <a:pt x="387244" y="651092"/>
                </a:lnTo>
                <a:lnTo>
                  <a:pt x="355693" y="616368"/>
                </a:lnTo>
                <a:lnTo>
                  <a:pt x="325026" y="580780"/>
                </a:lnTo>
                <a:lnTo>
                  <a:pt x="295264" y="544342"/>
                </a:lnTo>
                <a:lnTo>
                  <a:pt x="266429" y="507069"/>
                </a:lnTo>
                <a:lnTo>
                  <a:pt x="238538" y="468975"/>
                </a:lnTo>
                <a:lnTo>
                  <a:pt x="211615" y="430077"/>
                </a:lnTo>
                <a:lnTo>
                  <a:pt x="185678" y="390387"/>
                </a:lnTo>
                <a:lnTo>
                  <a:pt x="160747" y="349920"/>
                </a:lnTo>
                <a:lnTo>
                  <a:pt x="136845" y="308692"/>
                </a:lnTo>
                <a:lnTo>
                  <a:pt x="113989" y="266717"/>
                </a:lnTo>
                <a:lnTo>
                  <a:pt x="92202" y="224010"/>
                </a:lnTo>
                <a:lnTo>
                  <a:pt x="71503" y="180585"/>
                </a:lnTo>
                <a:lnTo>
                  <a:pt x="51913" y="136456"/>
                </a:lnTo>
                <a:lnTo>
                  <a:pt x="33453" y="91640"/>
                </a:lnTo>
                <a:lnTo>
                  <a:pt x="16141" y="4614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3" name="object 5283"/>
          <p:cNvSpPr/>
          <p:nvPr/>
        </p:nvSpPr>
        <p:spPr>
          <a:xfrm>
            <a:off x="17168907" y="2819571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3561"/>
                </a:moveTo>
                <a:lnTo>
                  <a:pt x="0" y="1601"/>
                </a:lnTo>
                <a:lnTo>
                  <a:pt x="1601" y="0"/>
                </a:lnTo>
                <a:lnTo>
                  <a:pt x="35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4" name="object 5284"/>
          <p:cNvSpPr/>
          <p:nvPr/>
        </p:nvSpPr>
        <p:spPr>
          <a:xfrm>
            <a:off x="17168907" y="2814503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585" y="3585"/>
                </a:moveTo>
                <a:lnTo>
                  <a:pt x="1601" y="3585"/>
                </a:lnTo>
                <a:lnTo>
                  <a:pt x="0" y="198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5" name="object 5285"/>
          <p:cNvSpPr/>
          <p:nvPr/>
        </p:nvSpPr>
        <p:spPr>
          <a:xfrm>
            <a:off x="17217959" y="2819571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0"/>
                </a:moveTo>
                <a:lnTo>
                  <a:pt x="1960" y="0"/>
                </a:lnTo>
                <a:lnTo>
                  <a:pt x="3561" y="1601"/>
                </a:lnTo>
                <a:lnTo>
                  <a:pt x="3561" y="35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6" name="object 5286"/>
          <p:cNvSpPr/>
          <p:nvPr/>
        </p:nvSpPr>
        <p:spPr>
          <a:xfrm>
            <a:off x="17217959" y="2814503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561" y="0"/>
                </a:moveTo>
                <a:lnTo>
                  <a:pt x="3561" y="1984"/>
                </a:lnTo>
                <a:lnTo>
                  <a:pt x="1960" y="3585"/>
                </a:lnTo>
                <a:lnTo>
                  <a:pt x="0" y="3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7" name="object 5287"/>
          <p:cNvSpPr/>
          <p:nvPr/>
        </p:nvSpPr>
        <p:spPr>
          <a:xfrm>
            <a:off x="17168907" y="382262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3585"/>
                </a:moveTo>
                <a:lnTo>
                  <a:pt x="0" y="1601"/>
                </a:lnTo>
                <a:lnTo>
                  <a:pt x="1601" y="0"/>
                </a:lnTo>
                <a:lnTo>
                  <a:pt x="35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8" name="object 5288"/>
          <p:cNvSpPr/>
          <p:nvPr/>
        </p:nvSpPr>
        <p:spPr>
          <a:xfrm>
            <a:off x="17168907" y="3817557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585" y="3585"/>
                </a:moveTo>
                <a:lnTo>
                  <a:pt x="1601" y="3585"/>
                </a:lnTo>
                <a:lnTo>
                  <a:pt x="0" y="198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9" name="object 5289"/>
          <p:cNvSpPr/>
          <p:nvPr/>
        </p:nvSpPr>
        <p:spPr>
          <a:xfrm>
            <a:off x="17217959" y="382262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0"/>
                </a:moveTo>
                <a:lnTo>
                  <a:pt x="1960" y="0"/>
                </a:lnTo>
                <a:lnTo>
                  <a:pt x="3561" y="1601"/>
                </a:lnTo>
                <a:lnTo>
                  <a:pt x="3561" y="3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0" name="object 5290"/>
          <p:cNvSpPr/>
          <p:nvPr/>
        </p:nvSpPr>
        <p:spPr>
          <a:xfrm>
            <a:off x="17217959" y="3817557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561" y="0"/>
                </a:moveTo>
                <a:lnTo>
                  <a:pt x="3561" y="1984"/>
                </a:lnTo>
                <a:lnTo>
                  <a:pt x="1960" y="3585"/>
                </a:lnTo>
                <a:lnTo>
                  <a:pt x="0" y="3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1" name="object 5291"/>
          <p:cNvSpPr/>
          <p:nvPr/>
        </p:nvSpPr>
        <p:spPr>
          <a:xfrm>
            <a:off x="17217959" y="4825129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561" y="0"/>
                </a:moveTo>
                <a:lnTo>
                  <a:pt x="3561" y="1984"/>
                </a:lnTo>
                <a:lnTo>
                  <a:pt x="1960" y="3585"/>
                </a:lnTo>
                <a:lnTo>
                  <a:pt x="0" y="3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2" name="object 5292"/>
          <p:cNvSpPr/>
          <p:nvPr/>
        </p:nvSpPr>
        <p:spPr>
          <a:xfrm>
            <a:off x="17217959" y="4830197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0"/>
                </a:moveTo>
                <a:lnTo>
                  <a:pt x="1960" y="0"/>
                </a:lnTo>
                <a:lnTo>
                  <a:pt x="3561" y="1601"/>
                </a:lnTo>
                <a:lnTo>
                  <a:pt x="3561" y="3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3" name="object 5293"/>
          <p:cNvSpPr/>
          <p:nvPr/>
        </p:nvSpPr>
        <p:spPr>
          <a:xfrm>
            <a:off x="17168907" y="4825129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585" y="3585"/>
                </a:moveTo>
                <a:lnTo>
                  <a:pt x="1601" y="3585"/>
                </a:lnTo>
                <a:lnTo>
                  <a:pt x="0" y="198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4" name="object 5294"/>
          <p:cNvSpPr/>
          <p:nvPr/>
        </p:nvSpPr>
        <p:spPr>
          <a:xfrm>
            <a:off x="17168907" y="4830197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3585"/>
                </a:moveTo>
                <a:lnTo>
                  <a:pt x="0" y="1601"/>
                </a:lnTo>
                <a:lnTo>
                  <a:pt x="1601" y="0"/>
                </a:lnTo>
                <a:lnTo>
                  <a:pt x="35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5" name="object 5295"/>
          <p:cNvSpPr/>
          <p:nvPr/>
        </p:nvSpPr>
        <p:spPr>
          <a:xfrm>
            <a:off x="17217959" y="583468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561" y="0"/>
                </a:moveTo>
                <a:lnTo>
                  <a:pt x="3561" y="1960"/>
                </a:lnTo>
                <a:lnTo>
                  <a:pt x="1960" y="3585"/>
                </a:lnTo>
                <a:lnTo>
                  <a:pt x="0" y="3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6" name="object 5296"/>
          <p:cNvSpPr/>
          <p:nvPr/>
        </p:nvSpPr>
        <p:spPr>
          <a:xfrm>
            <a:off x="17217959" y="5839729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0"/>
                </a:moveTo>
                <a:lnTo>
                  <a:pt x="1960" y="0"/>
                </a:lnTo>
                <a:lnTo>
                  <a:pt x="3561" y="1625"/>
                </a:lnTo>
                <a:lnTo>
                  <a:pt x="3561" y="3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7" name="object 5297"/>
          <p:cNvSpPr/>
          <p:nvPr/>
        </p:nvSpPr>
        <p:spPr>
          <a:xfrm>
            <a:off x="17168907" y="583468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585" y="3585"/>
                </a:moveTo>
                <a:lnTo>
                  <a:pt x="1601" y="3585"/>
                </a:lnTo>
                <a:lnTo>
                  <a:pt x="0" y="196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8" name="object 5298"/>
          <p:cNvSpPr/>
          <p:nvPr/>
        </p:nvSpPr>
        <p:spPr>
          <a:xfrm>
            <a:off x="17168907" y="5839729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3585"/>
                </a:moveTo>
                <a:lnTo>
                  <a:pt x="0" y="1625"/>
                </a:lnTo>
                <a:lnTo>
                  <a:pt x="1601" y="0"/>
                </a:lnTo>
                <a:lnTo>
                  <a:pt x="35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9" name="object 5299"/>
          <p:cNvSpPr/>
          <p:nvPr/>
        </p:nvSpPr>
        <p:spPr>
          <a:xfrm>
            <a:off x="13965110" y="5671390"/>
            <a:ext cx="213542" cy="482999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0" name="object 5300"/>
          <p:cNvSpPr/>
          <p:nvPr/>
        </p:nvSpPr>
        <p:spPr>
          <a:xfrm>
            <a:off x="15264443" y="5631157"/>
            <a:ext cx="48260" cy="48260"/>
          </a:xfrm>
          <a:custGeom>
            <a:avLst/>
            <a:gdLst/>
            <a:ahLst/>
            <a:cxnLst/>
            <a:rect l="l" t="t" r="r" b="b"/>
            <a:pathLst>
              <a:path w="48259" h="48260">
                <a:moveTo>
                  <a:pt x="47762" y="23881"/>
                </a:moveTo>
                <a:lnTo>
                  <a:pt x="45883" y="14582"/>
                </a:lnTo>
                <a:lnTo>
                  <a:pt x="40761" y="6992"/>
                </a:lnTo>
                <a:lnTo>
                  <a:pt x="33169" y="1875"/>
                </a:lnTo>
                <a:lnTo>
                  <a:pt x="23881" y="0"/>
                </a:lnTo>
                <a:lnTo>
                  <a:pt x="14582" y="1875"/>
                </a:lnTo>
                <a:lnTo>
                  <a:pt x="6992" y="6992"/>
                </a:lnTo>
                <a:lnTo>
                  <a:pt x="1875" y="14582"/>
                </a:lnTo>
                <a:lnTo>
                  <a:pt x="0" y="23881"/>
                </a:lnTo>
                <a:lnTo>
                  <a:pt x="1875" y="33169"/>
                </a:lnTo>
                <a:lnTo>
                  <a:pt x="6992" y="40761"/>
                </a:lnTo>
                <a:lnTo>
                  <a:pt x="14582" y="45883"/>
                </a:lnTo>
                <a:lnTo>
                  <a:pt x="23881" y="47762"/>
                </a:lnTo>
                <a:lnTo>
                  <a:pt x="33169" y="45883"/>
                </a:lnTo>
                <a:lnTo>
                  <a:pt x="40761" y="40761"/>
                </a:lnTo>
                <a:lnTo>
                  <a:pt x="45883" y="33169"/>
                </a:lnTo>
                <a:lnTo>
                  <a:pt x="47762" y="238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1" name="object 5301"/>
          <p:cNvSpPr/>
          <p:nvPr/>
        </p:nvSpPr>
        <p:spPr>
          <a:xfrm>
            <a:off x="15194832" y="5910153"/>
            <a:ext cx="244260" cy="244236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2" name="object 5302"/>
          <p:cNvSpPr/>
          <p:nvPr/>
        </p:nvSpPr>
        <p:spPr>
          <a:xfrm>
            <a:off x="12094233" y="8318701"/>
            <a:ext cx="271145" cy="271145"/>
          </a:xfrm>
          <a:custGeom>
            <a:avLst/>
            <a:gdLst/>
            <a:ahLst/>
            <a:cxnLst/>
            <a:rect l="l" t="t" r="r" b="b"/>
            <a:pathLst>
              <a:path w="271145" h="271145">
                <a:moveTo>
                  <a:pt x="271010" y="0"/>
                </a:moveTo>
                <a:lnTo>
                  <a:pt x="266644" y="48712"/>
                </a:lnTo>
                <a:lnTo>
                  <a:pt x="254055" y="94562"/>
                </a:lnTo>
                <a:lnTo>
                  <a:pt x="234008" y="136781"/>
                </a:lnTo>
                <a:lnTo>
                  <a:pt x="207270" y="174606"/>
                </a:lnTo>
                <a:lnTo>
                  <a:pt x="174606" y="207270"/>
                </a:lnTo>
                <a:lnTo>
                  <a:pt x="136781" y="234008"/>
                </a:lnTo>
                <a:lnTo>
                  <a:pt x="94562" y="254055"/>
                </a:lnTo>
                <a:lnTo>
                  <a:pt x="48712" y="266644"/>
                </a:lnTo>
                <a:lnTo>
                  <a:pt x="0" y="2710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3" name="object 5303"/>
          <p:cNvSpPr/>
          <p:nvPr/>
        </p:nvSpPr>
        <p:spPr>
          <a:xfrm>
            <a:off x="5016392" y="8039467"/>
            <a:ext cx="161925" cy="1080135"/>
          </a:xfrm>
          <a:custGeom>
            <a:avLst/>
            <a:gdLst/>
            <a:ahLst/>
            <a:cxnLst/>
            <a:rect l="l" t="t" r="r" b="b"/>
            <a:pathLst>
              <a:path w="161925" h="1080134">
                <a:moveTo>
                  <a:pt x="161597" y="1079884"/>
                </a:moveTo>
                <a:lnTo>
                  <a:pt x="139600" y="1033172"/>
                </a:lnTo>
                <a:lnTo>
                  <a:pt x="119174" y="985843"/>
                </a:lnTo>
                <a:lnTo>
                  <a:pt x="100327" y="937935"/>
                </a:lnTo>
                <a:lnTo>
                  <a:pt x="83071" y="889490"/>
                </a:lnTo>
                <a:lnTo>
                  <a:pt x="67414" y="840547"/>
                </a:lnTo>
                <a:lnTo>
                  <a:pt x="53365" y="791146"/>
                </a:lnTo>
                <a:lnTo>
                  <a:pt x="40934" y="741326"/>
                </a:lnTo>
                <a:lnTo>
                  <a:pt x="30130" y="691129"/>
                </a:lnTo>
                <a:lnTo>
                  <a:pt x="20962" y="640594"/>
                </a:lnTo>
                <a:lnTo>
                  <a:pt x="13441" y="589761"/>
                </a:lnTo>
                <a:lnTo>
                  <a:pt x="7574" y="538670"/>
                </a:lnTo>
                <a:lnTo>
                  <a:pt x="3372" y="487361"/>
                </a:lnTo>
                <a:lnTo>
                  <a:pt x="844" y="435874"/>
                </a:lnTo>
                <a:lnTo>
                  <a:pt x="0" y="384248"/>
                </a:lnTo>
                <a:lnTo>
                  <a:pt x="747" y="335699"/>
                </a:lnTo>
                <a:lnTo>
                  <a:pt x="2987" y="287228"/>
                </a:lnTo>
                <a:lnTo>
                  <a:pt x="6715" y="238871"/>
                </a:lnTo>
                <a:lnTo>
                  <a:pt x="11925" y="190663"/>
                </a:lnTo>
                <a:lnTo>
                  <a:pt x="18613" y="142637"/>
                </a:lnTo>
                <a:lnTo>
                  <a:pt x="26775" y="94828"/>
                </a:lnTo>
                <a:lnTo>
                  <a:pt x="36405" y="47271"/>
                </a:lnTo>
                <a:lnTo>
                  <a:pt x="474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4" name="object 5304"/>
          <p:cNvSpPr/>
          <p:nvPr/>
        </p:nvSpPr>
        <p:spPr>
          <a:xfrm>
            <a:off x="4864356" y="8292262"/>
            <a:ext cx="2628900" cy="1852295"/>
          </a:xfrm>
          <a:custGeom>
            <a:avLst/>
            <a:gdLst/>
            <a:ahLst/>
            <a:cxnLst/>
            <a:rect l="l" t="t" r="r" b="b"/>
            <a:pathLst>
              <a:path w="2628900" h="1852295">
                <a:moveTo>
                  <a:pt x="2628856" y="1598527"/>
                </a:moveTo>
                <a:lnTo>
                  <a:pt x="2585697" y="1624031"/>
                </a:lnTo>
                <a:lnTo>
                  <a:pt x="2541895" y="1648229"/>
                </a:lnTo>
                <a:lnTo>
                  <a:pt x="2497483" y="1671115"/>
                </a:lnTo>
                <a:lnTo>
                  <a:pt x="2452488" y="1692679"/>
                </a:lnTo>
                <a:lnTo>
                  <a:pt x="2406942" y="1712913"/>
                </a:lnTo>
                <a:lnTo>
                  <a:pt x="2360874" y="1731808"/>
                </a:lnTo>
                <a:lnTo>
                  <a:pt x="2314315" y="1749356"/>
                </a:lnTo>
                <a:lnTo>
                  <a:pt x="2267293" y="1765549"/>
                </a:lnTo>
                <a:lnTo>
                  <a:pt x="2219840" y="1780377"/>
                </a:lnTo>
                <a:lnTo>
                  <a:pt x="2171985" y="1793834"/>
                </a:lnTo>
                <a:lnTo>
                  <a:pt x="2123757" y="1805910"/>
                </a:lnTo>
                <a:lnTo>
                  <a:pt x="2075188" y="1816597"/>
                </a:lnTo>
                <a:lnTo>
                  <a:pt x="2026307" y="1825886"/>
                </a:lnTo>
                <a:lnTo>
                  <a:pt x="1977143" y="1833769"/>
                </a:lnTo>
                <a:lnTo>
                  <a:pt x="1927727" y="1840238"/>
                </a:lnTo>
                <a:lnTo>
                  <a:pt x="1878089" y="1845284"/>
                </a:lnTo>
                <a:lnTo>
                  <a:pt x="1828258" y="1848899"/>
                </a:lnTo>
                <a:lnTo>
                  <a:pt x="1778265" y="1851074"/>
                </a:lnTo>
                <a:lnTo>
                  <a:pt x="1728140" y="1851800"/>
                </a:lnTo>
                <a:lnTo>
                  <a:pt x="1679768" y="1851137"/>
                </a:lnTo>
                <a:lnTo>
                  <a:pt x="1631725" y="1849156"/>
                </a:lnTo>
                <a:lnTo>
                  <a:pt x="1584028" y="1845877"/>
                </a:lnTo>
                <a:lnTo>
                  <a:pt x="1536695" y="1841316"/>
                </a:lnTo>
                <a:lnTo>
                  <a:pt x="1489743" y="1835491"/>
                </a:lnTo>
                <a:lnTo>
                  <a:pt x="1443188" y="1828419"/>
                </a:lnTo>
                <a:lnTo>
                  <a:pt x="1397049" y="1820118"/>
                </a:lnTo>
                <a:lnTo>
                  <a:pt x="1351343" y="1810604"/>
                </a:lnTo>
                <a:lnTo>
                  <a:pt x="1306087" y="1799895"/>
                </a:lnTo>
                <a:lnTo>
                  <a:pt x="1261298" y="1788008"/>
                </a:lnTo>
                <a:lnTo>
                  <a:pt x="1216994" y="1774961"/>
                </a:lnTo>
                <a:lnTo>
                  <a:pt x="1173192" y="1760771"/>
                </a:lnTo>
                <a:lnTo>
                  <a:pt x="1129910" y="1745455"/>
                </a:lnTo>
                <a:lnTo>
                  <a:pt x="1087164" y="1729031"/>
                </a:lnTo>
                <a:lnTo>
                  <a:pt x="1044972" y="1711515"/>
                </a:lnTo>
                <a:lnTo>
                  <a:pt x="1003352" y="1692926"/>
                </a:lnTo>
                <a:lnTo>
                  <a:pt x="962320" y="1673281"/>
                </a:lnTo>
                <a:lnTo>
                  <a:pt x="921894" y="1652596"/>
                </a:lnTo>
                <a:lnTo>
                  <a:pt x="882092" y="1630890"/>
                </a:lnTo>
                <a:lnTo>
                  <a:pt x="842930" y="1608179"/>
                </a:lnTo>
                <a:lnTo>
                  <a:pt x="804426" y="1584481"/>
                </a:lnTo>
                <a:lnTo>
                  <a:pt x="766598" y="1559813"/>
                </a:lnTo>
                <a:lnTo>
                  <a:pt x="729462" y="1534193"/>
                </a:lnTo>
                <a:lnTo>
                  <a:pt x="693036" y="1507638"/>
                </a:lnTo>
                <a:lnTo>
                  <a:pt x="657338" y="1480165"/>
                </a:lnTo>
                <a:lnTo>
                  <a:pt x="622383" y="1451791"/>
                </a:lnTo>
                <a:lnTo>
                  <a:pt x="588191" y="1422534"/>
                </a:lnTo>
                <a:lnTo>
                  <a:pt x="554778" y="1392412"/>
                </a:lnTo>
                <a:lnTo>
                  <a:pt x="522162" y="1361440"/>
                </a:lnTo>
                <a:lnTo>
                  <a:pt x="490360" y="1329638"/>
                </a:lnTo>
                <a:lnTo>
                  <a:pt x="459388" y="1297022"/>
                </a:lnTo>
                <a:lnTo>
                  <a:pt x="429266" y="1263609"/>
                </a:lnTo>
                <a:lnTo>
                  <a:pt x="400009" y="1229416"/>
                </a:lnTo>
                <a:lnTo>
                  <a:pt x="371635" y="1194462"/>
                </a:lnTo>
                <a:lnTo>
                  <a:pt x="344162" y="1158764"/>
                </a:lnTo>
                <a:lnTo>
                  <a:pt x="317607" y="1122338"/>
                </a:lnTo>
                <a:lnTo>
                  <a:pt x="291986" y="1085202"/>
                </a:lnTo>
                <a:lnTo>
                  <a:pt x="267319" y="1047374"/>
                </a:lnTo>
                <a:lnTo>
                  <a:pt x="243621" y="1008870"/>
                </a:lnTo>
                <a:lnTo>
                  <a:pt x="220910" y="969708"/>
                </a:lnTo>
                <a:lnTo>
                  <a:pt x="199204" y="929906"/>
                </a:lnTo>
                <a:lnTo>
                  <a:pt x="178519" y="889480"/>
                </a:lnTo>
                <a:lnTo>
                  <a:pt x="158874" y="848448"/>
                </a:lnTo>
                <a:lnTo>
                  <a:pt x="140285" y="806828"/>
                </a:lnTo>
                <a:lnTo>
                  <a:pt x="122769" y="764636"/>
                </a:lnTo>
                <a:lnTo>
                  <a:pt x="106345" y="721890"/>
                </a:lnTo>
                <a:lnTo>
                  <a:pt x="91029" y="678608"/>
                </a:lnTo>
                <a:lnTo>
                  <a:pt x="76839" y="634806"/>
                </a:lnTo>
                <a:lnTo>
                  <a:pt x="63792" y="590502"/>
                </a:lnTo>
                <a:lnTo>
                  <a:pt x="51905" y="545713"/>
                </a:lnTo>
                <a:lnTo>
                  <a:pt x="41196" y="500457"/>
                </a:lnTo>
                <a:lnTo>
                  <a:pt x="31682" y="454751"/>
                </a:lnTo>
                <a:lnTo>
                  <a:pt x="23381" y="408612"/>
                </a:lnTo>
                <a:lnTo>
                  <a:pt x="16309" y="362057"/>
                </a:lnTo>
                <a:lnTo>
                  <a:pt x="10484" y="315105"/>
                </a:lnTo>
                <a:lnTo>
                  <a:pt x="5923" y="267772"/>
                </a:lnTo>
                <a:lnTo>
                  <a:pt x="2644" y="220075"/>
                </a:lnTo>
                <a:lnTo>
                  <a:pt x="663" y="172032"/>
                </a:lnTo>
                <a:lnTo>
                  <a:pt x="0" y="123660"/>
                </a:lnTo>
                <a:lnTo>
                  <a:pt x="277" y="92720"/>
                </a:lnTo>
                <a:lnTo>
                  <a:pt x="1111" y="61794"/>
                </a:lnTo>
                <a:lnTo>
                  <a:pt x="2501" y="30886"/>
                </a:lnTo>
                <a:lnTo>
                  <a:pt x="44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6" name="object 5306"/>
          <p:cNvSpPr/>
          <p:nvPr/>
        </p:nvSpPr>
        <p:spPr>
          <a:xfrm>
            <a:off x="12666256" y="5663549"/>
            <a:ext cx="255904" cy="255904"/>
          </a:xfrm>
          <a:custGeom>
            <a:avLst/>
            <a:gdLst/>
            <a:ahLst/>
            <a:cxnLst/>
            <a:rect l="l" t="t" r="r" b="b"/>
            <a:pathLst>
              <a:path w="255904" h="255904">
                <a:moveTo>
                  <a:pt x="255472" y="0"/>
                </a:moveTo>
                <a:lnTo>
                  <a:pt x="251356" y="45919"/>
                </a:lnTo>
                <a:lnTo>
                  <a:pt x="239488" y="89140"/>
                </a:lnTo>
                <a:lnTo>
                  <a:pt x="220591" y="128939"/>
                </a:lnTo>
                <a:lnTo>
                  <a:pt x="195386" y="164595"/>
                </a:lnTo>
                <a:lnTo>
                  <a:pt x="164595" y="195386"/>
                </a:lnTo>
                <a:lnTo>
                  <a:pt x="128939" y="220591"/>
                </a:lnTo>
                <a:lnTo>
                  <a:pt x="89140" y="239488"/>
                </a:lnTo>
                <a:lnTo>
                  <a:pt x="45919" y="251356"/>
                </a:lnTo>
                <a:lnTo>
                  <a:pt x="0" y="2554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7" name="object 5307"/>
          <p:cNvSpPr/>
          <p:nvPr/>
        </p:nvSpPr>
        <p:spPr>
          <a:xfrm>
            <a:off x="12666256" y="5919022"/>
            <a:ext cx="255904" cy="255904"/>
          </a:xfrm>
          <a:custGeom>
            <a:avLst/>
            <a:gdLst/>
            <a:ahLst/>
            <a:cxnLst/>
            <a:rect l="l" t="t" r="r" b="b"/>
            <a:pathLst>
              <a:path w="255904" h="255904">
                <a:moveTo>
                  <a:pt x="0" y="0"/>
                </a:moveTo>
                <a:lnTo>
                  <a:pt x="45919" y="4116"/>
                </a:lnTo>
                <a:lnTo>
                  <a:pt x="89140" y="15983"/>
                </a:lnTo>
                <a:lnTo>
                  <a:pt x="128939" y="34880"/>
                </a:lnTo>
                <a:lnTo>
                  <a:pt x="164595" y="60086"/>
                </a:lnTo>
                <a:lnTo>
                  <a:pt x="195386" y="90877"/>
                </a:lnTo>
                <a:lnTo>
                  <a:pt x="220591" y="126533"/>
                </a:lnTo>
                <a:lnTo>
                  <a:pt x="239488" y="166332"/>
                </a:lnTo>
                <a:lnTo>
                  <a:pt x="251356" y="209552"/>
                </a:lnTo>
                <a:lnTo>
                  <a:pt x="255472" y="2554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8" name="object 5308"/>
          <p:cNvSpPr/>
          <p:nvPr/>
        </p:nvSpPr>
        <p:spPr>
          <a:xfrm>
            <a:off x="13636942" y="4748585"/>
            <a:ext cx="184569" cy="184569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9" name="object 5309"/>
          <p:cNvSpPr/>
          <p:nvPr/>
        </p:nvSpPr>
        <p:spPr>
          <a:xfrm>
            <a:off x="12876500" y="6877111"/>
            <a:ext cx="244236" cy="244260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0" name="object 5310"/>
          <p:cNvSpPr/>
          <p:nvPr/>
        </p:nvSpPr>
        <p:spPr>
          <a:xfrm>
            <a:off x="15433619" y="752127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9657" y="4828"/>
                </a:moveTo>
                <a:lnTo>
                  <a:pt x="9657" y="2151"/>
                </a:lnTo>
                <a:lnTo>
                  <a:pt x="7506" y="0"/>
                </a:lnTo>
                <a:lnTo>
                  <a:pt x="4828" y="0"/>
                </a:lnTo>
                <a:lnTo>
                  <a:pt x="2151" y="0"/>
                </a:lnTo>
                <a:lnTo>
                  <a:pt x="0" y="2151"/>
                </a:lnTo>
                <a:lnTo>
                  <a:pt x="0" y="4828"/>
                </a:lnTo>
                <a:lnTo>
                  <a:pt x="0" y="7506"/>
                </a:lnTo>
                <a:lnTo>
                  <a:pt x="2151" y="9681"/>
                </a:lnTo>
                <a:lnTo>
                  <a:pt x="4828" y="9681"/>
                </a:lnTo>
                <a:lnTo>
                  <a:pt x="7506" y="9681"/>
                </a:lnTo>
                <a:lnTo>
                  <a:pt x="9657" y="7506"/>
                </a:lnTo>
                <a:lnTo>
                  <a:pt x="9657" y="48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1" name="object 5311"/>
          <p:cNvSpPr/>
          <p:nvPr/>
        </p:nvSpPr>
        <p:spPr>
          <a:xfrm>
            <a:off x="15431203" y="751886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4510" y="7243"/>
                </a:moveTo>
                <a:lnTo>
                  <a:pt x="14510" y="3251"/>
                </a:lnTo>
                <a:lnTo>
                  <a:pt x="11259" y="0"/>
                </a:lnTo>
                <a:lnTo>
                  <a:pt x="7243" y="0"/>
                </a:lnTo>
                <a:lnTo>
                  <a:pt x="3251" y="0"/>
                </a:lnTo>
                <a:lnTo>
                  <a:pt x="0" y="3251"/>
                </a:lnTo>
                <a:lnTo>
                  <a:pt x="0" y="7243"/>
                </a:lnTo>
                <a:lnTo>
                  <a:pt x="0" y="11259"/>
                </a:lnTo>
                <a:lnTo>
                  <a:pt x="3251" y="14510"/>
                </a:lnTo>
                <a:lnTo>
                  <a:pt x="7243" y="14510"/>
                </a:lnTo>
                <a:lnTo>
                  <a:pt x="11259" y="14510"/>
                </a:lnTo>
                <a:lnTo>
                  <a:pt x="14510" y="11259"/>
                </a:lnTo>
                <a:lnTo>
                  <a:pt x="14510" y="72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2" name="object 5312"/>
          <p:cNvSpPr/>
          <p:nvPr/>
        </p:nvSpPr>
        <p:spPr>
          <a:xfrm>
            <a:off x="15472057" y="7522474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7267" y="3633"/>
                </a:moveTo>
                <a:lnTo>
                  <a:pt x="7267" y="1625"/>
                </a:lnTo>
                <a:lnTo>
                  <a:pt x="5641" y="0"/>
                </a:lnTo>
                <a:lnTo>
                  <a:pt x="3633" y="0"/>
                </a:lnTo>
                <a:lnTo>
                  <a:pt x="1625" y="0"/>
                </a:lnTo>
                <a:lnTo>
                  <a:pt x="0" y="1625"/>
                </a:lnTo>
                <a:lnTo>
                  <a:pt x="0" y="3633"/>
                </a:lnTo>
                <a:lnTo>
                  <a:pt x="0" y="5641"/>
                </a:lnTo>
                <a:lnTo>
                  <a:pt x="1625" y="7267"/>
                </a:lnTo>
                <a:lnTo>
                  <a:pt x="3633" y="7267"/>
                </a:lnTo>
                <a:lnTo>
                  <a:pt x="5641" y="7267"/>
                </a:lnTo>
                <a:lnTo>
                  <a:pt x="7267" y="5641"/>
                </a:lnTo>
                <a:lnTo>
                  <a:pt x="7267" y="36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3" name="object 5313"/>
          <p:cNvSpPr/>
          <p:nvPr/>
        </p:nvSpPr>
        <p:spPr>
          <a:xfrm>
            <a:off x="15473277" y="7547885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4828" y="2414"/>
                </a:moveTo>
                <a:lnTo>
                  <a:pt x="4828" y="1075"/>
                </a:lnTo>
                <a:lnTo>
                  <a:pt x="3753" y="0"/>
                </a:lnTo>
                <a:lnTo>
                  <a:pt x="2414" y="0"/>
                </a:lnTo>
                <a:lnTo>
                  <a:pt x="1075" y="0"/>
                </a:lnTo>
                <a:lnTo>
                  <a:pt x="0" y="1075"/>
                </a:lnTo>
                <a:lnTo>
                  <a:pt x="0" y="2414"/>
                </a:lnTo>
                <a:lnTo>
                  <a:pt x="0" y="3753"/>
                </a:lnTo>
                <a:lnTo>
                  <a:pt x="1075" y="4828"/>
                </a:lnTo>
                <a:lnTo>
                  <a:pt x="2414" y="4828"/>
                </a:lnTo>
                <a:lnTo>
                  <a:pt x="3753" y="4828"/>
                </a:lnTo>
                <a:lnTo>
                  <a:pt x="4828" y="3753"/>
                </a:lnTo>
                <a:lnTo>
                  <a:pt x="4828" y="24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4" name="object 5314"/>
          <p:cNvSpPr/>
          <p:nvPr/>
        </p:nvSpPr>
        <p:spPr>
          <a:xfrm>
            <a:off x="15473277" y="7499501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4828" y="2438"/>
                </a:moveTo>
                <a:lnTo>
                  <a:pt x="4828" y="1099"/>
                </a:lnTo>
                <a:lnTo>
                  <a:pt x="3753" y="0"/>
                </a:lnTo>
                <a:lnTo>
                  <a:pt x="2414" y="0"/>
                </a:lnTo>
                <a:lnTo>
                  <a:pt x="1075" y="0"/>
                </a:lnTo>
                <a:lnTo>
                  <a:pt x="0" y="1099"/>
                </a:lnTo>
                <a:lnTo>
                  <a:pt x="0" y="2438"/>
                </a:lnTo>
                <a:lnTo>
                  <a:pt x="0" y="3753"/>
                </a:lnTo>
                <a:lnTo>
                  <a:pt x="1075" y="4852"/>
                </a:lnTo>
                <a:lnTo>
                  <a:pt x="2414" y="4852"/>
                </a:lnTo>
                <a:lnTo>
                  <a:pt x="3753" y="4852"/>
                </a:lnTo>
                <a:lnTo>
                  <a:pt x="4828" y="3753"/>
                </a:lnTo>
                <a:lnTo>
                  <a:pt x="4828" y="24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5" name="object 5315"/>
          <p:cNvSpPr/>
          <p:nvPr/>
        </p:nvSpPr>
        <p:spPr>
          <a:xfrm>
            <a:off x="15182975" y="7503995"/>
            <a:ext cx="186912" cy="186912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6" name="object 5316"/>
          <p:cNvSpPr/>
          <p:nvPr/>
        </p:nvSpPr>
        <p:spPr>
          <a:xfrm>
            <a:off x="15579917" y="7521278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9681" y="4828"/>
                </a:moveTo>
                <a:lnTo>
                  <a:pt x="9681" y="2151"/>
                </a:lnTo>
                <a:lnTo>
                  <a:pt x="7506" y="0"/>
                </a:lnTo>
                <a:lnTo>
                  <a:pt x="4828" y="0"/>
                </a:lnTo>
                <a:lnTo>
                  <a:pt x="2175" y="0"/>
                </a:lnTo>
                <a:lnTo>
                  <a:pt x="0" y="2151"/>
                </a:lnTo>
                <a:lnTo>
                  <a:pt x="0" y="4828"/>
                </a:lnTo>
                <a:lnTo>
                  <a:pt x="0" y="7506"/>
                </a:lnTo>
                <a:lnTo>
                  <a:pt x="2175" y="9681"/>
                </a:lnTo>
                <a:lnTo>
                  <a:pt x="4828" y="9681"/>
                </a:lnTo>
                <a:lnTo>
                  <a:pt x="7506" y="9681"/>
                </a:lnTo>
                <a:lnTo>
                  <a:pt x="9681" y="7506"/>
                </a:lnTo>
                <a:lnTo>
                  <a:pt x="9681" y="48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7" name="object 5317"/>
          <p:cNvSpPr/>
          <p:nvPr/>
        </p:nvSpPr>
        <p:spPr>
          <a:xfrm>
            <a:off x="15577503" y="7518864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4510" y="7243"/>
                </a:moveTo>
                <a:lnTo>
                  <a:pt x="14510" y="3251"/>
                </a:lnTo>
                <a:lnTo>
                  <a:pt x="11259" y="0"/>
                </a:lnTo>
                <a:lnTo>
                  <a:pt x="7243" y="0"/>
                </a:lnTo>
                <a:lnTo>
                  <a:pt x="3251" y="0"/>
                </a:lnTo>
                <a:lnTo>
                  <a:pt x="0" y="3251"/>
                </a:lnTo>
                <a:lnTo>
                  <a:pt x="0" y="7243"/>
                </a:lnTo>
                <a:lnTo>
                  <a:pt x="0" y="11259"/>
                </a:lnTo>
                <a:lnTo>
                  <a:pt x="3251" y="14510"/>
                </a:lnTo>
                <a:lnTo>
                  <a:pt x="7243" y="14510"/>
                </a:lnTo>
                <a:lnTo>
                  <a:pt x="11259" y="14510"/>
                </a:lnTo>
                <a:lnTo>
                  <a:pt x="14510" y="11259"/>
                </a:lnTo>
                <a:lnTo>
                  <a:pt x="14510" y="72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8" name="object 5318"/>
          <p:cNvSpPr/>
          <p:nvPr/>
        </p:nvSpPr>
        <p:spPr>
          <a:xfrm>
            <a:off x="15543893" y="7522474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7243" y="3633"/>
                </a:moveTo>
                <a:lnTo>
                  <a:pt x="7243" y="1625"/>
                </a:lnTo>
                <a:lnTo>
                  <a:pt x="5617" y="0"/>
                </a:lnTo>
                <a:lnTo>
                  <a:pt x="3609" y="0"/>
                </a:lnTo>
                <a:lnTo>
                  <a:pt x="1625" y="0"/>
                </a:lnTo>
                <a:lnTo>
                  <a:pt x="0" y="1625"/>
                </a:lnTo>
                <a:lnTo>
                  <a:pt x="0" y="3633"/>
                </a:lnTo>
                <a:lnTo>
                  <a:pt x="0" y="5641"/>
                </a:lnTo>
                <a:lnTo>
                  <a:pt x="1625" y="7267"/>
                </a:lnTo>
                <a:lnTo>
                  <a:pt x="3609" y="7267"/>
                </a:lnTo>
                <a:lnTo>
                  <a:pt x="5617" y="7267"/>
                </a:lnTo>
                <a:lnTo>
                  <a:pt x="7243" y="5641"/>
                </a:lnTo>
                <a:lnTo>
                  <a:pt x="7243" y="36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9" name="object 5319"/>
          <p:cNvSpPr/>
          <p:nvPr/>
        </p:nvSpPr>
        <p:spPr>
          <a:xfrm>
            <a:off x="15545088" y="7499501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4852" y="2438"/>
                </a:moveTo>
                <a:lnTo>
                  <a:pt x="4852" y="1099"/>
                </a:lnTo>
                <a:lnTo>
                  <a:pt x="3753" y="0"/>
                </a:lnTo>
                <a:lnTo>
                  <a:pt x="2414" y="0"/>
                </a:lnTo>
                <a:lnTo>
                  <a:pt x="1099" y="0"/>
                </a:lnTo>
                <a:lnTo>
                  <a:pt x="0" y="1099"/>
                </a:lnTo>
                <a:lnTo>
                  <a:pt x="0" y="2438"/>
                </a:lnTo>
                <a:lnTo>
                  <a:pt x="0" y="3753"/>
                </a:lnTo>
                <a:lnTo>
                  <a:pt x="1099" y="4852"/>
                </a:lnTo>
                <a:lnTo>
                  <a:pt x="2414" y="4852"/>
                </a:lnTo>
                <a:lnTo>
                  <a:pt x="3753" y="4852"/>
                </a:lnTo>
                <a:lnTo>
                  <a:pt x="4852" y="3753"/>
                </a:lnTo>
                <a:lnTo>
                  <a:pt x="4852" y="24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0" name="object 5320"/>
          <p:cNvSpPr/>
          <p:nvPr/>
        </p:nvSpPr>
        <p:spPr>
          <a:xfrm>
            <a:off x="15545088" y="7547885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4852" y="2414"/>
                </a:moveTo>
                <a:lnTo>
                  <a:pt x="4852" y="1075"/>
                </a:lnTo>
                <a:lnTo>
                  <a:pt x="3753" y="0"/>
                </a:lnTo>
                <a:lnTo>
                  <a:pt x="2414" y="0"/>
                </a:lnTo>
                <a:lnTo>
                  <a:pt x="1099" y="0"/>
                </a:lnTo>
                <a:lnTo>
                  <a:pt x="0" y="1075"/>
                </a:lnTo>
                <a:lnTo>
                  <a:pt x="0" y="2414"/>
                </a:lnTo>
                <a:lnTo>
                  <a:pt x="0" y="3753"/>
                </a:lnTo>
                <a:lnTo>
                  <a:pt x="1099" y="4828"/>
                </a:lnTo>
                <a:lnTo>
                  <a:pt x="2414" y="4828"/>
                </a:lnTo>
                <a:lnTo>
                  <a:pt x="3753" y="4828"/>
                </a:lnTo>
                <a:lnTo>
                  <a:pt x="4852" y="3753"/>
                </a:lnTo>
                <a:lnTo>
                  <a:pt x="4852" y="24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1" name="object 5321"/>
          <p:cNvSpPr/>
          <p:nvPr/>
        </p:nvSpPr>
        <p:spPr>
          <a:xfrm>
            <a:off x="15653329" y="7503995"/>
            <a:ext cx="186888" cy="186912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2" name="object 5322"/>
          <p:cNvSpPr/>
          <p:nvPr/>
        </p:nvSpPr>
        <p:spPr>
          <a:xfrm>
            <a:off x="15182975" y="7153357"/>
            <a:ext cx="186912" cy="186888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3" name="object 5323"/>
          <p:cNvSpPr/>
          <p:nvPr/>
        </p:nvSpPr>
        <p:spPr>
          <a:xfrm>
            <a:off x="15653329" y="7153357"/>
            <a:ext cx="186888" cy="186888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4" name="object 5324"/>
          <p:cNvSpPr/>
          <p:nvPr/>
        </p:nvSpPr>
        <p:spPr>
          <a:xfrm>
            <a:off x="17707319" y="8325370"/>
            <a:ext cx="38735" cy="130175"/>
          </a:xfrm>
          <a:custGeom>
            <a:avLst/>
            <a:gdLst/>
            <a:ahLst/>
            <a:cxnLst/>
            <a:rect l="l" t="t" r="r" b="b"/>
            <a:pathLst>
              <a:path w="38734" h="130175">
                <a:moveTo>
                  <a:pt x="38201" y="130100"/>
                </a:moveTo>
                <a:lnTo>
                  <a:pt x="19192" y="95075"/>
                </a:lnTo>
                <a:lnTo>
                  <a:pt x="4961" y="49225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5" name="object 5325"/>
          <p:cNvSpPr/>
          <p:nvPr/>
        </p:nvSpPr>
        <p:spPr>
          <a:xfrm>
            <a:off x="15927807" y="7362693"/>
            <a:ext cx="186888" cy="186888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6" name="object 5326"/>
          <p:cNvSpPr/>
          <p:nvPr/>
        </p:nvSpPr>
        <p:spPr>
          <a:xfrm>
            <a:off x="16369117" y="7362693"/>
            <a:ext cx="186888" cy="186888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7" name="object 5327"/>
          <p:cNvSpPr/>
          <p:nvPr/>
        </p:nvSpPr>
        <p:spPr>
          <a:xfrm>
            <a:off x="16220738" y="6930012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0" y="7267"/>
                </a:moveTo>
                <a:lnTo>
                  <a:pt x="0" y="3251"/>
                </a:lnTo>
                <a:lnTo>
                  <a:pt x="3251" y="0"/>
                </a:lnTo>
                <a:lnTo>
                  <a:pt x="72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8" name="object 5328"/>
          <p:cNvSpPr/>
          <p:nvPr/>
        </p:nvSpPr>
        <p:spPr>
          <a:xfrm>
            <a:off x="16220738" y="7053338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7267" y="7267"/>
                </a:moveTo>
                <a:lnTo>
                  <a:pt x="3251" y="7267"/>
                </a:lnTo>
                <a:lnTo>
                  <a:pt x="0" y="4016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9" name="object 5329"/>
          <p:cNvSpPr/>
          <p:nvPr/>
        </p:nvSpPr>
        <p:spPr>
          <a:xfrm>
            <a:off x="16537527" y="7053338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7267" y="0"/>
                </a:moveTo>
                <a:lnTo>
                  <a:pt x="7267" y="4016"/>
                </a:lnTo>
                <a:lnTo>
                  <a:pt x="4016" y="7267"/>
                </a:lnTo>
                <a:lnTo>
                  <a:pt x="0" y="72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0" name="object 5330"/>
          <p:cNvSpPr/>
          <p:nvPr/>
        </p:nvSpPr>
        <p:spPr>
          <a:xfrm>
            <a:off x="16537527" y="6930012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0" y="0"/>
                </a:moveTo>
                <a:lnTo>
                  <a:pt x="4016" y="0"/>
                </a:lnTo>
                <a:lnTo>
                  <a:pt x="7267" y="3251"/>
                </a:lnTo>
                <a:lnTo>
                  <a:pt x="7267" y="72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1" name="object 5331"/>
          <p:cNvSpPr/>
          <p:nvPr/>
        </p:nvSpPr>
        <p:spPr>
          <a:xfrm>
            <a:off x="16339283" y="69440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095"/>
                </a:moveTo>
                <a:lnTo>
                  <a:pt x="0" y="5402"/>
                </a:lnTo>
                <a:lnTo>
                  <a:pt x="5426" y="0"/>
                </a:lnTo>
                <a:lnTo>
                  <a:pt x="1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2" name="object 5332"/>
          <p:cNvSpPr/>
          <p:nvPr/>
        </p:nvSpPr>
        <p:spPr>
          <a:xfrm>
            <a:off x="16339283" y="70353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095" y="12095"/>
                </a:moveTo>
                <a:lnTo>
                  <a:pt x="5426" y="12095"/>
                </a:lnTo>
                <a:lnTo>
                  <a:pt x="0" y="666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3" name="object 5333"/>
          <p:cNvSpPr/>
          <p:nvPr/>
        </p:nvSpPr>
        <p:spPr>
          <a:xfrm>
            <a:off x="16424433" y="70353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095" y="0"/>
                </a:moveTo>
                <a:lnTo>
                  <a:pt x="12095" y="6669"/>
                </a:lnTo>
                <a:lnTo>
                  <a:pt x="6693" y="12095"/>
                </a:lnTo>
                <a:lnTo>
                  <a:pt x="0" y="1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4" name="object 5334"/>
          <p:cNvSpPr/>
          <p:nvPr/>
        </p:nvSpPr>
        <p:spPr>
          <a:xfrm>
            <a:off x="16424433" y="69440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0"/>
                </a:moveTo>
                <a:lnTo>
                  <a:pt x="6693" y="0"/>
                </a:lnTo>
                <a:lnTo>
                  <a:pt x="12095" y="5402"/>
                </a:lnTo>
                <a:lnTo>
                  <a:pt x="12095" y="1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5" name="object 5335"/>
          <p:cNvSpPr/>
          <p:nvPr/>
        </p:nvSpPr>
        <p:spPr>
          <a:xfrm>
            <a:off x="16447357" y="69440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095"/>
                </a:moveTo>
                <a:lnTo>
                  <a:pt x="0" y="5402"/>
                </a:lnTo>
                <a:lnTo>
                  <a:pt x="5426" y="0"/>
                </a:lnTo>
                <a:lnTo>
                  <a:pt x="1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6" name="object 5336"/>
          <p:cNvSpPr/>
          <p:nvPr/>
        </p:nvSpPr>
        <p:spPr>
          <a:xfrm>
            <a:off x="16447357" y="70353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095" y="12095"/>
                </a:moveTo>
                <a:lnTo>
                  <a:pt x="5426" y="12095"/>
                </a:lnTo>
                <a:lnTo>
                  <a:pt x="0" y="666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7" name="object 5337"/>
          <p:cNvSpPr/>
          <p:nvPr/>
        </p:nvSpPr>
        <p:spPr>
          <a:xfrm>
            <a:off x="16520435" y="7035313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072" y="0"/>
                </a:moveTo>
                <a:lnTo>
                  <a:pt x="12072" y="6669"/>
                </a:lnTo>
                <a:lnTo>
                  <a:pt x="6669" y="12095"/>
                </a:lnTo>
                <a:lnTo>
                  <a:pt x="0" y="1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8" name="object 5338"/>
          <p:cNvSpPr/>
          <p:nvPr/>
        </p:nvSpPr>
        <p:spPr>
          <a:xfrm>
            <a:off x="16520435" y="694402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0"/>
                </a:moveTo>
                <a:lnTo>
                  <a:pt x="6669" y="0"/>
                </a:lnTo>
                <a:lnTo>
                  <a:pt x="12072" y="5402"/>
                </a:lnTo>
                <a:lnTo>
                  <a:pt x="12072" y="1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9" name="object 5339"/>
          <p:cNvSpPr/>
          <p:nvPr/>
        </p:nvSpPr>
        <p:spPr>
          <a:xfrm>
            <a:off x="16411429" y="695331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4558" y="7267"/>
                </a:moveTo>
                <a:lnTo>
                  <a:pt x="14558" y="3251"/>
                </a:lnTo>
                <a:lnTo>
                  <a:pt x="11307" y="0"/>
                </a:lnTo>
                <a:lnTo>
                  <a:pt x="7291" y="0"/>
                </a:lnTo>
                <a:lnTo>
                  <a:pt x="3274" y="0"/>
                </a:lnTo>
                <a:lnTo>
                  <a:pt x="0" y="3251"/>
                </a:lnTo>
                <a:lnTo>
                  <a:pt x="0" y="7267"/>
                </a:lnTo>
                <a:lnTo>
                  <a:pt x="0" y="11283"/>
                </a:lnTo>
                <a:lnTo>
                  <a:pt x="3274" y="14534"/>
                </a:lnTo>
                <a:lnTo>
                  <a:pt x="7291" y="14534"/>
                </a:lnTo>
                <a:lnTo>
                  <a:pt x="11307" y="14534"/>
                </a:lnTo>
                <a:lnTo>
                  <a:pt x="14558" y="11283"/>
                </a:lnTo>
                <a:lnTo>
                  <a:pt x="14558" y="72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0" name="object 5340"/>
          <p:cNvSpPr/>
          <p:nvPr/>
        </p:nvSpPr>
        <p:spPr>
          <a:xfrm>
            <a:off x="16457924" y="695331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4534" y="7267"/>
                </a:moveTo>
                <a:lnTo>
                  <a:pt x="14534" y="3251"/>
                </a:lnTo>
                <a:lnTo>
                  <a:pt x="11283" y="0"/>
                </a:lnTo>
                <a:lnTo>
                  <a:pt x="7267" y="0"/>
                </a:lnTo>
                <a:lnTo>
                  <a:pt x="3251" y="0"/>
                </a:lnTo>
                <a:lnTo>
                  <a:pt x="0" y="3251"/>
                </a:lnTo>
                <a:lnTo>
                  <a:pt x="0" y="7267"/>
                </a:lnTo>
                <a:lnTo>
                  <a:pt x="0" y="11283"/>
                </a:lnTo>
                <a:lnTo>
                  <a:pt x="3251" y="14534"/>
                </a:lnTo>
                <a:lnTo>
                  <a:pt x="7267" y="14534"/>
                </a:lnTo>
                <a:lnTo>
                  <a:pt x="11283" y="14534"/>
                </a:lnTo>
                <a:lnTo>
                  <a:pt x="14534" y="11283"/>
                </a:lnTo>
                <a:lnTo>
                  <a:pt x="14534" y="72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1" name="object 5341"/>
          <p:cNvSpPr/>
          <p:nvPr/>
        </p:nvSpPr>
        <p:spPr>
          <a:xfrm>
            <a:off x="15931033" y="6994340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4510" y="7267"/>
                </a:moveTo>
                <a:lnTo>
                  <a:pt x="14510" y="3251"/>
                </a:lnTo>
                <a:lnTo>
                  <a:pt x="11259" y="0"/>
                </a:lnTo>
                <a:lnTo>
                  <a:pt x="7267" y="0"/>
                </a:lnTo>
                <a:lnTo>
                  <a:pt x="3251" y="0"/>
                </a:lnTo>
                <a:lnTo>
                  <a:pt x="0" y="3251"/>
                </a:lnTo>
                <a:lnTo>
                  <a:pt x="0" y="7267"/>
                </a:lnTo>
                <a:lnTo>
                  <a:pt x="0" y="11259"/>
                </a:lnTo>
                <a:lnTo>
                  <a:pt x="3251" y="14510"/>
                </a:lnTo>
                <a:lnTo>
                  <a:pt x="7267" y="14510"/>
                </a:lnTo>
                <a:lnTo>
                  <a:pt x="11259" y="14510"/>
                </a:lnTo>
                <a:lnTo>
                  <a:pt x="14510" y="11259"/>
                </a:lnTo>
                <a:lnTo>
                  <a:pt x="14510" y="72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2" name="object 5342"/>
          <p:cNvSpPr/>
          <p:nvPr/>
        </p:nvSpPr>
        <p:spPr>
          <a:xfrm>
            <a:off x="15933472" y="699675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9657" y="4852"/>
                </a:moveTo>
                <a:lnTo>
                  <a:pt x="9657" y="2175"/>
                </a:lnTo>
                <a:lnTo>
                  <a:pt x="7506" y="0"/>
                </a:lnTo>
                <a:lnTo>
                  <a:pt x="4828" y="0"/>
                </a:lnTo>
                <a:lnTo>
                  <a:pt x="2151" y="0"/>
                </a:lnTo>
                <a:lnTo>
                  <a:pt x="0" y="2175"/>
                </a:lnTo>
                <a:lnTo>
                  <a:pt x="0" y="4852"/>
                </a:lnTo>
                <a:lnTo>
                  <a:pt x="0" y="7506"/>
                </a:lnTo>
                <a:lnTo>
                  <a:pt x="2151" y="9681"/>
                </a:lnTo>
                <a:lnTo>
                  <a:pt x="4828" y="9681"/>
                </a:lnTo>
                <a:lnTo>
                  <a:pt x="7506" y="9681"/>
                </a:lnTo>
                <a:lnTo>
                  <a:pt x="9657" y="7506"/>
                </a:lnTo>
                <a:lnTo>
                  <a:pt x="9657" y="4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3" name="object 5343"/>
          <p:cNvSpPr/>
          <p:nvPr/>
        </p:nvSpPr>
        <p:spPr>
          <a:xfrm>
            <a:off x="17478452" y="7570666"/>
            <a:ext cx="247344" cy="247344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4" name="object 5344"/>
          <p:cNvSpPr/>
          <p:nvPr/>
        </p:nvSpPr>
        <p:spPr>
          <a:xfrm>
            <a:off x="15897567" y="7847176"/>
            <a:ext cx="247344" cy="247344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5" name="object 5345"/>
          <p:cNvSpPr/>
          <p:nvPr/>
        </p:nvSpPr>
        <p:spPr>
          <a:xfrm>
            <a:off x="16240101" y="8300892"/>
            <a:ext cx="244236" cy="244236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6" name="object 5346"/>
          <p:cNvSpPr/>
          <p:nvPr/>
        </p:nvSpPr>
        <p:spPr>
          <a:xfrm>
            <a:off x="17080194" y="9754937"/>
            <a:ext cx="30480" cy="29845"/>
          </a:xfrm>
          <a:custGeom>
            <a:avLst/>
            <a:gdLst/>
            <a:ahLst/>
            <a:cxnLst/>
            <a:rect l="l" t="t" r="r" b="b"/>
            <a:pathLst>
              <a:path w="30480" h="29845">
                <a:moveTo>
                  <a:pt x="0" y="47"/>
                </a:moveTo>
                <a:lnTo>
                  <a:pt x="454" y="23"/>
                </a:lnTo>
                <a:lnTo>
                  <a:pt x="884" y="0"/>
                </a:lnTo>
                <a:lnTo>
                  <a:pt x="1338" y="0"/>
                </a:lnTo>
                <a:lnTo>
                  <a:pt x="12507" y="2253"/>
                </a:lnTo>
                <a:lnTo>
                  <a:pt x="21625" y="8399"/>
                </a:lnTo>
                <a:lnTo>
                  <a:pt x="27771" y="17517"/>
                </a:lnTo>
                <a:lnTo>
                  <a:pt x="30024" y="28686"/>
                </a:lnTo>
                <a:lnTo>
                  <a:pt x="30024" y="28901"/>
                </a:lnTo>
                <a:lnTo>
                  <a:pt x="30024" y="29116"/>
                </a:lnTo>
                <a:lnTo>
                  <a:pt x="30000" y="29307"/>
                </a:lnTo>
              </a:path>
            </a:pathLst>
          </a:custGeom>
          <a:ln w="4301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7" name="object 5347"/>
          <p:cNvSpPr/>
          <p:nvPr/>
        </p:nvSpPr>
        <p:spPr>
          <a:xfrm>
            <a:off x="17080194" y="9754937"/>
            <a:ext cx="30480" cy="29845"/>
          </a:xfrm>
          <a:custGeom>
            <a:avLst/>
            <a:gdLst/>
            <a:ahLst/>
            <a:cxnLst/>
            <a:rect l="l" t="t" r="r" b="b"/>
            <a:pathLst>
              <a:path w="30480" h="29845">
                <a:moveTo>
                  <a:pt x="0" y="47"/>
                </a:moveTo>
                <a:lnTo>
                  <a:pt x="454" y="23"/>
                </a:lnTo>
                <a:lnTo>
                  <a:pt x="884" y="0"/>
                </a:lnTo>
                <a:lnTo>
                  <a:pt x="1338" y="0"/>
                </a:lnTo>
                <a:lnTo>
                  <a:pt x="12507" y="2253"/>
                </a:lnTo>
                <a:lnTo>
                  <a:pt x="21625" y="8399"/>
                </a:lnTo>
                <a:lnTo>
                  <a:pt x="27771" y="17517"/>
                </a:lnTo>
                <a:lnTo>
                  <a:pt x="30024" y="28686"/>
                </a:lnTo>
                <a:lnTo>
                  <a:pt x="30024" y="28901"/>
                </a:lnTo>
                <a:lnTo>
                  <a:pt x="30024" y="29116"/>
                </a:lnTo>
                <a:lnTo>
                  <a:pt x="30000" y="29307"/>
                </a:lnTo>
              </a:path>
            </a:pathLst>
          </a:custGeom>
          <a:ln w="4301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8" name="object 5348"/>
          <p:cNvSpPr/>
          <p:nvPr/>
        </p:nvSpPr>
        <p:spPr>
          <a:xfrm>
            <a:off x="17080194" y="9754937"/>
            <a:ext cx="30480" cy="29845"/>
          </a:xfrm>
          <a:custGeom>
            <a:avLst/>
            <a:gdLst/>
            <a:ahLst/>
            <a:cxnLst/>
            <a:rect l="l" t="t" r="r" b="b"/>
            <a:pathLst>
              <a:path w="30480" h="29845">
                <a:moveTo>
                  <a:pt x="0" y="47"/>
                </a:moveTo>
                <a:lnTo>
                  <a:pt x="454" y="23"/>
                </a:lnTo>
                <a:lnTo>
                  <a:pt x="884" y="0"/>
                </a:lnTo>
                <a:lnTo>
                  <a:pt x="1338" y="0"/>
                </a:lnTo>
                <a:lnTo>
                  <a:pt x="12507" y="2253"/>
                </a:lnTo>
                <a:lnTo>
                  <a:pt x="21625" y="8399"/>
                </a:lnTo>
                <a:lnTo>
                  <a:pt x="27771" y="17517"/>
                </a:lnTo>
                <a:lnTo>
                  <a:pt x="30024" y="28686"/>
                </a:lnTo>
                <a:lnTo>
                  <a:pt x="30024" y="28901"/>
                </a:lnTo>
                <a:lnTo>
                  <a:pt x="30024" y="29116"/>
                </a:lnTo>
                <a:lnTo>
                  <a:pt x="30000" y="29307"/>
                </a:lnTo>
              </a:path>
            </a:pathLst>
          </a:custGeom>
          <a:ln w="4301">
            <a:solidFill>
              <a:srgbClr val="BFB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9" name="object 5349"/>
          <p:cNvSpPr/>
          <p:nvPr/>
        </p:nvSpPr>
        <p:spPr>
          <a:xfrm>
            <a:off x="4833806" y="8309736"/>
            <a:ext cx="2678430" cy="1875155"/>
          </a:xfrm>
          <a:custGeom>
            <a:avLst/>
            <a:gdLst/>
            <a:ahLst/>
            <a:cxnLst/>
            <a:rect l="l" t="t" r="r" b="b"/>
            <a:pathLst>
              <a:path w="2678429" h="1875154">
                <a:moveTo>
                  <a:pt x="2678244" y="1616886"/>
                </a:moveTo>
                <a:lnTo>
                  <a:pt x="2634282" y="1642857"/>
                </a:lnTo>
                <a:lnTo>
                  <a:pt x="2589666" y="1667499"/>
                </a:lnTo>
                <a:lnTo>
                  <a:pt x="2544427" y="1690804"/>
                </a:lnTo>
                <a:lnTo>
                  <a:pt x="2498595" y="1712763"/>
                </a:lnTo>
                <a:lnTo>
                  <a:pt x="2452202" y="1733367"/>
                </a:lnTo>
                <a:lnTo>
                  <a:pt x="2405277" y="1752609"/>
                </a:lnTo>
                <a:lnTo>
                  <a:pt x="2357851" y="1770478"/>
                </a:lnTo>
                <a:lnTo>
                  <a:pt x="2309955" y="1786967"/>
                </a:lnTo>
                <a:lnTo>
                  <a:pt x="2261619" y="1802067"/>
                </a:lnTo>
                <a:lnTo>
                  <a:pt x="2212874" y="1815770"/>
                </a:lnTo>
                <a:lnTo>
                  <a:pt x="2163750" y="1828067"/>
                </a:lnTo>
                <a:lnTo>
                  <a:pt x="2114278" y="1838950"/>
                </a:lnTo>
                <a:lnTo>
                  <a:pt x="2064489" y="1848409"/>
                </a:lnTo>
                <a:lnTo>
                  <a:pt x="2014412" y="1856436"/>
                </a:lnTo>
                <a:lnTo>
                  <a:pt x="1964079" y="1863023"/>
                </a:lnTo>
                <a:lnTo>
                  <a:pt x="1913520" y="1868161"/>
                </a:lnTo>
                <a:lnTo>
                  <a:pt x="1862766" y="1871842"/>
                </a:lnTo>
                <a:lnTo>
                  <a:pt x="1811847" y="1874057"/>
                </a:lnTo>
                <a:lnTo>
                  <a:pt x="1760794" y="1874797"/>
                </a:lnTo>
                <a:lnTo>
                  <a:pt x="1712328" y="1874143"/>
                </a:lnTo>
                <a:lnTo>
                  <a:pt x="1664185" y="1872192"/>
                </a:lnTo>
                <a:lnTo>
                  <a:pt x="1616382" y="1868960"/>
                </a:lnTo>
                <a:lnTo>
                  <a:pt x="1568937" y="1864465"/>
                </a:lnTo>
                <a:lnTo>
                  <a:pt x="1521866" y="1858723"/>
                </a:lnTo>
                <a:lnTo>
                  <a:pt x="1475185" y="1851751"/>
                </a:lnTo>
                <a:lnTo>
                  <a:pt x="1428912" y="1843566"/>
                </a:lnTo>
                <a:lnTo>
                  <a:pt x="1383064" y="1834184"/>
                </a:lnTo>
                <a:lnTo>
                  <a:pt x="1337656" y="1823623"/>
                </a:lnTo>
                <a:lnTo>
                  <a:pt x="1292707" y="1811899"/>
                </a:lnTo>
                <a:lnTo>
                  <a:pt x="1248232" y="1799029"/>
                </a:lnTo>
                <a:lnTo>
                  <a:pt x="1204249" y="1785030"/>
                </a:lnTo>
                <a:lnTo>
                  <a:pt x="1160773" y="1769918"/>
                </a:lnTo>
                <a:lnTo>
                  <a:pt x="1117823" y="1753711"/>
                </a:lnTo>
                <a:lnTo>
                  <a:pt x="1075415" y="1736424"/>
                </a:lnTo>
                <a:lnTo>
                  <a:pt x="1033566" y="1718075"/>
                </a:lnTo>
                <a:lnTo>
                  <a:pt x="992292" y="1698681"/>
                </a:lnTo>
                <a:lnTo>
                  <a:pt x="951610" y="1678259"/>
                </a:lnTo>
                <a:lnTo>
                  <a:pt x="911537" y="1656824"/>
                </a:lnTo>
                <a:lnTo>
                  <a:pt x="872089" y="1634395"/>
                </a:lnTo>
                <a:lnTo>
                  <a:pt x="833285" y="1610987"/>
                </a:lnTo>
                <a:lnTo>
                  <a:pt x="795139" y="1586618"/>
                </a:lnTo>
                <a:lnTo>
                  <a:pt x="757670" y="1561305"/>
                </a:lnTo>
                <a:lnTo>
                  <a:pt x="720894" y="1535063"/>
                </a:lnTo>
                <a:lnTo>
                  <a:pt x="684827" y="1507910"/>
                </a:lnTo>
                <a:lnTo>
                  <a:pt x="649487" y="1479863"/>
                </a:lnTo>
                <a:lnTo>
                  <a:pt x="614890" y="1450939"/>
                </a:lnTo>
                <a:lnTo>
                  <a:pt x="581053" y="1421153"/>
                </a:lnTo>
                <a:lnTo>
                  <a:pt x="547993" y="1390524"/>
                </a:lnTo>
                <a:lnTo>
                  <a:pt x="515726" y="1359068"/>
                </a:lnTo>
                <a:lnTo>
                  <a:pt x="484270" y="1326801"/>
                </a:lnTo>
                <a:lnTo>
                  <a:pt x="453641" y="1293740"/>
                </a:lnTo>
                <a:lnTo>
                  <a:pt x="423856" y="1259903"/>
                </a:lnTo>
                <a:lnTo>
                  <a:pt x="394931" y="1225305"/>
                </a:lnTo>
                <a:lnTo>
                  <a:pt x="366885" y="1189965"/>
                </a:lnTo>
                <a:lnTo>
                  <a:pt x="339732" y="1153898"/>
                </a:lnTo>
                <a:lnTo>
                  <a:pt x="313491" y="1117121"/>
                </a:lnTo>
                <a:lnTo>
                  <a:pt x="288177" y="1079651"/>
                </a:lnTo>
                <a:lnTo>
                  <a:pt x="263808" y="1041505"/>
                </a:lnTo>
                <a:lnTo>
                  <a:pt x="240401" y="1002700"/>
                </a:lnTo>
                <a:lnTo>
                  <a:pt x="217971" y="963252"/>
                </a:lnTo>
                <a:lnTo>
                  <a:pt x="196537" y="923179"/>
                </a:lnTo>
                <a:lnTo>
                  <a:pt x="176115" y="882496"/>
                </a:lnTo>
                <a:lnTo>
                  <a:pt x="156721" y="841221"/>
                </a:lnTo>
                <a:lnTo>
                  <a:pt x="138372" y="799371"/>
                </a:lnTo>
                <a:lnTo>
                  <a:pt x="121086" y="756962"/>
                </a:lnTo>
                <a:lnTo>
                  <a:pt x="104878" y="714012"/>
                </a:lnTo>
                <a:lnTo>
                  <a:pt x="89766" y="670536"/>
                </a:lnTo>
                <a:lnTo>
                  <a:pt x="75767" y="626552"/>
                </a:lnTo>
                <a:lnTo>
                  <a:pt x="62897" y="582076"/>
                </a:lnTo>
                <a:lnTo>
                  <a:pt x="51173" y="537126"/>
                </a:lnTo>
                <a:lnTo>
                  <a:pt x="40612" y="491717"/>
                </a:lnTo>
                <a:lnTo>
                  <a:pt x="31231" y="445868"/>
                </a:lnTo>
                <a:lnTo>
                  <a:pt x="23045" y="399594"/>
                </a:lnTo>
                <a:lnTo>
                  <a:pt x="16074" y="352912"/>
                </a:lnTo>
                <a:lnTo>
                  <a:pt x="10332" y="305840"/>
                </a:lnTo>
                <a:lnTo>
                  <a:pt x="5837" y="258394"/>
                </a:lnTo>
                <a:lnTo>
                  <a:pt x="2605" y="210590"/>
                </a:lnTo>
                <a:lnTo>
                  <a:pt x="654" y="162446"/>
                </a:lnTo>
                <a:lnTo>
                  <a:pt x="0" y="113979"/>
                </a:lnTo>
                <a:lnTo>
                  <a:pt x="228" y="85469"/>
                </a:lnTo>
                <a:lnTo>
                  <a:pt x="917" y="56962"/>
                </a:lnTo>
                <a:lnTo>
                  <a:pt x="2067" y="28468"/>
                </a:lnTo>
                <a:lnTo>
                  <a:pt x="36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4" name="object 5394"/>
          <p:cNvSpPr/>
          <p:nvPr/>
        </p:nvSpPr>
        <p:spPr>
          <a:xfrm>
            <a:off x="5224700" y="90271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6" name="object 5396"/>
          <p:cNvSpPr/>
          <p:nvPr/>
        </p:nvSpPr>
        <p:spPr>
          <a:xfrm>
            <a:off x="5248080" y="90769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7" name="object 5397"/>
          <p:cNvSpPr/>
          <p:nvPr/>
        </p:nvSpPr>
        <p:spPr>
          <a:xfrm>
            <a:off x="5256231" y="9094227"/>
            <a:ext cx="7620" cy="15240"/>
          </a:xfrm>
          <a:custGeom>
            <a:avLst/>
            <a:gdLst/>
            <a:ahLst/>
            <a:cxnLst/>
            <a:rect l="l" t="t" r="r" b="b"/>
            <a:pathLst>
              <a:path w="7620" h="15240">
                <a:moveTo>
                  <a:pt x="0" y="0"/>
                </a:moveTo>
                <a:lnTo>
                  <a:pt x="7028" y="14988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8" name="object 5398"/>
          <p:cNvSpPr/>
          <p:nvPr/>
        </p:nvSpPr>
        <p:spPr>
          <a:xfrm>
            <a:off x="5263259" y="9109216"/>
            <a:ext cx="9525" cy="17145"/>
          </a:xfrm>
          <a:custGeom>
            <a:avLst/>
            <a:gdLst/>
            <a:ahLst/>
            <a:cxnLst/>
            <a:rect l="l" t="t" r="r" b="b"/>
            <a:pathLst>
              <a:path w="9525" h="17145">
                <a:moveTo>
                  <a:pt x="0" y="0"/>
                </a:moveTo>
                <a:lnTo>
                  <a:pt x="9442" y="16805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9" name="object 5399"/>
          <p:cNvSpPr/>
          <p:nvPr/>
        </p:nvSpPr>
        <p:spPr>
          <a:xfrm>
            <a:off x="5272702" y="912602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5" name="object 5465"/>
          <p:cNvSpPr/>
          <p:nvPr/>
        </p:nvSpPr>
        <p:spPr>
          <a:xfrm>
            <a:off x="6568161" y="992069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6" name="object 5466"/>
          <p:cNvSpPr/>
          <p:nvPr/>
        </p:nvSpPr>
        <p:spPr>
          <a:xfrm>
            <a:off x="6587286" y="9919930"/>
            <a:ext cx="36195" cy="1270"/>
          </a:xfrm>
          <a:custGeom>
            <a:avLst/>
            <a:gdLst/>
            <a:ahLst/>
            <a:cxnLst/>
            <a:rect l="l" t="t" r="r" b="b"/>
            <a:pathLst>
              <a:path w="36195" h="1270">
                <a:moveTo>
                  <a:pt x="0" y="812"/>
                </a:moveTo>
                <a:lnTo>
                  <a:pt x="35833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7" name="object 5467"/>
          <p:cNvSpPr/>
          <p:nvPr/>
        </p:nvSpPr>
        <p:spPr>
          <a:xfrm>
            <a:off x="6623119" y="991993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4" name="object 5494"/>
          <p:cNvSpPr/>
          <p:nvPr/>
        </p:nvSpPr>
        <p:spPr>
          <a:xfrm>
            <a:off x="7258491" y="976488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7" name="object 5507"/>
          <p:cNvSpPr/>
          <p:nvPr/>
        </p:nvSpPr>
        <p:spPr>
          <a:xfrm>
            <a:off x="7492520" y="962164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4301">
            <a:solidFill>
              <a:srgbClr val="3F3F3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6" name="object 5526"/>
          <p:cNvSpPr/>
          <p:nvPr/>
        </p:nvSpPr>
        <p:spPr>
          <a:xfrm>
            <a:off x="12867561" y="6881151"/>
            <a:ext cx="244642" cy="244618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7" name="object 5527"/>
          <p:cNvSpPr/>
          <p:nvPr/>
        </p:nvSpPr>
        <p:spPr>
          <a:xfrm>
            <a:off x="4827519" y="4197120"/>
            <a:ext cx="136525" cy="328930"/>
          </a:xfrm>
          <a:custGeom>
            <a:avLst/>
            <a:gdLst/>
            <a:ahLst/>
            <a:cxnLst/>
            <a:rect l="l" t="t" r="r" b="b"/>
            <a:pathLst>
              <a:path w="136525" h="328929">
                <a:moveTo>
                  <a:pt x="27084" y="328406"/>
                </a:moveTo>
                <a:lnTo>
                  <a:pt x="15349" y="302007"/>
                </a:lnTo>
                <a:lnTo>
                  <a:pt x="6872" y="274498"/>
                </a:lnTo>
                <a:lnTo>
                  <a:pt x="1730" y="246177"/>
                </a:lnTo>
                <a:lnTo>
                  <a:pt x="0" y="217344"/>
                </a:lnTo>
                <a:lnTo>
                  <a:pt x="4311" y="171886"/>
                </a:lnTo>
                <a:lnTo>
                  <a:pt x="16828" y="128787"/>
                </a:lnTo>
                <a:lnTo>
                  <a:pt x="36921" y="89049"/>
                </a:lnTo>
                <a:lnTo>
                  <a:pt x="63962" y="53671"/>
                </a:lnTo>
                <a:lnTo>
                  <a:pt x="97324" y="23654"/>
                </a:lnTo>
                <a:lnTo>
                  <a:pt x="136378" y="0"/>
                </a:lnTo>
              </a:path>
            </a:pathLst>
          </a:custGeom>
          <a:ln w="59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9" name="object 5529"/>
          <p:cNvSpPr/>
          <p:nvPr/>
        </p:nvSpPr>
        <p:spPr>
          <a:xfrm>
            <a:off x="14542058" y="4794100"/>
            <a:ext cx="0" cy="671830"/>
          </a:xfrm>
          <a:custGeom>
            <a:avLst/>
            <a:gdLst/>
            <a:ahLst/>
            <a:cxnLst/>
            <a:rect l="l" t="t" r="r" b="b"/>
            <a:pathLst>
              <a:path h="671829">
                <a:moveTo>
                  <a:pt x="0" y="0"/>
                </a:moveTo>
                <a:lnTo>
                  <a:pt x="0" y="6715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0" name="object 5530"/>
          <p:cNvSpPr/>
          <p:nvPr/>
        </p:nvSpPr>
        <p:spPr>
          <a:xfrm>
            <a:off x="14542058" y="5465687"/>
            <a:ext cx="708660" cy="0"/>
          </a:xfrm>
          <a:custGeom>
            <a:avLst/>
            <a:gdLst/>
            <a:ahLst/>
            <a:cxnLst/>
            <a:rect l="l" t="t" r="r" b="b"/>
            <a:pathLst>
              <a:path w="708659">
                <a:moveTo>
                  <a:pt x="0" y="0"/>
                </a:moveTo>
                <a:lnTo>
                  <a:pt x="7082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1" name="object 5531"/>
          <p:cNvSpPr/>
          <p:nvPr/>
        </p:nvSpPr>
        <p:spPr>
          <a:xfrm>
            <a:off x="15250267" y="4794100"/>
            <a:ext cx="0" cy="671830"/>
          </a:xfrm>
          <a:custGeom>
            <a:avLst/>
            <a:gdLst/>
            <a:ahLst/>
            <a:cxnLst/>
            <a:rect l="l" t="t" r="r" b="b"/>
            <a:pathLst>
              <a:path h="671829">
                <a:moveTo>
                  <a:pt x="0" y="6715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2" name="object 5532"/>
          <p:cNvSpPr/>
          <p:nvPr/>
        </p:nvSpPr>
        <p:spPr>
          <a:xfrm>
            <a:off x="14542058" y="4794100"/>
            <a:ext cx="708660" cy="0"/>
          </a:xfrm>
          <a:custGeom>
            <a:avLst/>
            <a:gdLst/>
            <a:ahLst/>
            <a:cxnLst/>
            <a:rect l="l" t="t" r="r" b="b"/>
            <a:pathLst>
              <a:path w="708659">
                <a:moveTo>
                  <a:pt x="7082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3" name="object 5533"/>
          <p:cNvSpPr/>
          <p:nvPr/>
        </p:nvSpPr>
        <p:spPr>
          <a:xfrm>
            <a:off x="6606577" y="756533"/>
            <a:ext cx="0" cy="1624965"/>
          </a:xfrm>
          <a:custGeom>
            <a:avLst/>
            <a:gdLst/>
            <a:ahLst/>
            <a:cxnLst/>
            <a:rect l="l" t="t" r="r" b="b"/>
            <a:pathLst>
              <a:path h="1624964">
                <a:moveTo>
                  <a:pt x="0" y="16244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4" name="object 5534"/>
          <p:cNvSpPr/>
          <p:nvPr/>
        </p:nvSpPr>
        <p:spPr>
          <a:xfrm>
            <a:off x="4385563" y="756533"/>
            <a:ext cx="0" cy="1624965"/>
          </a:xfrm>
          <a:custGeom>
            <a:avLst/>
            <a:gdLst/>
            <a:ahLst/>
            <a:cxnLst/>
            <a:rect l="l" t="t" r="r" b="b"/>
            <a:pathLst>
              <a:path h="1624964">
                <a:moveTo>
                  <a:pt x="0" y="0"/>
                </a:moveTo>
                <a:lnTo>
                  <a:pt x="0" y="16244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5" name="object 5535"/>
          <p:cNvSpPr/>
          <p:nvPr/>
        </p:nvSpPr>
        <p:spPr>
          <a:xfrm>
            <a:off x="4385563" y="2381014"/>
            <a:ext cx="2221230" cy="0"/>
          </a:xfrm>
          <a:custGeom>
            <a:avLst/>
            <a:gdLst/>
            <a:ahLst/>
            <a:cxnLst/>
            <a:rect l="l" t="t" r="r" b="b"/>
            <a:pathLst>
              <a:path w="2221229">
                <a:moveTo>
                  <a:pt x="0" y="0"/>
                </a:moveTo>
                <a:lnTo>
                  <a:pt x="22210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6" name="object 5536"/>
          <p:cNvSpPr/>
          <p:nvPr/>
        </p:nvSpPr>
        <p:spPr>
          <a:xfrm>
            <a:off x="12643570" y="756533"/>
            <a:ext cx="0" cy="1624965"/>
          </a:xfrm>
          <a:custGeom>
            <a:avLst/>
            <a:gdLst/>
            <a:ahLst/>
            <a:cxnLst/>
            <a:rect l="l" t="t" r="r" b="b"/>
            <a:pathLst>
              <a:path h="1624964">
                <a:moveTo>
                  <a:pt x="0" y="16244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7" name="object 5537"/>
          <p:cNvSpPr/>
          <p:nvPr/>
        </p:nvSpPr>
        <p:spPr>
          <a:xfrm>
            <a:off x="10422556" y="756533"/>
            <a:ext cx="0" cy="1624965"/>
          </a:xfrm>
          <a:custGeom>
            <a:avLst/>
            <a:gdLst/>
            <a:ahLst/>
            <a:cxnLst/>
            <a:rect l="l" t="t" r="r" b="b"/>
            <a:pathLst>
              <a:path h="1624964">
                <a:moveTo>
                  <a:pt x="0" y="0"/>
                </a:moveTo>
                <a:lnTo>
                  <a:pt x="0" y="16244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8" name="object 5538"/>
          <p:cNvSpPr/>
          <p:nvPr/>
        </p:nvSpPr>
        <p:spPr>
          <a:xfrm>
            <a:off x="10422556" y="2381014"/>
            <a:ext cx="2221230" cy="0"/>
          </a:xfrm>
          <a:custGeom>
            <a:avLst/>
            <a:gdLst/>
            <a:ahLst/>
            <a:cxnLst/>
            <a:rect l="l" t="t" r="r" b="b"/>
            <a:pathLst>
              <a:path w="2221229">
                <a:moveTo>
                  <a:pt x="0" y="0"/>
                </a:moveTo>
                <a:lnTo>
                  <a:pt x="22210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9" name="object 5539"/>
          <p:cNvSpPr/>
          <p:nvPr/>
        </p:nvSpPr>
        <p:spPr>
          <a:xfrm>
            <a:off x="1562187" y="2429561"/>
            <a:ext cx="26034" cy="49530"/>
          </a:xfrm>
          <a:custGeom>
            <a:avLst/>
            <a:gdLst/>
            <a:ahLst/>
            <a:cxnLst/>
            <a:rect l="l" t="t" r="r" b="b"/>
            <a:pathLst>
              <a:path w="26034" h="49530">
                <a:moveTo>
                  <a:pt x="0" y="0"/>
                </a:moveTo>
                <a:lnTo>
                  <a:pt x="25501" y="491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0" name="object 5540"/>
          <p:cNvSpPr/>
          <p:nvPr/>
        </p:nvSpPr>
        <p:spPr>
          <a:xfrm>
            <a:off x="1562187" y="2478662"/>
            <a:ext cx="26034" cy="13335"/>
          </a:xfrm>
          <a:custGeom>
            <a:avLst/>
            <a:gdLst/>
            <a:ahLst/>
            <a:cxnLst/>
            <a:rect l="l" t="t" r="r" b="b"/>
            <a:pathLst>
              <a:path w="26034" h="13335">
                <a:moveTo>
                  <a:pt x="25501" y="0"/>
                </a:moveTo>
                <a:lnTo>
                  <a:pt x="0" y="132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1" name="object 5541"/>
          <p:cNvSpPr/>
          <p:nvPr/>
        </p:nvSpPr>
        <p:spPr>
          <a:xfrm>
            <a:off x="1869053" y="3248642"/>
            <a:ext cx="231390" cy="258986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2" name="object 5542"/>
          <p:cNvSpPr/>
          <p:nvPr/>
        </p:nvSpPr>
        <p:spPr>
          <a:xfrm>
            <a:off x="7566172" y="10108636"/>
            <a:ext cx="244164" cy="216315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3" name="object 5543"/>
          <p:cNvSpPr/>
          <p:nvPr/>
        </p:nvSpPr>
        <p:spPr>
          <a:xfrm>
            <a:off x="8774379" y="10151857"/>
            <a:ext cx="244332" cy="172497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4" name="object 5544"/>
          <p:cNvSpPr/>
          <p:nvPr/>
        </p:nvSpPr>
        <p:spPr>
          <a:xfrm>
            <a:off x="12396751" y="10147362"/>
            <a:ext cx="244212" cy="171445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5" name="object 5545"/>
          <p:cNvSpPr/>
          <p:nvPr/>
        </p:nvSpPr>
        <p:spPr>
          <a:xfrm>
            <a:off x="11188640" y="10146048"/>
            <a:ext cx="244236" cy="171445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6" name="object 5546"/>
          <p:cNvSpPr/>
          <p:nvPr/>
        </p:nvSpPr>
        <p:spPr>
          <a:xfrm>
            <a:off x="9981868" y="10149609"/>
            <a:ext cx="244212" cy="171445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7" name="object 5547"/>
          <p:cNvSpPr/>
          <p:nvPr/>
        </p:nvSpPr>
        <p:spPr>
          <a:xfrm>
            <a:off x="17113853" y="9777814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16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8" name="object 5548"/>
          <p:cNvSpPr/>
          <p:nvPr/>
        </p:nvSpPr>
        <p:spPr>
          <a:xfrm>
            <a:off x="17111726" y="9766436"/>
            <a:ext cx="2540" cy="11430"/>
          </a:xfrm>
          <a:custGeom>
            <a:avLst/>
            <a:gdLst/>
            <a:ahLst/>
            <a:cxnLst/>
            <a:rect l="l" t="t" r="r" b="b"/>
            <a:pathLst>
              <a:path w="2540" h="11429">
                <a:moveTo>
                  <a:pt x="2127" y="113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9" name="object 5549"/>
          <p:cNvSpPr/>
          <p:nvPr/>
        </p:nvSpPr>
        <p:spPr>
          <a:xfrm>
            <a:off x="17105414" y="9756754"/>
            <a:ext cx="6350" cy="10160"/>
          </a:xfrm>
          <a:custGeom>
            <a:avLst/>
            <a:gdLst/>
            <a:ahLst/>
            <a:cxnLst/>
            <a:rect l="l" t="t" r="r" b="b"/>
            <a:pathLst>
              <a:path w="6350" h="10159">
                <a:moveTo>
                  <a:pt x="6310" y="96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0" name="object 5550"/>
          <p:cNvSpPr/>
          <p:nvPr/>
        </p:nvSpPr>
        <p:spPr>
          <a:xfrm>
            <a:off x="17095852" y="9750204"/>
            <a:ext cx="10160" cy="6985"/>
          </a:xfrm>
          <a:custGeom>
            <a:avLst/>
            <a:gdLst/>
            <a:ahLst/>
            <a:cxnLst/>
            <a:rect l="l" t="t" r="r" b="b"/>
            <a:pathLst>
              <a:path w="10159" h="6984">
                <a:moveTo>
                  <a:pt x="9562" y="65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1" name="object 5551"/>
          <p:cNvSpPr/>
          <p:nvPr/>
        </p:nvSpPr>
        <p:spPr>
          <a:xfrm>
            <a:off x="17084521" y="9747838"/>
            <a:ext cx="11430" cy="2540"/>
          </a:xfrm>
          <a:custGeom>
            <a:avLst/>
            <a:gdLst/>
            <a:ahLst/>
            <a:cxnLst/>
            <a:rect l="l" t="t" r="r" b="b"/>
            <a:pathLst>
              <a:path w="11430" h="2540">
                <a:moveTo>
                  <a:pt x="11330" y="23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2" name="object 5552"/>
          <p:cNvSpPr/>
          <p:nvPr/>
        </p:nvSpPr>
        <p:spPr>
          <a:xfrm>
            <a:off x="17084521" y="9728547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2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3" name="object 5553"/>
          <p:cNvSpPr/>
          <p:nvPr/>
        </p:nvSpPr>
        <p:spPr>
          <a:xfrm>
            <a:off x="17074146" y="9728547"/>
            <a:ext cx="10795" cy="0"/>
          </a:xfrm>
          <a:custGeom>
            <a:avLst/>
            <a:gdLst/>
            <a:ahLst/>
            <a:cxnLst/>
            <a:rect l="l" t="t" r="r" b="b"/>
            <a:pathLst>
              <a:path w="10794">
                <a:moveTo>
                  <a:pt x="1037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4" name="object 5554"/>
          <p:cNvSpPr/>
          <p:nvPr/>
        </p:nvSpPr>
        <p:spPr>
          <a:xfrm>
            <a:off x="17073812" y="9657716"/>
            <a:ext cx="635" cy="71120"/>
          </a:xfrm>
          <a:custGeom>
            <a:avLst/>
            <a:gdLst/>
            <a:ahLst/>
            <a:cxnLst/>
            <a:rect l="l" t="t" r="r" b="b"/>
            <a:pathLst>
              <a:path w="634" h="71120">
                <a:moveTo>
                  <a:pt x="334" y="708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5" name="object 5555"/>
          <p:cNvSpPr/>
          <p:nvPr/>
        </p:nvSpPr>
        <p:spPr>
          <a:xfrm>
            <a:off x="17073812" y="9657716"/>
            <a:ext cx="305435" cy="0"/>
          </a:xfrm>
          <a:custGeom>
            <a:avLst/>
            <a:gdLst/>
            <a:ahLst/>
            <a:cxnLst/>
            <a:rect l="l" t="t" r="r" b="b"/>
            <a:pathLst>
              <a:path w="305434">
                <a:moveTo>
                  <a:pt x="0" y="0"/>
                </a:moveTo>
                <a:lnTo>
                  <a:pt x="3049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6" name="object 5556"/>
          <p:cNvSpPr/>
          <p:nvPr/>
        </p:nvSpPr>
        <p:spPr>
          <a:xfrm>
            <a:off x="17128507" y="9656163"/>
            <a:ext cx="252149" cy="168792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7" name="object 5557"/>
          <p:cNvSpPr/>
          <p:nvPr/>
        </p:nvSpPr>
        <p:spPr>
          <a:xfrm>
            <a:off x="2379590" y="4232166"/>
            <a:ext cx="231074" cy="259201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8" name="object 5558"/>
          <p:cNvSpPr/>
          <p:nvPr/>
        </p:nvSpPr>
        <p:spPr>
          <a:xfrm>
            <a:off x="2888489" y="5224677"/>
            <a:ext cx="230156" cy="259225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9" name="object 5559"/>
          <p:cNvSpPr/>
          <p:nvPr/>
        </p:nvSpPr>
        <p:spPr>
          <a:xfrm>
            <a:off x="3397642" y="6217715"/>
            <a:ext cx="230156" cy="259225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0" name="object 5560"/>
          <p:cNvSpPr/>
          <p:nvPr/>
        </p:nvSpPr>
        <p:spPr>
          <a:xfrm>
            <a:off x="3900627" y="7180202"/>
            <a:ext cx="231901" cy="258651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1" name="object 5561"/>
          <p:cNvSpPr/>
          <p:nvPr/>
        </p:nvSpPr>
        <p:spPr>
          <a:xfrm>
            <a:off x="4397397" y="8145486"/>
            <a:ext cx="273568" cy="259105"/>
          </a:xfrm>
          <a:prstGeom prst="rect">
            <a:avLst/>
          </a:prstGeom>
          <a:blipFill>
            <a:blip r:embed="rId6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2" name="object 5562"/>
          <p:cNvSpPr/>
          <p:nvPr/>
        </p:nvSpPr>
        <p:spPr>
          <a:xfrm>
            <a:off x="14899892" y="10150040"/>
            <a:ext cx="244212" cy="171445"/>
          </a:xfrm>
          <a:prstGeom prst="rect">
            <a:avLst/>
          </a:prstGeom>
          <a:blipFill>
            <a:blip r:embed="rId7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3" name="object 5563"/>
          <p:cNvSpPr/>
          <p:nvPr/>
        </p:nvSpPr>
        <p:spPr>
          <a:xfrm>
            <a:off x="13789242" y="10150040"/>
            <a:ext cx="244212" cy="171445"/>
          </a:xfrm>
          <a:prstGeom prst="rect">
            <a:avLst/>
          </a:prstGeom>
          <a:blipFill>
            <a:blip r:embed="rId7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4" name="object 5564"/>
          <p:cNvSpPr/>
          <p:nvPr/>
        </p:nvSpPr>
        <p:spPr>
          <a:xfrm>
            <a:off x="16005785" y="10148438"/>
            <a:ext cx="244236" cy="171445"/>
          </a:xfrm>
          <a:prstGeom prst="rect">
            <a:avLst/>
          </a:prstGeom>
          <a:blipFill>
            <a:blip r:embed="rId7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5" name="object 5565"/>
          <p:cNvSpPr/>
          <p:nvPr/>
        </p:nvSpPr>
        <p:spPr>
          <a:xfrm>
            <a:off x="17114928" y="10148390"/>
            <a:ext cx="245718" cy="173477"/>
          </a:xfrm>
          <a:prstGeom prst="rect">
            <a:avLst/>
          </a:prstGeom>
          <a:blipFill>
            <a:blip r:embed="rId7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6" name="object 5566"/>
          <p:cNvSpPr/>
          <p:nvPr/>
        </p:nvSpPr>
        <p:spPr>
          <a:xfrm>
            <a:off x="15473348" y="531998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7" name="object 5567"/>
          <p:cNvSpPr/>
          <p:nvPr/>
        </p:nvSpPr>
        <p:spPr>
          <a:xfrm>
            <a:off x="15473348" y="531998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8" name="object 5568"/>
          <p:cNvSpPr/>
          <p:nvPr/>
        </p:nvSpPr>
        <p:spPr>
          <a:xfrm>
            <a:off x="15497229" y="531998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9" name="object 5569"/>
          <p:cNvSpPr/>
          <p:nvPr/>
        </p:nvSpPr>
        <p:spPr>
          <a:xfrm>
            <a:off x="15473348" y="534697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0" name="object 5570"/>
          <p:cNvSpPr/>
          <p:nvPr/>
        </p:nvSpPr>
        <p:spPr>
          <a:xfrm>
            <a:off x="15469643" y="5308105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1" name="object 5571"/>
          <p:cNvSpPr/>
          <p:nvPr/>
        </p:nvSpPr>
        <p:spPr>
          <a:xfrm>
            <a:off x="15469643" y="530810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2" name="object 5572"/>
          <p:cNvSpPr/>
          <p:nvPr/>
        </p:nvSpPr>
        <p:spPr>
          <a:xfrm>
            <a:off x="15493524" y="5308105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3" name="object 5573"/>
          <p:cNvSpPr/>
          <p:nvPr/>
        </p:nvSpPr>
        <p:spPr>
          <a:xfrm>
            <a:off x="15469643" y="533507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4" name="object 5574"/>
          <p:cNvSpPr/>
          <p:nvPr/>
        </p:nvSpPr>
        <p:spPr>
          <a:xfrm>
            <a:off x="15469762" y="509477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5" name="object 5575"/>
          <p:cNvSpPr/>
          <p:nvPr/>
        </p:nvSpPr>
        <p:spPr>
          <a:xfrm>
            <a:off x="15469762" y="512176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6" name="object 5576"/>
          <p:cNvSpPr/>
          <p:nvPr/>
        </p:nvSpPr>
        <p:spPr>
          <a:xfrm>
            <a:off x="15493620" y="509477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7" name="object 5577"/>
          <p:cNvSpPr/>
          <p:nvPr/>
        </p:nvSpPr>
        <p:spPr>
          <a:xfrm>
            <a:off x="15469762" y="509477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8" name="object 5578"/>
          <p:cNvSpPr/>
          <p:nvPr/>
        </p:nvSpPr>
        <p:spPr>
          <a:xfrm>
            <a:off x="15469643" y="4881425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9" name="object 5579"/>
          <p:cNvSpPr/>
          <p:nvPr/>
        </p:nvSpPr>
        <p:spPr>
          <a:xfrm>
            <a:off x="15469643" y="490839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0" name="object 5580"/>
          <p:cNvSpPr/>
          <p:nvPr/>
        </p:nvSpPr>
        <p:spPr>
          <a:xfrm>
            <a:off x="15493524" y="4881425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1" name="object 5581"/>
          <p:cNvSpPr/>
          <p:nvPr/>
        </p:nvSpPr>
        <p:spPr>
          <a:xfrm>
            <a:off x="15469643" y="488142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2" name="object 5582"/>
          <p:cNvSpPr/>
          <p:nvPr/>
        </p:nvSpPr>
        <p:spPr>
          <a:xfrm>
            <a:off x="15473348" y="4869520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3" name="object 5583"/>
          <p:cNvSpPr/>
          <p:nvPr/>
        </p:nvSpPr>
        <p:spPr>
          <a:xfrm>
            <a:off x="15473348" y="489648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4" name="object 5584"/>
          <p:cNvSpPr/>
          <p:nvPr/>
        </p:nvSpPr>
        <p:spPr>
          <a:xfrm>
            <a:off x="15497229" y="4869520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5" name="object 5585"/>
          <p:cNvSpPr/>
          <p:nvPr/>
        </p:nvSpPr>
        <p:spPr>
          <a:xfrm>
            <a:off x="15473348" y="486952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6" name="object 5586"/>
          <p:cNvSpPr/>
          <p:nvPr/>
        </p:nvSpPr>
        <p:spPr>
          <a:xfrm>
            <a:off x="14566106" y="5395000"/>
            <a:ext cx="24130" cy="48260"/>
          </a:xfrm>
          <a:custGeom>
            <a:avLst/>
            <a:gdLst/>
            <a:ahLst/>
            <a:cxnLst/>
            <a:rect l="l" t="t" r="r" b="b"/>
            <a:pathLst>
              <a:path w="24130" h="48260">
                <a:moveTo>
                  <a:pt x="24000" y="47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7" name="object 5587"/>
          <p:cNvSpPr/>
          <p:nvPr/>
        </p:nvSpPr>
        <p:spPr>
          <a:xfrm>
            <a:off x="14566106" y="5395000"/>
            <a:ext cx="48260" cy="0"/>
          </a:xfrm>
          <a:custGeom>
            <a:avLst/>
            <a:gdLst/>
            <a:ahLst/>
            <a:cxnLst/>
            <a:rect l="l" t="t" r="r" b="b"/>
            <a:pathLst>
              <a:path w="48259">
                <a:moveTo>
                  <a:pt x="0" y="0"/>
                </a:moveTo>
                <a:lnTo>
                  <a:pt x="480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8" name="object 5588"/>
          <p:cNvSpPr/>
          <p:nvPr/>
        </p:nvSpPr>
        <p:spPr>
          <a:xfrm>
            <a:off x="14590106" y="5395000"/>
            <a:ext cx="24130" cy="48260"/>
          </a:xfrm>
          <a:custGeom>
            <a:avLst/>
            <a:gdLst/>
            <a:ahLst/>
            <a:cxnLst/>
            <a:rect l="l" t="t" r="r" b="b"/>
            <a:pathLst>
              <a:path w="24130" h="48260">
                <a:moveTo>
                  <a:pt x="24024" y="0"/>
                </a:moveTo>
                <a:lnTo>
                  <a:pt x="0" y="47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9" name="object 5589"/>
          <p:cNvSpPr/>
          <p:nvPr/>
        </p:nvSpPr>
        <p:spPr>
          <a:xfrm>
            <a:off x="14573660" y="5399661"/>
            <a:ext cx="16510" cy="33020"/>
          </a:xfrm>
          <a:custGeom>
            <a:avLst/>
            <a:gdLst/>
            <a:ahLst/>
            <a:cxnLst/>
            <a:rect l="l" t="t" r="r" b="b"/>
            <a:pathLst>
              <a:path w="16509" h="33020">
                <a:moveTo>
                  <a:pt x="16446" y="327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0" name="object 5590"/>
          <p:cNvSpPr/>
          <p:nvPr/>
        </p:nvSpPr>
        <p:spPr>
          <a:xfrm>
            <a:off x="14573660" y="5399661"/>
            <a:ext cx="33020" cy="0"/>
          </a:xfrm>
          <a:custGeom>
            <a:avLst/>
            <a:gdLst/>
            <a:ahLst/>
            <a:cxnLst/>
            <a:rect l="l" t="t" r="r" b="b"/>
            <a:pathLst>
              <a:path w="33019">
                <a:moveTo>
                  <a:pt x="0" y="0"/>
                </a:moveTo>
                <a:lnTo>
                  <a:pt x="329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1" name="object 5591"/>
          <p:cNvSpPr/>
          <p:nvPr/>
        </p:nvSpPr>
        <p:spPr>
          <a:xfrm>
            <a:off x="14590106" y="5399661"/>
            <a:ext cx="16510" cy="33020"/>
          </a:xfrm>
          <a:custGeom>
            <a:avLst/>
            <a:gdLst/>
            <a:ahLst/>
            <a:cxnLst/>
            <a:rect l="l" t="t" r="r" b="b"/>
            <a:pathLst>
              <a:path w="16509" h="33020">
                <a:moveTo>
                  <a:pt x="16470" y="0"/>
                </a:moveTo>
                <a:lnTo>
                  <a:pt x="0" y="327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2" name="object 5592"/>
          <p:cNvSpPr/>
          <p:nvPr/>
        </p:nvSpPr>
        <p:spPr>
          <a:xfrm>
            <a:off x="14581213" y="5404323"/>
            <a:ext cx="8890" cy="17780"/>
          </a:xfrm>
          <a:custGeom>
            <a:avLst/>
            <a:gdLst/>
            <a:ahLst/>
            <a:cxnLst/>
            <a:rect l="l" t="t" r="r" b="b"/>
            <a:pathLst>
              <a:path w="8890" h="17779">
                <a:moveTo>
                  <a:pt x="8892" y="177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3" name="object 5593"/>
          <p:cNvSpPr/>
          <p:nvPr/>
        </p:nvSpPr>
        <p:spPr>
          <a:xfrm>
            <a:off x="14581213" y="5404323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78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4" name="object 5594"/>
          <p:cNvSpPr/>
          <p:nvPr/>
        </p:nvSpPr>
        <p:spPr>
          <a:xfrm>
            <a:off x="14590106" y="5404323"/>
            <a:ext cx="9525" cy="17780"/>
          </a:xfrm>
          <a:custGeom>
            <a:avLst/>
            <a:gdLst/>
            <a:ahLst/>
            <a:cxnLst/>
            <a:rect l="l" t="t" r="r" b="b"/>
            <a:pathLst>
              <a:path w="9525" h="17779">
                <a:moveTo>
                  <a:pt x="8916" y="0"/>
                </a:moveTo>
                <a:lnTo>
                  <a:pt x="0" y="17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5" name="object 5595"/>
          <p:cNvSpPr/>
          <p:nvPr/>
        </p:nvSpPr>
        <p:spPr>
          <a:xfrm>
            <a:off x="14588768" y="5408984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338" y="2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6" name="object 5596"/>
          <p:cNvSpPr/>
          <p:nvPr/>
        </p:nvSpPr>
        <p:spPr>
          <a:xfrm>
            <a:off x="14590106" y="5408984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362" y="0"/>
                </a:moveTo>
                <a:lnTo>
                  <a:pt x="0" y="2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7" name="object 5597"/>
          <p:cNvSpPr/>
          <p:nvPr/>
        </p:nvSpPr>
        <p:spPr>
          <a:xfrm>
            <a:off x="15861351" y="6182694"/>
            <a:ext cx="0" cy="788035"/>
          </a:xfrm>
          <a:custGeom>
            <a:avLst/>
            <a:gdLst/>
            <a:ahLst/>
            <a:cxnLst/>
            <a:rect l="l" t="t" r="r" b="b"/>
            <a:pathLst>
              <a:path h="788034">
                <a:moveTo>
                  <a:pt x="0" y="787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8" name="object 5598"/>
          <p:cNvSpPr/>
          <p:nvPr/>
        </p:nvSpPr>
        <p:spPr>
          <a:xfrm>
            <a:off x="15515135" y="6182694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3462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9" name="object 5599"/>
          <p:cNvSpPr/>
          <p:nvPr/>
        </p:nvSpPr>
        <p:spPr>
          <a:xfrm>
            <a:off x="15497229" y="327699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0" name="object 5600"/>
          <p:cNvSpPr/>
          <p:nvPr/>
        </p:nvSpPr>
        <p:spPr>
          <a:xfrm>
            <a:off x="15521111" y="3276993"/>
            <a:ext cx="0" cy="1592580"/>
          </a:xfrm>
          <a:custGeom>
            <a:avLst/>
            <a:gdLst/>
            <a:ahLst/>
            <a:cxnLst/>
            <a:rect l="l" t="t" r="r" b="b"/>
            <a:pathLst>
              <a:path h="1592579">
                <a:moveTo>
                  <a:pt x="0" y="0"/>
                </a:moveTo>
                <a:lnTo>
                  <a:pt x="0" y="15925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1" name="object 5601"/>
          <p:cNvSpPr/>
          <p:nvPr/>
        </p:nvSpPr>
        <p:spPr>
          <a:xfrm>
            <a:off x="15497229" y="486952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2" name="object 5602"/>
          <p:cNvSpPr/>
          <p:nvPr/>
        </p:nvSpPr>
        <p:spPr>
          <a:xfrm>
            <a:off x="15497229" y="3276993"/>
            <a:ext cx="0" cy="1592580"/>
          </a:xfrm>
          <a:custGeom>
            <a:avLst/>
            <a:gdLst/>
            <a:ahLst/>
            <a:cxnLst/>
            <a:rect l="l" t="t" r="r" b="b"/>
            <a:pathLst>
              <a:path h="1592579">
                <a:moveTo>
                  <a:pt x="0" y="15925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3" name="object 5603"/>
          <p:cNvSpPr/>
          <p:nvPr/>
        </p:nvSpPr>
        <p:spPr>
          <a:xfrm>
            <a:off x="4934877" y="3580635"/>
            <a:ext cx="246530" cy="330580"/>
          </a:xfrm>
          <a:prstGeom prst="rect">
            <a:avLst/>
          </a:prstGeom>
          <a:blipFill>
            <a:blip r:embed="rId7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4" name="object 5604"/>
          <p:cNvSpPr/>
          <p:nvPr/>
        </p:nvSpPr>
        <p:spPr>
          <a:xfrm>
            <a:off x="16569202" y="5822828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698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5" name="object 5605"/>
          <p:cNvSpPr/>
          <p:nvPr/>
        </p:nvSpPr>
        <p:spPr>
          <a:xfrm>
            <a:off x="16569202" y="57989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6" name="object 5606"/>
          <p:cNvSpPr/>
          <p:nvPr/>
        </p:nvSpPr>
        <p:spPr>
          <a:xfrm>
            <a:off x="16569202" y="5798947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0" y="0"/>
                </a:moveTo>
                <a:lnTo>
                  <a:pt x="269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7" name="object 5607"/>
          <p:cNvSpPr/>
          <p:nvPr/>
        </p:nvSpPr>
        <p:spPr>
          <a:xfrm>
            <a:off x="16596190" y="57989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8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8" name="object 5608"/>
          <p:cNvSpPr/>
          <p:nvPr/>
        </p:nvSpPr>
        <p:spPr>
          <a:xfrm>
            <a:off x="16581107" y="5819099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69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9" name="object 5609"/>
          <p:cNvSpPr/>
          <p:nvPr/>
        </p:nvSpPr>
        <p:spPr>
          <a:xfrm>
            <a:off x="16581107" y="5795242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0" name="object 5610"/>
          <p:cNvSpPr/>
          <p:nvPr/>
        </p:nvSpPr>
        <p:spPr>
          <a:xfrm>
            <a:off x="16581107" y="5795242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0" y="0"/>
                </a:moveTo>
                <a:lnTo>
                  <a:pt x="26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1" name="object 5611"/>
          <p:cNvSpPr/>
          <p:nvPr/>
        </p:nvSpPr>
        <p:spPr>
          <a:xfrm>
            <a:off x="16608071" y="5795242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2" name="object 5612"/>
          <p:cNvSpPr/>
          <p:nvPr/>
        </p:nvSpPr>
        <p:spPr>
          <a:xfrm>
            <a:off x="16306055" y="5819099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0" y="0"/>
                </a:moveTo>
                <a:lnTo>
                  <a:pt x="26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3" name="object 5613"/>
          <p:cNvSpPr/>
          <p:nvPr/>
        </p:nvSpPr>
        <p:spPr>
          <a:xfrm>
            <a:off x="16333020" y="5795242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4" name="object 5614"/>
          <p:cNvSpPr/>
          <p:nvPr/>
        </p:nvSpPr>
        <p:spPr>
          <a:xfrm>
            <a:off x="16306055" y="5795242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69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5" name="object 5615"/>
          <p:cNvSpPr/>
          <p:nvPr/>
        </p:nvSpPr>
        <p:spPr>
          <a:xfrm>
            <a:off x="16306055" y="5795242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6" name="object 5616"/>
          <p:cNvSpPr/>
          <p:nvPr/>
        </p:nvSpPr>
        <p:spPr>
          <a:xfrm>
            <a:off x="16317960" y="5822828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0" y="0"/>
                </a:moveTo>
                <a:lnTo>
                  <a:pt x="269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7" name="object 5617"/>
          <p:cNvSpPr/>
          <p:nvPr/>
        </p:nvSpPr>
        <p:spPr>
          <a:xfrm>
            <a:off x="16344924" y="57989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8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8" name="object 5618"/>
          <p:cNvSpPr/>
          <p:nvPr/>
        </p:nvSpPr>
        <p:spPr>
          <a:xfrm>
            <a:off x="16317960" y="5798947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69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9" name="object 5619"/>
          <p:cNvSpPr/>
          <p:nvPr/>
        </p:nvSpPr>
        <p:spPr>
          <a:xfrm>
            <a:off x="16317960" y="5798947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8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0" name="object 5620"/>
          <p:cNvSpPr/>
          <p:nvPr/>
        </p:nvSpPr>
        <p:spPr>
          <a:xfrm>
            <a:off x="17189584" y="5465711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1" name="object 5621"/>
          <p:cNvSpPr/>
          <p:nvPr/>
        </p:nvSpPr>
        <p:spPr>
          <a:xfrm>
            <a:off x="17165727" y="549267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2" name="object 5622"/>
          <p:cNvSpPr/>
          <p:nvPr/>
        </p:nvSpPr>
        <p:spPr>
          <a:xfrm>
            <a:off x="17165727" y="5465711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3" name="object 5623"/>
          <p:cNvSpPr/>
          <p:nvPr/>
        </p:nvSpPr>
        <p:spPr>
          <a:xfrm>
            <a:off x="17165727" y="5465711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4" name="object 5624"/>
          <p:cNvSpPr/>
          <p:nvPr/>
        </p:nvSpPr>
        <p:spPr>
          <a:xfrm>
            <a:off x="17185879" y="545380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5" name="object 5625"/>
          <p:cNvSpPr/>
          <p:nvPr/>
        </p:nvSpPr>
        <p:spPr>
          <a:xfrm>
            <a:off x="17161997" y="548079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6" name="object 5626"/>
          <p:cNvSpPr/>
          <p:nvPr/>
        </p:nvSpPr>
        <p:spPr>
          <a:xfrm>
            <a:off x="17161997" y="545380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7" name="object 5627"/>
          <p:cNvSpPr/>
          <p:nvPr/>
        </p:nvSpPr>
        <p:spPr>
          <a:xfrm>
            <a:off x="17161997" y="545380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8" name="object 5628"/>
          <p:cNvSpPr/>
          <p:nvPr/>
        </p:nvSpPr>
        <p:spPr>
          <a:xfrm>
            <a:off x="17185879" y="5698020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9" name="object 5629"/>
          <p:cNvSpPr/>
          <p:nvPr/>
        </p:nvSpPr>
        <p:spPr>
          <a:xfrm>
            <a:off x="17161997" y="569802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0" name="object 5630"/>
          <p:cNvSpPr/>
          <p:nvPr/>
        </p:nvSpPr>
        <p:spPr>
          <a:xfrm>
            <a:off x="17161997" y="5698020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1" name="object 5631"/>
          <p:cNvSpPr/>
          <p:nvPr/>
        </p:nvSpPr>
        <p:spPr>
          <a:xfrm>
            <a:off x="17161997" y="572500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2" name="object 5632"/>
          <p:cNvSpPr/>
          <p:nvPr/>
        </p:nvSpPr>
        <p:spPr>
          <a:xfrm>
            <a:off x="17189584" y="5686139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3" name="object 5633"/>
          <p:cNvSpPr/>
          <p:nvPr/>
        </p:nvSpPr>
        <p:spPr>
          <a:xfrm>
            <a:off x="17165727" y="568613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4" name="object 5634"/>
          <p:cNvSpPr/>
          <p:nvPr/>
        </p:nvSpPr>
        <p:spPr>
          <a:xfrm>
            <a:off x="17165727" y="5686139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5" name="object 5635"/>
          <p:cNvSpPr/>
          <p:nvPr/>
        </p:nvSpPr>
        <p:spPr>
          <a:xfrm>
            <a:off x="17165727" y="571310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6" name="object 5636"/>
          <p:cNvSpPr/>
          <p:nvPr/>
        </p:nvSpPr>
        <p:spPr>
          <a:xfrm>
            <a:off x="17189584" y="4572118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7" name="object 5637"/>
          <p:cNvSpPr/>
          <p:nvPr/>
        </p:nvSpPr>
        <p:spPr>
          <a:xfrm>
            <a:off x="17165727" y="457211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8" name="object 5638"/>
          <p:cNvSpPr/>
          <p:nvPr/>
        </p:nvSpPr>
        <p:spPr>
          <a:xfrm>
            <a:off x="17165727" y="4572118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9" name="object 5639"/>
          <p:cNvSpPr/>
          <p:nvPr/>
        </p:nvSpPr>
        <p:spPr>
          <a:xfrm>
            <a:off x="17165727" y="459908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0" name="object 5640"/>
          <p:cNvSpPr/>
          <p:nvPr/>
        </p:nvSpPr>
        <p:spPr>
          <a:xfrm>
            <a:off x="17185879" y="4583999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1" name="object 5641"/>
          <p:cNvSpPr/>
          <p:nvPr/>
        </p:nvSpPr>
        <p:spPr>
          <a:xfrm>
            <a:off x="17161997" y="458399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2" name="object 5642"/>
          <p:cNvSpPr/>
          <p:nvPr/>
        </p:nvSpPr>
        <p:spPr>
          <a:xfrm>
            <a:off x="17161997" y="4583999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3" name="object 5643"/>
          <p:cNvSpPr/>
          <p:nvPr/>
        </p:nvSpPr>
        <p:spPr>
          <a:xfrm>
            <a:off x="17161997" y="461098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4" name="object 5644"/>
          <p:cNvSpPr/>
          <p:nvPr/>
        </p:nvSpPr>
        <p:spPr>
          <a:xfrm>
            <a:off x="17185879" y="434119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5" name="object 5645"/>
          <p:cNvSpPr/>
          <p:nvPr/>
        </p:nvSpPr>
        <p:spPr>
          <a:xfrm>
            <a:off x="17161997" y="4368161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6" name="object 5646"/>
          <p:cNvSpPr/>
          <p:nvPr/>
        </p:nvSpPr>
        <p:spPr>
          <a:xfrm>
            <a:off x="17161997" y="434119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7" name="object 5647"/>
          <p:cNvSpPr/>
          <p:nvPr/>
        </p:nvSpPr>
        <p:spPr>
          <a:xfrm>
            <a:off x="17161997" y="434119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8" name="object 5648"/>
          <p:cNvSpPr/>
          <p:nvPr/>
        </p:nvSpPr>
        <p:spPr>
          <a:xfrm>
            <a:off x="17189584" y="435307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9" name="object 5649"/>
          <p:cNvSpPr/>
          <p:nvPr/>
        </p:nvSpPr>
        <p:spPr>
          <a:xfrm>
            <a:off x="17165727" y="438006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0" name="object 5650"/>
          <p:cNvSpPr/>
          <p:nvPr/>
        </p:nvSpPr>
        <p:spPr>
          <a:xfrm>
            <a:off x="17165727" y="435307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1" name="object 5651"/>
          <p:cNvSpPr/>
          <p:nvPr/>
        </p:nvSpPr>
        <p:spPr>
          <a:xfrm>
            <a:off x="17165727" y="435307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2" name="object 5652"/>
          <p:cNvSpPr/>
          <p:nvPr/>
        </p:nvSpPr>
        <p:spPr>
          <a:xfrm>
            <a:off x="17189584" y="3235685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3" name="object 5653"/>
          <p:cNvSpPr/>
          <p:nvPr/>
        </p:nvSpPr>
        <p:spPr>
          <a:xfrm>
            <a:off x="17165727" y="326267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4" name="object 5654"/>
          <p:cNvSpPr/>
          <p:nvPr/>
        </p:nvSpPr>
        <p:spPr>
          <a:xfrm>
            <a:off x="17165727" y="3235685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5" name="object 5655"/>
          <p:cNvSpPr/>
          <p:nvPr/>
        </p:nvSpPr>
        <p:spPr>
          <a:xfrm>
            <a:off x="17165727" y="323568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6" name="object 5656"/>
          <p:cNvSpPr/>
          <p:nvPr/>
        </p:nvSpPr>
        <p:spPr>
          <a:xfrm>
            <a:off x="17185879" y="3223804"/>
            <a:ext cx="0" cy="27305"/>
          </a:xfrm>
          <a:custGeom>
            <a:avLst/>
            <a:gdLst/>
            <a:ahLst/>
            <a:cxnLst/>
            <a:rect l="l" t="t" r="r" b="b"/>
            <a:pathLst>
              <a:path h="27305">
                <a:moveTo>
                  <a:pt x="0" y="0"/>
                </a:moveTo>
                <a:lnTo>
                  <a:pt x="0" y="26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7" name="object 5657"/>
          <p:cNvSpPr/>
          <p:nvPr/>
        </p:nvSpPr>
        <p:spPr>
          <a:xfrm>
            <a:off x="17161997" y="325076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8" name="object 5658"/>
          <p:cNvSpPr/>
          <p:nvPr/>
        </p:nvSpPr>
        <p:spPr>
          <a:xfrm>
            <a:off x="17161997" y="3223804"/>
            <a:ext cx="0" cy="27305"/>
          </a:xfrm>
          <a:custGeom>
            <a:avLst/>
            <a:gdLst/>
            <a:ahLst/>
            <a:cxnLst/>
            <a:rect l="l" t="t" r="r" b="b"/>
            <a:pathLst>
              <a:path h="27305">
                <a:moveTo>
                  <a:pt x="0" y="269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9" name="object 5659"/>
          <p:cNvSpPr/>
          <p:nvPr/>
        </p:nvSpPr>
        <p:spPr>
          <a:xfrm>
            <a:off x="17161997" y="3223804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0" name="object 5660"/>
          <p:cNvSpPr/>
          <p:nvPr/>
        </p:nvSpPr>
        <p:spPr>
          <a:xfrm>
            <a:off x="17185902" y="346660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1" name="object 5661"/>
          <p:cNvSpPr/>
          <p:nvPr/>
        </p:nvSpPr>
        <p:spPr>
          <a:xfrm>
            <a:off x="17162022" y="346660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2" name="object 5662"/>
          <p:cNvSpPr/>
          <p:nvPr/>
        </p:nvSpPr>
        <p:spPr>
          <a:xfrm>
            <a:off x="17162022" y="346660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3" name="object 5663"/>
          <p:cNvSpPr/>
          <p:nvPr/>
        </p:nvSpPr>
        <p:spPr>
          <a:xfrm>
            <a:off x="17162022" y="349359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4" name="object 5664"/>
          <p:cNvSpPr/>
          <p:nvPr/>
        </p:nvSpPr>
        <p:spPr>
          <a:xfrm>
            <a:off x="17189608" y="345472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5" name="object 5665"/>
          <p:cNvSpPr/>
          <p:nvPr/>
        </p:nvSpPr>
        <p:spPr>
          <a:xfrm>
            <a:off x="17165727" y="345472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6" name="object 5666"/>
          <p:cNvSpPr/>
          <p:nvPr/>
        </p:nvSpPr>
        <p:spPr>
          <a:xfrm>
            <a:off x="17165727" y="345472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7" name="object 5667"/>
          <p:cNvSpPr/>
          <p:nvPr/>
        </p:nvSpPr>
        <p:spPr>
          <a:xfrm>
            <a:off x="17165727" y="3481692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8" name="object 5668"/>
          <p:cNvSpPr/>
          <p:nvPr/>
        </p:nvSpPr>
        <p:spPr>
          <a:xfrm>
            <a:off x="13334066" y="6655224"/>
            <a:ext cx="0" cy="273685"/>
          </a:xfrm>
          <a:custGeom>
            <a:avLst/>
            <a:gdLst/>
            <a:ahLst/>
            <a:cxnLst/>
            <a:rect l="l" t="t" r="r" b="b"/>
            <a:pathLst>
              <a:path h="273684">
                <a:moveTo>
                  <a:pt x="0" y="2735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9" name="object 5669"/>
          <p:cNvSpPr/>
          <p:nvPr/>
        </p:nvSpPr>
        <p:spPr>
          <a:xfrm>
            <a:off x="13332513" y="6653670"/>
            <a:ext cx="483023" cy="213566"/>
          </a:xfrm>
          <a:prstGeom prst="rect">
            <a:avLst/>
          </a:prstGeom>
          <a:blipFill>
            <a:blip r:embed="rId7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0" name="object 5670"/>
          <p:cNvSpPr/>
          <p:nvPr/>
        </p:nvSpPr>
        <p:spPr>
          <a:xfrm>
            <a:off x="13813983" y="6655224"/>
            <a:ext cx="0" cy="273685"/>
          </a:xfrm>
          <a:custGeom>
            <a:avLst/>
            <a:gdLst/>
            <a:ahLst/>
            <a:cxnLst/>
            <a:rect l="l" t="t" r="r" b="b"/>
            <a:pathLst>
              <a:path h="273684">
                <a:moveTo>
                  <a:pt x="0" y="0"/>
                </a:moveTo>
                <a:lnTo>
                  <a:pt x="0" y="2735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1" name="object 5671"/>
          <p:cNvSpPr/>
          <p:nvPr/>
        </p:nvSpPr>
        <p:spPr>
          <a:xfrm>
            <a:off x="13948878" y="3990318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4">
                <a:moveTo>
                  <a:pt x="0" y="0"/>
                </a:moveTo>
                <a:lnTo>
                  <a:pt x="4295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2" name="object 5672"/>
          <p:cNvSpPr/>
          <p:nvPr/>
        </p:nvSpPr>
        <p:spPr>
          <a:xfrm>
            <a:off x="14378452" y="3364007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6263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3" name="object 5673"/>
          <p:cNvSpPr/>
          <p:nvPr/>
        </p:nvSpPr>
        <p:spPr>
          <a:xfrm>
            <a:off x="13948878" y="3364007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4">
                <a:moveTo>
                  <a:pt x="4295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4" name="object 5674"/>
          <p:cNvSpPr/>
          <p:nvPr/>
        </p:nvSpPr>
        <p:spPr>
          <a:xfrm>
            <a:off x="13948878" y="3364007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0"/>
                </a:moveTo>
                <a:lnTo>
                  <a:pt x="0" y="6263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5" name="object 5675"/>
          <p:cNvSpPr/>
          <p:nvPr/>
        </p:nvSpPr>
        <p:spPr>
          <a:xfrm>
            <a:off x="13952393" y="3986780"/>
            <a:ext cx="422909" cy="0"/>
          </a:xfrm>
          <a:custGeom>
            <a:avLst/>
            <a:gdLst/>
            <a:ahLst/>
            <a:cxnLst/>
            <a:rect l="l" t="t" r="r" b="b"/>
            <a:pathLst>
              <a:path w="422909">
                <a:moveTo>
                  <a:pt x="0" y="0"/>
                </a:moveTo>
                <a:lnTo>
                  <a:pt x="4225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6" name="object 5676"/>
          <p:cNvSpPr/>
          <p:nvPr/>
        </p:nvSpPr>
        <p:spPr>
          <a:xfrm>
            <a:off x="14374938" y="3367521"/>
            <a:ext cx="0" cy="619760"/>
          </a:xfrm>
          <a:custGeom>
            <a:avLst/>
            <a:gdLst/>
            <a:ahLst/>
            <a:cxnLst/>
            <a:rect l="l" t="t" r="r" b="b"/>
            <a:pathLst>
              <a:path h="619760">
                <a:moveTo>
                  <a:pt x="0" y="6192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7" name="object 5677"/>
          <p:cNvSpPr/>
          <p:nvPr/>
        </p:nvSpPr>
        <p:spPr>
          <a:xfrm>
            <a:off x="13952393" y="3367521"/>
            <a:ext cx="422909" cy="0"/>
          </a:xfrm>
          <a:custGeom>
            <a:avLst/>
            <a:gdLst/>
            <a:ahLst/>
            <a:cxnLst/>
            <a:rect l="l" t="t" r="r" b="b"/>
            <a:pathLst>
              <a:path w="422909">
                <a:moveTo>
                  <a:pt x="42254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8" name="object 5678"/>
          <p:cNvSpPr/>
          <p:nvPr/>
        </p:nvSpPr>
        <p:spPr>
          <a:xfrm>
            <a:off x="13952393" y="3367521"/>
            <a:ext cx="0" cy="619760"/>
          </a:xfrm>
          <a:custGeom>
            <a:avLst/>
            <a:gdLst/>
            <a:ahLst/>
            <a:cxnLst/>
            <a:rect l="l" t="t" r="r" b="b"/>
            <a:pathLst>
              <a:path h="619760">
                <a:moveTo>
                  <a:pt x="0" y="0"/>
                </a:moveTo>
                <a:lnTo>
                  <a:pt x="0" y="6192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9" name="object 5679"/>
          <p:cNvSpPr/>
          <p:nvPr/>
        </p:nvSpPr>
        <p:spPr>
          <a:xfrm>
            <a:off x="13955931" y="3983266"/>
            <a:ext cx="415925" cy="0"/>
          </a:xfrm>
          <a:custGeom>
            <a:avLst/>
            <a:gdLst/>
            <a:ahLst/>
            <a:cxnLst/>
            <a:rect l="l" t="t" r="r" b="b"/>
            <a:pathLst>
              <a:path w="415925">
                <a:moveTo>
                  <a:pt x="0" y="0"/>
                </a:moveTo>
                <a:lnTo>
                  <a:pt x="4154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0" name="object 5680"/>
          <p:cNvSpPr/>
          <p:nvPr/>
        </p:nvSpPr>
        <p:spPr>
          <a:xfrm>
            <a:off x="14371400" y="3371059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6122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1" name="object 5681"/>
          <p:cNvSpPr/>
          <p:nvPr/>
        </p:nvSpPr>
        <p:spPr>
          <a:xfrm>
            <a:off x="13955931" y="3371059"/>
            <a:ext cx="415925" cy="0"/>
          </a:xfrm>
          <a:custGeom>
            <a:avLst/>
            <a:gdLst/>
            <a:ahLst/>
            <a:cxnLst/>
            <a:rect l="l" t="t" r="r" b="b"/>
            <a:pathLst>
              <a:path w="415925">
                <a:moveTo>
                  <a:pt x="4154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2" name="object 5682"/>
          <p:cNvSpPr/>
          <p:nvPr/>
        </p:nvSpPr>
        <p:spPr>
          <a:xfrm>
            <a:off x="13955931" y="3371059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0"/>
                </a:moveTo>
                <a:lnTo>
                  <a:pt x="0" y="6122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3" name="object 5683"/>
          <p:cNvSpPr/>
          <p:nvPr/>
        </p:nvSpPr>
        <p:spPr>
          <a:xfrm>
            <a:off x="13959468" y="3979728"/>
            <a:ext cx="408940" cy="0"/>
          </a:xfrm>
          <a:custGeom>
            <a:avLst/>
            <a:gdLst/>
            <a:ahLst/>
            <a:cxnLst/>
            <a:rect l="l" t="t" r="r" b="b"/>
            <a:pathLst>
              <a:path w="408940">
                <a:moveTo>
                  <a:pt x="0" y="0"/>
                </a:moveTo>
                <a:lnTo>
                  <a:pt x="4083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4" name="object 5684"/>
          <p:cNvSpPr/>
          <p:nvPr/>
        </p:nvSpPr>
        <p:spPr>
          <a:xfrm>
            <a:off x="14367862" y="3374597"/>
            <a:ext cx="0" cy="605155"/>
          </a:xfrm>
          <a:custGeom>
            <a:avLst/>
            <a:gdLst/>
            <a:ahLst/>
            <a:cxnLst/>
            <a:rect l="l" t="t" r="r" b="b"/>
            <a:pathLst>
              <a:path h="605154">
                <a:moveTo>
                  <a:pt x="0" y="6051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5" name="object 5685"/>
          <p:cNvSpPr/>
          <p:nvPr/>
        </p:nvSpPr>
        <p:spPr>
          <a:xfrm>
            <a:off x="13959468" y="3374597"/>
            <a:ext cx="408940" cy="0"/>
          </a:xfrm>
          <a:custGeom>
            <a:avLst/>
            <a:gdLst/>
            <a:ahLst/>
            <a:cxnLst/>
            <a:rect l="l" t="t" r="r" b="b"/>
            <a:pathLst>
              <a:path w="408940">
                <a:moveTo>
                  <a:pt x="4083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6" name="object 5686"/>
          <p:cNvSpPr/>
          <p:nvPr/>
        </p:nvSpPr>
        <p:spPr>
          <a:xfrm>
            <a:off x="13959468" y="3374597"/>
            <a:ext cx="0" cy="605155"/>
          </a:xfrm>
          <a:custGeom>
            <a:avLst/>
            <a:gdLst/>
            <a:ahLst/>
            <a:cxnLst/>
            <a:rect l="l" t="t" r="r" b="b"/>
            <a:pathLst>
              <a:path h="605154">
                <a:moveTo>
                  <a:pt x="0" y="0"/>
                </a:moveTo>
                <a:lnTo>
                  <a:pt x="0" y="6051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7" name="object 5687"/>
          <p:cNvSpPr/>
          <p:nvPr/>
        </p:nvSpPr>
        <p:spPr>
          <a:xfrm>
            <a:off x="14589532" y="3992422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4">
                <a:moveTo>
                  <a:pt x="0" y="0"/>
                </a:moveTo>
                <a:lnTo>
                  <a:pt x="4295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8" name="object 5688"/>
          <p:cNvSpPr/>
          <p:nvPr/>
        </p:nvSpPr>
        <p:spPr>
          <a:xfrm>
            <a:off x="15019106" y="3366111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6263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9" name="object 5689"/>
          <p:cNvSpPr/>
          <p:nvPr/>
        </p:nvSpPr>
        <p:spPr>
          <a:xfrm>
            <a:off x="14589532" y="3366111"/>
            <a:ext cx="429895" cy="0"/>
          </a:xfrm>
          <a:custGeom>
            <a:avLst/>
            <a:gdLst/>
            <a:ahLst/>
            <a:cxnLst/>
            <a:rect l="l" t="t" r="r" b="b"/>
            <a:pathLst>
              <a:path w="429894">
                <a:moveTo>
                  <a:pt x="4295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0" name="object 5690"/>
          <p:cNvSpPr/>
          <p:nvPr/>
        </p:nvSpPr>
        <p:spPr>
          <a:xfrm>
            <a:off x="14589532" y="3366111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0"/>
                </a:moveTo>
                <a:lnTo>
                  <a:pt x="0" y="6263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1" name="object 5691"/>
          <p:cNvSpPr/>
          <p:nvPr/>
        </p:nvSpPr>
        <p:spPr>
          <a:xfrm>
            <a:off x="14593070" y="3988884"/>
            <a:ext cx="422909" cy="0"/>
          </a:xfrm>
          <a:custGeom>
            <a:avLst/>
            <a:gdLst/>
            <a:ahLst/>
            <a:cxnLst/>
            <a:rect l="l" t="t" r="r" b="b"/>
            <a:pathLst>
              <a:path w="422909">
                <a:moveTo>
                  <a:pt x="0" y="0"/>
                </a:moveTo>
                <a:lnTo>
                  <a:pt x="4225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2" name="object 5692"/>
          <p:cNvSpPr/>
          <p:nvPr/>
        </p:nvSpPr>
        <p:spPr>
          <a:xfrm>
            <a:off x="15015591" y="3369649"/>
            <a:ext cx="0" cy="619760"/>
          </a:xfrm>
          <a:custGeom>
            <a:avLst/>
            <a:gdLst/>
            <a:ahLst/>
            <a:cxnLst/>
            <a:rect l="l" t="t" r="r" b="b"/>
            <a:pathLst>
              <a:path h="619760">
                <a:moveTo>
                  <a:pt x="0" y="6192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3" name="object 5693"/>
          <p:cNvSpPr/>
          <p:nvPr/>
        </p:nvSpPr>
        <p:spPr>
          <a:xfrm>
            <a:off x="14593070" y="3369649"/>
            <a:ext cx="422909" cy="0"/>
          </a:xfrm>
          <a:custGeom>
            <a:avLst/>
            <a:gdLst/>
            <a:ahLst/>
            <a:cxnLst/>
            <a:rect l="l" t="t" r="r" b="b"/>
            <a:pathLst>
              <a:path w="422909">
                <a:moveTo>
                  <a:pt x="4225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4" name="object 5694"/>
          <p:cNvSpPr/>
          <p:nvPr/>
        </p:nvSpPr>
        <p:spPr>
          <a:xfrm>
            <a:off x="14593070" y="3369649"/>
            <a:ext cx="0" cy="619760"/>
          </a:xfrm>
          <a:custGeom>
            <a:avLst/>
            <a:gdLst/>
            <a:ahLst/>
            <a:cxnLst/>
            <a:rect l="l" t="t" r="r" b="b"/>
            <a:pathLst>
              <a:path h="619760">
                <a:moveTo>
                  <a:pt x="0" y="0"/>
                </a:moveTo>
                <a:lnTo>
                  <a:pt x="0" y="619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5" name="object 5695"/>
          <p:cNvSpPr/>
          <p:nvPr/>
        </p:nvSpPr>
        <p:spPr>
          <a:xfrm>
            <a:off x="14596585" y="3985370"/>
            <a:ext cx="415925" cy="0"/>
          </a:xfrm>
          <a:custGeom>
            <a:avLst/>
            <a:gdLst/>
            <a:ahLst/>
            <a:cxnLst/>
            <a:rect l="l" t="t" r="r" b="b"/>
            <a:pathLst>
              <a:path w="415925">
                <a:moveTo>
                  <a:pt x="0" y="0"/>
                </a:moveTo>
                <a:lnTo>
                  <a:pt x="4154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6" name="object 5696"/>
          <p:cNvSpPr/>
          <p:nvPr/>
        </p:nvSpPr>
        <p:spPr>
          <a:xfrm>
            <a:off x="15012054" y="3373163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6122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7" name="object 5697"/>
          <p:cNvSpPr/>
          <p:nvPr/>
        </p:nvSpPr>
        <p:spPr>
          <a:xfrm>
            <a:off x="14596585" y="3373163"/>
            <a:ext cx="415925" cy="0"/>
          </a:xfrm>
          <a:custGeom>
            <a:avLst/>
            <a:gdLst/>
            <a:ahLst/>
            <a:cxnLst/>
            <a:rect l="l" t="t" r="r" b="b"/>
            <a:pathLst>
              <a:path w="415925">
                <a:moveTo>
                  <a:pt x="4154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8" name="object 5698"/>
          <p:cNvSpPr/>
          <p:nvPr/>
        </p:nvSpPr>
        <p:spPr>
          <a:xfrm>
            <a:off x="14596585" y="3373163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0"/>
                </a:moveTo>
                <a:lnTo>
                  <a:pt x="0" y="6122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9" name="object 5699"/>
          <p:cNvSpPr/>
          <p:nvPr/>
        </p:nvSpPr>
        <p:spPr>
          <a:xfrm>
            <a:off x="14600122" y="3981832"/>
            <a:ext cx="408940" cy="0"/>
          </a:xfrm>
          <a:custGeom>
            <a:avLst/>
            <a:gdLst/>
            <a:ahLst/>
            <a:cxnLst/>
            <a:rect l="l" t="t" r="r" b="b"/>
            <a:pathLst>
              <a:path w="408940">
                <a:moveTo>
                  <a:pt x="0" y="0"/>
                </a:moveTo>
                <a:lnTo>
                  <a:pt x="4083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0" name="object 5700"/>
          <p:cNvSpPr/>
          <p:nvPr/>
        </p:nvSpPr>
        <p:spPr>
          <a:xfrm>
            <a:off x="15008516" y="3376701"/>
            <a:ext cx="0" cy="605155"/>
          </a:xfrm>
          <a:custGeom>
            <a:avLst/>
            <a:gdLst/>
            <a:ahLst/>
            <a:cxnLst/>
            <a:rect l="l" t="t" r="r" b="b"/>
            <a:pathLst>
              <a:path h="605154">
                <a:moveTo>
                  <a:pt x="0" y="6051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1" name="object 5701"/>
          <p:cNvSpPr/>
          <p:nvPr/>
        </p:nvSpPr>
        <p:spPr>
          <a:xfrm>
            <a:off x="14600122" y="3376701"/>
            <a:ext cx="408940" cy="0"/>
          </a:xfrm>
          <a:custGeom>
            <a:avLst/>
            <a:gdLst/>
            <a:ahLst/>
            <a:cxnLst/>
            <a:rect l="l" t="t" r="r" b="b"/>
            <a:pathLst>
              <a:path w="408940">
                <a:moveTo>
                  <a:pt x="4083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2" name="object 5702"/>
          <p:cNvSpPr/>
          <p:nvPr/>
        </p:nvSpPr>
        <p:spPr>
          <a:xfrm>
            <a:off x="14600122" y="3376701"/>
            <a:ext cx="0" cy="605155"/>
          </a:xfrm>
          <a:custGeom>
            <a:avLst/>
            <a:gdLst/>
            <a:ahLst/>
            <a:cxnLst/>
            <a:rect l="l" t="t" r="r" b="b"/>
            <a:pathLst>
              <a:path h="605154">
                <a:moveTo>
                  <a:pt x="0" y="0"/>
                </a:moveTo>
                <a:lnTo>
                  <a:pt x="0" y="6051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3" name="object 5703"/>
          <p:cNvSpPr/>
          <p:nvPr/>
        </p:nvSpPr>
        <p:spPr>
          <a:xfrm>
            <a:off x="14451099" y="6898290"/>
            <a:ext cx="404495" cy="0"/>
          </a:xfrm>
          <a:custGeom>
            <a:avLst/>
            <a:gdLst/>
            <a:ahLst/>
            <a:cxnLst/>
            <a:rect l="l" t="t" r="r" b="b"/>
            <a:pathLst>
              <a:path w="404494">
                <a:moveTo>
                  <a:pt x="0" y="0"/>
                </a:moveTo>
                <a:lnTo>
                  <a:pt x="4044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4" name="object 5704"/>
          <p:cNvSpPr/>
          <p:nvPr/>
        </p:nvSpPr>
        <p:spPr>
          <a:xfrm>
            <a:off x="14855595" y="6271979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6263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5" name="object 5705"/>
          <p:cNvSpPr/>
          <p:nvPr/>
        </p:nvSpPr>
        <p:spPr>
          <a:xfrm>
            <a:off x="14451099" y="6271979"/>
            <a:ext cx="404495" cy="0"/>
          </a:xfrm>
          <a:custGeom>
            <a:avLst/>
            <a:gdLst/>
            <a:ahLst/>
            <a:cxnLst/>
            <a:rect l="l" t="t" r="r" b="b"/>
            <a:pathLst>
              <a:path w="404494">
                <a:moveTo>
                  <a:pt x="4044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6" name="object 5706"/>
          <p:cNvSpPr/>
          <p:nvPr/>
        </p:nvSpPr>
        <p:spPr>
          <a:xfrm>
            <a:off x="14451099" y="6271979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0"/>
                </a:moveTo>
                <a:lnTo>
                  <a:pt x="0" y="6263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7" name="object 5707"/>
          <p:cNvSpPr/>
          <p:nvPr/>
        </p:nvSpPr>
        <p:spPr>
          <a:xfrm>
            <a:off x="14454637" y="6894776"/>
            <a:ext cx="397510" cy="0"/>
          </a:xfrm>
          <a:custGeom>
            <a:avLst/>
            <a:gdLst/>
            <a:ahLst/>
            <a:cxnLst/>
            <a:rect l="l" t="t" r="r" b="b"/>
            <a:pathLst>
              <a:path w="397509">
                <a:moveTo>
                  <a:pt x="0" y="0"/>
                </a:moveTo>
                <a:lnTo>
                  <a:pt x="3974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8" name="object 5708"/>
          <p:cNvSpPr/>
          <p:nvPr/>
        </p:nvSpPr>
        <p:spPr>
          <a:xfrm>
            <a:off x="14852057" y="6275517"/>
            <a:ext cx="0" cy="619760"/>
          </a:xfrm>
          <a:custGeom>
            <a:avLst/>
            <a:gdLst/>
            <a:ahLst/>
            <a:cxnLst/>
            <a:rect l="l" t="t" r="r" b="b"/>
            <a:pathLst>
              <a:path h="619759">
                <a:moveTo>
                  <a:pt x="0" y="6192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9" name="object 5709"/>
          <p:cNvSpPr/>
          <p:nvPr/>
        </p:nvSpPr>
        <p:spPr>
          <a:xfrm>
            <a:off x="14454637" y="6275517"/>
            <a:ext cx="397510" cy="0"/>
          </a:xfrm>
          <a:custGeom>
            <a:avLst/>
            <a:gdLst/>
            <a:ahLst/>
            <a:cxnLst/>
            <a:rect l="l" t="t" r="r" b="b"/>
            <a:pathLst>
              <a:path w="397509">
                <a:moveTo>
                  <a:pt x="3974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0" name="object 5710"/>
          <p:cNvSpPr/>
          <p:nvPr/>
        </p:nvSpPr>
        <p:spPr>
          <a:xfrm>
            <a:off x="14454637" y="6275517"/>
            <a:ext cx="0" cy="619760"/>
          </a:xfrm>
          <a:custGeom>
            <a:avLst/>
            <a:gdLst/>
            <a:ahLst/>
            <a:cxnLst/>
            <a:rect l="l" t="t" r="r" b="b"/>
            <a:pathLst>
              <a:path h="619759">
                <a:moveTo>
                  <a:pt x="0" y="0"/>
                </a:moveTo>
                <a:lnTo>
                  <a:pt x="0" y="6192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1" name="object 5711"/>
          <p:cNvSpPr/>
          <p:nvPr/>
        </p:nvSpPr>
        <p:spPr>
          <a:xfrm>
            <a:off x="14458174" y="6891238"/>
            <a:ext cx="390525" cy="0"/>
          </a:xfrm>
          <a:custGeom>
            <a:avLst/>
            <a:gdLst/>
            <a:ahLst/>
            <a:cxnLst/>
            <a:rect l="l" t="t" r="r" b="b"/>
            <a:pathLst>
              <a:path w="390525">
                <a:moveTo>
                  <a:pt x="0" y="0"/>
                </a:moveTo>
                <a:lnTo>
                  <a:pt x="3903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2" name="object 5712"/>
          <p:cNvSpPr/>
          <p:nvPr/>
        </p:nvSpPr>
        <p:spPr>
          <a:xfrm>
            <a:off x="14848543" y="6279055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6121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3" name="object 5713"/>
          <p:cNvSpPr/>
          <p:nvPr/>
        </p:nvSpPr>
        <p:spPr>
          <a:xfrm>
            <a:off x="14458174" y="6279055"/>
            <a:ext cx="390525" cy="0"/>
          </a:xfrm>
          <a:custGeom>
            <a:avLst/>
            <a:gdLst/>
            <a:ahLst/>
            <a:cxnLst/>
            <a:rect l="l" t="t" r="r" b="b"/>
            <a:pathLst>
              <a:path w="390525">
                <a:moveTo>
                  <a:pt x="3903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4" name="object 5714"/>
          <p:cNvSpPr/>
          <p:nvPr/>
        </p:nvSpPr>
        <p:spPr>
          <a:xfrm>
            <a:off x="14458174" y="6279055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0"/>
                </a:moveTo>
                <a:lnTo>
                  <a:pt x="0" y="6121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5" name="object 5715"/>
          <p:cNvSpPr/>
          <p:nvPr/>
        </p:nvSpPr>
        <p:spPr>
          <a:xfrm>
            <a:off x="14461689" y="6887700"/>
            <a:ext cx="383540" cy="0"/>
          </a:xfrm>
          <a:custGeom>
            <a:avLst/>
            <a:gdLst/>
            <a:ahLst/>
            <a:cxnLst/>
            <a:rect l="l" t="t" r="r" b="b"/>
            <a:pathLst>
              <a:path w="383540">
                <a:moveTo>
                  <a:pt x="0" y="0"/>
                </a:moveTo>
                <a:lnTo>
                  <a:pt x="3833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6" name="object 5716"/>
          <p:cNvSpPr/>
          <p:nvPr/>
        </p:nvSpPr>
        <p:spPr>
          <a:xfrm>
            <a:off x="14845005" y="6282569"/>
            <a:ext cx="0" cy="605155"/>
          </a:xfrm>
          <a:custGeom>
            <a:avLst/>
            <a:gdLst/>
            <a:ahLst/>
            <a:cxnLst/>
            <a:rect l="l" t="t" r="r" b="b"/>
            <a:pathLst>
              <a:path h="605154">
                <a:moveTo>
                  <a:pt x="0" y="6051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7" name="object 5717"/>
          <p:cNvSpPr/>
          <p:nvPr/>
        </p:nvSpPr>
        <p:spPr>
          <a:xfrm>
            <a:off x="14461689" y="6282569"/>
            <a:ext cx="383540" cy="0"/>
          </a:xfrm>
          <a:custGeom>
            <a:avLst/>
            <a:gdLst/>
            <a:ahLst/>
            <a:cxnLst/>
            <a:rect l="l" t="t" r="r" b="b"/>
            <a:pathLst>
              <a:path w="383540">
                <a:moveTo>
                  <a:pt x="3833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8" name="object 5718"/>
          <p:cNvSpPr/>
          <p:nvPr/>
        </p:nvSpPr>
        <p:spPr>
          <a:xfrm>
            <a:off x="14461689" y="6282569"/>
            <a:ext cx="0" cy="605155"/>
          </a:xfrm>
          <a:custGeom>
            <a:avLst/>
            <a:gdLst/>
            <a:ahLst/>
            <a:cxnLst/>
            <a:rect l="l" t="t" r="r" b="b"/>
            <a:pathLst>
              <a:path h="605154">
                <a:moveTo>
                  <a:pt x="0" y="0"/>
                </a:moveTo>
                <a:lnTo>
                  <a:pt x="0" y="6051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9" name="object 5719"/>
          <p:cNvSpPr/>
          <p:nvPr/>
        </p:nvSpPr>
        <p:spPr>
          <a:xfrm>
            <a:off x="14362434" y="3367593"/>
            <a:ext cx="0" cy="617855"/>
          </a:xfrm>
          <a:custGeom>
            <a:avLst/>
            <a:gdLst/>
            <a:ahLst/>
            <a:cxnLst/>
            <a:rect l="l" t="t" r="r" b="b"/>
            <a:pathLst>
              <a:path h="617854">
                <a:moveTo>
                  <a:pt x="0" y="6177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0" name="object 5720"/>
          <p:cNvSpPr/>
          <p:nvPr/>
        </p:nvSpPr>
        <p:spPr>
          <a:xfrm>
            <a:off x="13964105" y="3367593"/>
            <a:ext cx="398780" cy="0"/>
          </a:xfrm>
          <a:custGeom>
            <a:avLst/>
            <a:gdLst/>
            <a:ahLst/>
            <a:cxnLst/>
            <a:rect l="l" t="t" r="r" b="b"/>
            <a:pathLst>
              <a:path w="398780">
                <a:moveTo>
                  <a:pt x="3983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1" name="object 5721"/>
          <p:cNvSpPr/>
          <p:nvPr/>
        </p:nvSpPr>
        <p:spPr>
          <a:xfrm>
            <a:off x="13964105" y="3367593"/>
            <a:ext cx="0" cy="617855"/>
          </a:xfrm>
          <a:custGeom>
            <a:avLst/>
            <a:gdLst/>
            <a:ahLst/>
            <a:cxnLst/>
            <a:rect l="l" t="t" r="r" b="b"/>
            <a:pathLst>
              <a:path h="617854">
                <a:moveTo>
                  <a:pt x="0" y="0"/>
                </a:moveTo>
                <a:lnTo>
                  <a:pt x="0" y="6177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2" name="object 5722"/>
          <p:cNvSpPr/>
          <p:nvPr/>
        </p:nvSpPr>
        <p:spPr>
          <a:xfrm>
            <a:off x="13964105" y="3985298"/>
            <a:ext cx="398780" cy="0"/>
          </a:xfrm>
          <a:custGeom>
            <a:avLst/>
            <a:gdLst/>
            <a:ahLst/>
            <a:cxnLst/>
            <a:rect l="l" t="t" r="r" b="b"/>
            <a:pathLst>
              <a:path w="398780">
                <a:moveTo>
                  <a:pt x="0" y="0"/>
                </a:moveTo>
                <a:lnTo>
                  <a:pt x="3983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3" name="object 5723"/>
          <p:cNvSpPr/>
          <p:nvPr/>
        </p:nvSpPr>
        <p:spPr>
          <a:xfrm>
            <a:off x="15003088" y="3369697"/>
            <a:ext cx="0" cy="617855"/>
          </a:xfrm>
          <a:custGeom>
            <a:avLst/>
            <a:gdLst/>
            <a:ahLst/>
            <a:cxnLst/>
            <a:rect l="l" t="t" r="r" b="b"/>
            <a:pathLst>
              <a:path h="617854">
                <a:moveTo>
                  <a:pt x="0" y="6177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4" name="object 5724"/>
          <p:cNvSpPr/>
          <p:nvPr/>
        </p:nvSpPr>
        <p:spPr>
          <a:xfrm>
            <a:off x="14604761" y="3369697"/>
            <a:ext cx="398780" cy="0"/>
          </a:xfrm>
          <a:custGeom>
            <a:avLst/>
            <a:gdLst/>
            <a:ahLst/>
            <a:cxnLst/>
            <a:rect l="l" t="t" r="r" b="b"/>
            <a:pathLst>
              <a:path w="398780">
                <a:moveTo>
                  <a:pt x="3983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5" name="object 5725"/>
          <p:cNvSpPr/>
          <p:nvPr/>
        </p:nvSpPr>
        <p:spPr>
          <a:xfrm>
            <a:off x="14604761" y="3369697"/>
            <a:ext cx="0" cy="617855"/>
          </a:xfrm>
          <a:custGeom>
            <a:avLst/>
            <a:gdLst/>
            <a:ahLst/>
            <a:cxnLst/>
            <a:rect l="l" t="t" r="r" b="b"/>
            <a:pathLst>
              <a:path h="617854">
                <a:moveTo>
                  <a:pt x="0" y="0"/>
                </a:moveTo>
                <a:lnTo>
                  <a:pt x="0" y="6177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6" name="object 5726"/>
          <p:cNvSpPr/>
          <p:nvPr/>
        </p:nvSpPr>
        <p:spPr>
          <a:xfrm>
            <a:off x="14604761" y="3987402"/>
            <a:ext cx="398780" cy="0"/>
          </a:xfrm>
          <a:custGeom>
            <a:avLst/>
            <a:gdLst/>
            <a:ahLst/>
            <a:cxnLst/>
            <a:rect l="l" t="t" r="r" b="b"/>
            <a:pathLst>
              <a:path w="398780">
                <a:moveTo>
                  <a:pt x="0" y="0"/>
                </a:moveTo>
                <a:lnTo>
                  <a:pt x="3983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7" name="object 5727"/>
          <p:cNvSpPr/>
          <p:nvPr/>
        </p:nvSpPr>
        <p:spPr>
          <a:xfrm>
            <a:off x="13931309" y="6901015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0" y="0"/>
                </a:moveTo>
                <a:lnTo>
                  <a:pt x="3466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8" name="object 5728"/>
          <p:cNvSpPr/>
          <p:nvPr/>
        </p:nvSpPr>
        <p:spPr>
          <a:xfrm>
            <a:off x="14277979" y="6274680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6263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9" name="object 5729"/>
          <p:cNvSpPr/>
          <p:nvPr/>
        </p:nvSpPr>
        <p:spPr>
          <a:xfrm>
            <a:off x="13931309" y="6274680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34667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0" name="object 5730"/>
          <p:cNvSpPr/>
          <p:nvPr/>
        </p:nvSpPr>
        <p:spPr>
          <a:xfrm>
            <a:off x="13931309" y="6274680"/>
            <a:ext cx="0" cy="626745"/>
          </a:xfrm>
          <a:custGeom>
            <a:avLst/>
            <a:gdLst/>
            <a:ahLst/>
            <a:cxnLst/>
            <a:rect l="l" t="t" r="r" b="b"/>
            <a:pathLst>
              <a:path h="626745">
                <a:moveTo>
                  <a:pt x="0" y="0"/>
                </a:moveTo>
                <a:lnTo>
                  <a:pt x="0" y="626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1" name="object 5731"/>
          <p:cNvSpPr/>
          <p:nvPr/>
        </p:nvSpPr>
        <p:spPr>
          <a:xfrm>
            <a:off x="13934847" y="6897477"/>
            <a:ext cx="339725" cy="0"/>
          </a:xfrm>
          <a:custGeom>
            <a:avLst/>
            <a:gdLst/>
            <a:ahLst/>
            <a:cxnLst/>
            <a:rect l="l" t="t" r="r" b="b"/>
            <a:pathLst>
              <a:path w="339725">
                <a:moveTo>
                  <a:pt x="0" y="0"/>
                </a:moveTo>
                <a:lnTo>
                  <a:pt x="3396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2" name="object 5732"/>
          <p:cNvSpPr/>
          <p:nvPr/>
        </p:nvSpPr>
        <p:spPr>
          <a:xfrm>
            <a:off x="14274465" y="6278218"/>
            <a:ext cx="0" cy="619760"/>
          </a:xfrm>
          <a:custGeom>
            <a:avLst/>
            <a:gdLst/>
            <a:ahLst/>
            <a:cxnLst/>
            <a:rect l="l" t="t" r="r" b="b"/>
            <a:pathLst>
              <a:path h="619759">
                <a:moveTo>
                  <a:pt x="0" y="6192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3" name="object 5733"/>
          <p:cNvSpPr/>
          <p:nvPr/>
        </p:nvSpPr>
        <p:spPr>
          <a:xfrm>
            <a:off x="13934847" y="6278218"/>
            <a:ext cx="339725" cy="0"/>
          </a:xfrm>
          <a:custGeom>
            <a:avLst/>
            <a:gdLst/>
            <a:ahLst/>
            <a:cxnLst/>
            <a:rect l="l" t="t" r="r" b="b"/>
            <a:pathLst>
              <a:path w="339725">
                <a:moveTo>
                  <a:pt x="33961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4" name="object 5734"/>
          <p:cNvSpPr/>
          <p:nvPr/>
        </p:nvSpPr>
        <p:spPr>
          <a:xfrm>
            <a:off x="13934847" y="6278218"/>
            <a:ext cx="0" cy="619760"/>
          </a:xfrm>
          <a:custGeom>
            <a:avLst/>
            <a:gdLst/>
            <a:ahLst/>
            <a:cxnLst/>
            <a:rect l="l" t="t" r="r" b="b"/>
            <a:pathLst>
              <a:path h="619759">
                <a:moveTo>
                  <a:pt x="0" y="0"/>
                </a:moveTo>
                <a:lnTo>
                  <a:pt x="0" y="6192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5" name="object 5735"/>
          <p:cNvSpPr/>
          <p:nvPr/>
        </p:nvSpPr>
        <p:spPr>
          <a:xfrm>
            <a:off x="13938384" y="6893939"/>
            <a:ext cx="332740" cy="0"/>
          </a:xfrm>
          <a:custGeom>
            <a:avLst/>
            <a:gdLst/>
            <a:ahLst/>
            <a:cxnLst/>
            <a:rect l="l" t="t" r="r" b="b"/>
            <a:pathLst>
              <a:path w="332740">
                <a:moveTo>
                  <a:pt x="0" y="0"/>
                </a:moveTo>
                <a:lnTo>
                  <a:pt x="3325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6" name="object 5736"/>
          <p:cNvSpPr/>
          <p:nvPr/>
        </p:nvSpPr>
        <p:spPr>
          <a:xfrm>
            <a:off x="14270927" y="6281756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6121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7" name="object 5737"/>
          <p:cNvSpPr/>
          <p:nvPr/>
        </p:nvSpPr>
        <p:spPr>
          <a:xfrm>
            <a:off x="13938384" y="6281756"/>
            <a:ext cx="332740" cy="0"/>
          </a:xfrm>
          <a:custGeom>
            <a:avLst/>
            <a:gdLst/>
            <a:ahLst/>
            <a:cxnLst/>
            <a:rect l="l" t="t" r="r" b="b"/>
            <a:pathLst>
              <a:path w="332740">
                <a:moveTo>
                  <a:pt x="332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8" name="object 5738"/>
          <p:cNvSpPr/>
          <p:nvPr/>
        </p:nvSpPr>
        <p:spPr>
          <a:xfrm>
            <a:off x="13938384" y="6281756"/>
            <a:ext cx="0" cy="612775"/>
          </a:xfrm>
          <a:custGeom>
            <a:avLst/>
            <a:gdLst/>
            <a:ahLst/>
            <a:cxnLst/>
            <a:rect l="l" t="t" r="r" b="b"/>
            <a:pathLst>
              <a:path h="612775">
                <a:moveTo>
                  <a:pt x="0" y="0"/>
                </a:moveTo>
                <a:lnTo>
                  <a:pt x="0" y="6121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9" name="object 5739"/>
          <p:cNvSpPr/>
          <p:nvPr/>
        </p:nvSpPr>
        <p:spPr>
          <a:xfrm>
            <a:off x="13941922" y="6890401"/>
            <a:ext cx="325755" cy="0"/>
          </a:xfrm>
          <a:custGeom>
            <a:avLst/>
            <a:gdLst/>
            <a:ahLst/>
            <a:cxnLst/>
            <a:rect l="l" t="t" r="r" b="b"/>
            <a:pathLst>
              <a:path w="325755">
                <a:moveTo>
                  <a:pt x="0" y="0"/>
                </a:moveTo>
                <a:lnTo>
                  <a:pt x="3254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0" name="object 5740"/>
          <p:cNvSpPr/>
          <p:nvPr/>
        </p:nvSpPr>
        <p:spPr>
          <a:xfrm>
            <a:off x="14267389" y="6285270"/>
            <a:ext cx="0" cy="605155"/>
          </a:xfrm>
          <a:custGeom>
            <a:avLst/>
            <a:gdLst/>
            <a:ahLst/>
            <a:cxnLst/>
            <a:rect l="l" t="t" r="r" b="b"/>
            <a:pathLst>
              <a:path h="605154">
                <a:moveTo>
                  <a:pt x="0" y="6051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1" name="object 5741"/>
          <p:cNvSpPr/>
          <p:nvPr/>
        </p:nvSpPr>
        <p:spPr>
          <a:xfrm>
            <a:off x="13941922" y="6285270"/>
            <a:ext cx="325755" cy="0"/>
          </a:xfrm>
          <a:custGeom>
            <a:avLst/>
            <a:gdLst/>
            <a:ahLst/>
            <a:cxnLst/>
            <a:rect l="l" t="t" r="r" b="b"/>
            <a:pathLst>
              <a:path w="325755">
                <a:moveTo>
                  <a:pt x="32546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2" name="object 5742"/>
          <p:cNvSpPr/>
          <p:nvPr/>
        </p:nvSpPr>
        <p:spPr>
          <a:xfrm>
            <a:off x="13941922" y="6285270"/>
            <a:ext cx="0" cy="605155"/>
          </a:xfrm>
          <a:custGeom>
            <a:avLst/>
            <a:gdLst/>
            <a:ahLst/>
            <a:cxnLst/>
            <a:rect l="l" t="t" r="r" b="b"/>
            <a:pathLst>
              <a:path h="605154">
                <a:moveTo>
                  <a:pt x="0" y="0"/>
                </a:moveTo>
                <a:lnTo>
                  <a:pt x="0" y="6051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4" name="object 5744"/>
          <p:cNvSpPr/>
          <p:nvPr/>
        </p:nvSpPr>
        <p:spPr>
          <a:xfrm>
            <a:off x="15528785" y="7452002"/>
            <a:ext cx="124018" cy="148210"/>
          </a:xfrm>
          <a:prstGeom prst="rect">
            <a:avLst/>
          </a:prstGeom>
          <a:blipFill>
            <a:blip r:embed="rId7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5" name="object 5745"/>
          <p:cNvSpPr/>
          <p:nvPr/>
        </p:nvSpPr>
        <p:spPr>
          <a:xfrm>
            <a:off x="15592512" y="7004635"/>
            <a:ext cx="92583" cy="149405"/>
          </a:xfrm>
          <a:prstGeom prst="rect">
            <a:avLst/>
          </a:prstGeom>
          <a:blipFill>
            <a:blip r:embed="rId7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7" name="object 5747"/>
          <p:cNvSpPr/>
          <p:nvPr/>
        </p:nvSpPr>
        <p:spPr>
          <a:xfrm>
            <a:off x="15897567" y="6962332"/>
            <a:ext cx="220738" cy="220738"/>
          </a:xfrm>
          <a:prstGeom prst="rect">
            <a:avLst/>
          </a:prstGeom>
          <a:blipFill>
            <a:blip r:embed="rId7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8" name="object 5748"/>
          <p:cNvSpPr/>
          <p:nvPr/>
        </p:nvSpPr>
        <p:spPr>
          <a:xfrm>
            <a:off x="16208930" y="8323650"/>
            <a:ext cx="33020" cy="0"/>
          </a:xfrm>
          <a:custGeom>
            <a:avLst/>
            <a:gdLst/>
            <a:ahLst/>
            <a:cxnLst/>
            <a:rect l="l" t="t" r="r" b="b"/>
            <a:pathLst>
              <a:path w="33019">
                <a:moveTo>
                  <a:pt x="325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9" name="object 5749"/>
          <p:cNvSpPr/>
          <p:nvPr/>
        </p:nvSpPr>
        <p:spPr>
          <a:xfrm>
            <a:off x="16208930" y="8289059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345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0" name="object 5750"/>
          <p:cNvSpPr/>
          <p:nvPr/>
        </p:nvSpPr>
        <p:spPr>
          <a:xfrm>
            <a:off x="16208930" y="8289059"/>
            <a:ext cx="33020" cy="0"/>
          </a:xfrm>
          <a:custGeom>
            <a:avLst/>
            <a:gdLst/>
            <a:ahLst/>
            <a:cxnLst/>
            <a:rect l="l" t="t" r="r" b="b"/>
            <a:pathLst>
              <a:path w="33019">
                <a:moveTo>
                  <a:pt x="0" y="0"/>
                </a:moveTo>
                <a:lnTo>
                  <a:pt x="3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1" name="object 5751"/>
          <p:cNvSpPr/>
          <p:nvPr/>
        </p:nvSpPr>
        <p:spPr>
          <a:xfrm>
            <a:off x="16241464" y="8289059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5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2" name="object 5752"/>
          <p:cNvSpPr/>
          <p:nvPr/>
        </p:nvSpPr>
        <p:spPr>
          <a:xfrm>
            <a:off x="15138750" y="3384589"/>
            <a:ext cx="294640" cy="0"/>
          </a:xfrm>
          <a:custGeom>
            <a:avLst/>
            <a:gdLst/>
            <a:ahLst/>
            <a:cxnLst/>
            <a:rect l="l" t="t" r="r" b="b"/>
            <a:pathLst>
              <a:path w="294640">
                <a:moveTo>
                  <a:pt x="2946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3" name="object 5753"/>
          <p:cNvSpPr/>
          <p:nvPr/>
        </p:nvSpPr>
        <p:spPr>
          <a:xfrm>
            <a:off x="15138750" y="3384589"/>
            <a:ext cx="0" cy="628650"/>
          </a:xfrm>
          <a:custGeom>
            <a:avLst/>
            <a:gdLst/>
            <a:ahLst/>
            <a:cxnLst/>
            <a:rect l="l" t="t" r="r" b="b"/>
            <a:pathLst>
              <a:path h="628650">
                <a:moveTo>
                  <a:pt x="0" y="0"/>
                </a:moveTo>
                <a:lnTo>
                  <a:pt x="0" y="6285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4" name="object 5754"/>
          <p:cNvSpPr/>
          <p:nvPr/>
        </p:nvSpPr>
        <p:spPr>
          <a:xfrm>
            <a:off x="15138750" y="3531772"/>
            <a:ext cx="109855" cy="481330"/>
          </a:xfrm>
          <a:custGeom>
            <a:avLst/>
            <a:gdLst/>
            <a:ahLst/>
            <a:cxnLst/>
            <a:rect l="l" t="t" r="r" b="b"/>
            <a:pathLst>
              <a:path w="109855" h="481329">
                <a:moveTo>
                  <a:pt x="0" y="481327"/>
                </a:moveTo>
                <a:lnTo>
                  <a:pt x="1096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5" name="object 5755"/>
          <p:cNvSpPr/>
          <p:nvPr/>
        </p:nvSpPr>
        <p:spPr>
          <a:xfrm>
            <a:off x="15248354" y="3384589"/>
            <a:ext cx="185420" cy="147320"/>
          </a:xfrm>
          <a:custGeom>
            <a:avLst/>
            <a:gdLst/>
            <a:ahLst/>
            <a:cxnLst/>
            <a:rect l="l" t="t" r="r" b="b"/>
            <a:pathLst>
              <a:path w="185419" h="147320">
                <a:moveTo>
                  <a:pt x="0" y="147183"/>
                </a:moveTo>
                <a:lnTo>
                  <a:pt x="185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6" name="object 5756"/>
          <p:cNvSpPr/>
          <p:nvPr/>
        </p:nvSpPr>
        <p:spPr>
          <a:xfrm>
            <a:off x="13919117" y="4105445"/>
            <a:ext cx="351155" cy="0"/>
          </a:xfrm>
          <a:custGeom>
            <a:avLst/>
            <a:gdLst/>
            <a:ahLst/>
            <a:cxnLst/>
            <a:rect l="l" t="t" r="r" b="b"/>
            <a:pathLst>
              <a:path w="351155">
                <a:moveTo>
                  <a:pt x="3509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7" name="object 5757"/>
          <p:cNvSpPr/>
          <p:nvPr/>
        </p:nvSpPr>
        <p:spPr>
          <a:xfrm>
            <a:off x="13919117" y="4105445"/>
            <a:ext cx="0" cy="521334"/>
          </a:xfrm>
          <a:custGeom>
            <a:avLst/>
            <a:gdLst/>
            <a:ahLst/>
            <a:cxnLst/>
            <a:rect l="l" t="t" r="r" b="b"/>
            <a:pathLst>
              <a:path h="521335">
                <a:moveTo>
                  <a:pt x="0" y="0"/>
                </a:moveTo>
                <a:lnTo>
                  <a:pt x="0" y="5208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8" name="object 5758"/>
          <p:cNvSpPr/>
          <p:nvPr/>
        </p:nvSpPr>
        <p:spPr>
          <a:xfrm>
            <a:off x="13919117" y="4252604"/>
            <a:ext cx="109855" cy="374015"/>
          </a:xfrm>
          <a:custGeom>
            <a:avLst/>
            <a:gdLst/>
            <a:ahLst/>
            <a:cxnLst/>
            <a:rect l="l" t="t" r="r" b="b"/>
            <a:pathLst>
              <a:path w="109855" h="374014">
                <a:moveTo>
                  <a:pt x="0" y="373659"/>
                </a:moveTo>
                <a:lnTo>
                  <a:pt x="1096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9" name="object 5759"/>
          <p:cNvSpPr/>
          <p:nvPr/>
        </p:nvSpPr>
        <p:spPr>
          <a:xfrm>
            <a:off x="14028745" y="4105445"/>
            <a:ext cx="241935" cy="147320"/>
          </a:xfrm>
          <a:custGeom>
            <a:avLst/>
            <a:gdLst/>
            <a:ahLst/>
            <a:cxnLst/>
            <a:rect l="l" t="t" r="r" b="b"/>
            <a:pathLst>
              <a:path w="241934" h="147320">
                <a:moveTo>
                  <a:pt x="0" y="147159"/>
                </a:moveTo>
                <a:lnTo>
                  <a:pt x="2413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0" name="object 5760"/>
          <p:cNvSpPr/>
          <p:nvPr/>
        </p:nvSpPr>
        <p:spPr>
          <a:xfrm>
            <a:off x="13932337" y="5056290"/>
            <a:ext cx="294640" cy="0"/>
          </a:xfrm>
          <a:custGeom>
            <a:avLst/>
            <a:gdLst/>
            <a:ahLst/>
            <a:cxnLst/>
            <a:rect l="l" t="t" r="r" b="b"/>
            <a:pathLst>
              <a:path w="294640">
                <a:moveTo>
                  <a:pt x="2943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1" name="object 5761"/>
          <p:cNvSpPr/>
          <p:nvPr/>
        </p:nvSpPr>
        <p:spPr>
          <a:xfrm>
            <a:off x="13932073" y="5056290"/>
            <a:ext cx="635" cy="528320"/>
          </a:xfrm>
          <a:custGeom>
            <a:avLst/>
            <a:gdLst/>
            <a:ahLst/>
            <a:cxnLst/>
            <a:rect l="l" t="t" r="r" b="b"/>
            <a:pathLst>
              <a:path w="634" h="528320">
                <a:moveTo>
                  <a:pt x="262" y="0"/>
                </a:moveTo>
                <a:lnTo>
                  <a:pt x="0" y="5279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2" name="object 5762"/>
          <p:cNvSpPr/>
          <p:nvPr/>
        </p:nvSpPr>
        <p:spPr>
          <a:xfrm>
            <a:off x="13932073" y="5182413"/>
            <a:ext cx="109855" cy="401955"/>
          </a:xfrm>
          <a:custGeom>
            <a:avLst/>
            <a:gdLst/>
            <a:ahLst/>
            <a:cxnLst/>
            <a:rect l="l" t="t" r="r" b="b"/>
            <a:pathLst>
              <a:path w="109855" h="401954">
                <a:moveTo>
                  <a:pt x="0" y="401843"/>
                </a:moveTo>
                <a:lnTo>
                  <a:pt x="1096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3" name="object 5763"/>
          <p:cNvSpPr/>
          <p:nvPr/>
        </p:nvSpPr>
        <p:spPr>
          <a:xfrm>
            <a:off x="14041702" y="5056290"/>
            <a:ext cx="185420" cy="126364"/>
          </a:xfrm>
          <a:custGeom>
            <a:avLst/>
            <a:gdLst/>
            <a:ahLst/>
            <a:cxnLst/>
            <a:rect l="l" t="t" r="r" b="b"/>
            <a:pathLst>
              <a:path w="185419" h="126364">
                <a:moveTo>
                  <a:pt x="0" y="126122"/>
                </a:moveTo>
                <a:lnTo>
                  <a:pt x="185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4" name="object 5764"/>
          <p:cNvSpPr/>
          <p:nvPr/>
        </p:nvSpPr>
        <p:spPr>
          <a:xfrm>
            <a:off x="13910200" y="4685619"/>
            <a:ext cx="351155" cy="0"/>
          </a:xfrm>
          <a:custGeom>
            <a:avLst/>
            <a:gdLst/>
            <a:ahLst/>
            <a:cxnLst/>
            <a:rect l="l" t="t" r="r" b="b"/>
            <a:pathLst>
              <a:path w="351155">
                <a:moveTo>
                  <a:pt x="3509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5" name="object 5765"/>
          <p:cNvSpPr/>
          <p:nvPr/>
        </p:nvSpPr>
        <p:spPr>
          <a:xfrm>
            <a:off x="13910200" y="4685619"/>
            <a:ext cx="0" cy="315595"/>
          </a:xfrm>
          <a:custGeom>
            <a:avLst/>
            <a:gdLst/>
            <a:ahLst/>
            <a:cxnLst/>
            <a:rect l="l" t="t" r="r" b="b"/>
            <a:pathLst>
              <a:path h="315595">
                <a:moveTo>
                  <a:pt x="0" y="0"/>
                </a:moveTo>
                <a:lnTo>
                  <a:pt x="0" y="3154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6" name="object 5766"/>
          <p:cNvSpPr/>
          <p:nvPr/>
        </p:nvSpPr>
        <p:spPr>
          <a:xfrm>
            <a:off x="13910200" y="4832802"/>
            <a:ext cx="109855" cy="168275"/>
          </a:xfrm>
          <a:custGeom>
            <a:avLst/>
            <a:gdLst/>
            <a:ahLst/>
            <a:cxnLst/>
            <a:rect l="l" t="t" r="r" b="b"/>
            <a:pathLst>
              <a:path w="109855" h="168275">
                <a:moveTo>
                  <a:pt x="0" y="168219"/>
                </a:moveTo>
                <a:lnTo>
                  <a:pt x="1096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7" name="object 5767"/>
          <p:cNvSpPr/>
          <p:nvPr/>
        </p:nvSpPr>
        <p:spPr>
          <a:xfrm>
            <a:off x="14019804" y="4685619"/>
            <a:ext cx="241935" cy="147320"/>
          </a:xfrm>
          <a:custGeom>
            <a:avLst/>
            <a:gdLst/>
            <a:ahLst/>
            <a:cxnLst/>
            <a:rect l="l" t="t" r="r" b="b"/>
            <a:pathLst>
              <a:path w="241934" h="147320">
                <a:moveTo>
                  <a:pt x="0" y="147183"/>
                </a:moveTo>
                <a:lnTo>
                  <a:pt x="2413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9" name="object 5999"/>
          <p:cNvSpPr/>
          <p:nvPr/>
        </p:nvSpPr>
        <p:spPr>
          <a:xfrm>
            <a:off x="9271434" y="9453854"/>
            <a:ext cx="116839" cy="0"/>
          </a:xfrm>
          <a:custGeom>
            <a:avLst/>
            <a:gdLst/>
            <a:ahLst/>
            <a:cxnLst/>
            <a:rect l="l" t="t" r="r" b="b"/>
            <a:pathLst>
              <a:path w="116840">
                <a:moveTo>
                  <a:pt x="1165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4" name="object 6004"/>
          <p:cNvSpPr/>
          <p:nvPr/>
        </p:nvSpPr>
        <p:spPr>
          <a:xfrm>
            <a:off x="9343149" y="8058854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58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5" name="object 6005"/>
          <p:cNvSpPr/>
          <p:nvPr/>
        </p:nvSpPr>
        <p:spPr>
          <a:xfrm>
            <a:off x="9271434" y="8094688"/>
            <a:ext cx="116839" cy="0"/>
          </a:xfrm>
          <a:custGeom>
            <a:avLst/>
            <a:gdLst/>
            <a:ahLst/>
            <a:cxnLst/>
            <a:rect l="l" t="t" r="r" b="b"/>
            <a:pathLst>
              <a:path w="116840">
                <a:moveTo>
                  <a:pt x="1165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8" name="object 6008"/>
          <p:cNvSpPr/>
          <p:nvPr/>
        </p:nvSpPr>
        <p:spPr>
          <a:xfrm>
            <a:off x="9105103" y="8476474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1" name="object 6011"/>
          <p:cNvSpPr/>
          <p:nvPr/>
        </p:nvSpPr>
        <p:spPr>
          <a:xfrm>
            <a:off x="10018323" y="8452593"/>
            <a:ext cx="48260" cy="48260"/>
          </a:xfrm>
          <a:custGeom>
            <a:avLst/>
            <a:gdLst/>
            <a:ahLst/>
            <a:cxnLst/>
            <a:rect l="l" t="t" r="r" b="b"/>
            <a:pathLst>
              <a:path w="48259" h="48259">
                <a:moveTo>
                  <a:pt x="0" y="47786"/>
                </a:moveTo>
                <a:lnTo>
                  <a:pt x="478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2" name="object 6012"/>
          <p:cNvSpPr/>
          <p:nvPr/>
        </p:nvSpPr>
        <p:spPr>
          <a:xfrm>
            <a:off x="10042228" y="8476474"/>
            <a:ext cx="36195" cy="0"/>
          </a:xfrm>
          <a:custGeom>
            <a:avLst/>
            <a:gdLst/>
            <a:ahLst/>
            <a:cxnLst/>
            <a:rect l="l" t="t" r="r" b="b"/>
            <a:pathLst>
              <a:path w="36195">
                <a:moveTo>
                  <a:pt x="0" y="0"/>
                </a:moveTo>
                <a:lnTo>
                  <a:pt x="35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3" name="object 6013"/>
          <p:cNvSpPr/>
          <p:nvPr/>
        </p:nvSpPr>
        <p:spPr>
          <a:xfrm>
            <a:off x="9140961" y="8431676"/>
            <a:ext cx="0" cy="116839"/>
          </a:xfrm>
          <a:custGeom>
            <a:avLst/>
            <a:gdLst/>
            <a:ahLst/>
            <a:cxnLst/>
            <a:rect l="l" t="t" r="r" b="b"/>
            <a:pathLst>
              <a:path h="116840">
                <a:moveTo>
                  <a:pt x="0" y="1165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4" name="object 6014"/>
          <p:cNvSpPr/>
          <p:nvPr/>
        </p:nvSpPr>
        <p:spPr>
          <a:xfrm>
            <a:off x="10042228" y="8431676"/>
            <a:ext cx="0" cy="116839"/>
          </a:xfrm>
          <a:custGeom>
            <a:avLst/>
            <a:gdLst/>
            <a:ahLst/>
            <a:cxnLst/>
            <a:rect l="l" t="t" r="r" b="b"/>
            <a:pathLst>
              <a:path h="116840">
                <a:moveTo>
                  <a:pt x="0" y="1165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7" name="object 6027"/>
          <p:cNvSpPr txBox="1"/>
          <p:nvPr/>
        </p:nvSpPr>
        <p:spPr>
          <a:xfrm>
            <a:off x="7823854" y="10400088"/>
            <a:ext cx="939165" cy="1828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Arial"/>
                <a:cs typeface="Arial"/>
              </a:rPr>
              <a:t>Augustastraße</a:t>
            </a:r>
            <a:endParaRPr sz="1000">
              <a:latin typeface="Arial"/>
              <a:cs typeface="Arial"/>
            </a:endParaRPr>
          </a:p>
        </p:txBody>
      </p:sp>
      <p:sp>
        <p:nvSpPr>
          <p:cNvPr id="6028" name="object 6028"/>
          <p:cNvSpPr txBox="1"/>
          <p:nvPr/>
        </p:nvSpPr>
        <p:spPr>
          <a:xfrm rot="3720000">
            <a:off x="3422307" y="8396015"/>
            <a:ext cx="934485" cy="130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30"/>
              </a:lnSpc>
            </a:pPr>
            <a:r>
              <a:rPr sz="1000" b="1" spc="10" dirty="0">
                <a:latin typeface="Arial"/>
                <a:cs typeface="Arial"/>
              </a:rPr>
              <a:t>Bahnhofstraße</a:t>
            </a:r>
            <a:endParaRPr sz="1000">
              <a:latin typeface="Arial"/>
              <a:cs typeface="Arial"/>
            </a:endParaRPr>
          </a:p>
        </p:txBody>
      </p:sp>
      <p:sp>
        <p:nvSpPr>
          <p:cNvPr id="6038" name="object 6038"/>
          <p:cNvSpPr txBox="1"/>
          <p:nvPr/>
        </p:nvSpPr>
        <p:spPr>
          <a:xfrm>
            <a:off x="7436098" y="6493713"/>
            <a:ext cx="9144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" u="sng" spc="-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endParaRPr sz="250">
              <a:latin typeface="Arial"/>
              <a:cs typeface="Arial"/>
            </a:endParaRPr>
          </a:p>
        </p:txBody>
      </p:sp>
      <p:sp>
        <p:nvSpPr>
          <p:cNvPr id="6040" name="object 6040"/>
          <p:cNvSpPr txBox="1"/>
          <p:nvPr/>
        </p:nvSpPr>
        <p:spPr>
          <a:xfrm>
            <a:off x="8688385" y="6493713"/>
            <a:ext cx="9144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" u="sng" spc="-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endParaRPr sz="250">
              <a:latin typeface="Arial"/>
              <a:cs typeface="Arial"/>
            </a:endParaRPr>
          </a:p>
        </p:txBody>
      </p:sp>
      <p:sp>
        <p:nvSpPr>
          <p:cNvPr id="6041" name="object 6041"/>
          <p:cNvSpPr txBox="1"/>
          <p:nvPr/>
        </p:nvSpPr>
        <p:spPr>
          <a:xfrm>
            <a:off x="9516000" y="6493713"/>
            <a:ext cx="9144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" u="sng" spc="-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endParaRPr sz="250">
              <a:latin typeface="Arial"/>
              <a:cs typeface="Arial"/>
            </a:endParaRPr>
          </a:p>
        </p:txBody>
      </p:sp>
      <p:sp>
        <p:nvSpPr>
          <p:cNvPr id="6042" name="object 6042"/>
          <p:cNvSpPr txBox="1"/>
          <p:nvPr/>
        </p:nvSpPr>
        <p:spPr>
          <a:xfrm>
            <a:off x="9940983" y="6493713"/>
            <a:ext cx="9144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" u="sng" spc="-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endParaRPr sz="250">
              <a:latin typeface="Arial"/>
              <a:cs typeface="Arial"/>
            </a:endParaRPr>
          </a:p>
        </p:txBody>
      </p:sp>
      <p:sp>
        <p:nvSpPr>
          <p:cNvPr id="6043" name="object 6043"/>
          <p:cNvSpPr txBox="1"/>
          <p:nvPr/>
        </p:nvSpPr>
        <p:spPr>
          <a:xfrm>
            <a:off x="10712637" y="6493713"/>
            <a:ext cx="9144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" u="sng" spc="-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endParaRPr sz="250">
              <a:latin typeface="Arial"/>
              <a:cs typeface="Arial"/>
            </a:endParaRPr>
          </a:p>
        </p:txBody>
      </p:sp>
      <p:sp>
        <p:nvSpPr>
          <p:cNvPr id="6044" name="object 6044"/>
          <p:cNvSpPr txBox="1"/>
          <p:nvPr/>
        </p:nvSpPr>
        <p:spPr>
          <a:xfrm>
            <a:off x="11137644" y="6493713"/>
            <a:ext cx="91440" cy="647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50" u="sng" spc="-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50" u="sng" spc="-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endParaRPr sz="250">
              <a:latin typeface="Arial"/>
              <a:cs typeface="Arial"/>
            </a:endParaRPr>
          </a:p>
        </p:txBody>
      </p:sp>
      <p:sp>
        <p:nvSpPr>
          <p:cNvPr id="6065" name="object 6065"/>
          <p:cNvSpPr txBox="1"/>
          <p:nvPr/>
        </p:nvSpPr>
        <p:spPr>
          <a:xfrm>
            <a:off x="14925414" y="6461752"/>
            <a:ext cx="135255" cy="19494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50" dirty="0">
                <a:latin typeface="Arial"/>
                <a:cs typeface="Arial"/>
              </a:rPr>
              <a:t>F</a:t>
            </a:r>
            <a:r>
              <a:rPr sz="750" spc="-5" dirty="0">
                <a:latin typeface="Arial"/>
                <a:cs typeface="Arial"/>
              </a:rPr>
              <a:t>90</a:t>
            </a:r>
            <a:endParaRPr sz="750">
              <a:latin typeface="Arial"/>
              <a:cs typeface="Arial"/>
            </a:endParaRPr>
          </a:p>
        </p:txBody>
      </p:sp>
      <p:sp>
        <p:nvSpPr>
          <p:cNvPr id="6066" name="object 6066"/>
          <p:cNvSpPr txBox="1"/>
          <p:nvPr/>
        </p:nvSpPr>
        <p:spPr>
          <a:xfrm>
            <a:off x="15320846" y="6461752"/>
            <a:ext cx="135255" cy="19494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50" dirty="0">
                <a:latin typeface="Arial"/>
                <a:cs typeface="Arial"/>
              </a:rPr>
              <a:t>F</a:t>
            </a:r>
            <a:r>
              <a:rPr sz="750" spc="-5" dirty="0">
                <a:latin typeface="Arial"/>
                <a:cs typeface="Arial"/>
              </a:rPr>
              <a:t>90</a:t>
            </a:r>
            <a:endParaRPr sz="750">
              <a:latin typeface="Arial"/>
              <a:cs typeface="Arial"/>
            </a:endParaRPr>
          </a:p>
        </p:txBody>
      </p:sp>
      <p:sp>
        <p:nvSpPr>
          <p:cNvPr id="6068" name="object 6068"/>
          <p:cNvSpPr txBox="1"/>
          <p:nvPr/>
        </p:nvSpPr>
        <p:spPr>
          <a:xfrm>
            <a:off x="14319913" y="4140155"/>
            <a:ext cx="135255" cy="51879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50" spc="5" dirty="0">
                <a:latin typeface="Arial"/>
                <a:cs typeface="Arial"/>
              </a:rPr>
              <a:t>Brandwand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6069" name="object 6069"/>
          <p:cNvSpPr txBox="1"/>
          <p:nvPr/>
        </p:nvSpPr>
        <p:spPr>
          <a:xfrm>
            <a:off x="14652899" y="4077611"/>
            <a:ext cx="518795" cy="1435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spc="5" dirty="0">
                <a:latin typeface="Arial"/>
                <a:cs typeface="Arial"/>
              </a:rPr>
              <a:t>Brandwand</a:t>
            </a:r>
            <a:endParaRPr sz="750">
              <a:latin typeface="Arial"/>
              <a:cs typeface="Arial"/>
            </a:endParaRPr>
          </a:p>
        </p:txBody>
      </p:sp>
      <p:sp>
        <p:nvSpPr>
          <p:cNvPr id="6070" name="object 6070"/>
          <p:cNvSpPr txBox="1"/>
          <p:nvPr/>
        </p:nvSpPr>
        <p:spPr>
          <a:xfrm>
            <a:off x="15312750" y="4131798"/>
            <a:ext cx="135255" cy="518795"/>
          </a:xfrm>
          <a:prstGeom prst="rect">
            <a:avLst/>
          </a:prstGeom>
        </p:spPr>
        <p:txBody>
          <a:bodyPr vert="vert270" wrap="square" lIns="0" tIns="63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750" spc="5" dirty="0">
                <a:latin typeface="Arial"/>
                <a:cs typeface="Arial"/>
              </a:rPr>
              <a:t>Brandwand</a:t>
            </a:r>
            <a:endParaRPr sz="750">
              <a:latin typeface="Arial"/>
              <a:cs typeface="Arial"/>
            </a:endParaRPr>
          </a:p>
        </p:txBody>
      </p:sp>
      <p:sp>
        <p:nvSpPr>
          <p:cNvPr id="6103" name="object 6103"/>
          <p:cNvSpPr txBox="1"/>
          <p:nvPr/>
        </p:nvSpPr>
        <p:spPr>
          <a:xfrm>
            <a:off x="10111489" y="9012650"/>
            <a:ext cx="62230" cy="229235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250" spc="-5" dirty="0">
                <a:latin typeface="Arial"/>
                <a:cs typeface="Arial"/>
              </a:rPr>
              <a:t>Vorsatzschale</a:t>
            </a:r>
            <a:endParaRPr sz="250">
              <a:latin typeface="Arial"/>
              <a:cs typeface="Arial"/>
            </a:endParaRPr>
          </a:p>
        </p:txBody>
      </p:sp>
      <p:sp>
        <p:nvSpPr>
          <p:cNvPr id="6141" name="object 6141"/>
          <p:cNvSpPr txBox="1"/>
          <p:nvPr/>
        </p:nvSpPr>
        <p:spPr>
          <a:xfrm>
            <a:off x="10221832" y="8328186"/>
            <a:ext cx="589280" cy="244298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sz="650" b="1" spc="-5" dirty="0">
                <a:latin typeface="Arial"/>
                <a:cs typeface="Arial"/>
              </a:rPr>
              <a:t>WC</a:t>
            </a:r>
            <a:endParaRPr sz="6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650" spc="-10" dirty="0">
                <a:latin typeface="Arial"/>
                <a:cs typeface="Arial"/>
              </a:rPr>
              <a:t>R13</a:t>
            </a:r>
            <a:endParaRPr sz="250" dirty="0">
              <a:latin typeface="Arial"/>
              <a:cs typeface="Arial"/>
            </a:endParaRPr>
          </a:p>
        </p:txBody>
      </p:sp>
      <p:sp>
        <p:nvSpPr>
          <p:cNvPr id="6142" name="object 6142"/>
          <p:cNvSpPr txBox="1"/>
          <p:nvPr/>
        </p:nvSpPr>
        <p:spPr>
          <a:xfrm>
            <a:off x="10866039" y="8326983"/>
            <a:ext cx="306070" cy="2400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8500"/>
              </a:lnSpc>
              <a:spcBef>
                <a:spcPts val="100"/>
              </a:spcBef>
            </a:pPr>
            <a:r>
              <a:rPr sz="650" b="1" spc="-5" dirty="0">
                <a:latin typeface="Arial"/>
                <a:cs typeface="Arial"/>
              </a:rPr>
              <a:t>WC  </a:t>
            </a:r>
            <a:r>
              <a:rPr sz="650" spc="-10" dirty="0">
                <a:latin typeface="Arial"/>
                <a:cs typeface="Arial"/>
              </a:rPr>
              <a:t>R14  </a:t>
            </a:r>
            <a:endParaRPr sz="600" baseline="27777" dirty="0">
              <a:latin typeface="Arial"/>
              <a:cs typeface="Arial"/>
            </a:endParaRPr>
          </a:p>
        </p:txBody>
      </p:sp>
      <p:sp>
        <p:nvSpPr>
          <p:cNvPr id="6143" name="object 6143"/>
          <p:cNvSpPr txBox="1"/>
          <p:nvPr/>
        </p:nvSpPr>
        <p:spPr>
          <a:xfrm rot="3648621">
            <a:off x="5507174" y="6330444"/>
            <a:ext cx="35179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/>
            <a:r>
              <a:rPr sz="650" b="1" spc="-5" dirty="0">
                <a:latin typeface="Arial"/>
                <a:cs typeface="Arial"/>
              </a:rPr>
              <a:t>Flur  </a:t>
            </a:r>
            <a:r>
              <a:rPr sz="650" spc="-10" dirty="0">
                <a:latin typeface="Arial"/>
                <a:cs typeface="Arial"/>
              </a:rPr>
              <a:t>R15  </a:t>
            </a:r>
            <a:endParaRPr sz="600" baseline="27777" dirty="0">
              <a:latin typeface="Arial"/>
              <a:cs typeface="Arial"/>
            </a:endParaRPr>
          </a:p>
        </p:txBody>
      </p:sp>
      <p:sp>
        <p:nvSpPr>
          <p:cNvPr id="6147" name="object 6147"/>
          <p:cNvSpPr txBox="1"/>
          <p:nvPr/>
        </p:nvSpPr>
        <p:spPr>
          <a:xfrm>
            <a:off x="13409262" y="5806848"/>
            <a:ext cx="351790" cy="131446"/>
          </a:xfrm>
          <a:prstGeom prst="rect">
            <a:avLst/>
          </a:prstGeom>
        </p:spPr>
        <p:txBody>
          <a:bodyPr vert="horz" wrap="square" lIns="0" tIns="311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sz="650" b="1" spc="-5" dirty="0" err="1">
                <a:latin typeface="Arial"/>
                <a:cs typeface="Arial"/>
              </a:rPr>
              <a:t>Flur</a:t>
            </a:r>
            <a:endParaRPr sz="650" dirty="0">
              <a:latin typeface="Arial"/>
              <a:cs typeface="Arial"/>
            </a:endParaRPr>
          </a:p>
        </p:txBody>
      </p:sp>
      <p:sp>
        <p:nvSpPr>
          <p:cNvPr id="6150" name="object 6150"/>
          <p:cNvSpPr txBox="1"/>
          <p:nvPr/>
        </p:nvSpPr>
        <p:spPr>
          <a:xfrm>
            <a:off x="13428402" y="7880018"/>
            <a:ext cx="87289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/>
            <a:r>
              <a:rPr sz="1200" b="1" spc="-5" dirty="0">
                <a:latin typeface="Arial"/>
                <a:cs typeface="Arial"/>
              </a:rPr>
              <a:t>Flur  </a:t>
            </a:r>
            <a:r>
              <a:rPr sz="1200" spc="-10" dirty="0">
                <a:latin typeface="Arial"/>
                <a:cs typeface="Arial"/>
              </a:rPr>
              <a:t>R19  </a:t>
            </a:r>
            <a:endParaRPr sz="1200" baseline="27777" dirty="0">
              <a:latin typeface="Arial"/>
              <a:cs typeface="Arial"/>
            </a:endParaRPr>
          </a:p>
        </p:txBody>
      </p:sp>
      <p:sp>
        <p:nvSpPr>
          <p:cNvPr id="6156" name="object 6156"/>
          <p:cNvSpPr/>
          <p:nvPr/>
        </p:nvSpPr>
        <p:spPr>
          <a:xfrm>
            <a:off x="11163109" y="8288020"/>
            <a:ext cx="299085" cy="0"/>
          </a:xfrm>
          <a:custGeom>
            <a:avLst/>
            <a:gdLst/>
            <a:ahLst/>
            <a:cxnLst/>
            <a:rect l="l" t="t" r="r" b="b"/>
            <a:pathLst>
              <a:path w="299084">
                <a:moveTo>
                  <a:pt x="0" y="0"/>
                </a:moveTo>
                <a:lnTo>
                  <a:pt x="298597" y="0"/>
                </a:lnTo>
              </a:path>
            </a:pathLst>
          </a:custGeom>
          <a:ln w="5333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7" name="object 6157"/>
          <p:cNvSpPr/>
          <p:nvPr/>
        </p:nvSpPr>
        <p:spPr>
          <a:xfrm>
            <a:off x="11163109" y="8316595"/>
            <a:ext cx="931544" cy="0"/>
          </a:xfrm>
          <a:custGeom>
            <a:avLst/>
            <a:gdLst/>
            <a:ahLst/>
            <a:cxnLst/>
            <a:rect l="l" t="t" r="r" b="b"/>
            <a:pathLst>
              <a:path w="931545">
                <a:moveTo>
                  <a:pt x="0" y="0"/>
                </a:moveTo>
                <a:lnTo>
                  <a:pt x="931123" y="0"/>
                </a:lnTo>
              </a:path>
            </a:pathLst>
          </a:custGeom>
          <a:ln w="380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8" name="object 6158"/>
          <p:cNvSpPr/>
          <p:nvPr/>
        </p:nvSpPr>
        <p:spPr>
          <a:xfrm>
            <a:off x="11191759" y="8318500"/>
            <a:ext cx="0" cy="554990"/>
          </a:xfrm>
          <a:custGeom>
            <a:avLst/>
            <a:gdLst/>
            <a:ahLst/>
            <a:cxnLst/>
            <a:rect l="l" t="t" r="r" b="b"/>
            <a:pathLst>
              <a:path h="554990">
                <a:moveTo>
                  <a:pt x="0" y="0"/>
                </a:moveTo>
                <a:lnTo>
                  <a:pt x="0" y="554990"/>
                </a:lnTo>
              </a:path>
            </a:pathLst>
          </a:custGeom>
          <a:ln w="5730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9" name="object 6159"/>
          <p:cNvSpPr/>
          <p:nvPr/>
        </p:nvSpPr>
        <p:spPr>
          <a:xfrm>
            <a:off x="10166246" y="8902065"/>
            <a:ext cx="1054735" cy="0"/>
          </a:xfrm>
          <a:custGeom>
            <a:avLst/>
            <a:gdLst/>
            <a:ahLst/>
            <a:cxnLst/>
            <a:rect l="l" t="t" r="r" b="b"/>
            <a:pathLst>
              <a:path w="1054734">
                <a:moveTo>
                  <a:pt x="0" y="0"/>
                </a:moveTo>
                <a:lnTo>
                  <a:pt x="1054162" y="0"/>
                </a:lnTo>
              </a:path>
            </a:pathLst>
          </a:custGeom>
          <a:ln w="5715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0" name="object 6160"/>
          <p:cNvSpPr/>
          <p:nvPr/>
        </p:nvSpPr>
        <p:spPr>
          <a:xfrm>
            <a:off x="10194897" y="8930640"/>
            <a:ext cx="0" cy="523240"/>
          </a:xfrm>
          <a:custGeom>
            <a:avLst/>
            <a:gdLst/>
            <a:ahLst/>
            <a:cxnLst/>
            <a:rect l="l" t="t" r="r" b="b"/>
            <a:pathLst>
              <a:path h="523240">
                <a:moveTo>
                  <a:pt x="0" y="0"/>
                </a:moveTo>
                <a:lnTo>
                  <a:pt x="0" y="523239"/>
                </a:lnTo>
              </a:path>
            </a:pathLst>
          </a:custGeom>
          <a:ln w="5730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1" name="object 6161"/>
          <p:cNvSpPr/>
          <p:nvPr/>
        </p:nvSpPr>
        <p:spPr>
          <a:xfrm>
            <a:off x="11533325" y="8288186"/>
            <a:ext cx="561340" cy="0"/>
          </a:xfrm>
          <a:custGeom>
            <a:avLst/>
            <a:gdLst/>
            <a:ahLst/>
            <a:cxnLst/>
            <a:rect l="l" t="t" r="r" b="b"/>
            <a:pathLst>
              <a:path w="561340">
                <a:moveTo>
                  <a:pt x="0" y="0"/>
                </a:moveTo>
                <a:lnTo>
                  <a:pt x="560906" y="0"/>
                </a:lnTo>
              </a:path>
            </a:pathLst>
          </a:custGeom>
          <a:ln w="53571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2" name="object 6162"/>
          <p:cNvSpPr/>
          <p:nvPr/>
        </p:nvSpPr>
        <p:spPr>
          <a:xfrm>
            <a:off x="14979231" y="8259201"/>
            <a:ext cx="99695" cy="118745"/>
          </a:xfrm>
          <a:custGeom>
            <a:avLst/>
            <a:gdLst/>
            <a:ahLst/>
            <a:cxnLst/>
            <a:rect l="l" t="t" r="r" b="b"/>
            <a:pathLst>
              <a:path w="99694" h="118745">
                <a:moveTo>
                  <a:pt x="99277" y="23"/>
                </a:moveTo>
                <a:lnTo>
                  <a:pt x="99253" y="118138"/>
                </a:lnTo>
                <a:lnTo>
                  <a:pt x="0" y="118138"/>
                </a:lnTo>
                <a:lnTo>
                  <a:pt x="0" y="0"/>
                </a:lnTo>
                <a:lnTo>
                  <a:pt x="99277" y="23"/>
                </a:lnTo>
                <a:close/>
              </a:path>
            </a:pathLst>
          </a:custGeom>
          <a:solidFill>
            <a:srgbClr val="5E5E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3" name="object 6163"/>
          <p:cNvSpPr/>
          <p:nvPr/>
        </p:nvSpPr>
        <p:spPr>
          <a:xfrm>
            <a:off x="12452377" y="8288020"/>
            <a:ext cx="435609" cy="0"/>
          </a:xfrm>
          <a:custGeom>
            <a:avLst/>
            <a:gdLst/>
            <a:ahLst/>
            <a:cxnLst/>
            <a:rect l="l" t="t" r="r" b="b"/>
            <a:pathLst>
              <a:path w="435609">
                <a:moveTo>
                  <a:pt x="0" y="0"/>
                </a:moveTo>
                <a:lnTo>
                  <a:pt x="435333" y="0"/>
                </a:lnTo>
              </a:path>
            </a:pathLst>
          </a:custGeom>
          <a:ln w="5333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4" name="object 6164"/>
          <p:cNvSpPr/>
          <p:nvPr/>
        </p:nvSpPr>
        <p:spPr>
          <a:xfrm>
            <a:off x="12854351" y="8314690"/>
            <a:ext cx="0" cy="1139190"/>
          </a:xfrm>
          <a:custGeom>
            <a:avLst/>
            <a:gdLst/>
            <a:ahLst/>
            <a:cxnLst/>
            <a:rect l="l" t="t" r="r" b="b"/>
            <a:pathLst>
              <a:path h="1139190">
                <a:moveTo>
                  <a:pt x="0" y="0"/>
                </a:moveTo>
                <a:lnTo>
                  <a:pt x="0" y="1139189"/>
                </a:lnTo>
              </a:path>
            </a:pathLst>
          </a:custGeom>
          <a:ln w="66718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5" name="object 6165"/>
          <p:cNvSpPr/>
          <p:nvPr/>
        </p:nvSpPr>
        <p:spPr>
          <a:xfrm>
            <a:off x="12365219" y="8289925"/>
            <a:ext cx="87630" cy="0"/>
          </a:xfrm>
          <a:custGeom>
            <a:avLst/>
            <a:gdLst/>
            <a:ahLst/>
            <a:cxnLst/>
            <a:rect l="l" t="t" r="r" b="b"/>
            <a:pathLst>
              <a:path w="87629">
                <a:moveTo>
                  <a:pt x="0" y="0"/>
                </a:moveTo>
                <a:lnTo>
                  <a:pt x="87133" y="0"/>
                </a:lnTo>
              </a:path>
            </a:pathLst>
          </a:custGeom>
          <a:ln w="57149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6" name="object 6166"/>
          <p:cNvSpPr/>
          <p:nvPr/>
        </p:nvSpPr>
        <p:spPr>
          <a:xfrm>
            <a:off x="12423703" y="8318500"/>
            <a:ext cx="0" cy="1135380"/>
          </a:xfrm>
          <a:custGeom>
            <a:avLst/>
            <a:gdLst/>
            <a:ahLst/>
            <a:cxnLst/>
            <a:rect l="l" t="t" r="r" b="b"/>
            <a:pathLst>
              <a:path h="1135379">
                <a:moveTo>
                  <a:pt x="0" y="0"/>
                </a:moveTo>
                <a:lnTo>
                  <a:pt x="0" y="1135379"/>
                </a:lnTo>
              </a:path>
            </a:pathLst>
          </a:custGeom>
          <a:ln w="57300">
            <a:solidFill>
              <a:srgbClr val="5E5E5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5" name="object 6175"/>
          <p:cNvSpPr/>
          <p:nvPr/>
        </p:nvSpPr>
        <p:spPr>
          <a:xfrm>
            <a:off x="12887711" y="8261401"/>
            <a:ext cx="0" cy="1192530"/>
          </a:xfrm>
          <a:custGeom>
            <a:avLst/>
            <a:gdLst/>
            <a:ahLst/>
            <a:cxnLst/>
            <a:rect l="l" t="t" r="r" b="b"/>
            <a:pathLst>
              <a:path h="1192529">
                <a:moveTo>
                  <a:pt x="0" y="0"/>
                </a:moveTo>
                <a:lnTo>
                  <a:pt x="0" y="11924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6" name="object 6176"/>
          <p:cNvSpPr/>
          <p:nvPr/>
        </p:nvSpPr>
        <p:spPr>
          <a:xfrm>
            <a:off x="4963897" y="4197120"/>
            <a:ext cx="105410" cy="217804"/>
          </a:xfrm>
          <a:custGeom>
            <a:avLst/>
            <a:gdLst/>
            <a:ahLst/>
            <a:cxnLst/>
            <a:rect l="l" t="t" r="r" b="b"/>
            <a:pathLst>
              <a:path w="105410" h="217804">
                <a:moveTo>
                  <a:pt x="105014" y="217344"/>
                </a:moveTo>
                <a:lnTo>
                  <a:pt x="0" y="0"/>
                </a:lnTo>
              </a:path>
            </a:pathLst>
          </a:custGeom>
          <a:ln w="597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3" name="object 6183"/>
          <p:cNvSpPr txBox="1"/>
          <p:nvPr/>
        </p:nvSpPr>
        <p:spPr>
          <a:xfrm>
            <a:off x="14218676" y="5888070"/>
            <a:ext cx="127000" cy="897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25" dirty="0">
                <a:latin typeface="Arial"/>
                <a:cs typeface="Arial"/>
              </a:rPr>
              <a:t>3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3426" name="Textfeld 3425">
            <a:extLst>
              <a:ext uri="{FF2B5EF4-FFF2-40B4-BE49-F238E27FC236}">
                <a16:creationId xmlns:a16="http://schemas.microsoft.com/office/drawing/2014/main" id="{62F4AB6D-65B2-444D-9FF9-7E84391E658D}"/>
              </a:ext>
            </a:extLst>
          </p:cNvPr>
          <p:cNvSpPr txBox="1"/>
          <p:nvPr/>
        </p:nvSpPr>
        <p:spPr>
          <a:xfrm>
            <a:off x="9229968" y="8614286"/>
            <a:ext cx="10671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R12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Teeküche</a:t>
            </a:r>
          </a:p>
        </p:txBody>
      </p:sp>
      <p:sp>
        <p:nvSpPr>
          <p:cNvPr id="3427" name="Textfeld 3426">
            <a:extLst>
              <a:ext uri="{FF2B5EF4-FFF2-40B4-BE49-F238E27FC236}">
                <a16:creationId xmlns:a16="http://schemas.microsoft.com/office/drawing/2014/main" id="{84ADAA27-4C72-42B9-B98C-B0D31644FF75}"/>
              </a:ext>
            </a:extLst>
          </p:cNvPr>
          <p:cNvSpPr txBox="1"/>
          <p:nvPr/>
        </p:nvSpPr>
        <p:spPr>
          <a:xfrm>
            <a:off x="11315173" y="6879451"/>
            <a:ext cx="4655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b="1" dirty="0">
                <a:latin typeface="Arial" panose="020B0604020202020204" pitchFamily="34" charset="0"/>
                <a:cs typeface="Arial" panose="020B0604020202020204" pitchFamily="34" charset="0"/>
              </a:rPr>
              <a:t>R01</a:t>
            </a:r>
          </a:p>
          <a:p>
            <a:r>
              <a:rPr lang="de-DE" sz="700" dirty="0">
                <a:latin typeface="Arial" panose="020B0604020202020204" pitchFamily="34" charset="0"/>
                <a:cs typeface="Arial" panose="020B0604020202020204" pitchFamily="34" charset="0"/>
              </a:rPr>
              <a:t>Server</a:t>
            </a:r>
          </a:p>
        </p:txBody>
      </p:sp>
      <p:sp>
        <p:nvSpPr>
          <p:cNvPr id="3428" name="Textfeld 3427">
            <a:extLst>
              <a:ext uri="{FF2B5EF4-FFF2-40B4-BE49-F238E27FC236}">
                <a16:creationId xmlns:a16="http://schemas.microsoft.com/office/drawing/2014/main" id="{CB022173-B34A-42EB-BFF9-954388F6CA71}"/>
              </a:ext>
            </a:extLst>
          </p:cNvPr>
          <p:cNvSpPr txBox="1"/>
          <p:nvPr/>
        </p:nvSpPr>
        <p:spPr>
          <a:xfrm>
            <a:off x="10525690" y="6951060"/>
            <a:ext cx="6769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R02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</p:txBody>
      </p:sp>
      <p:sp>
        <p:nvSpPr>
          <p:cNvPr id="3429" name="Textfeld 3428">
            <a:extLst>
              <a:ext uri="{FF2B5EF4-FFF2-40B4-BE49-F238E27FC236}">
                <a16:creationId xmlns:a16="http://schemas.microsoft.com/office/drawing/2014/main" id="{2DBA6A2F-9E01-4C7C-99AF-2EB23FA0D21F}"/>
              </a:ext>
            </a:extLst>
          </p:cNvPr>
          <p:cNvSpPr txBox="1"/>
          <p:nvPr/>
        </p:nvSpPr>
        <p:spPr>
          <a:xfrm>
            <a:off x="9360678" y="6943984"/>
            <a:ext cx="9259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R03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</p:txBody>
      </p:sp>
      <p:sp>
        <p:nvSpPr>
          <p:cNvPr id="3430" name="Textfeld 3429">
            <a:extLst>
              <a:ext uri="{FF2B5EF4-FFF2-40B4-BE49-F238E27FC236}">
                <a16:creationId xmlns:a16="http://schemas.microsoft.com/office/drawing/2014/main" id="{2F9A70B7-0A45-439B-B192-E539580ACAE3}"/>
              </a:ext>
            </a:extLst>
          </p:cNvPr>
          <p:cNvSpPr txBox="1"/>
          <p:nvPr/>
        </p:nvSpPr>
        <p:spPr>
          <a:xfrm>
            <a:off x="7990506" y="6916088"/>
            <a:ext cx="1203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R04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</p:txBody>
      </p:sp>
      <p:sp>
        <p:nvSpPr>
          <p:cNvPr id="3431" name="Textfeld 3430">
            <a:extLst>
              <a:ext uri="{FF2B5EF4-FFF2-40B4-BE49-F238E27FC236}">
                <a16:creationId xmlns:a16="http://schemas.microsoft.com/office/drawing/2014/main" id="{4C69D266-14B6-47A8-AB52-65FB812CF037}"/>
              </a:ext>
            </a:extLst>
          </p:cNvPr>
          <p:cNvSpPr txBox="1"/>
          <p:nvPr/>
        </p:nvSpPr>
        <p:spPr>
          <a:xfrm>
            <a:off x="6651279" y="6916433"/>
            <a:ext cx="8647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R05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</p:txBody>
      </p:sp>
      <p:sp>
        <p:nvSpPr>
          <p:cNvPr id="3432" name="Textfeld 3431">
            <a:extLst>
              <a:ext uri="{FF2B5EF4-FFF2-40B4-BE49-F238E27FC236}">
                <a16:creationId xmlns:a16="http://schemas.microsoft.com/office/drawing/2014/main" id="{0DC12AFE-BBA5-453E-AAEA-6BBD5264530A}"/>
              </a:ext>
            </a:extLst>
          </p:cNvPr>
          <p:cNvSpPr txBox="1"/>
          <p:nvPr/>
        </p:nvSpPr>
        <p:spPr>
          <a:xfrm rot="19949388">
            <a:off x="4012798" y="5048163"/>
            <a:ext cx="1203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R06</a:t>
            </a:r>
          </a:p>
          <a:p>
            <a:r>
              <a:rPr lang="de-DE" sz="110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  <a:endParaRPr lang="de-DE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33" name="Textfeld 3432">
            <a:extLst>
              <a:ext uri="{FF2B5EF4-FFF2-40B4-BE49-F238E27FC236}">
                <a16:creationId xmlns:a16="http://schemas.microsoft.com/office/drawing/2014/main" id="{6580C9BB-3940-46CD-B747-DA6EA862AAC1}"/>
              </a:ext>
            </a:extLst>
          </p:cNvPr>
          <p:cNvSpPr txBox="1"/>
          <p:nvPr/>
        </p:nvSpPr>
        <p:spPr>
          <a:xfrm rot="19883932">
            <a:off x="4454960" y="6020389"/>
            <a:ext cx="13887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R07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</p:txBody>
      </p:sp>
      <p:sp>
        <p:nvSpPr>
          <p:cNvPr id="3434" name="Textfeld 3433">
            <a:extLst>
              <a:ext uri="{FF2B5EF4-FFF2-40B4-BE49-F238E27FC236}">
                <a16:creationId xmlns:a16="http://schemas.microsoft.com/office/drawing/2014/main" id="{F898693D-FFAF-4869-BDBC-01C3D42E20A8}"/>
              </a:ext>
            </a:extLst>
          </p:cNvPr>
          <p:cNvSpPr txBox="1"/>
          <p:nvPr/>
        </p:nvSpPr>
        <p:spPr>
          <a:xfrm rot="19889513">
            <a:off x="5010937" y="7112783"/>
            <a:ext cx="6587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R08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</p:txBody>
      </p:sp>
      <p:sp>
        <p:nvSpPr>
          <p:cNvPr id="3435" name="Textfeld 3434">
            <a:extLst>
              <a:ext uri="{FF2B5EF4-FFF2-40B4-BE49-F238E27FC236}">
                <a16:creationId xmlns:a16="http://schemas.microsoft.com/office/drawing/2014/main" id="{FCD12756-6A1C-4D75-94F6-99D277460303}"/>
              </a:ext>
            </a:extLst>
          </p:cNvPr>
          <p:cNvSpPr txBox="1"/>
          <p:nvPr/>
        </p:nvSpPr>
        <p:spPr>
          <a:xfrm>
            <a:off x="5308670" y="8496500"/>
            <a:ext cx="1203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R09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</p:txBody>
      </p:sp>
      <p:sp>
        <p:nvSpPr>
          <p:cNvPr id="3436" name="Textfeld 3435">
            <a:extLst>
              <a:ext uri="{FF2B5EF4-FFF2-40B4-BE49-F238E27FC236}">
                <a16:creationId xmlns:a16="http://schemas.microsoft.com/office/drawing/2014/main" id="{5E5CEF1F-01F0-4A1E-A753-EA90B52E0AEA}"/>
              </a:ext>
            </a:extLst>
          </p:cNvPr>
          <p:cNvSpPr txBox="1"/>
          <p:nvPr/>
        </p:nvSpPr>
        <p:spPr>
          <a:xfrm>
            <a:off x="6773311" y="8630192"/>
            <a:ext cx="1203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R10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</p:txBody>
      </p:sp>
      <p:sp>
        <p:nvSpPr>
          <p:cNvPr id="3437" name="Textfeld 3436">
            <a:extLst>
              <a:ext uri="{FF2B5EF4-FFF2-40B4-BE49-F238E27FC236}">
                <a16:creationId xmlns:a16="http://schemas.microsoft.com/office/drawing/2014/main" id="{BD6917C0-4E63-46EB-BCF9-252A7EBCC3AE}"/>
              </a:ext>
            </a:extLst>
          </p:cNvPr>
          <p:cNvSpPr txBox="1"/>
          <p:nvPr/>
        </p:nvSpPr>
        <p:spPr>
          <a:xfrm>
            <a:off x="8231114" y="8680991"/>
            <a:ext cx="9615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R11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</p:txBody>
      </p:sp>
      <p:sp>
        <p:nvSpPr>
          <p:cNvPr id="3441" name="Textfeld 3440">
            <a:extLst>
              <a:ext uri="{FF2B5EF4-FFF2-40B4-BE49-F238E27FC236}">
                <a16:creationId xmlns:a16="http://schemas.microsoft.com/office/drawing/2014/main" id="{5B2DCB0E-DA52-4BEC-9603-C4A4C56E8980}"/>
              </a:ext>
            </a:extLst>
          </p:cNvPr>
          <p:cNvSpPr txBox="1"/>
          <p:nvPr/>
        </p:nvSpPr>
        <p:spPr>
          <a:xfrm rot="3702262">
            <a:off x="6116192" y="6325191"/>
            <a:ext cx="617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R15</a:t>
            </a:r>
          </a:p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Kopierer</a:t>
            </a:r>
          </a:p>
        </p:txBody>
      </p:sp>
      <p:sp>
        <p:nvSpPr>
          <p:cNvPr id="3442" name="Textfeld 3441">
            <a:extLst>
              <a:ext uri="{FF2B5EF4-FFF2-40B4-BE49-F238E27FC236}">
                <a16:creationId xmlns:a16="http://schemas.microsoft.com/office/drawing/2014/main" id="{6E39202A-8978-4B75-A382-CDD317EDC64E}"/>
              </a:ext>
            </a:extLst>
          </p:cNvPr>
          <p:cNvSpPr txBox="1"/>
          <p:nvPr/>
        </p:nvSpPr>
        <p:spPr>
          <a:xfrm>
            <a:off x="14030726" y="8620175"/>
            <a:ext cx="10367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R17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Flexbüro</a:t>
            </a:r>
          </a:p>
        </p:txBody>
      </p:sp>
      <p:sp>
        <p:nvSpPr>
          <p:cNvPr id="3443" name="Textfeld 3442">
            <a:extLst>
              <a:ext uri="{FF2B5EF4-FFF2-40B4-BE49-F238E27FC236}">
                <a16:creationId xmlns:a16="http://schemas.microsoft.com/office/drawing/2014/main" id="{607B7B36-B433-4AF4-87E3-96574FC1D339}"/>
              </a:ext>
            </a:extLst>
          </p:cNvPr>
          <p:cNvSpPr txBox="1"/>
          <p:nvPr/>
        </p:nvSpPr>
        <p:spPr>
          <a:xfrm>
            <a:off x="15260536" y="8613448"/>
            <a:ext cx="120144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R18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Personalrat</a:t>
            </a:r>
          </a:p>
          <a:p>
            <a:endParaRPr lang="de-DE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44" name="Textfeld 3443">
            <a:extLst>
              <a:ext uri="{FF2B5EF4-FFF2-40B4-BE49-F238E27FC236}">
                <a16:creationId xmlns:a16="http://schemas.microsoft.com/office/drawing/2014/main" id="{BE43C246-94F9-4BBC-BE84-B3FCF4663C38}"/>
              </a:ext>
            </a:extLst>
          </p:cNvPr>
          <p:cNvSpPr txBox="1"/>
          <p:nvPr/>
        </p:nvSpPr>
        <p:spPr>
          <a:xfrm>
            <a:off x="12902349" y="8636621"/>
            <a:ext cx="13405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1" dirty="0">
                <a:latin typeface="Arial" panose="020B0604020202020204" pitchFamily="34" charset="0"/>
                <a:cs typeface="Arial" panose="020B0604020202020204" pitchFamily="34" charset="0"/>
              </a:rPr>
              <a:t>R16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Flexbüro</a:t>
            </a:r>
            <a:endParaRPr lang="de-DE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45" name="Textfeld 3444">
            <a:extLst>
              <a:ext uri="{FF2B5EF4-FFF2-40B4-BE49-F238E27FC236}">
                <a16:creationId xmlns:a16="http://schemas.microsoft.com/office/drawing/2014/main" id="{C3A78DB3-DF1D-4230-8DF3-8D9AC1B2BD8D}"/>
              </a:ext>
            </a:extLst>
          </p:cNvPr>
          <p:cNvSpPr txBox="1"/>
          <p:nvPr/>
        </p:nvSpPr>
        <p:spPr>
          <a:xfrm>
            <a:off x="15504202" y="7039548"/>
            <a:ext cx="5178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R20</a:t>
            </a:r>
          </a:p>
          <a:p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Putz-</a:t>
            </a:r>
          </a:p>
          <a:p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raum</a:t>
            </a:r>
          </a:p>
          <a:p>
            <a:endParaRPr lang="de-DE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46" name="Grafik 129" descr="VRR_zweifarbig-4c.jpg">
            <a:extLst>
              <a:ext uri="{FF2B5EF4-FFF2-40B4-BE49-F238E27FC236}">
                <a16:creationId xmlns:a16="http://schemas.microsoft.com/office/drawing/2014/main" id="{32E5E8E4-E050-4A41-9D10-BCE82A08AF11}"/>
              </a:ext>
            </a:extLst>
          </p:cNvPr>
          <p:cNvPicPr>
            <a:picLocks noChangeAspect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4" y="11549472"/>
            <a:ext cx="857286" cy="97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47" name="Textfeld 130">
            <a:extLst>
              <a:ext uri="{FF2B5EF4-FFF2-40B4-BE49-F238E27FC236}">
                <a16:creationId xmlns:a16="http://schemas.microsoft.com/office/drawing/2014/main" id="{B2134C0C-79CC-4563-AF0C-8732B7564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03" y="12698001"/>
            <a:ext cx="25923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400" dirty="0"/>
              <a:t>Verkehrsverbund Rhein-Ruhr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400" dirty="0"/>
              <a:t>WEKA KARRÉE, 5.Etage</a:t>
            </a:r>
          </a:p>
        </p:txBody>
      </p:sp>
      <p:sp>
        <p:nvSpPr>
          <p:cNvPr id="3448" name="Textfeld 3447">
            <a:extLst>
              <a:ext uri="{FF2B5EF4-FFF2-40B4-BE49-F238E27FC236}">
                <a16:creationId xmlns:a16="http://schemas.microsoft.com/office/drawing/2014/main" id="{D9D21262-AFB6-4F8D-8F8D-143393F5271B}"/>
              </a:ext>
            </a:extLst>
          </p:cNvPr>
          <p:cNvSpPr txBox="1"/>
          <p:nvPr/>
        </p:nvSpPr>
        <p:spPr>
          <a:xfrm>
            <a:off x="9899105" y="11034438"/>
            <a:ext cx="2105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Zeiterfassungsgerät</a:t>
            </a:r>
          </a:p>
        </p:txBody>
      </p:sp>
      <p:sp>
        <p:nvSpPr>
          <p:cNvPr id="3449" name="Flussdiagramm: Verbindungsstelle 11">
            <a:extLst>
              <a:ext uri="{FF2B5EF4-FFF2-40B4-BE49-F238E27FC236}">
                <a16:creationId xmlns:a16="http://schemas.microsoft.com/office/drawing/2014/main" id="{B3811AA5-5A3C-478D-957B-B395C1539418}"/>
              </a:ext>
            </a:extLst>
          </p:cNvPr>
          <p:cNvSpPr/>
          <p:nvPr/>
        </p:nvSpPr>
        <p:spPr>
          <a:xfrm>
            <a:off x="9522694" y="11059987"/>
            <a:ext cx="285019" cy="297826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50" name="Flussdiagramm: Zusammenführen 3449">
            <a:extLst>
              <a:ext uri="{FF2B5EF4-FFF2-40B4-BE49-F238E27FC236}">
                <a16:creationId xmlns:a16="http://schemas.microsoft.com/office/drawing/2014/main" id="{F5832AE5-A12C-4CAC-8990-C0841EF87D1C}"/>
              </a:ext>
            </a:extLst>
          </p:cNvPr>
          <p:cNvSpPr/>
          <p:nvPr/>
        </p:nvSpPr>
        <p:spPr>
          <a:xfrm>
            <a:off x="12689113" y="11101990"/>
            <a:ext cx="276959" cy="269770"/>
          </a:xfrm>
          <a:prstGeom prst="flowChartMerg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51" name="Textfeld 3450">
            <a:extLst>
              <a:ext uri="{FF2B5EF4-FFF2-40B4-BE49-F238E27FC236}">
                <a16:creationId xmlns:a16="http://schemas.microsoft.com/office/drawing/2014/main" id="{607200F4-E9B9-480A-A64F-45C0D0054FF3}"/>
              </a:ext>
            </a:extLst>
          </p:cNvPr>
          <p:cNvSpPr txBox="1"/>
          <p:nvPr/>
        </p:nvSpPr>
        <p:spPr>
          <a:xfrm>
            <a:off x="13143355" y="11087232"/>
            <a:ext cx="1908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Zutrittskontrolle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8A04D619-3A4D-46A0-8D56-25C101E9633A}"/>
              </a:ext>
            </a:extLst>
          </p:cNvPr>
          <p:cNvSpPr/>
          <p:nvPr/>
        </p:nvSpPr>
        <p:spPr>
          <a:xfrm>
            <a:off x="14331639" y="5742561"/>
            <a:ext cx="1469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de-DE" altLang="de-DE" sz="1100" b="1" dirty="0"/>
              <a:t>Notausgang</a:t>
            </a:r>
          </a:p>
          <a:p>
            <a:pPr>
              <a:spcBef>
                <a:spcPct val="0"/>
              </a:spcBef>
            </a:pPr>
            <a:r>
              <a:rPr lang="de-DE" altLang="de-DE" sz="1100" b="1" dirty="0"/>
              <a:t>Treppenhaus 4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769C9C6-A98A-4FB4-B86B-CD63ECD7D745}"/>
              </a:ext>
            </a:extLst>
          </p:cNvPr>
          <p:cNvSpPr/>
          <p:nvPr/>
        </p:nvSpPr>
        <p:spPr>
          <a:xfrm>
            <a:off x="11419784" y="8540709"/>
            <a:ext cx="17578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de-DE" altLang="de-DE" sz="1100" b="1" dirty="0"/>
              <a:t>Notausgang</a:t>
            </a:r>
          </a:p>
          <a:p>
            <a:pPr>
              <a:spcBef>
                <a:spcPct val="0"/>
              </a:spcBef>
            </a:pPr>
            <a:r>
              <a:rPr lang="de-DE" altLang="de-DE" sz="1100" b="1" dirty="0"/>
              <a:t>Treppenhaus 5</a:t>
            </a:r>
          </a:p>
        </p:txBody>
      </p:sp>
      <p:sp>
        <p:nvSpPr>
          <p:cNvPr id="3438" name="Flussdiagramm: Zusammenführen 3437">
            <a:extLst>
              <a:ext uri="{FF2B5EF4-FFF2-40B4-BE49-F238E27FC236}">
                <a16:creationId xmlns:a16="http://schemas.microsoft.com/office/drawing/2014/main" id="{B5CEEBBC-6308-488F-A8E7-C39A0E655D6B}"/>
              </a:ext>
            </a:extLst>
          </p:cNvPr>
          <p:cNvSpPr/>
          <p:nvPr/>
        </p:nvSpPr>
        <p:spPr>
          <a:xfrm rot="16200000">
            <a:off x="11781213" y="7617775"/>
            <a:ext cx="108000" cy="108000"/>
          </a:xfrm>
          <a:prstGeom prst="flowChartMerg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4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49581E0-533D-4B47-9573-1611139F0EA1}"/>
              </a:ext>
            </a:extLst>
          </p:cNvPr>
          <p:cNvSpPr/>
          <p:nvPr/>
        </p:nvSpPr>
        <p:spPr>
          <a:xfrm>
            <a:off x="18129250" y="12436476"/>
            <a:ext cx="914399" cy="914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094099-d62e-4375-b08c-925f283ab4f1" xsi:nil="true"/>
    <lcf76f155ced4ddcb4097134ff3c332f xmlns="5705ffe8-5eb9-4b96-85d8-74d39a562d7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125826A68435E4C8A244B80AE352592" ma:contentTypeVersion="14" ma:contentTypeDescription="Ein neues Dokument erstellen." ma:contentTypeScope="" ma:versionID="c780c973c7e00685eeae23441e112e1f">
  <xsd:schema xmlns:xsd="http://www.w3.org/2001/XMLSchema" xmlns:xs="http://www.w3.org/2001/XMLSchema" xmlns:p="http://schemas.microsoft.com/office/2006/metadata/properties" xmlns:ns2="5705ffe8-5eb9-4b96-85d8-74d39a562d7d" xmlns:ns3="fd094099-d62e-4375-b08c-925f283ab4f1" targetNamespace="http://schemas.microsoft.com/office/2006/metadata/properties" ma:root="true" ma:fieldsID="112a5ab9961633165d662e006525d35a" ns2:_="" ns3:_="">
    <xsd:import namespace="5705ffe8-5eb9-4b96-85d8-74d39a562d7d"/>
    <xsd:import namespace="fd094099-d62e-4375-b08c-925f283ab4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05ffe8-5eb9-4b96-85d8-74d39a562d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ildmarkierungen" ma:readOnly="false" ma:fieldId="{5cf76f15-5ced-4ddc-b409-7134ff3c332f}" ma:taxonomyMulti="true" ma:sspId="f323552f-dcff-4fa9-8a69-f10a42a9bf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094099-d62e-4375-b08c-925f283ab4f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fadacf6-eaa3-4af7-8d13-458fa851f7c3}" ma:internalName="TaxCatchAll" ma:showField="CatchAllData" ma:web="fd094099-d62e-4375-b08c-925f283ab4f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3D74E7-D474-4366-91CD-C836100D430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0C4E38-D97A-4104-92F0-BE4F6E0BFDDE}">
  <ds:schemaRefs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purl.org/dc/dcmitype/"/>
    <ds:schemaRef ds:uri="http://www.w3.org/XML/1998/namespace"/>
    <ds:schemaRef ds:uri="http://schemas.microsoft.com/office/2006/documentManagement/types"/>
    <ds:schemaRef ds:uri="03bb862b-958d-4d30-bcdd-16cc41164be1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D33BF76-37B6-4FE5-8399-E6ACCECFDD7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</Words>
  <Application>Microsoft Office PowerPoint</Application>
  <PresentationFormat>Benutzerdefiniert</PresentationFormat>
  <Paragraphs>64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Brandt, Alexandra</dc:creator>
  <cp:lastModifiedBy>Brandt, Alexandra</cp:lastModifiedBy>
  <cp:revision>36</cp:revision>
  <cp:lastPrinted>2019-12-04T07:43:00Z</cp:lastPrinted>
  <dcterms:created xsi:type="dcterms:W3CDTF">2019-09-06T07:27:04Z</dcterms:created>
  <dcterms:modified xsi:type="dcterms:W3CDTF">2026-06-19T05:23:50Z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2019-09-06T00:00:00Z</vt:filetime>
  </property>
  <property fmtid="{D5CDD505-2E9C-101B-9397-08002B2CF9AE}" pid="3" name="Creator">
    <vt:lpwstr>ArchiCAD</vt:lpwstr>
  </property>
  <property fmtid="{D5CDD505-2E9C-101B-9397-08002B2CF9AE}" pid="4" name="LastSaved">
    <vt:filetime>2019-09-06T00:00:00Z</vt:filetime>
  </property>
  <property fmtid="{D5CDD505-2E9C-101B-9397-08002B2CF9AE}" pid="5" name="ContentTypeId">
    <vt:lpwstr>0x010100A125826A68435E4C8A244B80AE352592</vt:lpwstr>
  </property>
  <property fmtid="{D5CDD505-2E9C-101B-9397-08002B2CF9AE}" pid="6" name="VRRKategorie">
    <vt:lpwstr/>
  </property>
</Properties>
</file>