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</p:sldIdLst>
  <p:sldSz cx="9144000" cy="6858000" type="screen4x3"/>
  <p:notesSz cx="6797675" cy="992663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>
        <p:scale>
          <a:sx n="140" d="100"/>
          <a:sy n="140" d="100"/>
        </p:scale>
        <p:origin x="230" y="-1795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0E381-85FC-434B-AB98-05D73955B591}" type="datetimeFigureOut">
              <a:rPr lang="de-DE" smtClean="0"/>
              <a:t>19.06.2026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99306-B4D2-4A51-AF9B-AD2C980F110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797608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0E381-85FC-434B-AB98-05D73955B591}" type="datetimeFigureOut">
              <a:rPr lang="de-DE" smtClean="0"/>
              <a:t>19.06.2026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99306-B4D2-4A51-AF9B-AD2C980F110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878573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0E381-85FC-434B-AB98-05D73955B591}" type="datetimeFigureOut">
              <a:rPr lang="de-DE" smtClean="0"/>
              <a:t>19.06.2026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99306-B4D2-4A51-AF9B-AD2C980F110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673798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0E381-85FC-434B-AB98-05D73955B591}" type="datetimeFigureOut">
              <a:rPr lang="de-DE" smtClean="0"/>
              <a:t>19.06.2026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99306-B4D2-4A51-AF9B-AD2C980F110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845165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0E381-85FC-434B-AB98-05D73955B591}" type="datetimeFigureOut">
              <a:rPr lang="de-DE" smtClean="0"/>
              <a:t>19.06.2026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99306-B4D2-4A51-AF9B-AD2C980F110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760519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0E381-85FC-434B-AB98-05D73955B591}" type="datetimeFigureOut">
              <a:rPr lang="de-DE" smtClean="0"/>
              <a:t>19.06.2026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99306-B4D2-4A51-AF9B-AD2C980F110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864314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0E381-85FC-434B-AB98-05D73955B591}" type="datetimeFigureOut">
              <a:rPr lang="de-DE" smtClean="0"/>
              <a:t>19.06.2026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99306-B4D2-4A51-AF9B-AD2C980F110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685240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0E381-85FC-434B-AB98-05D73955B591}" type="datetimeFigureOut">
              <a:rPr lang="de-DE" smtClean="0"/>
              <a:t>19.06.2026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99306-B4D2-4A51-AF9B-AD2C980F110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242341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0E381-85FC-434B-AB98-05D73955B591}" type="datetimeFigureOut">
              <a:rPr lang="de-DE" smtClean="0"/>
              <a:t>19.06.2026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99306-B4D2-4A51-AF9B-AD2C980F110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75632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0E381-85FC-434B-AB98-05D73955B591}" type="datetimeFigureOut">
              <a:rPr lang="de-DE" smtClean="0"/>
              <a:t>19.06.2026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99306-B4D2-4A51-AF9B-AD2C980F110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820380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0E381-85FC-434B-AB98-05D73955B591}" type="datetimeFigureOut">
              <a:rPr lang="de-DE" smtClean="0"/>
              <a:t>19.06.2026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99306-B4D2-4A51-AF9B-AD2C980F110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281024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90E381-85FC-434B-AB98-05D73955B591}" type="datetimeFigureOut">
              <a:rPr lang="de-DE" smtClean="0"/>
              <a:t>19.06.2026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899306-B4D2-4A51-AF9B-AD2C980F110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802265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177" y="199488"/>
            <a:ext cx="8812597" cy="6048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6"/>
          <p:cNvSpPr txBox="1">
            <a:spLocks noChangeArrowheads="1"/>
          </p:cNvSpPr>
          <p:nvPr/>
        </p:nvSpPr>
        <p:spPr bwMode="auto">
          <a:xfrm rot="20067805">
            <a:off x="566698" y="835393"/>
            <a:ext cx="64067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A15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Büro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de-DE" altLang="de-DE" sz="4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de-DE" altLang="de-DE" sz="400" b="1" dirty="0"/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 rot="19960148">
            <a:off x="746258" y="1268327"/>
            <a:ext cx="575726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A14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Büro</a:t>
            </a: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 rot="19956250">
            <a:off x="885988" y="1540176"/>
            <a:ext cx="73420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A13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Büro</a:t>
            </a: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 rot="19958926">
            <a:off x="1102655" y="1947595"/>
            <a:ext cx="55083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A12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Büro</a:t>
            </a:r>
          </a:p>
        </p:txBody>
      </p:sp>
      <p:sp>
        <p:nvSpPr>
          <p:cNvPr id="13" name="Text Box 10"/>
          <p:cNvSpPr txBox="1">
            <a:spLocks noChangeArrowheads="1"/>
          </p:cNvSpPr>
          <p:nvPr/>
        </p:nvSpPr>
        <p:spPr bwMode="auto">
          <a:xfrm rot="19972418">
            <a:off x="1273973" y="2240356"/>
            <a:ext cx="54758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A11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/>
              <a:t>Büro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de-DE" altLang="de-DE" sz="400" b="1" dirty="0"/>
          </a:p>
        </p:txBody>
      </p:sp>
      <p:sp>
        <p:nvSpPr>
          <p:cNvPr id="14" name="Text Box 11"/>
          <p:cNvSpPr txBox="1">
            <a:spLocks noChangeArrowheads="1"/>
          </p:cNvSpPr>
          <p:nvPr/>
        </p:nvSpPr>
        <p:spPr bwMode="auto">
          <a:xfrm rot="19980295">
            <a:off x="1409000" y="2482226"/>
            <a:ext cx="58626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A10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/>
              <a:t>Büro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de-DE" altLang="de-DE" sz="400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de-DE" altLang="de-DE" sz="400" dirty="0"/>
          </a:p>
        </p:txBody>
      </p:sp>
      <p:sp>
        <p:nvSpPr>
          <p:cNvPr id="15" name="Text Box 12"/>
          <p:cNvSpPr txBox="1">
            <a:spLocks noChangeArrowheads="1"/>
          </p:cNvSpPr>
          <p:nvPr/>
        </p:nvSpPr>
        <p:spPr bwMode="auto">
          <a:xfrm rot="19953368">
            <a:off x="1597065" y="2847030"/>
            <a:ext cx="51505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A09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/>
              <a:t>Büro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de-DE" altLang="de-DE" sz="400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de-DE" altLang="de-DE" sz="400" b="1" dirty="0"/>
          </a:p>
        </p:txBody>
      </p:sp>
      <p:sp>
        <p:nvSpPr>
          <p:cNvPr id="16" name="Text Box 13"/>
          <p:cNvSpPr txBox="1">
            <a:spLocks noChangeArrowheads="1"/>
          </p:cNvSpPr>
          <p:nvPr/>
        </p:nvSpPr>
        <p:spPr bwMode="auto">
          <a:xfrm rot="19972063">
            <a:off x="1771574" y="3206170"/>
            <a:ext cx="58267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A08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/>
              <a:t>Büro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de-DE" altLang="de-DE" sz="4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de-DE" altLang="de-DE" sz="400" b="1" dirty="0"/>
          </a:p>
        </p:txBody>
      </p:sp>
      <p:sp>
        <p:nvSpPr>
          <p:cNvPr id="17" name="Text Box 14"/>
          <p:cNvSpPr txBox="1">
            <a:spLocks noChangeArrowheads="1"/>
          </p:cNvSpPr>
          <p:nvPr/>
        </p:nvSpPr>
        <p:spPr bwMode="auto">
          <a:xfrm rot="19952965">
            <a:off x="1893434" y="3458474"/>
            <a:ext cx="53544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A07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/>
              <a:t>Büro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de-DE" altLang="de-DE" sz="400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de-DE" altLang="de-DE" sz="400" b="1" dirty="0"/>
          </a:p>
        </p:txBody>
      </p:sp>
      <p:sp>
        <p:nvSpPr>
          <p:cNvPr id="18" name="Text Box 17"/>
          <p:cNvSpPr txBox="1">
            <a:spLocks noChangeArrowheads="1"/>
          </p:cNvSpPr>
          <p:nvPr/>
        </p:nvSpPr>
        <p:spPr bwMode="auto">
          <a:xfrm rot="19968119">
            <a:off x="2124868" y="3821213"/>
            <a:ext cx="513232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A06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/>
              <a:t>Büro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de-DE" altLang="de-DE" sz="400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de-DE" altLang="de-DE" sz="500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de-DE" altLang="de-DE" sz="500" dirty="0"/>
          </a:p>
        </p:txBody>
      </p:sp>
      <p:sp>
        <p:nvSpPr>
          <p:cNvPr id="19" name="Text Box 18"/>
          <p:cNvSpPr txBox="1">
            <a:spLocks noChangeArrowheads="1"/>
          </p:cNvSpPr>
          <p:nvPr/>
        </p:nvSpPr>
        <p:spPr bwMode="auto">
          <a:xfrm rot="19958585">
            <a:off x="2295721" y="4221607"/>
            <a:ext cx="55626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J15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/>
              <a:t>Büro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de-DE" altLang="de-DE" sz="400" dirty="0"/>
          </a:p>
        </p:txBody>
      </p:sp>
      <p:sp>
        <p:nvSpPr>
          <p:cNvPr id="20" name="Text Box 19"/>
          <p:cNvSpPr txBox="1">
            <a:spLocks noChangeArrowheads="1"/>
          </p:cNvSpPr>
          <p:nvPr/>
        </p:nvSpPr>
        <p:spPr bwMode="auto">
          <a:xfrm rot="19936331">
            <a:off x="2462566" y="4560315"/>
            <a:ext cx="52743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J14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/>
              <a:t>Büro</a:t>
            </a:r>
          </a:p>
        </p:txBody>
      </p:sp>
      <p:sp>
        <p:nvSpPr>
          <p:cNvPr id="21" name="Text Box 20"/>
          <p:cNvSpPr txBox="1">
            <a:spLocks noChangeArrowheads="1"/>
          </p:cNvSpPr>
          <p:nvPr/>
        </p:nvSpPr>
        <p:spPr bwMode="auto">
          <a:xfrm rot="19932286">
            <a:off x="2621365" y="4844531"/>
            <a:ext cx="55864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J13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/>
              <a:t>Büro</a:t>
            </a:r>
          </a:p>
        </p:txBody>
      </p:sp>
      <p:sp>
        <p:nvSpPr>
          <p:cNvPr id="22" name="Text Box 83"/>
          <p:cNvSpPr txBox="1">
            <a:spLocks noChangeArrowheads="1"/>
          </p:cNvSpPr>
          <p:nvPr/>
        </p:nvSpPr>
        <p:spPr bwMode="auto">
          <a:xfrm rot="20025968">
            <a:off x="2794138" y="5177081"/>
            <a:ext cx="564186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J12-A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/>
              <a:t>Büro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de-DE" altLang="de-DE" sz="500" dirty="0"/>
          </a:p>
        </p:txBody>
      </p:sp>
      <p:sp>
        <p:nvSpPr>
          <p:cNvPr id="23" name="Textfeld 22"/>
          <p:cNvSpPr txBox="1"/>
          <p:nvPr/>
        </p:nvSpPr>
        <p:spPr>
          <a:xfrm>
            <a:off x="2996385" y="5564968"/>
            <a:ext cx="547687" cy="292388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pPr>
              <a:defRPr/>
            </a:pPr>
            <a:r>
              <a:rPr lang="de-DE" sz="400" b="1" dirty="0">
                <a:latin typeface="Arial" panose="020B0604020202020204" pitchFamily="34" charset="0"/>
                <a:cs typeface="Arial" panose="020B0604020202020204" pitchFamily="34" charset="0"/>
              </a:rPr>
              <a:t>J12</a:t>
            </a:r>
          </a:p>
          <a:p>
            <a:pPr>
              <a:defRPr/>
            </a:pPr>
            <a:r>
              <a:rPr lang="de-DE" sz="400" dirty="0">
                <a:latin typeface="Arial" panose="020B0604020202020204" pitchFamily="34" charset="0"/>
                <a:cs typeface="Arial" panose="020B0604020202020204" pitchFamily="34" charset="0"/>
              </a:rPr>
              <a:t>Büro</a:t>
            </a:r>
          </a:p>
          <a:p>
            <a:pPr>
              <a:defRPr/>
            </a:pPr>
            <a:endParaRPr lang="de-DE" sz="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 Box 84"/>
          <p:cNvSpPr txBox="1">
            <a:spLocks noChangeArrowheads="1"/>
          </p:cNvSpPr>
          <p:nvPr/>
        </p:nvSpPr>
        <p:spPr bwMode="auto">
          <a:xfrm>
            <a:off x="3364119" y="5806860"/>
            <a:ext cx="37932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J11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/>
              <a:t>Büro</a:t>
            </a:r>
          </a:p>
        </p:txBody>
      </p:sp>
      <p:sp>
        <p:nvSpPr>
          <p:cNvPr id="25" name="Text Box 85"/>
          <p:cNvSpPr txBox="1">
            <a:spLocks noChangeArrowheads="1"/>
          </p:cNvSpPr>
          <p:nvPr/>
        </p:nvSpPr>
        <p:spPr bwMode="auto">
          <a:xfrm>
            <a:off x="3614900" y="5806860"/>
            <a:ext cx="515485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 J10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/>
              <a:t> Büro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de-DE" altLang="de-DE" sz="500" dirty="0"/>
          </a:p>
        </p:txBody>
      </p:sp>
      <p:sp>
        <p:nvSpPr>
          <p:cNvPr id="26" name="Text Box 86"/>
          <p:cNvSpPr txBox="1">
            <a:spLocks noChangeArrowheads="1"/>
          </p:cNvSpPr>
          <p:nvPr/>
        </p:nvSpPr>
        <p:spPr bwMode="auto">
          <a:xfrm>
            <a:off x="4034988" y="5785477"/>
            <a:ext cx="43204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J26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/>
              <a:t>Büro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de-DE" altLang="de-DE" sz="400" dirty="0"/>
          </a:p>
        </p:txBody>
      </p:sp>
      <p:sp>
        <p:nvSpPr>
          <p:cNvPr id="27" name="Text Box 87"/>
          <p:cNvSpPr txBox="1">
            <a:spLocks noChangeArrowheads="1"/>
          </p:cNvSpPr>
          <p:nvPr/>
        </p:nvSpPr>
        <p:spPr bwMode="auto">
          <a:xfrm>
            <a:off x="4472693" y="5785477"/>
            <a:ext cx="50405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J25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/>
              <a:t>Büro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de-DE" altLang="de-DE" sz="400" dirty="0"/>
          </a:p>
        </p:txBody>
      </p:sp>
      <p:sp>
        <p:nvSpPr>
          <p:cNvPr id="28" name="Text Box 88"/>
          <p:cNvSpPr txBox="1">
            <a:spLocks noChangeArrowheads="1"/>
          </p:cNvSpPr>
          <p:nvPr/>
        </p:nvSpPr>
        <p:spPr bwMode="auto">
          <a:xfrm>
            <a:off x="5217368" y="5425006"/>
            <a:ext cx="360362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J24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/>
              <a:t>Lager</a:t>
            </a:r>
          </a:p>
        </p:txBody>
      </p:sp>
      <p:sp>
        <p:nvSpPr>
          <p:cNvPr id="29" name="Textfeld 122"/>
          <p:cNvSpPr txBox="1">
            <a:spLocks noChangeArrowheads="1"/>
          </p:cNvSpPr>
          <p:nvPr/>
        </p:nvSpPr>
        <p:spPr bwMode="auto">
          <a:xfrm rot="5400000">
            <a:off x="5357798" y="5630153"/>
            <a:ext cx="55496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Notausgang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Treppenhaus 5</a:t>
            </a:r>
          </a:p>
        </p:txBody>
      </p:sp>
      <p:sp>
        <p:nvSpPr>
          <p:cNvPr id="30" name="Text Box 89"/>
          <p:cNvSpPr txBox="1">
            <a:spLocks noChangeArrowheads="1"/>
          </p:cNvSpPr>
          <p:nvPr/>
        </p:nvSpPr>
        <p:spPr bwMode="auto">
          <a:xfrm>
            <a:off x="5868144" y="5728017"/>
            <a:ext cx="43204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H02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/>
              <a:t>Büro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de-DE" altLang="de-DE" sz="400" dirty="0"/>
          </a:p>
        </p:txBody>
      </p:sp>
      <p:sp>
        <p:nvSpPr>
          <p:cNvPr id="31" name="Text Box 90"/>
          <p:cNvSpPr txBox="1">
            <a:spLocks noChangeArrowheads="1"/>
          </p:cNvSpPr>
          <p:nvPr/>
        </p:nvSpPr>
        <p:spPr bwMode="auto">
          <a:xfrm>
            <a:off x="6300192" y="5750683"/>
            <a:ext cx="44076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H01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/>
              <a:t>Büro</a:t>
            </a:r>
          </a:p>
        </p:txBody>
      </p:sp>
      <p:sp>
        <p:nvSpPr>
          <p:cNvPr id="32" name="Text Box 91"/>
          <p:cNvSpPr txBox="1">
            <a:spLocks noChangeArrowheads="1"/>
          </p:cNvSpPr>
          <p:nvPr/>
        </p:nvSpPr>
        <p:spPr bwMode="auto">
          <a:xfrm>
            <a:off x="6692195" y="5762674"/>
            <a:ext cx="423327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G11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/>
              <a:t>Büro</a:t>
            </a:r>
          </a:p>
        </p:txBody>
      </p:sp>
      <p:sp>
        <p:nvSpPr>
          <p:cNvPr id="33" name="Text Box 92"/>
          <p:cNvSpPr txBox="1">
            <a:spLocks noChangeArrowheads="1"/>
          </p:cNvSpPr>
          <p:nvPr/>
        </p:nvSpPr>
        <p:spPr bwMode="auto">
          <a:xfrm>
            <a:off x="7115522" y="5774661"/>
            <a:ext cx="459873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G10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/>
              <a:t>Büro</a:t>
            </a:r>
          </a:p>
        </p:txBody>
      </p:sp>
      <p:sp>
        <p:nvSpPr>
          <p:cNvPr id="34" name="Text Box 93"/>
          <p:cNvSpPr txBox="1">
            <a:spLocks noChangeArrowheads="1"/>
          </p:cNvSpPr>
          <p:nvPr/>
        </p:nvSpPr>
        <p:spPr bwMode="auto">
          <a:xfrm>
            <a:off x="7526778" y="5801220"/>
            <a:ext cx="503237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G09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/>
              <a:t>Büro</a:t>
            </a:r>
          </a:p>
        </p:txBody>
      </p:sp>
      <p:sp>
        <p:nvSpPr>
          <p:cNvPr id="35" name="Text Box 94"/>
          <p:cNvSpPr txBox="1">
            <a:spLocks noChangeArrowheads="1"/>
          </p:cNvSpPr>
          <p:nvPr/>
        </p:nvSpPr>
        <p:spPr bwMode="auto">
          <a:xfrm>
            <a:off x="7928836" y="5778434"/>
            <a:ext cx="50323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G08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/>
              <a:t>Büro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de-DE" altLang="de-DE" sz="400" dirty="0"/>
          </a:p>
        </p:txBody>
      </p:sp>
      <p:sp>
        <p:nvSpPr>
          <p:cNvPr id="36" name="Text Box 95"/>
          <p:cNvSpPr txBox="1">
            <a:spLocks noChangeArrowheads="1"/>
          </p:cNvSpPr>
          <p:nvPr/>
        </p:nvSpPr>
        <p:spPr bwMode="auto">
          <a:xfrm>
            <a:off x="7970189" y="5207828"/>
            <a:ext cx="503238" cy="206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G07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340" dirty="0"/>
              <a:t>Büro</a:t>
            </a:r>
          </a:p>
        </p:txBody>
      </p:sp>
      <p:sp>
        <p:nvSpPr>
          <p:cNvPr id="37" name="Rechteck 110"/>
          <p:cNvSpPr>
            <a:spLocks noChangeArrowheads="1"/>
          </p:cNvSpPr>
          <p:nvPr/>
        </p:nvSpPr>
        <p:spPr bwMode="auto">
          <a:xfrm>
            <a:off x="7975015" y="4889567"/>
            <a:ext cx="503238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G06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/>
              <a:t>Büro</a:t>
            </a:r>
          </a:p>
        </p:txBody>
      </p:sp>
      <p:sp>
        <p:nvSpPr>
          <p:cNvPr id="38" name="Text Box 97"/>
          <p:cNvSpPr txBox="1">
            <a:spLocks noChangeArrowheads="1"/>
          </p:cNvSpPr>
          <p:nvPr/>
        </p:nvSpPr>
        <p:spPr bwMode="auto">
          <a:xfrm>
            <a:off x="7974798" y="4449985"/>
            <a:ext cx="575047" cy="353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G05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/>
              <a:t>Büro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de-DE" altLang="de-DE" sz="400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de-DE" altLang="de-DE" sz="500" dirty="0"/>
          </a:p>
        </p:txBody>
      </p:sp>
      <p:sp>
        <p:nvSpPr>
          <p:cNvPr id="39" name="Text Box 98"/>
          <p:cNvSpPr txBox="1">
            <a:spLocks noChangeArrowheads="1"/>
          </p:cNvSpPr>
          <p:nvPr/>
        </p:nvSpPr>
        <p:spPr bwMode="auto">
          <a:xfrm>
            <a:off x="7924207" y="4070509"/>
            <a:ext cx="64807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G04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/>
              <a:t>Büro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de-DE" altLang="de-DE" sz="400" dirty="0"/>
          </a:p>
        </p:txBody>
      </p:sp>
      <p:sp>
        <p:nvSpPr>
          <p:cNvPr id="40" name="Text Box 99"/>
          <p:cNvSpPr txBox="1">
            <a:spLocks noChangeArrowheads="1"/>
          </p:cNvSpPr>
          <p:nvPr/>
        </p:nvSpPr>
        <p:spPr bwMode="auto">
          <a:xfrm>
            <a:off x="7957063" y="3553678"/>
            <a:ext cx="539142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G03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/>
              <a:t>Büro</a:t>
            </a:r>
          </a:p>
        </p:txBody>
      </p:sp>
      <p:sp>
        <p:nvSpPr>
          <p:cNvPr id="41" name="Text Box 100"/>
          <p:cNvSpPr txBox="1">
            <a:spLocks noChangeArrowheads="1"/>
          </p:cNvSpPr>
          <p:nvPr/>
        </p:nvSpPr>
        <p:spPr bwMode="auto">
          <a:xfrm>
            <a:off x="7933762" y="3124524"/>
            <a:ext cx="562443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G02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/>
              <a:t>Büro</a:t>
            </a:r>
          </a:p>
        </p:txBody>
      </p:sp>
      <p:sp>
        <p:nvSpPr>
          <p:cNvPr id="42" name="Text Box 101"/>
          <p:cNvSpPr txBox="1">
            <a:spLocks noChangeArrowheads="1"/>
          </p:cNvSpPr>
          <p:nvPr/>
        </p:nvSpPr>
        <p:spPr bwMode="auto">
          <a:xfrm>
            <a:off x="7974798" y="2772077"/>
            <a:ext cx="56244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F08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/>
              <a:t>Büro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de-DE" altLang="de-DE" sz="400" dirty="0"/>
          </a:p>
        </p:txBody>
      </p:sp>
      <p:sp>
        <p:nvSpPr>
          <p:cNvPr id="43" name="Text Box 102"/>
          <p:cNvSpPr txBox="1">
            <a:spLocks noChangeArrowheads="1"/>
          </p:cNvSpPr>
          <p:nvPr/>
        </p:nvSpPr>
        <p:spPr bwMode="auto">
          <a:xfrm>
            <a:off x="7987167" y="2455374"/>
            <a:ext cx="57117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F07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/>
              <a:t>Büro</a:t>
            </a:r>
          </a:p>
        </p:txBody>
      </p:sp>
      <p:sp>
        <p:nvSpPr>
          <p:cNvPr id="44" name="Text Box 103"/>
          <p:cNvSpPr txBox="1">
            <a:spLocks noChangeArrowheads="1"/>
          </p:cNvSpPr>
          <p:nvPr/>
        </p:nvSpPr>
        <p:spPr bwMode="auto">
          <a:xfrm>
            <a:off x="7957063" y="2080753"/>
            <a:ext cx="72707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F06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/>
              <a:t>Büro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de-DE" altLang="de-DE" sz="400" dirty="0"/>
          </a:p>
        </p:txBody>
      </p:sp>
      <p:sp>
        <p:nvSpPr>
          <p:cNvPr id="45" name="Text Box 104"/>
          <p:cNvSpPr txBox="1">
            <a:spLocks noChangeArrowheads="1"/>
          </p:cNvSpPr>
          <p:nvPr/>
        </p:nvSpPr>
        <p:spPr bwMode="auto">
          <a:xfrm>
            <a:off x="7966457" y="1671568"/>
            <a:ext cx="72707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F05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/>
              <a:t>Büro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de-DE" altLang="de-DE" sz="400" dirty="0"/>
          </a:p>
        </p:txBody>
      </p:sp>
      <p:sp>
        <p:nvSpPr>
          <p:cNvPr id="46" name="Text Box 105"/>
          <p:cNvSpPr txBox="1">
            <a:spLocks noChangeArrowheads="1"/>
          </p:cNvSpPr>
          <p:nvPr/>
        </p:nvSpPr>
        <p:spPr bwMode="auto">
          <a:xfrm>
            <a:off x="6779061" y="1638311"/>
            <a:ext cx="43180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E01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/>
              <a:t>Lager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de-DE" altLang="de-DE" sz="400" dirty="0"/>
          </a:p>
        </p:txBody>
      </p:sp>
      <p:sp>
        <p:nvSpPr>
          <p:cNvPr id="47" name="Text Box 106"/>
          <p:cNvSpPr txBox="1">
            <a:spLocks noChangeArrowheads="1"/>
          </p:cNvSpPr>
          <p:nvPr/>
        </p:nvSpPr>
        <p:spPr bwMode="auto">
          <a:xfrm>
            <a:off x="7222069" y="1626433"/>
            <a:ext cx="43180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F04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/>
              <a:t>Lager</a:t>
            </a:r>
          </a:p>
        </p:txBody>
      </p:sp>
      <p:sp>
        <p:nvSpPr>
          <p:cNvPr id="48" name="Text Box 107"/>
          <p:cNvSpPr txBox="1">
            <a:spLocks noChangeArrowheads="1"/>
          </p:cNvSpPr>
          <p:nvPr/>
        </p:nvSpPr>
        <p:spPr bwMode="auto">
          <a:xfrm>
            <a:off x="7098591" y="1872264"/>
            <a:ext cx="43180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F03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/>
              <a:t>Lager</a:t>
            </a:r>
          </a:p>
        </p:txBody>
      </p:sp>
      <p:sp>
        <p:nvSpPr>
          <p:cNvPr id="49" name="Text Box 108"/>
          <p:cNvSpPr txBox="1">
            <a:spLocks noChangeArrowheads="1"/>
          </p:cNvSpPr>
          <p:nvPr/>
        </p:nvSpPr>
        <p:spPr bwMode="auto">
          <a:xfrm>
            <a:off x="6749626" y="1865309"/>
            <a:ext cx="3489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E02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 err="1"/>
              <a:t>Teek</a:t>
            </a:r>
            <a:r>
              <a:rPr lang="de-DE" altLang="de-DE" sz="400" dirty="0"/>
              <a:t>.</a:t>
            </a:r>
          </a:p>
        </p:txBody>
      </p:sp>
      <p:sp>
        <p:nvSpPr>
          <p:cNvPr id="50" name="Textfeld 127"/>
          <p:cNvSpPr txBox="1">
            <a:spLocks noChangeArrowheads="1"/>
          </p:cNvSpPr>
          <p:nvPr/>
        </p:nvSpPr>
        <p:spPr bwMode="auto">
          <a:xfrm>
            <a:off x="6705835" y="2111530"/>
            <a:ext cx="320922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E03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/>
              <a:t>WC D</a:t>
            </a:r>
          </a:p>
        </p:txBody>
      </p:sp>
      <p:sp>
        <p:nvSpPr>
          <p:cNvPr id="51" name="Textfeld 128"/>
          <p:cNvSpPr txBox="1">
            <a:spLocks noChangeArrowheads="1"/>
          </p:cNvSpPr>
          <p:nvPr/>
        </p:nvSpPr>
        <p:spPr bwMode="auto">
          <a:xfrm>
            <a:off x="7314491" y="2116061"/>
            <a:ext cx="320922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F02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/>
              <a:t>WC H</a:t>
            </a:r>
          </a:p>
        </p:txBody>
      </p:sp>
      <p:sp>
        <p:nvSpPr>
          <p:cNvPr id="52" name="Text Box 116"/>
          <p:cNvSpPr txBox="1">
            <a:spLocks noChangeArrowheads="1"/>
          </p:cNvSpPr>
          <p:nvPr/>
        </p:nvSpPr>
        <p:spPr bwMode="auto">
          <a:xfrm>
            <a:off x="6755619" y="2724414"/>
            <a:ext cx="63658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E05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/>
              <a:t>Büro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de-DE" altLang="de-DE" sz="400" dirty="0"/>
          </a:p>
        </p:txBody>
      </p:sp>
      <p:sp>
        <p:nvSpPr>
          <p:cNvPr id="53" name="Text Box 117"/>
          <p:cNvSpPr txBox="1">
            <a:spLocks noChangeArrowheads="1"/>
          </p:cNvSpPr>
          <p:nvPr/>
        </p:nvSpPr>
        <p:spPr bwMode="auto">
          <a:xfrm>
            <a:off x="7164263" y="2728530"/>
            <a:ext cx="57626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      F11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/>
              <a:t>     Büro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de-DE" altLang="de-DE" sz="400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de-DE" altLang="de-DE" sz="400" dirty="0"/>
          </a:p>
        </p:txBody>
      </p:sp>
      <p:sp>
        <p:nvSpPr>
          <p:cNvPr id="54" name="Text Box 114"/>
          <p:cNvSpPr txBox="1">
            <a:spLocks noChangeArrowheads="1"/>
          </p:cNvSpPr>
          <p:nvPr/>
        </p:nvSpPr>
        <p:spPr bwMode="auto">
          <a:xfrm>
            <a:off x="7539414" y="2639212"/>
            <a:ext cx="37782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F10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/>
              <a:t>Putz</a:t>
            </a:r>
            <a:endParaRPr lang="de-DE" altLang="de-DE" sz="500" dirty="0"/>
          </a:p>
        </p:txBody>
      </p:sp>
      <p:sp>
        <p:nvSpPr>
          <p:cNvPr id="55" name="Text Box 115"/>
          <p:cNvSpPr txBox="1">
            <a:spLocks noChangeArrowheads="1"/>
          </p:cNvSpPr>
          <p:nvPr/>
        </p:nvSpPr>
        <p:spPr bwMode="auto">
          <a:xfrm>
            <a:off x="7539414" y="2919847"/>
            <a:ext cx="37782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F09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/>
              <a:t>Lager</a:t>
            </a:r>
          </a:p>
        </p:txBody>
      </p:sp>
      <p:sp>
        <p:nvSpPr>
          <p:cNvPr id="56" name="Textfeld 136"/>
          <p:cNvSpPr txBox="1">
            <a:spLocks noChangeArrowheads="1"/>
          </p:cNvSpPr>
          <p:nvPr/>
        </p:nvSpPr>
        <p:spPr bwMode="auto">
          <a:xfrm>
            <a:off x="7386882" y="2412310"/>
            <a:ext cx="377026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>
                <a:latin typeface="+mj-lt"/>
              </a:rPr>
              <a:t>FLUR F12</a:t>
            </a:r>
          </a:p>
        </p:txBody>
      </p:sp>
      <p:sp>
        <p:nvSpPr>
          <p:cNvPr id="57" name="Textfeld 136"/>
          <p:cNvSpPr txBox="1">
            <a:spLocks noChangeArrowheads="1"/>
          </p:cNvSpPr>
          <p:nvPr/>
        </p:nvSpPr>
        <p:spPr bwMode="auto">
          <a:xfrm rot="16200000">
            <a:off x="6389211" y="2171501"/>
            <a:ext cx="389850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>
                <a:latin typeface="+mj-lt"/>
              </a:rPr>
              <a:t>FLUR E 17</a:t>
            </a:r>
          </a:p>
        </p:txBody>
      </p:sp>
      <p:sp>
        <p:nvSpPr>
          <p:cNvPr id="58" name="Text Box 113"/>
          <p:cNvSpPr txBox="1">
            <a:spLocks noChangeArrowheads="1"/>
          </p:cNvSpPr>
          <p:nvPr/>
        </p:nvSpPr>
        <p:spPr bwMode="auto">
          <a:xfrm>
            <a:off x="7484015" y="3124524"/>
            <a:ext cx="3778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G01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/>
              <a:t>Ruhe-raum</a:t>
            </a:r>
          </a:p>
        </p:txBody>
      </p:sp>
      <p:sp>
        <p:nvSpPr>
          <p:cNvPr id="59" name="Text Box 112"/>
          <p:cNvSpPr txBox="1">
            <a:spLocks noChangeArrowheads="1"/>
          </p:cNvSpPr>
          <p:nvPr/>
        </p:nvSpPr>
        <p:spPr bwMode="auto">
          <a:xfrm>
            <a:off x="7493078" y="3508928"/>
            <a:ext cx="40132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G18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/>
              <a:t>Flex-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 err="1"/>
              <a:t>büro</a:t>
            </a:r>
            <a:endParaRPr lang="de-DE" altLang="de-DE" sz="400" dirty="0"/>
          </a:p>
        </p:txBody>
      </p:sp>
      <p:sp>
        <p:nvSpPr>
          <p:cNvPr id="60" name="Text Box 111"/>
          <p:cNvSpPr txBox="1">
            <a:spLocks noChangeArrowheads="1"/>
          </p:cNvSpPr>
          <p:nvPr/>
        </p:nvSpPr>
        <p:spPr bwMode="auto">
          <a:xfrm>
            <a:off x="7524042" y="3962412"/>
            <a:ext cx="32932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G17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/>
              <a:t>Flex-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 err="1"/>
              <a:t>büro</a:t>
            </a:r>
            <a:endParaRPr lang="de-DE" altLang="de-DE" sz="400" dirty="0"/>
          </a:p>
        </p:txBody>
      </p:sp>
      <p:sp>
        <p:nvSpPr>
          <p:cNvPr id="61" name="Text Box 110"/>
          <p:cNvSpPr txBox="1">
            <a:spLocks noChangeArrowheads="1"/>
          </p:cNvSpPr>
          <p:nvPr/>
        </p:nvSpPr>
        <p:spPr bwMode="auto">
          <a:xfrm>
            <a:off x="7379027" y="4381946"/>
            <a:ext cx="401328" cy="284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de-DE" altLang="de-DE" sz="450" b="1" dirty="0"/>
              <a:t>     </a:t>
            </a:r>
            <a:r>
              <a:rPr lang="de-DE" altLang="de-DE" sz="400" b="1" dirty="0"/>
              <a:t>G16</a:t>
            </a:r>
          </a:p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de-DE" altLang="de-DE" sz="400" dirty="0"/>
              <a:t>Flex-</a:t>
            </a:r>
            <a:r>
              <a:rPr lang="de-DE" altLang="de-DE" sz="350" dirty="0"/>
              <a:t>     </a:t>
            </a:r>
            <a:r>
              <a:rPr lang="de-DE" altLang="de-DE" sz="400" dirty="0" err="1"/>
              <a:t>büro</a:t>
            </a:r>
            <a:endParaRPr lang="de-DE" altLang="de-DE" sz="400" dirty="0"/>
          </a:p>
        </p:txBody>
      </p:sp>
      <p:sp>
        <p:nvSpPr>
          <p:cNvPr id="63" name="Text Box 96"/>
          <p:cNvSpPr txBox="1">
            <a:spLocks noChangeArrowheads="1"/>
          </p:cNvSpPr>
          <p:nvPr/>
        </p:nvSpPr>
        <p:spPr bwMode="auto">
          <a:xfrm>
            <a:off x="7054852" y="4674196"/>
            <a:ext cx="648350" cy="213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G14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390" dirty="0"/>
              <a:t>Büro</a:t>
            </a:r>
          </a:p>
        </p:txBody>
      </p:sp>
      <p:sp>
        <p:nvSpPr>
          <p:cNvPr id="66" name="Text Box 110"/>
          <p:cNvSpPr txBox="1">
            <a:spLocks noChangeArrowheads="1"/>
          </p:cNvSpPr>
          <p:nvPr/>
        </p:nvSpPr>
        <p:spPr bwMode="auto">
          <a:xfrm>
            <a:off x="7471160" y="4840035"/>
            <a:ext cx="43309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G15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/>
              <a:t>Lager</a:t>
            </a:r>
          </a:p>
        </p:txBody>
      </p:sp>
      <p:sp>
        <p:nvSpPr>
          <p:cNvPr id="67" name="Textfeld 136"/>
          <p:cNvSpPr txBox="1">
            <a:spLocks noChangeArrowheads="1"/>
          </p:cNvSpPr>
          <p:nvPr/>
        </p:nvSpPr>
        <p:spPr bwMode="auto">
          <a:xfrm>
            <a:off x="7038735" y="5205025"/>
            <a:ext cx="385042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>
                <a:latin typeface="+mj-lt"/>
              </a:rPr>
              <a:t>FLUR G19</a:t>
            </a:r>
          </a:p>
        </p:txBody>
      </p:sp>
      <p:sp>
        <p:nvSpPr>
          <p:cNvPr id="68" name="Textfeld 136"/>
          <p:cNvSpPr txBox="1">
            <a:spLocks noChangeArrowheads="1"/>
          </p:cNvSpPr>
          <p:nvPr/>
        </p:nvSpPr>
        <p:spPr bwMode="auto">
          <a:xfrm>
            <a:off x="6107671" y="5205025"/>
            <a:ext cx="385042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>
                <a:latin typeface="+mj-lt"/>
              </a:rPr>
              <a:t>FLUR H03</a:t>
            </a:r>
          </a:p>
        </p:txBody>
      </p:sp>
      <p:sp>
        <p:nvSpPr>
          <p:cNvPr id="69" name="Textfeld 136"/>
          <p:cNvSpPr txBox="1">
            <a:spLocks noChangeArrowheads="1"/>
          </p:cNvSpPr>
          <p:nvPr/>
        </p:nvSpPr>
        <p:spPr bwMode="auto">
          <a:xfrm>
            <a:off x="4550719" y="5240340"/>
            <a:ext cx="369012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>
                <a:latin typeface="+mj-lt"/>
              </a:rPr>
              <a:t>FLUR J28</a:t>
            </a:r>
          </a:p>
        </p:txBody>
      </p:sp>
      <p:sp>
        <p:nvSpPr>
          <p:cNvPr id="70" name="Textfeld 136"/>
          <p:cNvSpPr txBox="1">
            <a:spLocks noChangeArrowheads="1"/>
          </p:cNvSpPr>
          <p:nvPr/>
        </p:nvSpPr>
        <p:spPr bwMode="auto">
          <a:xfrm>
            <a:off x="6394019" y="4909616"/>
            <a:ext cx="184731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de-DE" altLang="de-DE" sz="400" dirty="0">
              <a:latin typeface="+mj-lt"/>
            </a:endParaRPr>
          </a:p>
        </p:txBody>
      </p:sp>
      <p:sp>
        <p:nvSpPr>
          <p:cNvPr id="73" name="Textfeld 136"/>
          <p:cNvSpPr txBox="1">
            <a:spLocks noChangeArrowheads="1"/>
          </p:cNvSpPr>
          <p:nvPr/>
        </p:nvSpPr>
        <p:spPr bwMode="auto">
          <a:xfrm rot="16200000">
            <a:off x="7678263" y="4132064"/>
            <a:ext cx="385042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>
                <a:latin typeface="+mj-lt"/>
              </a:rPr>
              <a:t>FLUR G19</a:t>
            </a:r>
          </a:p>
        </p:txBody>
      </p:sp>
      <p:sp>
        <p:nvSpPr>
          <p:cNvPr id="74" name="Textfeld 122"/>
          <p:cNvSpPr txBox="1">
            <a:spLocks noChangeArrowheads="1"/>
          </p:cNvSpPr>
          <p:nvPr/>
        </p:nvSpPr>
        <p:spPr bwMode="auto">
          <a:xfrm>
            <a:off x="6374512" y="4385512"/>
            <a:ext cx="55496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Notausgang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Treppenhaus 4</a:t>
            </a:r>
          </a:p>
        </p:txBody>
      </p:sp>
      <p:sp>
        <p:nvSpPr>
          <p:cNvPr id="75" name="Text Box 96"/>
          <p:cNvSpPr txBox="1">
            <a:spLocks noChangeArrowheads="1"/>
          </p:cNvSpPr>
          <p:nvPr/>
        </p:nvSpPr>
        <p:spPr bwMode="auto">
          <a:xfrm>
            <a:off x="6740740" y="4910682"/>
            <a:ext cx="50844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G13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 err="1"/>
              <a:t>Teek</a:t>
            </a:r>
            <a:r>
              <a:rPr lang="de-DE" altLang="de-DE" sz="400" b="1" dirty="0"/>
              <a:t>.</a:t>
            </a:r>
            <a:endParaRPr lang="de-DE" altLang="de-DE" sz="400" dirty="0"/>
          </a:p>
        </p:txBody>
      </p:sp>
      <p:sp>
        <p:nvSpPr>
          <p:cNvPr id="76" name="Text Box 118"/>
          <p:cNvSpPr txBox="1">
            <a:spLocks noChangeArrowheads="1"/>
          </p:cNvSpPr>
          <p:nvPr/>
        </p:nvSpPr>
        <p:spPr bwMode="auto">
          <a:xfrm>
            <a:off x="6521126" y="3267726"/>
            <a:ext cx="442216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E06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/>
              <a:t>Büro</a:t>
            </a:r>
          </a:p>
        </p:txBody>
      </p:sp>
      <p:sp>
        <p:nvSpPr>
          <p:cNvPr id="77" name="Flussdiagramm: Verbindungsstelle 76"/>
          <p:cNvSpPr/>
          <p:nvPr/>
        </p:nvSpPr>
        <p:spPr>
          <a:xfrm>
            <a:off x="6197658" y="4279000"/>
            <a:ext cx="45719" cy="45719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8" name="Flussdiagramm: Zusammenführen 77"/>
          <p:cNvSpPr/>
          <p:nvPr/>
        </p:nvSpPr>
        <p:spPr>
          <a:xfrm>
            <a:off x="6197658" y="4388112"/>
            <a:ext cx="64800" cy="46800"/>
          </a:xfrm>
          <a:prstGeom prst="flowChartMerge">
            <a:avLst/>
          </a:prstGeom>
          <a:solidFill>
            <a:srgbClr val="FF000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9" name="Flussdiagramm: Zusammenführen 78"/>
          <p:cNvSpPr/>
          <p:nvPr/>
        </p:nvSpPr>
        <p:spPr>
          <a:xfrm rot="10680000">
            <a:off x="6330371" y="5046928"/>
            <a:ext cx="62869" cy="45719"/>
          </a:xfrm>
          <a:prstGeom prst="flowChartMerge">
            <a:avLst/>
          </a:prstGeom>
          <a:solidFill>
            <a:srgbClr val="FF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0" name="Flussdiagramm: Zusammenführen 79"/>
          <p:cNvSpPr/>
          <p:nvPr/>
        </p:nvSpPr>
        <p:spPr>
          <a:xfrm>
            <a:off x="5987186" y="5126126"/>
            <a:ext cx="64800" cy="46800"/>
          </a:xfrm>
          <a:prstGeom prst="flowChartMerge">
            <a:avLst/>
          </a:prstGeom>
          <a:solidFill>
            <a:srgbClr val="FF000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1" name="Flussdiagramm: Zusammenführen 80"/>
          <p:cNvSpPr/>
          <p:nvPr/>
        </p:nvSpPr>
        <p:spPr>
          <a:xfrm>
            <a:off x="3237828" y="1381654"/>
            <a:ext cx="64800" cy="46800"/>
          </a:xfrm>
          <a:prstGeom prst="flowChartMerge">
            <a:avLst/>
          </a:prstGeom>
          <a:solidFill>
            <a:srgbClr val="FF000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2" name="Flussdiagramm: Zusammenführen 81"/>
          <p:cNvSpPr/>
          <p:nvPr/>
        </p:nvSpPr>
        <p:spPr>
          <a:xfrm rot="10680000">
            <a:off x="6020364" y="1005754"/>
            <a:ext cx="62869" cy="45719"/>
          </a:xfrm>
          <a:prstGeom prst="flowChartMerge">
            <a:avLst/>
          </a:prstGeom>
          <a:solidFill>
            <a:srgbClr val="FF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3" name="Textfeld 122"/>
          <p:cNvSpPr txBox="1">
            <a:spLocks noChangeArrowheads="1"/>
          </p:cNvSpPr>
          <p:nvPr/>
        </p:nvSpPr>
        <p:spPr bwMode="auto">
          <a:xfrm>
            <a:off x="5774632" y="832472"/>
            <a:ext cx="55496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Notausgang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Treppenhaus 1</a:t>
            </a:r>
          </a:p>
        </p:txBody>
      </p:sp>
      <p:sp>
        <p:nvSpPr>
          <p:cNvPr id="84" name="Text Box 44"/>
          <p:cNvSpPr txBox="1">
            <a:spLocks noChangeArrowheads="1"/>
          </p:cNvSpPr>
          <p:nvPr/>
        </p:nvSpPr>
        <p:spPr bwMode="auto">
          <a:xfrm>
            <a:off x="6490929" y="460657"/>
            <a:ext cx="57626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K03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Büro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de-DE" altLang="de-DE" sz="400" dirty="0"/>
          </a:p>
        </p:txBody>
      </p:sp>
      <p:sp>
        <p:nvSpPr>
          <p:cNvPr id="85" name="Text Box 45"/>
          <p:cNvSpPr txBox="1">
            <a:spLocks noChangeArrowheads="1"/>
          </p:cNvSpPr>
          <p:nvPr/>
        </p:nvSpPr>
        <p:spPr bwMode="auto">
          <a:xfrm>
            <a:off x="6641341" y="800045"/>
            <a:ext cx="28813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K02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/>
              <a:t>Putz</a:t>
            </a:r>
          </a:p>
        </p:txBody>
      </p:sp>
      <p:sp>
        <p:nvSpPr>
          <p:cNvPr id="86" name="Textfeld 136"/>
          <p:cNvSpPr txBox="1">
            <a:spLocks noChangeArrowheads="1"/>
          </p:cNvSpPr>
          <p:nvPr/>
        </p:nvSpPr>
        <p:spPr bwMode="auto">
          <a:xfrm>
            <a:off x="5950962" y="1351510"/>
            <a:ext cx="380232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>
                <a:latin typeface="+mj-lt"/>
              </a:rPr>
              <a:t>FLUR K04</a:t>
            </a:r>
            <a:endParaRPr lang="de-DE" altLang="de-DE" sz="400" dirty="0">
              <a:latin typeface="+mj-lt"/>
            </a:endParaRPr>
          </a:p>
        </p:txBody>
      </p:sp>
      <p:sp>
        <p:nvSpPr>
          <p:cNvPr id="87" name="Text Box 43"/>
          <p:cNvSpPr txBox="1">
            <a:spLocks noChangeArrowheads="1"/>
          </p:cNvSpPr>
          <p:nvPr/>
        </p:nvSpPr>
        <p:spPr bwMode="auto">
          <a:xfrm>
            <a:off x="6243377" y="1107155"/>
            <a:ext cx="360363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K01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/>
              <a:t>Lager </a:t>
            </a:r>
          </a:p>
        </p:txBody>
      </p:sp>
      <p:sp>
        <p:nvSpPr>
          <p:cNvPr id="88" name="Textfeld 87"/>
          <p:cNvSpPr txBox="1"/>
          <p:nvPr/>
        </p:nvSpPr>
        <p:spPr>
          <a:xfrm>
            <a:off x="6987063" y="3743961"/>
            <a:ext cx="5242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500" dirty="0"/>
              <a:t>Lichthof „Amerika“</a:t>
            </a:r>
          </a:p>
        </p:txBody>
      </p:sp>
      <p:sp>
        <p:nvSpPr>
          <p:cNvPr id="89" name="Textfeld 88"/>
          <p:cNvSpPr txBox="1"/>
          <p:nvPr/>
        </p:nvSpPr>
        <p:spPr>
          <a:xfrm>
            <a:off x="5175727" y="2257668"/>
            <a:ext cx="42745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500" dirty="0"/>
              <a:t>Lichthof „Europa“</a:t>
            </a:r>
          </a:p>
        </p:txBody>
      </p:sp>
      <p:sp>
        <p:nvSpPr>
          <p:cNvPr id="90" name="Textfeld 89"/>
          <p:cNvSpPr txBox="1"/>
          <p:nvPr/>
        </p:nvSpPr>
        <p:spPr>
          <a:xfrm>
            <a:off x="2920921" y="2249955"/>
            <a:ext cx="42745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500" dirty="0"/>
              <a:t>Lichthof „Asien“</a:t>
            </a:r>
          </a:p>
        </p:txBody>
      </p:sp>
      <p:sp>
        <p:nvSpPr>
          <p:cNvPr id="91" name="Text Box 41"/>
          <p:cNvSpPr txBox="1">
            <a:spLocks noChangeArrowheads="1"/>
          </p:cNvSpPr>
          <p:nvPr/>
        </p:nvSpPr>
        <p:spPr bwMode="auto">
          <a:xfrm>
            <a:off x="5348115" y="1137436"/>
            <a:ext cx="792162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B10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/>
              <a:t>Lager</a:t>
            </a:r>
          </a:p>
        </p:txBody>
      </p:sp>
      <p:sp>
        <p:nvSpPr>
          <p:cNvPr id="92" name="Textfeld 136"/>
          <p:cNvSpPr txBox="1">
            <a:spLocks noChangeArrowheads="1"/>
          </p:cNvSpPr>
          <p:nvPr/>
        </p:nvSpPr>
        <p:spPr bwMode="auto">
          <a:xfrm>
            <a:off x="5252714" y="1381654"/>
            <a:ext cx="380232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>
                <a:latin typeface="+mj-lt"/>
              </a:rPr>
              <a:t>FLUR B11</a:t>
            </a:r>
          </a:p>
        </p:txBody>
      </p:sp>
      <p:sp>
        <p:nvSpPr>
          <p:cNvPr id="93" name="Textfeld 136"/>
          <p:cNvSpPr txBox="1">
            <a:spLocks noChangeArrowheads="1"/>
          </p:cNvSpPr>
          <p:nvPr/>
        </p:nvSpPr>
        <p:spPr bwMode="auto">
          <a:xfrm>
            <a:off x="2850342" y="1376049"/>
            <a:ext cx="380232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>
                <a:latin typeface="+mj-lt"/>
              </a:rPr>
              <a:t>FLUR B12</a:t>
            </a:r>
          </a:p>
        </p:txBody>
      </p:sp>
      <p:sp>
        <p:nvSpPr>
          <p:cNvPr id="94" name="Text Box 40"/>
          <p:cNvSpPr txBox="1">
            <a:spLocks noChangeArrowheads="1"/>
          </p:cNvSpPr>
          <p:nvPr/>
        </p:nvSpPr>
        <p:spPr bwMode="auto">
          <a:xfrm>
            <a:off x="4773801" y="1014280"/>
            <a:ext cx="539035" cy="353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B09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/>
              <a:t>Büro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de-DE" altLang="de-DE" sz="400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de-DE" altLang="de-DE" sz="500" dirty="0"/>
          </a:p>
        </p:txBody>
      </p:sp>
      <p:sp>
        <p:nvSpPr>
          <p:cNvPr id="95" name="Text Box 39"/>
          <p:cNvSpPr txBox="1">
            <a:spLocks noChangeArrowheads="1"/>
          </p:cNvSpPr>
          <p:nvPr/>
        </p:nvSpPr>
        <p:spPr bwMode="auto">
          <a:xfrm>
            <a:off x="4299018" y="1008856"/>
            <a:ext cx="6207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B08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/>
              <a:t>Büro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de-DE" altLang="de-DE" sz="400" dirty="0"/>
          </a:p>
        </p:txBody>
      </p:sp>
      <p:sp>
        <p:nvSpPr>
          <p:cNvPr id="96" name="Text Box 38"/>
          <p:cNvSpPr txBox="1">
            <a:spLocks noChangeArrowheads="1"/>
          </p:cNvSpPr>
          <p:nvPr/>
        </p:nvSpPr>
        <p:spPr bwMode="auto">
          <a:xfrm>
            <a:off x="3418795" y="1028613"/>
            <a:ext cx="1003202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500" b="1" dirty="0"/>
              <a:t>    </a:t>
            </a:r>
            <a:r>
              <a:rPr lang="de-DE" altLang="de-DE" sz="400" b="1" dirty="0"/>
              <a:t>B07-A          B07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/>
              <a:t>     EDV             Büro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/>
              <a:t>                    </a:t>
            </a:r>
          </a:p>
        </p:txBody>
      </p:sp>
      <p:sp>
        <p:nvSpPr>
          <p:cNvPr id="97" name="Text Box 37"/>
          <p:cNvSpPr txBox="1">
            <a:spLocks noChangeArrowheads="1"/>
          </p:cNvSpPr>
          <p:nvPr/>
        </p:nvSpPr>
        <p:spPr bwMode="auto">
          <a:xfrm>
            <a:off x="2802389" y="1052557"/>
            <a:ext cx="792162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B06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/>
              <a:t>EDV/Server</a:t>
            </a:r>
          </a:p>
        </p:txBody>
      </p:sp>
      <p:sp>
        <p:nvSpPr>
          <p:cNvPr id="98" name="Text Box 21"/>
          <p:cNvSpPr txBox="1">
            <a:spLocks noChangeArrowheads="1"/>
          </p:cNvSpPr>
          <p:nvPr/>
        </p:nvSpPr>
        <p:spPr bwMode="auto">
          <a:xfrm>
            <a:off x="2051253" y="1022344"/>
            <a:ext cx="60363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B01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/>
              <a:t>Kopierer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de-DE" altLang="de-DE" sz="400" dirty="0"/>
          </a:p>
        </p:txBody>
      </p:sp>
      <p:sp>
        <p:nvSpPr>
          <p:cNvPr id="99" name="Textfeld 123"/>
          <p:cNvSpPr txBox="1">
            <a:spLocks noChangeArrowheads="1"/>
          </p:cNvSpPr>
          <p:nvPr/>
        </p:nvSpPr>
        <p:spPr bwMode="auto">
          <a:xfrm>
            <a:off x="1831517" y="1211053"/>
            <a:ext cx="30328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350" b="1" dirty="0"/>
              <a:t>B02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350" dirty="0"/>
              <a:t>WC D</a:t>
            </a:r>
          </a:p>
        </p:txBody>
      </p:sp>
      <p:sp>
        <p:nvSpPr>
          <p:cNvPr id="100" name="Textfeld 124"/>
          <p:cNvSpPr txBox="1">
            <a:spLocks noChangeArrowheads="1"/>
          </p:cNvSpPr>
          <p:nvPr/>
        </p:nvSpPr>
        <p:spPr bwMode="auto">
          <a:xfrm>
            <a:off x="2362718" y="1214877"/>
            <a:ext cx="30328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350" b="1" dirty="0"/>
              <a:t>B04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350" dirty="0"/>
              <a:t>WC H</a:t>
            </a:r>
          </a:p>
        </p:txBody>
      </p:sp>
      <p:sp>
        <p:nvSpPr>
          <p:cNvPr id="101" name="Textfeld 125"/>
          <p:cNvSpPr txBox="1">
            <a:spLocks noChangeArrowheads="1"/>
          </p:cNvSpPr>
          <p:nvPr/>
        </p:nvSpPr>
        <p:spPr bwMode="auto">
          <a:xfrm>
            <a:off x="1748404" y="1505846"/>
            <a:ext cx="31451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A17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 err="1"/>
              <a:t>Teek</a:t>
            </a:r>
            <a:r>
              <a:rPr lang="de-DE" altLang="de-DE" sz="400" dirty="0"/>
              <a:t>.</a:t>
            </a:r>
          </a:p>
        </p:txBody>
      </p:sp>
      <p:sp>
        <p:nvSpPr>
          <p:cNvPr id="102" name="Text Box 22"/>
          <p:cNvSpPr txBox="1">
            <a:spLocks noChangeArrowheads="1"/>
          </p:cNvSpPr>
          <p:nvPr/>
        </p:nvSpPr>
        <p:spPr bwMode="auto">
          <a:xfrm>
            <a:off x="2251443" y="1582776"/>
            <a:ext cx="61137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A01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/>
              <a:t>Büro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de-DE" altLang="de-DE" sz="400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de-DE" altLang="de-DE" sz="400" dirty="0"/>
          </a:p>
        </p:txBody>
      </p:sp>
      <p:sp>
        <p:nvSpPr>
          <p:cNvPr id="103" name="Text Box 23"/>
          <p:cNvSpPr txBox="1">
            <a:spLocks noChangeArrowheads="1"/>
          </p:cNvSpPr>
          <p:nvPr/>
        </p:nvSpPr>
        <p:spPr bwMode="auto">
          <a:xfrm>
            <a:off x="2256545" y="1921330"/>
            <a:ext cx="62797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A02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/>
              <a:t>Büro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de-DE" altLang="de-DE" sz="400" dirty="0"/>
          </a:p>
        </p:txBody>
      </p:sp>
      <p:sp>
        <p:nvSpPr>
          <p:cNvPr id="104" name="Text Box 24"/>
          <p:cNvSpPr txBox="1">
            <a:spLocks noChangeArrowheads="1"/>
          </p:cNvSpPr>
          <p:nvPr/>
        </p:nvSpPr>
        <p:spPr bwMode="auto">
          <a:xfrm>
            <a:off x="2261291" y="2316874"/>
            <a:ext cx="541098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A03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/>
              <a:t>Büro</a:t>
            </a:r>
          </a:p>
        </p:txBody>
      </p:sp>
      <p:sp>
        <p:nvSpPr>
          <p:cNvPr id="105" name="Text Box 25"/>
          <p:cNvSpPr txBox="1">
            <a:spLocks noChangeArrowheads="1"/>
          </p:cNvSpPr>
          <p:nvPr/>
        </p:nvSpPr>
        <p:spPr bwMode="auto">
          <a:xfrm>
            <a:off x="2367275" y="2711369"/>
            <a:ext cx="588263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A04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/>
              <a:t>Büro</a:t>
            </a:r>
          </a:p>
        </p:txBody>
      </p:sp>
      <p:sp>
        <p:nvSpPr>
          <p:cNvPr id="106" name="Text Box 82"/>
          <p:cNvSpPr txBox="1">
            <a:spLocks noChangeArrowheads="1"/>
          </p:cNvSpPr>
          <p:nvPr/>
        </p:nvSpPr>
        <p:spPr bwMode="auto">
          <a:xfrm>
            <a:off x="5443326" y="4816732"/>
            <a:ext cx="42703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J23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/>
              <a:t>EDV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/>
              <a:t>Server</a:t>
            </a:r>
          </a:p>
        </p:txBody>
      </p:sp>
      <p:sp>
        <p:nvSpPr>
          <p:cNvPr id="107" name="Text Box 69"/>
          <p:cNvSpPr txBox="1">
            <a:spLocks noChangeArrowheads="1"/>
          </p:cNvSpPr>
          <p:nvPr/>
        </p:nvSpPr>
        <p:spPr bwMode="auto">
          <a:xfrm>
            <a:off x="4795130" y="4849108"/>
            <a:ext cx="64770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J22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/>
              <a:t>Sportraum</a:t>
            </a:r>
          </a:p>
        </p:txBody>
      </p:sp>
      <p:sp>
        <p:nvSpPr>
          <p:cNvPr id="108" name="Text Box 119"/>
          <p:cNvSpPr txBox="1">
            <a:spLocks noChangeArrowheads="1"/>
          </p:cNvSpPr>
          <p:nvPr/>
        </p:nvSpPr>
        <p:spPr bwMode="auto">
          <a:xfrm>
            <a:off x="4087525" y="4830400"/>
            <a:ext cx="64770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J21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/>
              <a:t>Sportraum</a:t>
            </a:r>
          </a:p>
        </p:txBody>
      </p:sp>
      <p:sp>
        <p:nvSpPr>
          <p:cNvPr id="109" name="Rechteck 108"/>
          <p:cNvSpPr/>
          <p:nvPr/>
        </p:nvSpPr>
        <p:spPr>
          <a:xfrm>
            <a:off x="3807230" y="4917267"/>
            <a:ext cx="351704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de-DE" altLang="de-DE" sz="400" b="1" dirty="0"/>
              <a:t>J09</a:t>
            </a:r>
          </a:p>
          <a:p>
            <a:pPr>
              <a:spcBef>
                <a:spcPct val="0"/>
              </a:spcBef>
            </a:pPr>
            <a:r>
              <a:rPr lang="de-DE" altLang="de-DE" sz="350" dirty="0"/>
              <a:t>Technik</a:t>
            </a:r>
          </a:p>
        </p:txBody>
      </p:sp>
      <p:sp>
        <p:nvSpPr>
          <p:cNvPr id="110" name="Textfeld 121"/>
          <p:cNvSpPr txBox="1">
            <a:spLocks noChangeArrowheads="1"/>
          </p:cNvSpPr>
          <p:nvPr/>
        </p:nvSpPr>
        <p:spPr bwMode="auto">
          <a:xfrm>
            <a:off x="3302628" y="4628774"/>
            <a:ext cx="320922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/>
              <a:t>Lage</a:t>
            </a:r>
            <a:r>
              <a:rPr lang="de-DE" altLang="de-DE" sz="500" dirty="0"/>
              <a:t>r</a:t>
            </a:r>
          </a:p>
        </p:txBody>
      </p:sp>
      <p:sp>
        <p:nvSpPr>
          <p:cNvPr id="111" name="Text Box 67"/>
          <p:cNvSpPr txBox="1">
            <a:spLocks noChangeArrowheads="1"/>
          </p:cNvSpPr>
          <p:nvPr/>
        </p:nvSpPr>
        <p:spPr bwMode="auto">
          <a:xfrm>
            <a:off x="3414024" y="4261659"/>
            <a:ext cx="36597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D13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/>
              <a:t>Lager</a:t>
            </a:r>
          </a:p>
        </p:txBody>
      </p:sp>
      <p:sp>
        <p:nvSpPr>
          <p:cNvPr id="112" name="Text Box 67"/>
          <p:cNvSpPr txBox="1">
            <a:spLocks noChangeArrowheads="1"/>
          </p:cNvSpPr>
          <p:nvPr/>
        </p:nvSpPr>
        <p:spPr bwMode="auto">
          <a:xfrm>
            <a:off x="3721553" y="4277790"/>
            <a:ext cx="36597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D13-A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/>
              <a:t>Lager</a:t>
            </a:r>
          </a:p>
        </p:txBody>
      </p:sp>
      <p:sp>
        <p:nvSpPr>
          <p:cNvPr id="113" name="Text Box 76"/>
          <p:cNvSpPr txBox="1">
            <a:spLocks noChangeArrowheads="1"/>
          </p:cNvSpPr>
          <p:nvPr/>
        </p:nvSpPr>
        <p:spPr bwMode="auto">
          <a:xfrm>
            <a:off x="4087524" y="4280390"/>
            <a:ext cx="558952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D12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Kreativraum</a:t>
            </a:r>
          </a:p>
        </p:txBody>
      </p:sp>
      <p:sp>
        <p:nvSpPr>
          <p:cNvPr id="114" name="Text Box 77"/>
          <p:cNvSpPr txBox="1">
            <a:spLocks noChangeArrowheads="1"/>
          </p:cNvSpPr>
          <p:nvPr/>
        </p:nvSpPr>
        <p:spPr bwMode="auto">
          <a:xfrm>
            <a:off x="4833523" y="4301859"/>
            <a:ext cx="514592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D11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Kreativraum</a:t>
            </a:r>
          </a:p>
        </p:txBody>
      </p:sp>
      <p:sp>
        <p:nvSpPr>
          <p:cNvPr id="115" name="Text Box 78"/>
          <p:cNvSpPr txBox="1">
            <a:spLocks noChangeArrowheads="1"/>
          </p:cNvSpPr>
          <p:nvPr/>
        </p:nvSpPr>
        <p:spPr bwMode="auto">
          <a:xfrm>
            <a:off x="5325317" y="4109275"/>
            <a:ext cx="50482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D10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/>
              <a:t>Lager</a:t>
            </a:r>
          </a:p>
        </p:txBody>
      </p:sp>
      <p:sp>
        <p:nvSpPr>
          <p:cNvPr id="116" name="Text Box 79"/>
          <p:cNvSpPr txBox="1">
            <a:spLocks noChangeArrowheads="1"/>
          </p:cNvSpPr>
          <p:nvPr/>
        </p:nvSpPr>
        <p:spPr bwMode="auto">
          <a:xfrm>
            <a:off x="5684608" y="4083108"/>
            <a:ext cx="5778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D09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/>
              <a:t>WC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 err="1"/>
              <a:t>barrierearm</a:t>
            </a:r>
            <a:endParaRPr lang="de-DE" altLang="de-DE" sz="400" dirty="0"/>
          </a:p>
        </p:txBody>
      </p:sp>
      <p:sp>
        <p:nvSpPr>
          <p:cNvPr id="117" name="Text Box 65"/>
          <p:cNvSpPr txBox="1">
            <a:spLocks noChangeArrowheads="1"/>
          </p:cNvSpPr>
          <p:nvPr/>
        </p:nvSpPr>
        <p:spPr bwMode="auto">
          <a:xfrm>
            <a:off x="3134647" y="4106620"/>
            <a:ext cx="35877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J03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 err="1"/>
              <a:t>Teek</a:t>
            </a:r>
            <a:r>
              <a:rPr lang="de-DE" altLang="de-DE" sz="400" dirty="0"/>
              <a:t>.</a:t>
            </a:r>
          </a:p>
        </p:txBody>
      </p:sp>
      <p:sp>
        <p:nvSpPr>
          <p:cNvPr id="118" name="Text Box 66"/>
          <p:cNvSpPr txBox="1">
            <a:spLocks noChangeArrowheads="1"/>
          </p:cNvSpPr>
          <p:nvPr/>
        </p:nvSpPr>
        <p:spPr bwMode="auto">
          <a:xfrm>
            <a:off x="3179258" y="4334569"/>
            <a:ext cx="358775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J04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 err="1"/>
              <a:t>Kop</a:t>
            </a:r>
            <a:r>
              <a:rPr lang="de-DE" altLang="de-DE" sz="500" dirty="0"/>
              <a:t>.</a:t>
            </a:r>
          </a:p>
        </p:txBody>
      </p:sp>
      <p:sp>
        <p:nvSpPr>
          <p:cNvPr id="119" name="Text Box 65"/>
          <p:cNvSpPr txBox="1">
            <a:spLocks noChangeArrowheads="1"/>
          </p:cNvSpPr>
          <p:nvPr/>
        </p:nvSpPr>
        <p:spPr bwMode="auto">
          <a:xfrm>
            <a:off x="3414024" y="4741386"/>
            <a:ext cx="35877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J05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WC H</a:t>
            </a:r>
            <a:endParaRPr lang="de-DE" altLang="de-DE" sz="400" dirty="0"/>
          </a:p>
        </p:txBody>
      </p:sp>
      <p:sp>
        <p:nvSpPr>
          <p:cNvPr id="120" name="Text Box 65"/>
          <p:cNvSpPr txBox="1">
            <a:spLocks noChangeArrowheads="1"/>
          </p:cNvSpPr>
          <p:nvPr/>
        </p:nvSpPr>
        <p:spPr bwMode="auto">
          <a:xfrm>
            <a:off x="3472633" y="4962065"/>
            <a:ext cx="35877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J07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WC D</a:t>
            </a:r>
            <a:endParaRPr lang="de-DE" altLang="de-DE" sz="400" dirty="0"/>
          </a:p>
        </p:txBody>
      </p:sp>
      <p:sp>
        <p:nvSpPr>
          <p:cNvPr id="121" name="Textfeld 136"/>
          <p:cNvSpPr txBox="1">
            <a:spLocks noChangeArrowheads="1"/>
          </p:cNvSpPr>
          <p:nvPr/>
        </p:nvSpPr>
        <p:spPr bwMode="auto">
          <a:xfrm rot="3870853">
            <a:off x="1639800" y="1874924"/>
            <a:ext cx="383438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>
                <a:latin typeface="+mj-lt"/>
              </a:rPr>
              <a:t>FLUR A18</a:t>
            </a:r>
          </a:p>
        </p:txBody>
      </p:sp>
      <p:sp>
        <p:nvSpPr>
          <p:cNvPr id="122" name="Text Box 26"/>
          <p:cNvSpPr txBox="1">
            <a:spLocks noChangeArrowheads="1"/>
          </p:cNvSpPr>
          <p:nvPr/>
        </p:nvSpPr>
        <p:spPr bwMode="auto">
          <a:xfrm>
            <a:off x="2601264" y="3223824"/>
            <a:ext cx="4286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A05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/>
              <a:t>Flex-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 err="1"/>
              <a:t>büro</a:t>
            </a:r>
            <a:endParaRPr lang="de-DE" altLang="de-DE" sz="400" dirty="0"/>
          </a:p>
        </p:txBody>
      </p:sp>
      <p:sp>
        <p:nvSpPr>
          <p:cNvPr id="123" name="Text Box 27"/>
          <p:cNvSpPr txBox="1">
            <a:spLocks noChangeArrowheads="1"/>
          </p:cNvSpPr>
          <p:nvPr/>
        </p:nvSpPr>
        <p:spPr bwMode="auto">
          <a:xfrm>
            <a:off x="2913218" y="3421160"/>
            <a:ext cx="50323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 J01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/>
              <a:t> Büro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de-DE" altLang="de-DE" sz="400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de-DE" altLang="de-DE" sz="400" dirty="0"/>
          </a:p>
        </p:txBody>
      </p:sp>
      <p:sp>
        <p:nvSpPr>
          <p:cNvPr id="124" name="Text Box 28"/>
          <p:cNvSpPr txBox="1">
            <a:spLocks noChangeArrowheads="1"/>
          </p:cNvSpPr>
          <p:nvPr/>
        </p:nvSpPr>
        <p:spPr bwMode="auto">
          <a:xfrm>
            <a:off x="3226962" y="3416595"/>
            <a:ext cx="509767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       D01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       </a:t>
            </a:r>
            <a:r>
              <a:rPr lang="de-DE" altLang="de-DE" sz="400" dirty="0"/>
              <a:t>Büro</a:t>
            </a:r>
          </a:p>
        </p:txBody>
      </p:sp>
      <p:sp>
        <p:nvSpPr>
          <p:cNvPr id="125" name="Text Box 29"/>
          <p:cNvSpPr txBox="1">
            <a:spLocks noChangeArrowheads="1"/>
          </p:cNvSpPr>
          <p:nvPr/>
        </p:nvSpPr>
        <p:spPr bwMode="auto">
          <a:xfrm>
            <a:off x="3642132" y="3420323"/>
            <a:ext cx="50482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D02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/>
              <a:t>Lager</a:t>
            </a:r>
          </a:p>
        </p:txBody>
      </p:sp>
      <p:sp>
        <p:nvSpPr>
          <p:cNvPr id="126" name="Text Box 32"/>
          <p:cNvSpPr txBox="1">
            <a:spLocks noChangeArrowheads="1"/>
          </p:cNvSpPr>
          <p:nvPr/>
        </p:nvSpPr>
        <p:spPr bwMode="auto">
          <a:xfrm>
            <a:off x="3876851" y="3605461"/>
            <a:ext cx="49014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D03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/>
              <a:t>Kaffee-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 err="1"/>
              <a:t>point</a:t>
            </a:r>
            <a:endParaRPr lang="de-DE" altLang="de-DE" sz="400" dirty="0"/>
          </a:p>
        </p:txBody>
      </p:sp>
      <p:sp>
        <p:nvSpPr>
          <p:cNvPr id="127" name="Text Box 31"/>
          <p:cNvSpPr txBox="1">
            <a:spLocks noChangeArrowheads="1"/>
          </p:cNvSpPr>
          <p:nvPr/>
        </p:nvSpPr>
        <p:spPr bwMode="auto">
          <a:xfrm>
            <a:off x="3894544" y="3375448"/>
            <a:ext cx="50482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C08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 err="1"/>
              <a:t>Teek</a:t>
            </a:r>
            <a:r>
              <a:rPr lang="de-DE" altLang="de-DE" sz="400" dirty="0"/>
              <a:t>.</a:t>
            </a:r>
          </a:p>
        </p:txBody>
      </p:sp>
      <p:sp>
        <p:nvSpPr>
          <p:cNvPr id="128" name="Text Box 58"/>
          <p:cNvSpPr txBox="1">
            <a:spLocks noChangeArrowheads="1"/>
          </p:cNvSpPr>
          <p:nvPr/>
        </p:nvSpPr>
        <p:spPr bwMode="auto">
          <a:xfrm>
            <a:off x="4411375" y="3384091"/>
            <a:ext cx="50482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C07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/>
              <a:t>EDV</a:t>
            </a:r>
          </a:p>
        </p:txBody>
      </p:sp>
      <p:sp>
        <p:nvSpPr>
          <p:cNvPr id="129" name="Text Box 59"/>
          <p:cNvSpPr txBox="1">
            <a:spLocks noChangeArrowheads="1"/>
          </p:cNvSpPr>
          <p:nvPr/>
        </p:nvSpPr>
        <p:spPr bwMode="auto">
          <a:xfrm>
            <a:off x="4411375" y="3643784"/>
            <a:ext cx="50482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D04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/>
              <a:t>EDV</a:t>
            </a:r>
          </a:p>
        </p:txBody>
      </p:sp>
      <p:sp>
        <p:nvSpPr>
          <p:cNvPr id="130" name="Text Box 60"/>
          <p:cNvSpPr txBox="1">
            <a:spLocks noChangeArrowheads="1"/>
          </p:cNvSpPr>
          <p:nvPr/>
        </p:nvSpPr>
        <p:spPr bwMode="auto">
          <a:xfrm>
            <a:off x="4833523" y="3401523"/>
            <a:ext cx="504825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D05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/>
              <a:t>Flexbüro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de-DE" altLang="de-DE" sz="500" dirty="0"/>
          </a:p>
        </p:txBody>
      </p:sp>
      <p:sp>
        <p:nvSpPr>
          <p:cNvPr id="131" name="Text Box 61"/>
          <p:cNvSpPr txBox="1">
            <a:spLocks noChangeArrowheads="1"/>
          </p:cNvSpPr>
          <p:nvPr/>
        </p:nvSpPr>
        <p:spPr bwMode="auto">
          <a:xfrm>
            <a:off x="5211289" y="3398685"/>
            <a:ext cx="576263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D06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/>
              <a:t>Büro</a:t>
            </a:r>
          </a:p>
        </p:txBody>
      </p:sp>
      <p:sp>
        <p:nvSpPr>
          <p:cNvPr id="132" name="Text Box 62"/>
          <p:cNvSpPr txBox="1">
            <a:spLocks noChangeArrowheads="1"/>
          </p:cNvSpPr>
          <p:nvPr/>
        </p:nvSpPr>
        <p:spPr bwMode="auto">
          <a:xfrm>
            <a:off x="5615731" y="3313734"/>
            <a:ext cx="50482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E07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/>
              <a:t>.Büro</a:t>
            </a:r>
          </a:p>
        </p:txBody>
      </p:sp>
      <p:sp>
        <p:nvSpPr>
          <p:cNvPr id="133" name="Text Box 63"/>
          <p:cNvSpPr txBox="1">
            <a:spLocks noChangeArrowheads="1"/>
          </p:cNvSpPr>
          <p:nvPr/>
        </p:nvSpPr>
        <p:spPr bwMode="auto">
          <a:xfrm>
            <a:off x="5564025" y="3632261"/>
            <a:ext cx="360362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D07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/>
              <a:t>Archiv</a:t>
            </a:r>
          </a:p>
        </p:txBody>
      </p:sp>
      <p:sp>
        <p:nvSpPr>
          <p:cNvPr id="134" name="Text Box 64"/>
          <p:cNvSpPr txBox="1">
            <a:spLocks noChangeArrowheads="1"/>
          </p:cNvSpPr>
          <p:nvPr/>
        </p:nvSpPr>
        <p:spPr bwMode="auto">
          <a:xfrm>
            <a:off x="5777529" y="3638672"/>
            <a:ext cx="43180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D08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/>
              <a:t>ENS/U</a:t>
            </a:r>
          </a:p>
        </p:txBody>
      </p:sp>
      <p:sp>
        <p:nvSpPr>
          <p:cNvPr id="135" name="Text Box 48"/>
          <p:cNvSpPr txBox="1">
            <a:spLocks noChangeArrowheads="1"/>
          </p:cNvSpPr>
          <p:nvPr/>
        </p:nvSpPr>
        <p:spPr bwMode="auto">
          <a:xfrm>
            <a:off x="4514017" y="3019323"/>
            <a:ext cx="5048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C06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/>
              <a:t>Flexbüro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de-DE" altLang="de-DE" sz="400" dirty="0"/>
          </a:p>
        </p:txBody>
      </p:sp>
      <p:sp>
        <p:nvSpPr>
          <p:cNvPr id="136" name="Text Box 49"/>
          <p:cNvSpPr txBox="1">
            <a:spLocks noChangeArrowheads="1"/>
          </p:cNvSpPr>
          <p:nvPr/>
        </p:nvSpPr>
        <p:spPr bwMode="auto">
          <a:xfrm>
            <a:off x="4508855" y="2628641"/>
            <a:ext cx="50482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C05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/>
              <a:t>Büro</a:t>
            </a:r>
          </a:p>
        </p:txBody>
      </p:sp>
      <p:sp>
        <p:nvSpPr>
          <p:cNvPr id="137" name="Text Box 50"/>
          <p:cNvSpPr txBox="1">
            <a:spLocks noChangeArrowheads="1"/>
          </p:cNvSpPr>
          <p:nvPr/>
        </p:nvSpPr>
        <p:spPr bwMode="auto">
          <a:xfrm>
            <a:off x="4488550" y="2197355"/>
            <a:ext cx="744676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C04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/>
              <a:t>Büro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de-DE" altLang="de-DE" sz="400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de-DE" altLang="de-DE" sz="400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de-DE" altLang="de-DE" sz="500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de-DE" altLang="de-DE" sz="500" dirty="0"/>
          </a:p>
        </p:txBody>
      </p:sp>
      <p:sp>
        <p:nvSpPr>
          <p:cNvPr id="138" name="Text Box 51"/>
          <p:cNvSpPr txBox="1">
            <a:spLocks noChangeArrowheads="1"/>
          </p:cNvSpPr>
          <p:nvPr/>
        </p:nvSpPr>
        <p:spPr bwMode="auto">
          <a:xfrm>
            <a:off x="4498160" y="1915310"/>
            <a:ext cx="557843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C03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/>
              <a:t>Büro</a:t>
            </a:r>
          </a:p>
        </p:txBody>
      </p:sp>
      <p:sp>
        <p:nvSpPr>
          <p:cNvPr id="139" name="Text Box 52"/>
          <p:cNvSpPr txBox="1">
            <a:spLocks noChangeArrowheads="1"/>
          </p:cNvSpPr>
          <p:nvPr/>
        </p:nvSpPr>
        <p:spPr bwMode="auto">
          <a:xfrm>
            <a:off x="4498160" y="1607196"/>
            <a:ext cx="792163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C02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/>
              <a:t>Büro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de-DE" altLang="de-DE" sz="500" dirty="0"/>
          </a:p>
        </p:txBody>
      </p:sp>
      <p:sp>
        <p:nvSpPr>
          <p:cNvPr id="140" name="Text Box 30"/>
          <p:cNvSpPr txBox="1">
            <a:spLocks noChangeArrowheads="1"/>
          </p:cNvSpPr>
          <p:nvPr/>
        </p:nvSpPr>
        <p:spPr bwMode="auto">
          <a:xfrm>
            <a:off x="3584693" y="2990530"/>
            <a:ext cx="504825" cy="353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C09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/>
              <a:t>Büro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de-DE" altLang="de-DE" sz="400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de-DE" altLang="de-DE" sz="500" dirty="0"/>
          </a:p>
        </p:txBody>
      </p:sp>
      <p:sp>
        <p:nvSpPr>
          <p:cNvPr id="141" name="Text Box 33"/>
          <p:cNvSpPr txBox="1">
            <a:spLocks noChangeArrowheads="1"/>
          </p:cNvSpPr>
          <p:nvPr/>
        </p:nvSpPr>
        <p:spPr bwMode="auto">
          <a:xfrm>
            <a:off x="3583187" y="2615507"/>
            <a:ext cx="5048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C10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/>
              <a:t>Büro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de-DE" altLang="de-DE" sz="400" dirty="0"/>
          </a:p>
        </p:txBody>
      </p:sp>
      <p:sp>
        <p:nvSpPr>
          <p:cNvPr id="142" name="Text Box 34"/>
          <p:cNvSpPr txBox="1">
            <a:spLocks noChangeArrowheads="1"/>
          </p:cNvSpPr>
          <p:nvPr/>
        </p:nvSpPr>
        <p:spPr bwMode="auto">
          <a:xfrm>
            <a:off x="3580779" y="2224537"/>
            <a:ext cx="792162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C11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/>
              <a:t>Büro</a:t>
            </a:r>
          </a:p>
        </p:txBody>
      </p:sp>
      <p:sp>
        <p:nvSpPr>
          <p:cNvPr id="143" name="Text Box 35"/>
          <p:cNvSpPr txBox="1">
            <a:spLocks noChangeArrowheads="1"/>
          </p:cNvSpPr>
          <p:nvPr/>
        </p:nvSpPr>
        <p:spPr bwMode="auto">
          <a:xfrm>
            <a:off x="3586065" y="1908349"/>
            <a:ext cx="792162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C12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/>
              <a:t>Büro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de-DE" altLang="de-DE" sz="500" dirty="0"/>
          </a:p>
        </p:txBody>
      </p:sp>
      <p:sp>
        <p:nvSpPr>
          <p:cNvPr id="144" name="Text Box 36"/>
          <p:cNvSpPr txBox="1">
            <a:spLocks noChangeArrowheads="1"/>
          </p:cNvSpPr>
          <p:nvPr/>
        </p:nvSpPr>
        <p:spPr bwMode="auto">
          <a:xfrm>
            <a:off x="3576606" y="1587746"/>
            <a:ext cx="79216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C13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/>
              <a:t>Büro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de-DE" altLang="de-DE" sz="400" dirty="0"/>
          </a:p>
        </p:txBody>
      </p:sp>
      <p:sp>
        <p:nvSpPr>
          <p:cNvPr id="145" name="Textfeld 136"/>
          <p:cNvSpPr txBox="1">
            <a:spLocks noChangeArrowheads="1"/>
          </p:cNvSpPr>
          <p:nvPr/>
        </p:nvSpPr>
        <p:spPr bwMode="auto">
          <a:xfrm rot="16200000">
            <a:off x="4084749" y="2262762"/>
            <a:ext cx="391454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>
                <a:latin typeface="+mj-lt"/>
              </a:rPr>
              <a:t>FLUR C 15</a:t>
            </a:r>
          </a:p>
        </p:txBody>
      </p:sp>
      <p:sp>
        <p:nvSpPr>
          <p:cNvPr id="146" name="Text Box 47"/>
          <p:cNvSpPr txBox="1">
            <a:spLocks noChangeArrowheads="1"/>
          </p:cNvSpPr>
          <p:nvPr/>
        </p:nvSpPr>
        <p:spPr bwMode="auto">
          <a:xfrm>
            <a:off x="3965300" y="1510388"/>
            <a:ext cx="33655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C14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/>
              <a:t>EDV</a:t>
            </a:r>
          </a:p>
        </p:txBody>
      </p:sp>
      <p:sp>
        <p:nvSpPr>
          <p:cNvPr id="147" name="Text Box 46"/>
          <p:cNvSpPr txBox="1">
            <a:spLocks noChangeArrowheads="1"/>
          </p:cNvSpPr>
          <p:nvPr/>
        </p:nvSpPr>
        <p:spPr bwMode="auto">
          <a:xfrm>
            <a:off x="4295028" y="1501097"/>
            <a:ext cx="288131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C01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 err="1"/>
              <a:t>Kop</a:t>
            </a:r>
            <a:r>
              <a:rPr lang="de-DE" altLang="de-DE" sz="500" dirty="0"/>
              <a:t>.</a:t>
            </a:r>
          </a:p>
        </p:txBody>
      </p:sp>
      <p:sp>
        <p:nvSpPr>
          <p:cNvPr id="148" name="Textfeld 136"/>
          <p:cNvSpPr txBox="1">
            <a:spLocks noChangeArrowheads="1"/>
          </p:cNvSpPr>
          <p:nvPr/>
        </p:nvSpPr>
        <p:spPr bwMode="auto">
          <a:xfrm>
            <a:off x="3535173" y="3913238"/>
            <a:ext cx="385042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>
                <a:latin typeface="+mj-lt"/>
              </a:rPr>
              <a:t>FLUR D14</a:t>
            </a:r>
          </a:p>
        </p:txBody>
      </p:sp>
      <p:sp>
        <p:nvSpPr>
          <p:cNvPr id="149" name="Rechteck 148"/>
          <p:cNvSpPr/>
          <p:nvPr/>
        </p:nvSpPr>
        <p:spPr>
          <a:xfrm>
            <a:off x="5002985" y="3916621"/>
            <a:ext cx="385042" cy="153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de-DE" altLang="de-DE" sz="400" dirty="0">
                <a:latin typeface="+mj-lt"/>
                <a:cs typeface="Arial" panose="020B0604020202020204" pitchFamily="34" charset="0"/>
              </a:rPr>
              <a:t>FLUR</a:t>
            </a:r>
            <a:r>
              <a:rPr lang="de-DE" altLang="de-DE" sz="400" dirty="0">
                <a:latin typeface="+mj-lt"/>
              </a:rPr>
              <a:t> D15</a:t>
            </a:r>
          </a:p>
        </p:txBody>
      </p:sp>
      <p:sp>
        <p:nvSpPr>
          <p:cNvPr id="150" name="Textfeld 136"/>
          <p:cNvSpPr txBox="1">
            <a:spLocks noChangeArrowheads="1"/>
          </p:cNvSpPr>
          <p:nvPr/>
        </p:nvSpPr>
        <p:spPr bwMode="auto">
          <a:xfrm>
            <a:off x="2771033" y="3962412"/>
            <a:ext cx="369012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>
                <a:latin typeface="+mj-lt"/>
              </a:rPr>
              <a:t>FLUR J27</a:t>
            </a:r>
          </a:p>
        </p:txBody>
      </p:sp>
      <p:sp>
        <p:nvSpPr>
          <p:cNvPr id="151" name="Text Box 42"/>
          <p:cNvSpPr txBox="1">
            <a:spLocks noChangeArrowheads="1"/>
          </p:cNvSpPr>
          <p:nvPr/>
        </p:nvSpPr>
        <p:spPr bwMode="auto">
          <a:xfrm>
            <a:off x="2524839" y="789226"/>
            <a:ext cx="792163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B06-A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/>
              <a:t>EDV</a:t>
            </a:r>
          </a:p>
        </p:txBody>
      </p:sp>
      <p:sp>
        <p:nvSpPr>
          <p:cNvPr id="152" name="Textfeld 122"/>
          <p:cNvSpPr txBox="1">
            <a:spLocks noChangeArrowheads="1"/>
          </p:cNvSpPr>
          <p:nvPr/>
        </p:nvSpPr>
        <p:spPr bwMode="auto">
          <a:xfrm>
            <a:off x="1549753" y="740314"/>
            <a:ext cx="48603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Notausgang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 TRH 3</a:t>
            </a:r>
          </a:p>
        </p:txBody>
      </p:sp>
      <p:sp>
        <p:nvSpPr>
          <p:cNvPr id="153" name="Textfeld 126"/>
          <p:cNvSpPr txBox="1">
            <a:spLocks noChangeArrowheads="1"/>
          </p:cNvSpPr>
          <p:nvPr/>
        </p:nvSpPr>
        <p:spPr bwMode="auto">
          <a:xfrm rot="20208253">
            <a:off x="2836485" y="3730258"/>
            <a:ext cx="287258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J02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/>
              <a:t>Putz</a:t>
            </a:r>
          </a:p>
        </p:txBody>
      </p:sp>
      <p:sp>
        <p:nvSpPr>
          <p:cNvPr id="154" name="Text Box 53"/>
          <p:cNvSpPr txBox="1">
            <a:spLocks noChangeArrowheads="1"/>
          </p:cNvSpPr>
          <p:nvPr/>
        </p:nvSpPr>
        <p:spPr bwMode="auto">
          <a:xfrm>
            <a:off x="5812994" y="2964102"/>
            <a:ext cx="5810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E08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/>
              <a:t>Büro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de-DE" altLang="de-DE" sz="400" dirty="0"/>
          </a:p>
        </p:txBody>
      </p:sp>
      <p:sp>
        <p:nvSpPr>
          <p:cNvPr id="155" name="Text Box 54"/>
          <p:cNvSpPr txBox="1">
            <a:spLocks noChangeArrowheads="1"/>
          </p:cNvSpPr>
          <p:nvPr/>
        </p:nvSpPr>
        <p:spPr bwMode="auto">
          <a:xfrm>
            <a:off x="5812994" y="2664322"/>
            <a:ext cx="50482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E09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/>
              <a:t>Büro</a:t>
            </a:r>
          </a:p>
        </p:txBody>
      </p:sp>
      <p:sp>
        <p:nvSpPr>
          <p:cNvPr id="156" name="Text Box 55"/>
          <p:cNvSpPr txBox="1">
            <a:spLocks noChangeArrowheads="1"/>
          </p:cNvSpPr>
          <p:nvPr/>
        </p:nvSpPr>
        <p:spPr bwMode="auto">
          <a:xfrm>
            <a:off x="5813248" y="2296196"/>
            <a:ext cx="79216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E10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/>
              <a:t>Büro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de-DE" altLang="de-DE" sz="400" dirty="0"/>
          </a:p>
        </p:txBody>
      </p:sp>
      <p:sp>
        <p:nvSpPr>
          <p:cNvPr id="157" name="Text Box 56"/>
          <p:cNvSpPr txBox="1">
            <a:spLocks noChangeArrowheads="1"/>
          </p:cNvSpPr>
          <p:nvPr/>
        </p:nvSpPr>
        <p:spPr bwMode="auto">
          <a:xfrm>
            <a:off x="5801577" y="1907890"/>
            <a:ext cx="79216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E11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/>
              <a:t>Büro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de-DE" altLang="de-DE" sz="400" dirty="0"/>
          </a:p>
        </p:txBody>
      </p:sp>
      <p:sp>
        <p:nvSpPr>
          <p:cNvPr id="158" name="Text Box 57"/>
          <p:cNvSpPr txBox="1">
            <a:spLocks noChangeArrowheads="1"/>
          </p:cNvSpPr>
          <p:nvPr/>
        </p:nvSpPr>
        <p:spPr bwMode="auto">
          <a:xfrm>
            <a:off x="5794378" y="1552909"/>
            <a:ext cx="792162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E12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/>
              <a:t>Büro</a:t>
            </a:r>
          </a:p>
        </p:txBody>
      </p:sp>
      <p:sp>
        <p:nvSpPr>
          <p:cNvPr id="159" name="Textfeld 158"/>
          <p:cNvSpPr txBox="1"/>
          <p:nvPr/>
        </p:nvSpPr>
        <p:spPr>
          <a:xfrm>
            <a:off x="4158934" y="6489630"/>
            <a:ext cx="124531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b="1" dirty="0">
                <a:latin typeface="Arial" panose="020B0604020202020204" pitchFamily="34" charset="0"/>
                <a:cs typeface="Arial" panose="020B0604020202020204" pitchFamily="34" charset="0"/>
              </a:rPr>
              <a:t>Zeiterfassungsgerät</a:t>
            </a:r>
          </a:p>
        </p:txBody>
      </p:sp>
      <p:sp>
        <p:nvSpPr>
          <p:cNvPr id="160" name="Textfeld 159"/>
          <p:cNvSpPr txBox="1"/>
          <p:nvPr/>
        </p:nvSpPr>
        <p:spPr>
          <a:xfrm>
            <a:off x="5781440" y="6489630"/>
            <a:ext cx="124531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b="1" dirty="0">
                <a:latin typeface="Arial" panose="020B0604020202020204" pitchFamily="34" charset="0"/>
                <a:cs typeface="Arial" panose="020B0604020202020204" pitchFamily="34" charset="0"/>
              </a:rPr>
              <a:t>Zutrittskontrolle</a:t>
            </a:r>
          </a:p>
        </p:txBody>
      </p:sp>
      <p:sp>
        <p:nvSpPr>
          <p:cNvPr id="161" name="Flussdiagramm: Zusammenführen 160"/>
          <p:cNvSpPr/>
          <p:nvPr/>
        </p:nvSpPr>
        <p:spPr>
          <a:xfrm>
            <a:off x="5496685" y="6525344"/>
            <a:ext cx="138593" cy="94868"/>
          </a:xfrm>
          <a:prstGeom prst="flowChartMerge">
            <a:avLst/>
          </a:prstGeom>
          <a:solidFill>
            <a:srgbClr val="FF000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2" name="Flussdiagramm: Verbindungsstelle 161"/>
          <p:cNvSpPr/>
          <p:nvPr/>
        </p:nvSpPr>
        <p:spPr>
          <a:xfrm>
            <a:off x="3965300" y="6525344"/>
            <a:ext cx="153440" cy="144016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4" name="Textfeld 163"/>
          <p:cNvSpPr txBox="1"/>
          <p:nvPr/>
        </p:nvSpPr>
        <p:spPr>
          <a:xfrm>
            <a:off x="4750572" y="6228030"/>
            <a:ext cx="1245317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700" b="1" dirty="0" err="1">
                <a:latin typeface="+mj-lt"/>
                <a:cs typeface="Arial" panose="020B0604020202020204" pitchFamily="34" charset="0"/>
              </a:rPr>
              <a:t>Augustastraß</a:t>
            </a:r>
            <a:r>
              <a:rPr lang="de-DE" sz="650" b="1" dirty="0" err="1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endParaRPr lang="de-DE" sz="65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5" name="Grafik 129" descr="VRR_zweifarbig-4c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933" y="5394228"/>
            <a:ext cx="584174" cy="665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6" name="Textfeld 130"/>
          <p:cNvSpPr txBox="1">
            <a:spLocks noChangeArrowheads="1"/>
          </p:cNvSpPr>
          <p:nvPr/>
        </p:nvSpPr>
        <p:spPr bwMode="auto">
          <a:xfrm>
            <a:off x="116647" y="6109660"/>
            <a:ext cx="22064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1200" dirty="0"/>
              <a:t>Verkehrsverbund Rhein-Ruhr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1200" dirty="0"/>
              <a:t>WEKA KARRÉE, 3.Etage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9290" y="5562950"/>
            <a:ext cx="125459" cy="120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" name="Textfeld 136"/>
          <p:cNvSpPr txBox="1">
            <a:spLocks noChangeArrowheads="1"/>
          </p:cNvSpPr>
          <p:nvPr/>
        </p:nvSpPr>
        <p:spPr bwMode="auto">
          <a:xfrm>
            <a:off x="6677244" y="5384800"/>
            <a:ext cx="30168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350" b="1" dirty="0">
                <a:latin typeface="Arial" panose="020B0604020202020204" pitchFamily="34" charset="0"/>
                <a:cs typeface="Arial" panose="020B0604020202020204" pitchFamily="34" charset="0"/>
              </a:rPr>
              <a:t>G12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350" dirty="0">
                <a:latin typeface="Arial" panose="020B0604020202020204" pitchFamily="34" charset="0"/>
                <a:cs typeface="Arial" panose="020B0604020202020204" pitchFamily="34" charset="0"/>
              </a:rPr>
              <a:t>Lager</a:t>
            </a:r>
          </a:p>
        </p:txBody>
      </p:sp>
      <p:sp>
        <p:nvSpPr>
          <p:cNvPr id="167" name="Text Box 82"/>
          <p:cNvSpPr txBox="1">
            <a:spLocks noChangeArrowheads="1"/>
          </p:cNvSpPr>
          <p:nvPr/>
        </p:nvSpPr>
        <p:spPr bwMode="auto">
          <a:xfrm>
            <a:off x="5547891" y="4415304"/>
            <a:ext cx="427038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79525"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J23-A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/>
              <a:t>EDV</a:t>
            </a:r>
          </a:p>
        </p:txBody>
      </p:sp>
      <p:sp>
        <p:nvSpPr>
          <p:cNvPr id="168" name="Textfeld 136"/>
          <p:cNvSpPr txBox="1">
            <a:spLocks noChangeArrowheads="1"/>
          </p:cNvSpPr>
          <p:nvPr/>
        </p:nvSpPr>
        <p:spPr bwMode="auto">
          <a:xfrm rot="3870853">
            <a:off x="2359401" y="3314325"/>
            <a:ext cx="383438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dirty="0">
                <a:latin typeface="+mj-lt"/>
              </a:rPr>
              <a:t>FLUR A18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F3614B6A-E96A-459B-B6D4-2320F6732F24}"/>
              </a:ext>
            </a:extLst>
          </p:cNvPr>
          <p:cNvSpPr/>
          <p:nvPr/>
        </p:nvSpPr>
        <p:spPr>
          <a:xfrm>
            <a:off x="6894586" y="818833"/>
            <a:ext cx="1477078" cy="71566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850" dirty="0">
                <a:solidFill>
                  <a:srgbClr val="00B050"/>
                </a:solidFill>
              </a:rPr>
              <a:t>„Hier befindet sich im 1. OG der Fahrradraum“</a:t>
            </a:r>
          </a:p>
        </p:txBody>
      </p:sp>
      <p:sp>
        <p:nvSpPr>
          <p:cNvPr id="169" name="Textfeld 168">
            <a:extLst>
              <a:ext uri="{FF2B5EF4-FFF2-40B4-BE49-F238E27FC236}">
                <a16:creationId xmlns:a16="http://schemas.microsoft.com/office/drawing/2014/main" id="{2F5E0490-C2C2-4FC1-B3E3-029F64CC302B}"/>
              </a:ext>
            </a:extLst>
          </p:cNvPr>
          <p:cNvSpPr txBox="1"/>
          <p:nvPr/>
        </p:nvSpPr>
        <p:spPr>
          <a:xfrm rot="16200000">
            <a:off x="7736086" y="544303"/>
            <a:ext cx="306855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400" b="1" dirty="0"/>
              <a:t>TRH 2</a:t>
            </a:r>
          </a:p>
        </p:txBody>
      </p:sp>
      <p:sp>
        <p:nvSpPr>
          <p:cNvPr id="170" name="object 21">
            <a:extLst>
              <a:ext uri="{FF2B5EF4-FFF2-40B4-BE49-F238E27FC236}">
                <a16:creationId xmlns:a16="http://schemas.microsoft.com/office/drawing/2014/main" id="{69F2F923-CA16-48EC-B856-B6BF7441FAA1}"/>
              </a:ext>
            </a:extLst>
          </p:cNvPr>
          <p:cNvSpPr txBox="1"/>
          <p:nvPr/>
        </p:nvSpPr>
        <p:spPr>
          <a:xfrm>
            <a:off x="3992885" y="734228"/>
            <a:ext cx="679109" cy="10515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de-DE" sz="600" b="1" spc="-10" dirty="0" err="1">
                <a:latin typeface="Arial"/>
                <a:cs typeface="Arial"/>
              </a:rPr>
              <a:t>Besken</a:t>
            </a:r>
            <a:r>
              <a:rPr sz="600" b="1" spc="-10" dirty="0" err="1">
                <a:latin typeface="Arial"/>
                <a:cs typeface="Arial"/>
              </a:rPr>
              <a:t>straße</a:t>
            </a:r>
            <a:endParaRPr sz="600" dirty="0">
              <a:latin typeface="Arial"/>
              <a:cs typeface="Arial"/>
            </a:endParaRPr>
          </a:p>
        </p:txBody>
      </p:sp>
      <p:sp>
        <p:nvSpPr>
          <p:cNvPr id="171" name="Textfeld 170">
            <a:extLst>
              <a:ext uri="{FF2B5EF4-FFF2-40B4-BE49-F238E27FC236}">
                <a16:creationId xmlns:a16="http://schemas.microsoft.com/office/drawing/2014/main" id="{92EA73B1-BC20-42BA-9D04-9444A202D406}"/>
              </a:ext>
            </a:extLst>
          </p:cNvPr>
          <p:cNvSpPr txBox="1"/>
          <p:nvPr/>
        </p:nvSpPr>
        <p:spPr>
          <a:xfrm>
            <a:off x="5889163" y="59205"/>
            <a:ext cx="788999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600" b="1" dirty="0">
                <a:latin typeface="Arial" panose="020B0604020202020204" pitchFamily="34" charset="0"/>
                <a:cs typeface="Arial" panose="020B0604020202020204" pitchFamily="34" charset="0"/>
              </a:rPr>
              <a:t>Parkplatz „VRR“</a:t>
            </a:r>
          </a:p>
        </p:txBody>
      </p:sp>
    </p:spTree>
    <p:extLst>
      <p:ext uri="{BB962C8B-B14F-4D97-AF65-F5344CB8AC3E}">
        <p14:creationId xmlns:p14="http://schemas.microsoft.com/office/powerpoint/2010/main" val="3210086768"/>
      </p:ext>
    </p:extLst>
  </p:cSld>
  <p:clrMapOvr>
    <a:masterClrMapping/>
  </p:clrMapOvr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d094099-d62e-4375-b08c-925f283ab4f1" xsi:nil="true"/>
    <lcf76f155ced4ddcb4097134ff3c332f xmlns="5705ffe8-5eb9-4b96-85d8-74d39a562d7d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A125826A68435E4C8A244B80AE352592" ma:contentTypeVersion="14" ma:contentTypeDescription="Ein neues Dokument erstellen." ma:contentTypeScope="" ma:versionID="c780c973c7e00685eeae23441e112e1f">
  <xsd:schema xmlns:xsd="http://www.w3.org/2001/XMLSchema" xmlns:xs="http://www.w3.org/2001/XMLSchema" xmlns:p="http://schemas.microsoft.com/office/2006/metadata/properties" xmlns:ns2="5705ffe8-5eb9-4b96-85d8-74d39a562d7d" xmlns:ns3="fd094099-d62e-4375-b08c-925f283ab4f1" targetNamespace="http://schemas.microsoft.com/office/2006/metadata/properties" ma:root="true" ma:fieldsID="112a5ab9961633165d662e006525d35a" ns2:_="" ns3:_="">
    <xsd:import namespace="5705ffe8-5eb9-4b96-85d8-74d39a562d7d"/>
    <xsd:import namespace="fd094099-d62e-4375-b08c-925f283ab4f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705ffe8-5eb9-4b96-85d8-74d39a562d7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Bildmarkierungen" ma:readOnly="false" ma:fieldId="{5cf76f15-5ced-4ddc-b409-7134ff3c332f}" ma:taxonomyMulti="true" ma:sspId="f323552f-dcff-4fa9-8a69-f10a42a9bf9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d094099-d62e-4375-b08c-925f283ab4f1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0fadacf6-eaa3-4af7-8d13-458fa851f7c3}" ma:internalName="TaxCatchAll" ma:showField="CatchAllData" ma:web="fd094099-d62e-4375-b08c-925f283ab4f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D9D89C4-18C7-4EB4-A4F4-D03580F5837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5352BE1-3DD2-4B51-AF2C-CEED734B9067}">
  <ds:schemaRefs>
    <ds:schemaRef ds:uri="03bb862b-958d-4d30-bcdd-16cc41164be1"/>
    <ds:schemaRef ds:uri="http://purl.org/dc/terms/"/>
    <ds:schemaRef ds:uri="http://schemas.openxmlformats.org/package/2006/metadata/core-properties"/>
    <ds:schemaRef ds:uri="http://purl.org/dc/elements/1.1/"/>
    <ds:schemaRef ds:uri="http://www.w3.org/XML/1998/namespace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2DE5282A-8359-4EEA-96B0-EA58FDAABEBB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363</Words>
  <Application>Microsoft Office PowerPoint</Application>
  <PresentationFormat>Bildschirmpräsentation (4:3)</PresentationFormat>
  <Paragraphs>282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4" baseType="lpstr">
      <vt:lpstr>Arial</vt:lpstr>
      <vt:lpstr>Calibri</vt:lpstr>
      <vt:lpstr>Larissa</vt:lpstr>
      <vt:lpstr>PowerPoint-Präsentation</vt:lpstr>
    </vt:vector>
  </TitlesOfParts>
  <Company>VRR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Grundmann, Tim</dc:creator>
  <cp:lastModifiedBy>Brandt, Alexandra</cp:lastModifiedBy>
  <cp:revision>49</cp:revision>
  <cp:lastPrinted>2021-09-23T08:40:54Z</cp:lastPrinted>
  <dcterms:created xsi:type="dcterms:W3CDTF">2018-03-12T07:36:39Z</dcterms:created>
  <dcterms:modified xsi:type="dcterms:W3CDTF">2026-06-19T06:39:48Z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0x010100A125826A68435E4C8A244B80AE352592</vt:lpwstr>
  </property>
  <property fmtid="{D5CDD505-2E9C-101B-9397-08002B2CF9AE}" pid="3" name="VRRKategorie">
    <vt:lpwstr/>
  </property>
</Properties>
</file>